
<file path=[Content_Types].xml><?xml version="1.0" encoding="utf-8"?>
<Types xmlns="http://schemas.openxmlformats.org/package/2006/content-types">
  <Default Extension="jpeg" ContentType="image/jpeg"/>
  <Default Extension="vml" ContentType="application/vnd.openxmlformats-officedocument.vmlDrawing"/>
  <Default Extension="doc" ContentType="application/msword"/>
  <Default Extension="bin" ContentType="application/vnd.openxmlformats-officedocument.oleObject"/>
  <Default Extension="wav" ContentType="audio/x-wav"/>
  <Default Extension="png" ContentType="image/png"/>
  <Default Extension="wmf" ContentType="image/x-wmf"/>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 id="2147483673" r:id="rId4"/>
    <p:sldMasterId id="2147483686" r:id="rId5"/>
    <p:sldMasterId id="2147483699" r:id="rId6"/>
    <p:sldMasterId id="2147483711" r:id="rId7"/>
    <p:sldMasterId id="2147483726" r:id="rId8"/>
    <p:sldMasterId id="2147483740" r:id="rId9"/>
    <p:sldMasterId id="2147483754" r:id="rId10"/>
    <p:sldMasterId id="2147483768" r:id="rId11"/>
    <p:sldMasterId id="2147483781" r:id="rId12"/>
    <p:sldMasterId id="2147483794" r:id="rId13"/>
    <p:sldMasterId id="2147483808" r:id="rId14"/>
    <p:sldMasterId id="2147483821" r:id="rId15"/>
    <p:sldMasterId id="2147483835" r:id="rId16"/>
    <p:sldMasterId id="2147483849" r:id="rId17"/>
    <p:sldMasterId id="2147483863" r:id="rId18"/>
    <p:sldMasterId id="2147483877" r:id="rId19"/>
    <p:sldMasterId id="2147483889" r:id="rId20"/>
    <p:sldMasterId id="2147483901" r:id="rId21"/>
    <p:sldMasterId id="2147483915" r:id="rId22"/>
    <p:sldMasterId id="2147483928" r:id="rId23"/>
    <p:sldMasterId id="2147483941" r:id="rId24"/>
    <p:sldMasterId id="2147483953" r:id="rId25"/>
    <p:sldMasterId id="2147483965" r:id="rId26"/>
    <p:sldMasterId id="2147483977" r:id="rId27"/>
    <p:sldMasterId id="2147483989" r:id="rId28"/>
    <p:sldMasterId id="2147484004" r:id="rId29"/>
    <p:sldMasterId id="2147484014" r:id="rId30"/>
    <p:sldMasterId id="2147484027" r:id="rId31"/>
    <p:sldMasterId id="2147484039" r:id="rId32"/>
    <p:sldMasterId id="2147484049" r:id="rId33"/>
    <p:sldMasterId id="2147484061" r:id="rId34"/>
    <p:sldMasterId id="2147484073" r:id="rId35"/>
    <p:sldMasterId id="2147484086" r:id="rId36"/>
    <p:sldMasterId id="2147484098" r:id="rId37"/>
  </p:sldMasterIdLst>
  <p:notesMasterIdLst>
    <p:notesMasterId r:id="rId39"/>
  </p:notesMasterIdLst>
  <p:sldIdLst>
    <p:sldId id="294" r:id="rId38"/>
    <p:sldId id="353" r:id="rId40"/>
    <p:sldId id="355" r:id="rId41"/>
    <p:sldId id="649" r:id="rId42"/>
    <p:sldId id="650" r:id="rId43"/>
    <p:sldId id="651" r:id="rId44"/>
    <p:sldId id="652" r:id="rId45"/>
    <p:sldId id="653" r:id="rId46"/>
    <p:sldId id="654" r:id="rId47"/>
    <p:sldId id="655" r:id="rId48"/>
    <p:sldId id="656" r:id="rId49"/>
    <p:sldId id="657" r:id="rId50"/>
    <p:sldId id="658" r:id="rId51"/>
    <p:sldId id="659" r:id="rId52"/>
    <p:sldId id="660" r:id="rId53"/>
    <p:sldId id="661" r:id="rId54"/>
    <p:sldId id="463" r:id="rId55"/>
    <p:sldId id="464" r:id="rId56"/>
    <p:sldId id="662" r:id="rId57"/>
    <p:sldId id="663" r:id="rId58"/>
    <p:sldId id="664" r:id="rId59"/>
    <p:sldId id="665" r:id="rId60"/>
    <p:sldId id="644" r:id="rId61"/>
    <p:sldId id="259" r:id="rId62"/>
    <p:sldId id="499" r:id="rId63"/>
    <p:sldId id="500" r:id="rId64"/>
    <p:sldId id="501" r:id="rId65"/>
    <p:sldId id="911" r:id="rId66"/>
    <p:sldId id="685" r:id="rId67"/>
    <p:sldId id="686" r:id="rId68"/>
    <p:sldId id="687" r:id="rId69"/>
    <p:sldId id="688" r:id="rId70"/>
    <p:sldId id="691" r:id="rId71"/>
    <p:sldId id="689" r:id="rId72"/>
    <p:sldId id="690" r:id="rId73"/>
    <p:sldId id="692" r:id="rId74"/>
    <p:sldId id="908" r:id="rId75"/>
    <p:sldId id="739" r:id="rId76"/>
    <p:sldId id="909" r:id="rId77"/>
    <p:sldId id="910" r:id="rId78"/>
    <p:sldId id="952" r:id="rId79"/>
    <p:sldId id="953" r:id="rId80"/>
    <p:sldId id="954" r:id="rId81"/>
    <p:sldId id="955" r:id="rId82"/>
    <p:sldId id="956" r:id="rId83"/>
    <p:sldId id="957" r:id="rId84"/>
    <p:sldId id="958" r:id="rId85"/>
    <p:sldId id="899" r:id="rId86"/>
    <p:sldId id="900" r:id="rId87"/>
    <p:sldId id="901" r:id="rId88"/>
    <p:sldId id="902" r:id="rId89"/>
    <p:sldId id="903" r:id="rId90"/>
    <p:sldId id="904" r:id="rId91"/>
    <p:sldId id="424" r:id="rId92"/>
    <p:sldId id="425" r:id="rId93"/>
    <p:sldId id="427" r:id="rId94"/>
    <p:sldId id="646" r:id="rId95"/>
    <p:sldId id="647" r:id="rId96"/>
    <p:sldId id="648" r:id="rId97"/>
    <p:sldId id="475" r:id="rId98"/>
    <p:sldId id="476" r:id="rId99"/>
    <p:sldId id="517" r:id="rId100"/>
    <p:sldId id="749" r:id="rId101"/>
    <p:sldId id="747" r:id="rId102"/>
    <p:sldId id="601" r:id="rId103"/>
    <p:sldId id="602" r:id="rId104"/>
    <p:sldId id="745" r:id="rId105"/>
    <p:sldId id="912" r:id="rId106"/>
    <p:sldId id="913" r:id="rId107"/>
    <p:sldId id="914" r:id="rId108"/>
    <p:sldId id="592" r:id="rId109"/>
    <p:sldId id="477" r:id="rId110"/>
    <p:sldId id="478" r:id="rId111"/>
    <p:sldId id="498" r:id="rId112"/>
    <p:sldId id="670" r:id="rId113"/>
    <p:sldId id="671" r:id="rId114"/>
    <p:sldId id="486" r:id="rId115"/>
    <p:sldId id="487" r:id="rId116"/>
    <p:sldId id="488" r:id="rId117"/>
    <p:sldId id="489" r:id="rId118"/>
    <p:sldId id="490" r:id="rId119"/>
    <p:sldId id="491" r:id="rId120"/>
    <p:sldId id="492" r:id="rId121"/>
    <p:sldId id="493" r:id="rId122"/>
    <p:sldId id="944" r:id="rId123"/>
    <p:sldId id="945" r:id="rId124"/>
    <p:sldId id="946" r:id="rId125"/>
    <p:sldId id="947" r:id="rId126"/>
    <p:sldId id="672" r:id="rId127"/>
    <p:sldId id="698" r:id="rId128"/>
    <p:sldId id="700" r:id="rId129"/>
    <p:sldId id="701" r:id="rId130"/>
    <p:sldId id="702" r:id="rId131"/>
    <p:sldId id="704" r:id="rId132"/>
    <p:sldId id="705" r:id="rId133"/>
    <p:sldId id="943" r:id="rId134"/>
    <p:sldId id="708" r:id="rId135"/>
    <p:sldId id="709" r:id="rId136"/>
    <p:sldId id="673" r:id="rId137"/>
    <p:sldId id="674" r:id="rId138"/>
    <p:sldId id="725" r:id="rId139"/>
    <p:sldId id="715" r:id="rId140"/>
    <p:sldId id="716" r:id="rId141"/>
    <p:sldId id="717" r:id="rId142"/>
    <p:sldId id="719" r:id="rId143"/>
    <p:sldId id="720" r:id="rId144"/>
    <p:sldId id="721" r:id="rId145"/>
    <p:sldId id="722" r:id="rId146"/>
    <p:sldId id="723" r:id="rId147"/>
    <p:sldId id="724" r:id="rId148"/>
    <p:sldId id="679" r:id="rId149"/>
    <p:sldId id="680" r:id="rId150"/>
    <p:sldId id="750" r:id="rId151"/>
    <p:sldId id="503" r:id="rId152"/>
    <p:sldId id="504" r:id="rId153"/>
    <p:sldId id="505" r:id="rId154"/>
    <p:sldId id="506" r:id="rId155"/>
    <p:sldId id="507" r:id="rId156"/>
    <p:sldId id="915" r:id="rId157"/>
    <p:sldId id="916" r:id="rId158"/>
    <p:sldId id="429" r:id="rId159"/>
    <p:sldId id="511" r:id="rId160"/>
    <p:sldId id="513" r:id="rId161"/>
    <p:sldId id="920" r:id="rId162"/>
    <p:sldId id="921" r:id="rId163"/>
    <p:sldId id="726" r:id="rId164"/>
    <p:sldId id="728" r:id="rId165"/>
    <p:sldId id="729" r:id="rId166"/>
    <p:sldId id="730" r:id="rId167"/>
    <p:sldId id="731" r:id="rId168"/>
    <p:sldId id="732" r:id="rId169"/>
    <p:sldId id="733" r:id="rId170"/>
    <p:sldId id="905" r:id="rId171"/>
    <p:sldId id="906" r:id="rId172"/>
    <p:sldId id="907" r:id="rId173"/>
    <p:sldId id="710" r:id="rId174"/>
    <p:sldId id="711" r:id="rId175"/>
    <p:sldId id="712" r:id="rId176"/>
    <p:sldId id="713" r:id="rId177"/>
    <p:sldId id="917" r:id="rId178"/>
    <p:sldId id="918" r:id="rId179"/>
    <p:sldId id="919" r:id="rId180"/>
    <p:sldId id="518" r:id="rId181"/>
    <p:sldId id="695" r:id="rId182"/>
    <p:sldId id="696" r:id="rId183"/>
    <p:sldId id="520" r:id="rId184"/>
    <p:sldId id="519" r:id="rId185"/>
    <p:sldId id="521" r:id="rId186"/>
    <p:sldId id="522" r:id="rId187"/>
    <p:sldId id="523" r:id="rId188"/>
    <p:sldId id="524" r:id="rId189"/>
    <p:sldId id="525" r:id="rId190"/>
    <p:sldId id="528" r:id="rId191"/>
    <p:sldId id="529" r:id="rId192"/>
    <p:sldId id="896" r:id="rId193"/>
    <p:sldId id="897" r:id="rId194"/>
    <p:sldId id="898" r:id="rId195"/>
    <p:sldId id="868" r:id="rId196"/>
    <p:sldId id="869" r:id="rId197"/>
    <p:sldId id="870" r:id="rId198"/>
    <p:sldId id="948" r:id="rId199"/>
    <p:sldId id="950" r:id="rId200"/>
    <p:sldId id="951" r:id="rId201"/>
    <p:sldId id="949" r:id="rId202"/>
    <p:sldId id="894" r:id="rId203"/>
    <p:sldId id="895" r:id="rId204"/>
    <p:sldId id="922" r:id="rId205"/>
    <p:sldId id="926" r:id="rId206"/>
    <p:sldId id="927" r:id="rId207"/>
    <p:sldId id="934" r:id="rId208"/>
    <p:sldId id="935" r:id="rId209"/>
    <p:sldId id="936" r:id="rId210"/>
    <p:sldId id="937" r:id="rId211"/>
    <p:sldId id="938" r:id="rId212"/>
    <p:sldId id="939" r:id="rId213"/>
    <p:sldId id="940" r:id="rId214"/>
    <p:sldId id="941" r:id="rId215"/>
    <p:sldId id="942" r:id="rId216"/>
    <p:sldId id="451" r:id="rId217"/>
    <p:sldId id="454" r:id="rId218"/>
  </p:sldIdLst>
  <p:sldSz cx="12192000" cy="6858000"/>
  <p:notesSz cx="6858000" cy="9144000"/>
  <p:custShowLst>
    <p:custShow name="刘徽" id="0">
      <p:sldLst/>
    </p:custShow>
    <p:custShow name="柯西" id="1">
      <p:sldLst/>
    </p:custShow>
  </p:custShowLst>
  <p:defaultTextStyle>
    <a:defPPr>
      <a:defRPr lang="zh-CN"/>
    </a:defPPr>
    <a:lvl1pPr algn="l" rtl="0" fontAlgn="base">
      <a:spcBef>
        <a:spcPct val="0"/>
      </a:spcBef>
      <a:spcAft>
        <a:spcPct val="0"/>
      </a:spcAft>
      <a:defRPr kumimoji="1" sz="2800" kern="1200">
        <a:solidFill>
          <a:schemeClr val="tx1"/>
        </a:solidFill>
        <a:latin typeface="Times New Roman" panose="02020603050405020304" pitchFamily="18" charset="0"/>
        <a:ea typeface="楷体_GB2312" panose="02010609030101010101" pitchFamily="49" charset="-122"/>
        <a:cs typeface="+mn-cs"/>
      </a:defRPr>
    </a:lvl1pPr>
    <a:lvl2pPr marL="457200" algn="l" rtl="0" fontAlgn="base">
      <a:spcBef>
        <a:spcPct val="0"/>
      </a:spcBef>
      <a:spcAft>
        <a:spcPct val="0"/>
      </a:spcAft>
      <a:defRPr kumimoji="1" sz="2800" kern="1200">
        <a:solidFill>
          <a:schemeClr val="tx1"/>
        </a:solidFill>
        <a:latin typeface="Times New Roman" panose="02020603050405020304" pitchFamily="18" charset="0"/>
        <a:ea typeface="楷体_GB2312" panose="02010609030101010101" pitchFamily="49" charset="-122"/>
        <a:cs typeface="+mn-cs"/>
      </a:defRPr>
    </a:lvl2pPr>
    <a:lvl3pPr marL="914400" algn="l" rtl="0" fontAlgn="base">
      <a:spcBef>
        <a:spcPct val="0"/>
      </a:spcBef>
      <a:spcAft>
        <a:spcPct val="0"/>
      </a:spcAft>
      <a:defRPr kumimoji="1" sz="2800" kern="1200">
        <a:solidFill>
          <a:schemeClr val="tx1"/>
        </a:solidFill>
        <a:latin typeface="Times New Roman" panose="02020603050405020304" pitchFamily="18" charset="0"/>
        <a:ea typeface="楷体_GB2312" panose="02010609030101010101" pitchFamily="49" charset="-122"/>
        <a:cs typeface="+mn-cs"/>
      </a:defRPr>
    </a:lvl3pPr>
    <a:lvl4pPr marL="1371600" algn="l" rtl="0" fontAlgn="base">
      <a:spcBef>
        <a:spcPct val="0"/>
      </a:spcBef>
      <a:spcAft>
        <a:spcPct val="0"/>
      </a:spcAft>
      <a:defRPr kumimoji="1" sz="2800" kern="1200">
        <a:solidFill>
          <a:schemeClr val="tx1"/>
        </a:solidFill>
        <a:latin typeface="Times New Roman" panose="02020603050405020304" pitchFamily="18" charset="0"/>
        <a:ea typeface="楷体_GB2312" panose="02010609030101010101" pitchFamily="49" charset="-122"/>
        <a:cs typeface="+mn-cs"/>
      </a:defRPr>
    </a:lvl4pPr>
    <a:lvl5pPr marL="1828800" algn="l" rtl="0" fontAlgn="base">
      <a:spcBef>
        <a:spcPct val="0"/>
      </a:spcBef>
      <a:spcAft>
        <a:spcPct val="0"/>
      </a:spcAft>
      <a:defRPr kumimoji="1" sz="2800" kern="1200">
        <a:solidFill>
          <a:schemeClr val="tx1"/>
        </a:solidFill>
        <a:latin typeface="Times New Roman" panose="02020603050405020304" pitchFamily="18" charset="0"/>
        <a:ea typeface="楷体_GB2312" panose="02010609030101010101" pitchFamily="49" charset="-122"/>
        <a:cs typeface="+mn-cs"/>
      </a:defRPr>
    </a:lvl5pPr>
    <a:lvl6pPr marL="2286000" algn="l" defTabSz="914400" rtl="0" eaLnBrk="1" latinLnBrk="0" hangingPunct="1">
      <a:defRPr kumimoji="1" sz="2800" kern="1200">
        <a:solidFill>
          <a:schemeClr val="tx1"/>
        </a:solidFill>
        <a:latin typeface="Times New Roman" panose="02020603050405020304" pitchFamily="18" charset="0"/>
        <a:ea typeface="楷体_GB2312" panose="02010609030101010101" pitchFamily="49" charset="-122"/>
        <a:cs typeface="+mn-cs"/>
      </a:defRPr>
    </a:lvl6pPr>
    <a:lvl7pPr marL="2743200" algn="l" defTabSz="914400" rtl="0" eaLnBrk="1" latinLnBrk="0" hangingPunct="1">
      <a:defRPr kumimoji="1" sz="2800" kern="1200">
        <a:solidFill>
          <a:schemeClr val="tx1"/>
        </a:solidFill>
        <a:latin typeface="Times New Roman" panose="02020603050405020304" pitchFamily="18" charset="0"/>
        <a:ea typeface="楷体_GB2312" panose="02010609030101010101" pitchFamily="49" charset="-122"/>
        <a:cs typeface="+mn-cs"/>
      </a:defRPr>
    </a:lvl7pPr>
    <a:lvl8pPr marL="3200400" algn="l" defTabSz="914400" rtl="0" eaLnBrk="1" latinLnBrk="0" hangingPunct="1">
      <a:defRPr kumimoji="1" sz="2800" kern="1200">
        <a:solidFill>
          <a:schemeClr val="tx1"/>
        </a:solidFill>
        <a:latin typeface="Times New Roman" panose="02020603050405020304" pitchFamily="18" charset="0"/>
        <a:ea typeface="楷体_GB2312" panose="02010609030101010101" pitchFamily="49" charset="-122"/>
        <a:cs typeface="+mn-cs"/>
      </a:defRPr>
    </a:lvl8pPr>
    <a:lvl9pPr marL="3657600" algn="l" defTabSz="914400" rtl="0" eaLnBrk="1" latinLnBrk="0" hangingPunct="1">
      <a:defRPr kumimoji="1" sz="2800" kern="1200">
        <a:solidFill>
          <a:schemeClr val="tx1"/>
        </a:solidFill>
        <a:latin typeface="Times New Roman" panose="02020603050405020304" pitchFamily="18" charset="0"/>
        <a:ea typeface="楷体_GB2312" panose="02010609030101010101" pitchFamily="49"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cho"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FF99FF"/>
    <a:srgbClr val="B2B2B2"/>
    <a:srgbClr val="00FF99"/>
    <a:srgbClr val="000099"/>
    <a:srgbClr val="008000"/>
    <a:srgbClr val="003399"/>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74" autoAdjust="0"/>
    <p:restoredTop sz="94424" autoAdjust="0"/>
  </p:normalViewPr>
  <p:slideViewPr>
    <p:cSldViewPr>
      <p:cViewPr varScale="1">
        <p:scale>
          <a:sx n="78" d="100"/>
          <a:sy n="78" d="100"/>
        </p:scale>
        <p:origin x="-102" y="-144"/>
      </p:cViewPr>
      <p:guideLst>
        <p:guide orient="horz" pos="3169"/>
        <p:guide pos="81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524"/>
    </p:cViewPr>
  </p:sorterViewPr>
  <p:notesViewPr>
    <p:cSldViewPr>
      <p:cViewPr varScale="1">
        <p:scale>
          <a:sx n="28" d="100"/>
          <a:sy n="28" d="100"/>
        </p:scale>
        <p:origin x="-1260" y="-72"/>
      </p:cViewPr>
      <p:guideLst>
        <p:guide orient="horz" pos="3137"/>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61.xml"/><Relationship Id="rId98" Type="http://schemas.openxmlformats.org/officeDocument/2006/relationships/slide" Target="slides/slide60.xml"/><Relationship Id="rId97" Type="http://schemas.openxmlformats.org/officeDocument/2006/relationships/slide" Target="slides/slide59.xml"/><Relationship Id="rId96" Type="http://schemas.openxmlformats.org/officeDocument/2006/relationships/slide" Target="slides/slide58.xml"/><Relationship Id="rId95" Type="http://schemas.openxmlformats.org/officeDocument/2006/relationships/slide" Target="slides/slide57.xml"/><Relationship Id="rId94" Type="http://schemas.openxmlformats.org/officeDocument/2006/relationships/slide" Target="slides/slide56.xml"/><Relationship Id="rId93" Type="http://schemas.openxmlformats.org/officeDocument/2006/relationships/slide" Target="slides/slide55.xml"/><Relationship Id="rId92" Type="http://schemas.openxmlformats.org/officeDocument/2006/relationships/slide" Target="slides/slide54.xml"/><Relationship Id="rId91" Type="http://schemas.openxmlformats.org/officeDocument/2006/relationships/slide" Target="slides/slide53.xml"/><Relationship Id="rId90" Type="http://schemas.openxmlformats.org/officeDocument/2006/relationships/slide" Target="slides/slide52.xml"/><Relationship Id="rId9" Type="http://schemas.openxmlformats.org/officeDocument/2006/relationships/slideMaster" Target="slideMasters/slideMaster8.xml"/><Relationship Id="rId89" Type="http://schemas.openxmlformats.org/officeDocument/2006/relationships/slide" Target="slides/slide51.xml"/><Relationship Id="rId88" Type="http://schemas.openxmlformats.org/officeDocument/2006/relationships/slide" Target="slides/slide50.xml"/><Relationship Id="rId87" Type="http://schemas.openxmlformats.org/officeDocument/2006/relationships/slide" Target="slides/slide49.xml"/><Relationship Id="rId86" Type="http://schemas.openxmlformats.org/officeDocument/2006/relationships/slide" Target="slides/slide48.xml"/><Relationship Id="rId85" Type="http://schemas.openxmlformats.org/officeDocument/2006/relationships/slide" Target="slides/slide47.xml"/><Relationship Id="rId84" Type="http://schemas.openxmlformats.org/officeDocument/2006/relationships/slide" Target="slides/slide46.xml"/><Relationship Id="rId83" Type="http://schemas.openxmlformats.org/officeDocument/2006/relationships/slide" Target="slides/slide45.xml"/><Relationship Id="rId82" Type="http://schemas.openxmlformats.org/officeDocument/2006/relationships/slide" Target="slides/slide44.xml"/><Relationship Id="rId81" Type="http://schemas.openxmlformats.org/officeDocument/2006/relationships/slide" Target="slides/slide43.xml"/><Relationship Id="rId80" Type="http://schemas.openxmlformats.org/officeDocument/2006/relationships/slide" Target="slides/slide42.xml"/><Relationship Id="rId8" Type="http://schemas.openxmlformats.org/officeDocument/2006/relationships/slideMaster" Target="slideMasters/slideMaster7.xml"/><Relationship Id="rId79" Type="http://schemas.openxmlformats.org/officeDocument/2006/relationships/slide" Target="slides/slide41.xml"/><Relationship Id="rId78" Type="http://schemas.openxmlformats.org/officeDocument/2006/relationships/slide" Target="slides/slide40.xml"/><Relationship Id="rId77" Type="http://schemas.openxmlformats.org/officeDocument/2006/relationships/slide" Target="slides/slide39.xml"/><Relationship Id="rId76" Type="http://schemas.openxmlformats.org/officeDocument/2006/relationships/slide" Target="slides/slide38.xml"/><Relationship Id="rId75" Type="http://schemas.openxmlformats.org/officeDocument/2006/relationships/slide" Target="slides/slide37.xml"/><Relationship Id="rId74" Type="http://schemas.openxmlformats.org/officeDocument/2006/relationships/slide" Target="slides/slide36.xml"/><Relationship Id="rId73" Type="http://schemas.openxmlformats.org/officeDocument/2006/relationships/slide" Target="slides/slide35.xml"/><Relationship Id="rId72" Type="http://schemas.openxmlformats.org/officeDocument/2006/relationships/slide" Target="slides/slide34.xml"/><Relationship Id="rId71" Type="http://schemas.openxmlformats.org/officeDocument/2006/relationships/slide" Target="slides/slide33.xml"/><Relationship Id="rId70" Type="http://schemas.openxmlformats.org/officeDocument/2006/relationships/slide" Target="slides/slide32.xml"/><Relationship Id="rId7" Type="http://schemas.openxmlformats.org/officeDocument/2006/relationships/slideMaster" Target="slideMasters/slideMaster6.xml"/><Relationship Id="rId69" Type="http://schemas.openxmlformats.org/officeDocument/2006/relationships/slide" Target="slides/slide31.xml"/><Relationship Id="rId68" Type="http://schemas.openxmlformats.org/officeDocument/2006/relationships/slide" Target="slides/slide30.xml"/><Relationship Id="rId67" Type="http://schemas.openxmlformats.org/officeDocument/2006/relationships/slide" Target="slides/slide29.xml"/><Relationship Id="rId66" Type="http://schemas.openxmlformats.org/officeDocument/2006/relationships/slide" Target="slides/slide28.xml"/><Relationship Id="rId65" Type="http://schemas.openxmlformats.org/officeDocument/2006/relationships/slide" Target="slides/slide27.xml"/><Relationship Id="rId64" Type="http://schemas.openxmlformats.org/officeDocument/2006/relationships/slide" Target="slides/slide26.xml"/><Relationship Id="rId63" Type="http://schemas.openxmlformats.org/officeDocument/2006/relationships/slide" Target="slides/slide25.xml"/><Relationship Id="rId62" Type="http://schemas.openxmlformats.org/officeDocument/2006/relationships/slide" Target="slides/slide24.xml"/><Relationship Id="rId61" Type="http://schemas.openxmlformats.org/officeDocument/2006/relationships/slide" Target="slides/slide23.xml"/><Relationship Id="rId60" Type="http://schemas.openxmlformats.org/officeDocument/2006/relationships/slide" Target="slides/slide22.xml"/><Relationship Id="rId6" Type="http://schemas.openxmlformats.org/officeDocument/2006/relationships/slideMaster" Target="slideMasters/slideMaster5.xml"/><Relationship Id="rId59" Type="http://schemas.openxmlformats.org/officeDocument/2006/relationships/slide" Target="slides/slide21.xml"/><Relationship Id="rId58" Type="http://schemas.openxmlformats.org/officeDocument/2006/relationships/slide" Target="slides/slide20.xml"/><Relationship Id="rId57" Type="http://schemas.openxmlformats.org/officeDocument/2006/relationships/slide" Target="slides/slide19.xml"/><Relationship Id="rId56" Type="http://schemas.openxmlformats.org/officeDocument/2006/relationships/slide" Target="slides/slide18.xml"/><Relationship Id="rId55" Type="http://schemas.openxmlformats.org/officeDocument/2006/relationships/slide" Target="slides/slide17.xml"/><Relationship Id="rId54" Type="http://schemas.openxmlformats.org/officeDocument/2006/relationships/slide" Target="slides/slide16.xml"/><Relationship Id="rId53" Type="http://schemas.openxmlformats.org/officeDocument/2006/relationships/slide" Target="slides/slide15.xml"/><Relationship Id="rId52" Type="http://schemas.openxmlformats.org/officeDocument/2006/relationships/slide" Target="slides/slide14.xml"/><Relationship Id="rId51" Type="http://schemas.openxmlformats.org/officeDocument/2006/relationships/slide" Target="slides/slide13.xml"/><Relationship Id="rId50" Type="http://schemas.openxmlformats.org/officeDocument/2006/relationships/slide" Target="slides/slide12.xml"/><Relationship Id="rId5" Type="http://schemas.openxmlformats.org/officeDocument/2006/relationships/slideMaster" Target="slideMasters/slideMaster4.xml"/><Relationship Id="rId49" Type="http://schemas.openxmlformats.org/officeDocument/2006/relationships/slide" Target="slides/slide11.xml"/><Relationship Id="rId48" Type="http://schemas.openxmlformats.org/officeDocument/2006/relationships/slide" Target="slides/slide10.xml"/><Relationship Id="rId47" Type="http://schemas.openxmlformats.org/officeDocument/2006/relationships/slide" Target="slides/slide9.xml"/><Relationship Id="rId46" Type="http://schemas.openxmlformats.org/officeDocument/2006/relationships/slide" Target="slides/slide8.xml"/><Relationship Id="rId45" Type="http://schemas.openxmlformats.org/officeDocument/2006/relationships/slide" Target="slides/slide7.xml"/><Relationship Id="rId44" Type="http://schemas.openxmlformats.org/officeDocument/2006/relationships/slide" Target="slides/slide6.xml"/><Relationship Id="rId43" Type="http://schemas.openxmlformats.org/officeDocument/2006/relationships/slide" Target="slides/slide5.xml"/><Relationship Id="rId42" Type="http://schemas.openxmlformats.org/officeDocument/2006/relationships/slide" Target="slides/slide4.xml"/><Relationship Id="rId41" Type="http://schemas.openxmlformats.org/officeDocument/2006/relationships/slide" Target="slides/slide3.xml"/><Relationship Id="rId40" Type="http://schemas.openxmlformats.org/officeDocument/2006/relationships/slide" Target="slides/slide2.xml"/><Relationship Id="rId4" Type="http://schemas.openxmlformats.org/officeDocument/2006/relationships/slideMaster" Target="slideMasters/slideMaster3.xml"/><Relationship Id="rId39" Type="http://schemas.openxmlformats.org/officeDocument/2006/relationships/notesMaster" Target="notesMasters/notesMaster1.xml"/><Relationship Id="rId38" Type="http://schemas.openxmlformats.org/officeDocument/2006/relationships/slide" Target="slides/slide1.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2" Type="http://schemas.openxmlformats.org/officeDocument/2006/relationships/commentAuthors" Target="commentAuthors.xml"/><Relationship Id="rId221" Type="http://schemas.openxmlformats.org/officeDocument/2006/relationships/tableStyles" Target="tableStyles.xml"/><Relationship Id="rId220" Type="http://schemas.openxmlformats.org/officeDocument/2006/relationships/viewProps" Target="viewProps.xml"/><Relationship Id="rId22" Type="http://schemas.openxmlformats.org/officeDocument/2006/relationships/slideMaster" Target="slideMasters/slideMaster21.xml"/><Relationship Id="rId219" Type="http://schemas.openxmlformats.org/officeDocument/2006/relationships/presProps" Target="presProps.xml"/><Relationship Id="rId218" Type="http://schemas.openxmlformats.org/officeDocument/2006/relationships/slide" Target="slides/slide180.xml"/><Relationship Id="rId217" Type="http://schemas.openxmlformats.org/officeDocument/2006/relationships/slide" Target="slides/slide179.xml"/><Relationship Id="rId216" Type="http://schemas.openxmlformats.org/officeDocument/2006/relationships/slide" Target="slides/slide178.xml"/><Relationship Id="rId215" Type="http://schemas.openxmlformats.org/officeDocument/2006/relationships/slide" Target="slides/slide177.xml"/><Relationship Id="rId214" Type="http://schemas.openxmlformats.org/officeDocument/2006/relationships/slide" Target="slides/slide176.xml"/><Relationship Id="rId213" Type="http://schemas.openxmlformats.org/officeDocument/2006/relationships/slide" Target="slides/slide175.xml"/><Relationship Id="rId212" Type="http://schemas.openxmlformats.org/officeDocument/2006/relationships/slide" Target="slides/slide174.xml"/><Relationship Id="rId211" Type="http://schemas.openxmlformats.org/officeDocument/2006/relationships/slide" Target="slides/slide173.xml"/><Relationship Id="rId210" Type="http://schemas.openxmlformats.org/officeDocument/2006/relationships/slide" Target="slides/slide172.xml"/><Relationship Id="rId21" Type="http://schemas.openxmlformats.org/officeDocument/2006/relationships/slideMaster" Target="slideMasters/slideMaster20.xml"/><Relationship Id="rId209" Type="http://schemas.openxmlformats.org/officeDocument/2006/relationships/slide" Target="slides/slide171.xml"/><Relationship Id="rId208" Type="http://schemas.openxmlformats.org/officeDocument/2006/relationships/slide" Target="slides/slide170.xml"/><Relationship Id="rId207" Type="http://schemas.openxmlformats.org/officeDocument/2006/relationships/slide" Target="slides/slide169.xml"/><Relationship Id="rId206" Type="http://schemas.openxmlformats.org/officeDocument/2006/relationships/slide" Target="slides/slide168.xml"/><Relationship Id="rId205" Type="http://schemas.openxmlformats.org/officeDocument/2006/relationships/slide" Target="slides/slide167.xml"/><Relationship Id="rId204" Type="http://schemas.openxmlformats.org/officeDocument/2006/relationships/slide" Target="slides/slide166.xml"/><Relationship Id="rId203" Type="http://schemas.openxmlformats.org/officeDocument/2006/relationships/slide" Target="slides/slide165.xml"/><Relationship Id="rId202" Type="http://schemas.openxmlformats.org/officeDocument/2006/relationships/slide" Target="slides/slide164.xml"/><Relationship Id="rId201" Type="http://schemas.openxmlformats.org/officeDocument/2006/relationships/slide" Target="slides/slide163.xml"/><Relationship Id="rId200" Type="http://schemas.openxmlformats.org/officeDocument/2006/relationships/slide" Target="slides/slide162.xml"/><Relationship Id="rId20" Type="http://schemas.openxmlformats.org/officeDocument/2006/relationships/slideMaster" Target="slideMasters/slideMaster19.xml"/><Relationship Id="rId2" Type="http://schemas.openxmlformats.org/officeDocument/2006/relationships/theme" Target="theme/theme1.xml"/><Relationship Id="rId199" Type="http://schemas.openxmlformats.org/officeDocument/2006/relationships/slide" Target="slides/slide161.xml"/><Relationship Id="rId198" Type="http://schemas.openxmlformats.org/officeDocument/2006/relationships/slide" Target="slides/slide160.xml"/><Relationship Id="rId197" Type="http://schemas.openxmlformats.org/officeDocument/2006/relationships/slide" Target="slides/slide159.xml"/><Relationship Id="rId196" Type="http://schemas.openxmlformats.org/officeDocument/2006/relationships/slide" Target="slides/slide158.xml"/><Relationship Id="rId195" Type="http://schemas.openxmlformats.org/officeDocument/2006/relationships/slide" Target="slides/slide157.xml"/><Relationship Id="rId194" Type="http://schemas.openxmlformats.org/officeDocument/2006/relationships/slide" Target="slides/slide156.xml"/><Relationship Id="rId193" Type="http://schemas.openxmlformats.org/officeDocument/2006/relationships/slide" Target="slides/slide155.xml"/><Relationship Id="rId192" Type="http://schemas.openxmlformats.org/officeDocument/2006/relationships/slide" Target="slides/slide154.xml"/><Relationship Id="rId191" Type="http://schemas.openxmlformats.org/officeDocument/2006/relationships/slide" Target="slides/slide153.xml"/><Relationship Id="rId190" Type="http://schemas.openxmlformats.org/officeDocument/2006/relationships/slide" Target="slides/slide152.xml"/><Relationship Id="rId19" Type="http://schemas.openxmlformats.org/officeDocument/2006/relationships/slideMaster" Target="slideMasters/slideMaster18.xml"/><Relationship Id="rId189" Type="http://schemas.openxmlformats.org/officeDocument/2006/relationships/slide" Target="slides/slide151.xml"/><Relationship Id="rId188" Type="http://schemas.openxmlformats.org/officeDocument/2006/relationships/slide" Target="slides/slide150.xml"/><Relationship Id="rId187" Type="http://schemas.openxmlformats.org/officeDocument/2006/relationships/slide" Target="slides/slide149.xml"/><Relationship Id="rId186" Type="http://schemas.openxmlformats.org/officeDocument/2006/relationships/slide" Target="slides/slide148.xml"/><Relationship Id="rId185" Type="http://schemas.openxmlformats.org/officeDocument/2006/relationships/slide" Target="slides/slide147.xml"/><Relationship Id="rId184" Type="http://schemas.openxmlformats.org/officeDocument/2006/relationships/slide" Target="slides/slide146.xml"/><Relationship Id="rId183" Type="http://schemas.openxmlformats.org/officeDocument/2006/relationships/slide" Target="slides/slide145.xml"/><Relationship Id="rId182" Type="http://schemas.openxmlformats.org/officeDocument/2006/relationships/slide" Target="slides/slide144.xml"/><Relationship Id="rId181" Type="http://schemas.openxmlformats.org/officeDocument/2006/relationships/slide" Target="slides/slide143.xml"/><Relationship Id="rId180" Type="http://schemas.openxmlformats.org/officeDocument/2006/relationships/slide" Target="slides/slide142.xml"/><Relationship Id="rId18" Type="http://schemas.openxmlformats.org/officeDocument/2006/relationships/slideMaster" Target="slideMasters/slideMaster17.xml"/><Relationship Id="rId179" Type="http://schemas.openxmlformats.org/officeDocument/2006/relationships/slide" Target="slides/slide141.xml"/><Relationship Id="rId178" Type="http://schemas.openxmlformats.org/officeDocument/2006/relationships/slide" Target="slides/slide140.xml"/><Relationship Id="rId177" Type="http://schemas.openxmlformats.org/officeDocument/2006/relationships/slide" Target="slides/slide139.xml"/><Relationship Id="rId176" Type="http://schemas.openxmlformats.org/officeDocument/2006/relationships/slide" Target="slides/slide138.xml"/><Relationship Id="rId175" Type="http://schemas.openxmlformats.org/officeDocument/2006/relationships/slide" Target="slides/slide137.xml"/><Relationship Id="rId174" Type="http://schemas.openxmlformats.org/officeDocument/2006/relationships/slide" Target="slides/slide136.xml"/><Relationship Id="rId173" Type="http://schemas.openxmlformats.org/officeDocument/2006/relationships/slide" Target="slides/slide135.xml"/><Relationship Id="rId172" Type="http://schemas.openxmlformats.org/officeDocument/2006/relationships/slide" Target="slides/slide134.xml"/><Relationship Id="rId171" Type="http://schemas.openxmlformats.org/officeDocument/2006/relationships/slide" Target="slides/slide133.xml"/><Relationship Id="rId170" Type="http://schemas.openxmlformats.org/officeDocument/2006/relationships/slide" Target="slides/slide132.xml"/><Relationship Id="rId17" Type="http://schemas.openxmlformats.org/officeDocument/2006/relationships/slideMaster" Target="slideMasters/slideMaster16.xml"/><Relationship Id="rId169" Type="http://schemas.openxmlformats.org/officeDocument/2006/relationships/slide" Target="slides/slide131.xml"/><Relationship Id="rId168" Type="http://schemas.openxmlformats.org/officeDocument/2006/relationships/slide" Target="slides/slide130.xml"/><Relationship Id="rId167" Type="http://schemas.openxmlformats.org/officeDocument/2006/relationships/slide" Target="slides/slide129.xml"/><Relationship Id="rId166" Type="http://schemas.openxmlformats.org/officeDocument/2006/relationships/slide" Target="slides/slide128.xml"/><Relationship Id="rId165" Type="http://schemas.openxmlformats.org/officeDocument/2006/relationships/slide" Target="slides/slide127.xml"/><Relationship Id="rId164" Type="http://schemas.openxmlformats.org/officeDocument/2006/relationships/slide" Target="slides/slide126.xml"/><Relationship Id="rId163" Type="http://schemas.openxmlformats.org/officeDocument/2006/relationships/slide" Target="slides/slide125.xml"/><Relationship Id="rId162" Type="http://schemas.openxmlformats.org/officeDocument/2006/relationships/slide" Target="slides/slide124.xml"/><Relationship Id="rId161" Type="http://schemas.openxmlformats.org/officeDocument/2006/relationships/slide" Target="slides/slide123.xml"/><Relationship Id="rId160" Type="http://schemas.openxmlformats.org/officeDocument/2006/relationships/slide" Target="slides/slide122.xml"/><Relationship Id="rId16" Type="http://schemas.openxmlformats.org/officeDocument/2006/relationships/slideMaster" Target="slideMasters/slideMaster15.xml"/><Relationship Id="rId159" Type="http://schemas.openxmlformats.org/officeDocument/2006/relationships/slide" Target="slides/slide121.xml"/><Relationship Id="rId158" Type="http://schemas.openxmlformats.org/officeDocument/2006/relationships/slide" Target="slides/slide120.xml"/><Relationship Id="rId157" Type="http://schemas.openxmlformats.org/officeDocument/2006/relationships/slide" Target="slides/slide119.xml"/><Relationship Id="rId156" Type="http://schemas.openxmlformats.org/officeDocument/2006/relationships/slide" Target="slides/slide118.xml"/><Relationship Id="rId155" Type="http://schemas.openxmlformats.org/officeDocument/2006/relationships/slide" Target="slides/slide117.xml"/><Relationship Id="rId154" Type="http://schemas.openxmlformats.org/officeDocument/2006/relationships/slide" Target="slides/slide116.xml"/><Relationship Id="rId153" Type="http://schemas.openxmlformats.org/officeDocument/2006/relationships/slide" Target="slides/slide115.xml"/><Relationship Id="rId152" Type="http://schemas.openxmlformats.org/officeDocument/2006/relationships/slide" Target="slides/slide114.xml"/><Relationship Id="rId151" Type="http://schemas.openxmlformats.org/officeDocument/2006/relationships/slide" Target="slides/slide113.xml"/><Relationship Id="rId150" Type="http://schemas.openxmlformats.org/officeDocument/2006/relationships/slide" Target="slides/slide112.xml"/><Relationship Id="rId15" Type="http://schemas.openxmlformats.org/officeDocument/2006/relationships/slideMaster" Target="slideMasters/slideMaster14.xml"/><Relationship Id="rId149" Type="http://schemas.openxmlformats.org/officeDocument/2006/relationships/slide" Target="slides/slide111.xml"/><Relationship Id="rId148" Type="http://schemas.openxmlformats.org/officeDocument/2006/relationships/slide" Target="slides/slide110.xml"/><Relationship Id="rId147" Type="http://schemas.openxmlformats.org/officeDocument/2006/relationships/slide" Target="slides/slide109.xml"/><Relationship Id="rId146" Type="http://schemas.openxmlformats.org/officeDocument/2006/relationships/slide" Target="slides/slide108.xml"/><Relationship Id="rId145" Type="http://schemas.openxmlformats.org/officeDocument/2006/relationships/slide" Target="slides/slide107.xml"/><Relationship Id="rId144" Type="http://schemas.openxmlformats.org/officeDocument/2006/relationships/slide" Target="slides/slide106.xml"/><Relationship Id="rId143" Type="http://schemas.openxmlformats.org/officeDocument/2006/relationships/slide" Target="slides/slide105.xml"/><Relationship Id="rId142" Type="http://schemas.openxmlformats.org/officeDocument/2006/relationships/slide" Target="slides/slide104.xml"/><Relationship Id="rId141" Type="http://schemas.openxmlformats.org/officeDocument/2006/relationships/slide" Target="slides/slide103.xml"/><Relationship Id="rId140" Type="http://schemas.openxmlformats.org/officeDocument/2006/relationships/slide" Target="slides/slide102.xml"/><Relationship Id="rId14" Type="http://schemas.openxmlformats.org/officeDocument/2006/relationships/slideMaster" Target="slideMasters/slideMaster13.xml"/><Relationship Id="rId139" Type="http://schemas.openxmlformats.org/officeDocument/2006/relationships/slide" Target="slides/slide101.xml"/><Relationship Id="rId138" Type="http://schemas.openxmlformats.org/officeDocument/2006/relationships/slide" Target="slides/slide100.xml"/><Relationship Id="rId137" Type="http://schemas.openxmlformats.org/officeDocument/2006/relationships/slide" Target="slides/slide99.xml"/><Relationship Id="rId136" Type="http://schemas.openxmlformats.org/officeDocument/2006/relationships/slide" Target="slides/slide98.xml"/><Relationship Id="rId135" Type="http://schemas.openxmlformats.org/officeDocument/2006/relationships/slide" Target="slides/slide97.xml"/><Relationship Id="rId134" Type="http://schemas.openxmlformats.org/officeDocument/2006/relationships/slide" Target="slides/slide96.xml"/><Relationship Id="rId133" Type="http://schemas.openxmlformats.org/officeDocument/2006/relationships/slide" Target="slides/slide95.xml"/><Relationship Id="rId132" Type="http://schemas.openxmlformats.org/officeDocument/2006/relationships/slide" Target="slides/slide94.xml"/><Relationship Id="rId131" Type="http://schemas.openxmlformats.org/officeDocument/2006/relationships/slide" Target="slides/slide93.xml"/><Relationship Id="rId130" Type="http://schemas.openxmlformats.org/officeDocument/2006/relationships/slide" Target="slides/slide92.xml"/><Relationship Id="rId13" Type="http://schemas.openxmlformats.org/officeDocument/2006/relationships/slideMaster" Target="slideMasters/slideMaster12.xml"/><Relationship Id="rId129" Type="http://schemas.openxmlformats.org/officeDocument/2006/relationships/slide" Target="slides/slide91.xml"/><Relationship Id="rId128" Type="http://schemas.openxmlformats.org/officeDocument/2006/relationships/slide" Target="slides/slide90.xml"/><Relationship Id="rId127" Type="http://schemas.openxmlformats.org/officeDocument/2006/relationships/slide" Target="slides/slide89.xml"/><Relationship Id="rId126" Type="http://schemas.openxmlformats.org/officeDocument/2006/relationships/slide" Target="slides/slide88.xml"/><Relationship Id="rId125" Type="http://schemas.openxmlformats.org/officeDocument/2006/relationships/slide" Target="slides/slide87.xml"/><Relationship Id="rId124" Type="http://schemas.openxmlformats.org/officeDocument/2006/relationships/slide" Target="slides/slide86.xml"/><Relationship Id="rId123" Type="http://schemas.openxmlformats.org/officeDocument/2006/relationships/slide" Target="slides/slide85.xml"/><Relationship Id="rId122" Type="http://schemas.openxmlformats.org/officeDocument/2006/relationships/slide" Target="slides/slide84.xml"/><Relationship Id="rId121" Type="http://schemas.openxmlformats.org/officeDocument/2006/relationships/slide" Target="slides/slide83.xml"/><Relationship Id="rId120" Type="http://schemas.openxmlformats.org/officeDocument/2006/relationships/slide" Target="slides/slide82.xml"/><Relationship Id="rId12" Type="http://schemas.openxmlformats.org/officeDocument/2006/relationships/slideMaster" Target="slideMasters/slideMaster11.xml"/><Relationship Id="rId119" Type="http://schemas.openxmlformats.org/officeDocument/2006/relationships/slide" Target="slides/slide81.xml"/><Relationship Id="rId118" Type="http://schemas.openxmlformats.org/officeDocument/2006/relationships/slide" Target="slides/slide80.xml"/><Relationship Id="rId117" Type="http://schemas.openxmlformats.org/officeDocument/2006/relationships/slide" Target="slides/slide79.xml"/><Relationship Id="rId116" Type="http://schemas.openxmlformats.org/officeDocument/2006/relationships/slide" Target="slides/slide78.xml"/><Relationship Id="rId115" Type="http://schemas.openxmlformats.org/officeDocument/2006/relationships/slide" Target="slides/slide77.xml"/><Relationship Id="rId114" Type="http://schemas.openxmlformats.org/officeDocument/2006/relationships/slide" Target="slides/slide76.xml"/><Relationship Id="rId113" Type="http://schemas.openxmlformats.org/officeDocument/2006/relationships/slide" Target="slides/slide75.xml"/><Relationship Id="rId112" Type="http://schemas.openxmlformats.org/officeDocument/2006/relationships/slide" Target="slides/slide74.xml"/><Relationship Id="rId111" Type="http://schemas.openxmlformats.org/officeDocument/2006/relationships/slide" Target="slides/slide73.xml"/><Relationship Id="rId110" Type="http://schemas.openxmlformats.org/officeDocument/2006/relationships/slide" Target="slides/slide72.xml"/><Relationship Id="rId11" Type="http://schemas.openxmlformats.org/officeDocument/2006/relationships/slideMaster" Target="slideMasters/slideMaster10.xml"/><Relationship Id="rId109" Type="http://schemas.openxmlformats.org/officeDocument/2006/relationships/slide" Target="slides/slide71.xml"/><Relationship Id="rId108" Type="http://schemas.openxmlformats.org/officeDocument/2006/relationships/slide" Target="slides/slide70.xml"/><Relationship Id="rId107" Type="http://schemas.openxmlformats.org/officeDocument/2006/relationships/slide" Target="slides/slide69.xml"/><Relationship Id="rId106" Type="http://schemas.openxmlformats.org/officeDocument/2006/relationships/slide" Target="slides/slide68.xml"/><Relationship Id="rId105" Type="http://schemas.openxmlformats.org/officeDocument/2006/relationships/slide" Target="slides/slide67.xml"/><Relationship Id="rId104" Type="http://schemas.openxmlformats.org/officeDocument/2006/relationships/slide" Target="slides/slide66.xml"/><Relationship Id="rId103" Type="http://schemas.openxmlformats.org/officeDocument/2006/relationships/slide" Target="slides/slide65.xml"/><Relationship Id="rId102" Type="http://schemas.openxmlformats.org/officeDocument/2006/relationships/slide" Target="slides/slide64.xml"/><Relationship Id="rId101" Type="http://schemas.openxmlformats.org/officeDocument/2006/relationships/slide" Target="slides/slide63.xml"/><Relationship Id="rId100" Type="http://schemas.openxmlformats.org/officeDocument/2006/relationships/slide" Target="slides/slide62.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00.vml.rels><?xml version="1.0" encoding="UTF-8" standalone="yes"?>
<Relationships xmlns="http://schemas.openxmlformats.org/package/2006/relationships"><Relationship Id="rId5" Type="http://schemas.openxmlformats.org/officeDocument/2006/relationships/image" Target="../media/image761.wmf"/><Relationship Id="rId4" Type="http://schemas.openxmlformats.org/officeDocument/2006/relationships/image" Target="../media/image759.wmf"/><Relationship Id="rId3" Type="http://schemas.openxmlformats.org/officeDocument/2006/relationships/image" Target="../media/image758.wmf"/><Relationship Id="rId2" Type="http://schemas.openxmlformats.org/officeDocument/2006/relationships/image" Target="../media/image753.wmf"/><Relationship Id="rId1" Type="http://schemas.openxmlformats.org/officeDocument/2006/relationships/image" Target="../media/image754.wmf"/></Relationships>
</file>

<file path=ppt/drawings/_rels/vmlDrawing101.vml.rels><?xml version="1.0" encoding="UTF-8" standalone="yes"?>
<Relationships xmlns="http://schemas.openxmlformats.org/package/2006/relationships"><Relationship Id="rId2" Type="http://schemas.openxmlformats.org/officeDocument/2006/relationships/image" Target="../media/image764.wmf"/><Relationship Id="rId1" Type="http://schemas.openxmlformats.org/officeDocument/2006/relationships/image" Target="../media/image763.w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765.wmf"/></Relationships>
</file>

<file path=ppt/drawings/_rels/vmlDrawing103.vml.rels><?xml version="1.0" encoding="UTF-8" standalone="yes"?>
<Relationships xmlns="http://schemas.openxmlformats.org/package/2006/relationships"><Relationship Id="rId4" Type="http://schemas.openxmlformats.org/officeDocument/2006/relationships/image" Target="../media/image770.wmf"/><Relationship Id="rId3" Type="http://schemas.openxmlformats.org/officeDocument/2006/relationships/image" Target="../media/image769.wmf"/><Relationship Id="rId2" Type="http://schemas.openxmlformats.org/officeDocument/2006/relationships/image" Target="../media/image768.wmf"/><Relationship Id="rId1" Type="http://schemas.openxmlformats.org/officeDocument/2006/relationships/image" Target="../media/image767.wmf"/></Relationships>
</file>

<file path=ppt/drawings/_rels/vmlDrawing104.vml.rels><?xml version="1.0" encoding="UTF-8" standalone="yes"?>
<Relationships xmlns="http://schemas.openxmlformats.org/package/2006/relationships"><Relationship Id="rId2" Type="http://schemas.openxmlformats.org/officeDocument/2006/relationships/image" Target="../media/image772.wmf"/><Relationship Id="rId1" Type="http://schemas.openxmlformats.org/officeDocument/2006/relationships/image" Target="../media/image771.wmf"/></Relationships>
</file>

<file path=ppt/drawings/_rels/vmlDrawing105.vml.rels><?xml version="1.0" encoding="UTF-8" standalone="yes"?>
<Relationships xmlns="http://schemas.openxmlformats.org/package/2006/relationships"><Relationship Id="rId2" Type="http://schemas.openxmlformats.org/officeDocument/2006/relationships/image" Target="../media/image727.wmf"/><Relationship Id="rId1" Type="http://schemas.openxmlformats.org/officeDocument/2006/relationships/image" Target="../media/image773.wmf"/></Relationships>
</file>

<file path=ppt/drawings/_rels/vmlDrawing106.vml.rels><?xml version="1.0" encoding="UTF-8" standalone="yes"?>
<Relationships xmlns="http://schemas.openxmlformats.org/package/2006/relationships"><Relationship Id="rId9" Type="http://schemas.openxmlformats.org/officeDocument/2006/relationships/image" Target="../media/image782.emf"/><Relationship Id="rId8" Type="http://schemas.openxmlformats.org/officeDocument/2006/relationships/image" Target="../media/image781.emf"/><Relationship Id="rId7" Type="http://schemas.openxmlformats.org/officeDocument/2006/relationships/image" Target="../media/image780.emf"/><Relationship Id="rId6" Type="http://schemas.openxmlformats.org/officeDocument/2006/relationships/image" Target="../media/image779.emf"/><Relationship Id="rId5" Type="http://schemas.openxmlformats.org/officeDocument/2006/relationships/image" Target="../media/image778.emf"/><Relationship Id="rId4" Type="http://schemas.openxmlformats.org/officeDocument/2006/relationships/image" Target="../media/image777.emf"/><Relationship Id="rId3" Type="http://schemas.openxmlformats.org/officeDocument/2006/relationships/image" Target="../media/image776.emf"/><Relationship Id="rId2" Type="http://schemas.openxmlformats.org/officeDocument/2006/relationships/image" Target="../media/image775.emf"/><Relationship Id="rId12" Type="http://schemas.openxmlformats.org/officeDocument/2006/relationships/image" Target="../media/image785.emf"/><Relationship Id="rId11" Type="http://schemas.openxmlformats.org/officeDocument/2006/relationships/image" Target="../media/image784.emf"/><Relationship Id="rId10" Type="http://schemas.openxmlformats.org/officeDocument/2006/relationships/image" Target="../media/image783.emf"/><Relationship Id="rId1" Type="http://schemas.openxmlformats.org/officeDocument/2006/relationships/image" Target="../media/image774.emf"/></Relationships>
</file>

<file path=ppt/drawings/_rels/vmlDrawing107.vml.rels><?xml version="1.0" encoding="UTF-8" standalone="yes"?>
<Relationships xmlns="http://schemas.openxmlformats.org/package/2006/relationships"><Relationship Id="rId3" Type="http://schemas.openxmlformats.org/officeDocument/2006/relationships/image" Target="../media/image788.emf"/><Relationship Id="rId2" Type="http://schemas.openxmlformats.org/officeDocument/2006/relationships/image" Target="../media/image787.emf"/><Relationship Id="rId1" Type="http://schemas.openxmlformats.org/officeDocument/2006/relationships/image" Target="../media/image786.emf"/></Relationships>
</file>

<file path=ppt/drawings/_rels/vmlDrawing108.vml.rels><?xml version="1.0" encoding="UTF-8" standalone="yes"?>
<Relationships xmlns="http://schemas.openxmlformats.org/package/2006/relationships"><Relationship Id="rId2" Type="http://schemas.openxmlformats.org/officeDocument/2006/relationships/image" Target="../media/image790.emf"/><Relationship Id="rId1" Type="http://schemas.openxmlformats.org/officeDocument/2006/relationships/image" Target="../media/image789.w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791.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8.wmf"/></Relationships>
</file>

<file path=ppt/drawings/_rels/vmlDrawing110.vml.rels><?xml version="1.0" encoding="UTF-8" standalone="yes"?>
<Relationships xmlns="http://schemas.openxmlformats.org/package/2006/relationships"><Relationship Id="rId9" Type="http://schemas.openxmlformats.org/officeDocument/2006/relationships/image" Target="../media/image799.emf"/><Relationship Id="rId8" Type="http://schemas.openxmlformats.org/officeDocument/2006/relationships/image" Target="../media/image798.emf"/><Relationship Id="rId7" Type="http://schemas.openxmlformats.org/officeDocument/2006/relationships/image" Target="../media/image797.emf"/><Relationship Id="rId6" Type="http://schemas.openxmlformats.org/officeDocument/2006/relationships/image" Target="../media/image791.png"/><Relationship Id="rId5" Type="http://schemas.openxmlformats.org/officeDocument/2006/relationships/image" Target="../media/image796.emf"/><Relationship Id="rId4" Type="http://schemas.openxmlformats.org/officeDocument/2006/relationships/image" Target="../media/image795.emf"/><Relationship Id="rId3" Type="http://schemas.openxmlformats.org/officeDocument/2006/relationships/image" Target="../media/image794.emf"/><Relationship Id="rId2" Type="http://schemas.openxmlformats.org/officeDocument/2006/relationships/image" Target="../media/image793.emf"/><Relationship Id="rId17" Type="http://schemas.openxmlformats.org/officeDocument/2006/relationships/image" Target="../media/image807.emf"/><Relationship Id="rId16" Type="http://schemas.openxmlformats.org/officeDocument/2006/relationships/image" Target="../media/image806.emf"/><Relationship Id="rId15" Type="http://schemas.openxmlformats.org/officeDocument/2006/relationships/image" Target="../media/image805.emf"/><Relationship Id="rId14" Type="http://schemas.openxmlformats.org/officeDocument/2006/relationships/image" Target="../media/image804.emf"/><Relationship Id="rId13" Type="http://schemas.openxmlformats.org/officeDocument/2006/relationships/image" Target="../media/image803.png"/><Relationship Id="rId12" Type="http://schemas.openxmlformats.org/officeDocument/2006/relationships/image" Target="../media/image802.emf"/><Relationship Id="rId11" Type="http://schemas.openxmlformats.org/officeDocument/2006/relationships/image" Target="../media/image801.emf"/><Relationship Id="rId10" Type="http://schemas.openxmlformats.org/officeDocument/2006/relationships/image" Target="../media/image800.emf"/><Relationship Id="rId1" Type="http://schemas.openxmlformats.org/officeDocument/2006/relationships/image" Target="../media/image792.emf"/></Relationships>
</file>

<file path=ppt/drawings/_rels/vmlDrawing111.vml.rels><?xml version="1.0" encoding="UTF-8" standalone="yes"?>
<Relationships xmlns="http://schemas.openxmlformats.org/package/2006/relationships"><Relationship Id="rId6" Type="http://schemas.openxmlformats.org/officeDocument/2006/relationships/image" Target="../media/image813.emf"/><Relationship Id="rId5" Type="http://schemas.openxmlformats.org/officeDocument/2006/relationships/image" Target="../media/image812.emf"/><Relationship Id="rId4" Type="http://schemas.openxmlformats.org/officeDocument/2006/relationships/image" Target="../media/image811.emf"/><Relationship Id="rId3" Type="http://schemas.openxmlformats.org/officeDocument/2006/relationships/image" Target="../media/image810.emf"/><Relationship Id="rId2" Type="http://schemas.openxmlformats.org/officeDocument/2006/relationships/image" Target="../media/image809.emf"/><Relationship Id="rId1" Type="http://schemas.openxmlformats.org/officeDocument/2006/relationships/image" Target="../media/image808.emf"/></Relationships>
</file>

<file path=ppt/drawings/_rels/vmlDrawing112.vml.rels><?xml version="1.0" encoding="UTF-8" standalone="yes"?>
<Relationships xmlns="http://schemas.openxmlformats.org/package/2006/relationships"><Relationship Id="rId9" Type="http://schemas.openxmlformats.org/officeDocument/2006/relationships/image" Target="../media/image822.emf"/><Relationship Id="rId8" Type="http://schemas.openxmlformats.org/officeDocument/2006/relationships/image" Target="../media/image821.emf"/><Relationship Id="rId7" Type="http://schemas.openxmlformats.org/officeDocument/2006/relationships/image" Target="../media/image820.emf"/><Relationship Id="rId6" Type="http://schemas.openxmlformats.org/officeDocument/2006/relationships/image" Target="../media/image819.emf"/><Relationship Id="rId5" Type="http://schemas.openxmlformats.org/officeDocument/2006/relationships/image" Target="../media/image818.emf"/><Relationship Id="rId4" Type="http://schemas.openxmlformats.org/officeDocument/2006/relationships/image" Target="../media/image817.emf"/><Relationship Id="rId3" Type="http://schemas.openxmlformats.org/officeDocument/2006/relationships/image" Target="../media/image816.emf"/><Relationship Id="rId2" Type="http://schemas.openxmlformats.org/officeDocument/2006/relationships/image" Target="../media/image815.emf"/><Relationship Id="rId13" Type="http://schemas.openxmlformats.org/officeDocument/2006/relationships/image" Target="../media/image826.emf"/><Relationship Id="rId12" Type="http://schemas.openxmlformats.org/officeDocument/2006/relationships/image" Target="../media/image825.emf"/><Relationship Id="rId11" Type="http://schemas.openxmlformats.org/officeDocument/2006/relationships/image" Target="../media/image824.emf"/><Relationship Id="rId10" Type="http://schemas.openxmlformats.org/officeDocument/2006/relationships/image" Target="../media/image823.emf"/><Relationship Id="rId1" Type="http://schemas.openxmlformats.org/officeDocument/2006/relationships/image" Target="../media/image814.emf"/></Relationships>
</file>

<file path=ppt/drawings/_rels/vmlDrawing113.vml.rels><?xml version="1.0" encoding="UTF-8" standalone="yes"?>
<Relationships xmlns="http://schemas.openxmlformats.org/package/2006/relationships"><Relationship Id="rId2" Type="http://schemas.openxmlformats.org/officeDocument/2006/relationships/image" Target="../media/image828.wmf"/><Relationship Id="rId1" Type="http://schemas.openxmlformats.org/officeDocument/2006/relationships/image" Target="../media/image827.wmf"/></Relationships>
</file>

<file path=ppt/drawings/_rels/vmlDrawing114.vml.rels><?xml version="1.0" encoding="UTF-8" standalone="yes"?>
<Relationships xmlns="http://schemas.openxmlformats.org/package/2006/relationships"><Relationship Id="rId7" Type="http://schemas.openxmlformats.org/officeDocument/2006/relationships/image" Target="../media/image835.wmf"/><Relationship Id="rId6" Type="http://schemas.openxmlformats.org/officeDocument/2006/relationships/image" Target="../media/image834.wmf"/><Relationship Id="rId5" Type="http://schemas.openxmlformats.org/officeDocument/2006/relationships/image" Target="../media/image833.wmf"/><Relationship Id="rId4" Type="http://schemas.openxmlformats.org/officeDocument/2006/relationships/image" Target="../media/image832.wmf"/><Relationship Id="rId3" Type="http://schemas.openxmlformats.org/officeDocument/2006/relationships/image" Target="../media/image831.wmf"/><Relationship Id="rId2" Type="http://schemas.openxmlformats.org/officeDocument/2006/relationships/image" Target="../media/image830.wmf"/><Relationship Id="rId1" Type="http://schemas.openxmlformats.org/officeDocument/2006/relationships/image" Target="../media/image829.wmf"/></Relationships>
</file>

<file path=ppt/drawings/_rels/vmlDrawing115.vml.rels><?xml version="1.0" encoding="UTF-8" standalone="yes"?>
<Relationships xmlns="http://schemas.openxmlformats.org/package/2006/relationships"><Relationship Id="rId9" Type="http://schemas.openxmlformats.org/officeDocument/2006/relationships/image" Target="../media/image844.emf"/><Relationship Id="rId8" Type="http://schemas.openxmlformats.org/officeDocument/2006/relationships/image" Target="../media/image843.emf"/><Relationship Id="rId7" Type="http://schemas.openxmlformats.org/officeDocument/2006/relationships/image" Target="../media/image842.emf"/><Relationship Id="rId6" Type="http://schemas.openxmlformats.org/officeDocument/2006/relationships/image" Target="../media/image841.emf"/><Relationship Id="rId5" Type="http://schemas.openxmlformats.org/officeDocument/2006/relationships/image" Target="../media/image840.emf"/><Relationship Id="rId4" Type="http://schemas.openxmlformats.org/officeDocument/2006/relationships/image" Target="../media/image839.emf"/><Relationship Id="rId3" Type="http://schemas.openxmlformats.org/officeDocument/2006/relationships/image" Target="../media/image838.emf"/><Relationship Id="rId2" Type="http://schemas.openxmlformats.org/officeDocument/2006/relationships/image" Target="../media/image837.emf"/><Relationship Id="rId19" Type="http://schemas.openxmlformats.org/officeDocument/2006/relationships/image" Target="../media/image854.emf"/><Relationship Id="rId18" Type="http://schemas.openxmlformats.org/officeDocument/2006/relationships/image" Target="../media/image853.emf"/><Relationship Id="rId17" Type="http://schemas.openxmlformats.org/officeDocument/2006/relationships/image" Target="../media/image852.emf"/><Relationship Id="rId16" Type="http://schemas.openxmlformats.org/officeDocument/2006/relationships/image" Target="../media/image851.emf"/><Relationship Id="rId15" Type="http://schemas.openxmlformats.org/officeDocument/2006/relationships/image" Target="../media/image850.emf"/><Relationship Id="rId14" Type="http://schemas.openxmlformats.org/officeDocument/2006/relationships/image" Target="../media/image849.emf"/><Relationship Id="rId13" Type="http://schemas.openxmlformats.org/officeDocument/2006/relationships/image" Target="../media/image848.emf"/><Relationship Id="rId12" Type="http://schemas.openxmlformats.org/officeDocument/2006/relationships/image" Target="../media/image847.emf"/><Relationship Id="rId11" Type="http://schemas.openxmlformats.org/officeDocument/2006/relationships/image" Target="../media/image846.emf"/><Relationship Id="rId10" Type="http://schemas.openxmlformats.org/officeDocument/2006/relationships/image" Target="../media/image845.emf"/><Relationship Id="rId1" Type="http://schemas.openxmlformats.org/officeDocument/2006/relationships/image" Target="../media/image836.emf"/></Relationships>
</file>

<file path=ppt/drawings/_rels/vmlDrawing116.vml.rels><?xml version="1.0" encoding="UTF-8" standalone="yes"?>
<Relationships xmlns="http://schemas.openxmlformats.org/package/2006/relationships"><Relationship Id="rId9" Type="http://schemas.openxmlformats.org/officeDocument/2006/relationships/image" Target="../media/image863.wmf"/><Relationship Id="rId8" Type="http://schemas.openxmlformats.org/officeDocument/2006/relationships/image" Target="../media/image862.wmf"/><Relationship Id="rId7" Type="http://schemas.openxmlformats.org/officeDocument/2006/relationships/image" Target="../media/image861.wmf"/><Relationship Id="rId6" Type="http://schemas.openxmlformats.org/officeDocument/2006/relationships/image" Target="../media/image860.emf"/><Relationship Id="rId5" Type="http://schemas.openxmlformats.org/officeDocument/2006/relationships/image" Target="../media/image859.emf"/><Relationship Id="rId4" Type="http://schemas.openxmlformats.org/officeDocument/2006/relationships/image" Target="../media/image858.wmf"/><Relationship Id="rId3" Type="http://schemas.openxmlformats.org/officeDocument/2006/relationships/image" Target="../media/image857.wmf"/><Relationship Id="rId2" Type="http://schemas.openxmlformats.org/officeDocument/2006/relationships/image" Target="../media/image856.wmf"/><Relationship Id="rId1" Type="http://schemas.openxmlformats.org/officeDocument/2006/relationships/image" Target="../media/image855.wmf"/></Relationships>
</file>

<file path=ppt/drawings/_rels/vmlDrawing117.vml.rels><?xml version="1.0" encoding="UTF-8" standalone="yes"?>
<Relationships xmlns="http://schemas.openxmlformats.org/package/2006/relationships"><Relationship Id="rId4" Type="http://schemas.openxmlformats.org/officeDocument/2006/relationships/image" Target="../media/image867.wmf"/><Relationship Id="rId3" Type="http://schemas.openxmlformats.org/officeDocument/2006/relationships/image" Target="../media/image866.wmf"/><Relationship Id="rId2" Type="http://schemas.openxmlformats.org/officeDocument/2006/relationships/image" Target="../media/image865.wmf"/><Relationship Id="rId1" Type="http://schemas.openxmlformats.org/officeDocument/2006/relationships/image" Target="../media/image864.wmf"/></Relationships>
</file>

<file path=ppt/drawings/_rels/vmlDrawing118.vml.rels><?xml version="1.0" encoding="UTF-8" standalone="yes"?>
<Relationships xmlns="http://schemas.openxmlformats.org/package/2006/relationships"><Relationship Id="rId9" Type="http://schemas.openxmlformats.org/officeDocument/2006/relationships/image" Target="../media/image876.wmf"/><Relationship Id="rId8" Type="http://schemas.openxmlformats.org/officeDocument/2006/relationships/image" Target="../media/image875.wmf"/><Relationship Id="rId7" Type="http://schemas.openxmlformats.org/officeDocument/2006/relationships/image" Target="../media/image874.png"/><Relationship Id="rId6" Type="http://schemas.openxmlformats.org/officeDocument/2006/relationships/image" Target="../media/image873.wmf"/><Relationship Id="rId5" Type="http://schemas.openxmlformats.org/officeDocument/2006/relationships/image" Target="../media/image872.wmf"/><Relationship Id="rId4" Type="http://schemas.openxmlformats.org/officeDocument/2006/relationships/image" Target="../media/image871.wmf"/><Relationship Id="rId3" Type="http://schemas.openxmlformats.org/officeDocument/2006/relationships/image" Target="../media/image870.wmf"/><Relationship Id="rId2" Type="http://schemas.openxmlformats.org/officeDocument/2006/relationships/image" Target="../media/image869.wmf"/><Relationship Id="rId18" Type="http://schemas.openxmlformats.org/officeDocument/2006/relationships/image" Target="../media/image886.wmf"/><Relationship Id="rId17" Type="http://schemas.openxmlformats.org/officeDocument/2006/relationships/image" Target="../media/image885.wmf"/><Relationship Id="rId16" Type="http://schemas.openxmlformats.org/officeDocument/2006/relationships/image" Target="../media/image883.png"/><Relationship Id="rId15" Type="http://schemas.openxmlformats.org/officeDocument/2006/relationships/image" Target="../media/image882.wmf"/><Relationship Id="rId14" Type="http://schemas.openxmlformats.org/officeDocument/2006/relationships/image" Target="../media/image881.wmf"/><Relationship Id="rId13" Type="http://schemas.openxmlformats.org/officeDocument/2006/relationships/image" Target="../media/image880.wmf"/><Relationship Id="rId12" Type="http://schemas.openxmlformats.org/officeDocument/2006/relationships/image" Target="../media/image879.png"/><Relationship Id="rId11" Type="http://schemas.openxmlformats.org/officeDocument/2006/relationships/image" Target="../media/image878.wmf"/><Relationship Id="rId10" Type="http://schemas.openxmlformats.org/officeDocument/2006/relationships/image" Target="../media/image877.wmf"/><Relationship Id="rId1" Type="http://schemas.openxmlformats.org/officeDocument/2006/relationships/image" Target="../media/image868.wmf"/></Relationships>
</file>

<file path=ppt/drawings/_rels/vmlDrawing119.vml.rels><?xml version="1.0" encoding="UTF-8" standalone="yes"?>
<Relationships xmlns="http://schemas.openxmlformats.org/package/2006/relationships"><Relationship Id="rId3" Type="http://schemas.openxmlformats.org/officeDocument/2006/relationships/image" Target="../media/image889.wmf"/><Relationship Id="rId2" Type="http://schemas.openxmlformats.org/officeDocument/2006/relationships/image" Target="../media/image888.wmf"/><Relationship Id="rId1" Type="http://schemas.openxmlformats.org/officeDocument/2006/relationships/image" Target="../media/image88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20.vml.rels><?xml version="1.0" encoding="UTF-8" standalone="yes"?>
<Relationships xmlns="http://schemas.openxmlformats.org/package/2006/relationships"><Relationship Id="rId6" Type="http://schemas.openxmlformats.org/officeDocument/2006/relationships/image" Target="../media/image895.wmf"/><Relationship Id="rId5" Type="http://schemas.openxmlformats.org/officeDocument/2006/relationships/image" Target="../media/image894.wmf"/><Relationship Id="rId4" Type="http://schemas.openxmlformats.org/officeDocument/2006/relationships/image" Target="../media/image893.wmf"/><Relationship Id="rId3" Type="http://schemas.openxmlformats.org/officeDocument/2006/relationships/image" Target="../media/image892.wmf"/><Relationship Id="rId2" Type="http://schemas.openxmlformats.org/officeDocument/2006/relationships/image" Target="../media/image891.wmf"/><Relationship Id="rId1" Type="http://schemas.openxmlformats.org/officeDocument/2006/relationships/image" Target="../media/image890.wmf"/></Relationships>
</file>

<file path=ppt/drawings/_rels/vmlDrawing121.vml.rels><?xml version="1.0" encoding="UTF-8" standalone="yes"?>
<Relationships xmlns="http://schemas.openxmlformats.org/package/2006/relationships"><Relationship Id="rId8" Type="http://schemas.openxmlformats.org/officeDocument/2006/relationships/image" Target="../media/image903.wmf"/><Relationship Id="rId7" Type="http://schemas.openxmlformats.org/officeDocument/2006/relationships/image" Target="../media/image902.wmf"/><Relationship Id="rId6" Type="http://schemas.openxmlformats.org/officeDocument/2006/relationships/image" Target="../media/image901.wmf"/><Relationship Id="rId5" Type="http://schemas.openxmlformats.org/officeDocument/2006/relationships/image" Target="../media/image900.wmf"/><Relationship Id="rId4" Type="http://schemas.openxmlformats.org/officeDocument/2006/relationships/image" Target="../media/image899.wmf"/><Relationship Id="rId3" Type="http://schemas.openxmlformats.org/officeDocument/2006/relationships/image" Target="../media/image898.wmf"/><Relationship Id="rId2" Type="http://schemas.openxmlformats.org/officeDocument/2006/relationships/image" Target="../media/image897.wmf"/><Relationship Id="rId1" Type="http://schemas.openxmlformats.org/officeDocument/2006/relationships/image" Target="../media/image896.wmf"/></Relationships>
</file>

<file path=ppt/drawings/_rels/vmlDrawing122.vml.rels><?xml version="1.0" encoding="UTF-8" standalone="yes"?>
<Relationships xmlns="http://schemas.openxmlformats.org/package/2006/relationships"><Relationship Id="rId9" Type="http://schemas.openxmlformats.org/officeDocument/2006/relationships/image" Target="../media/image912.wmf"/><Relationship Id="rId8" Type="http://schemas.openxmlformats.org/officeDocument/2006/relationships/image" Target="../media/image911.wmf"/><Relationship Id="rId7" Type="http://schemas.openxmlformats.org/officeDocument/2006/relationships/image" Target="../media/image910.wmf"/><Relationship Id="rId6" Type="http://schemas.openxmlformats.org/officeDocument/2006/relationships/image" Target="../media/image909.wmf"/><Relationship Id="rId5" Type="http://schemas.openxmlformats.org/officeDocument/2006/relationships/image" Target="../media/image908.wmf"/><Relationship Id="rId4" Type="http://schemas.openxmlformats.org/officeDocument/2006/relationships/image" Target="../media/image907.wmf"/><Relationship Id="rId3" Type="http://schemas.openxmlformats.org/officeDocument/2006/relationships/image" Target="../media/image906.wmf"/><Relationship Id="rId2" Type="http://schemas.openxmlformats.org/officeDocument/2006/relationships/image" Target="../media/image905.wmf"/><Relationship Id="rId17" Type="http://schemas.openxmlformats.org/officeDocument/2006/relationships/image" Target="../media/image920.wmf"/><Relationship Id="rId16" Type="http://schemas.openxmlformats.org/officeDocument/2006/relationships/image" Target="../media/image919.wmf"/><Relationship Id="rId15" Type="http://schemas.openxmlformats.org/officeDocument/2006/relationships/image" Target="../media/image918.wmf"/><Relationship Id="rId14" Type="http://schemas.openxmlformats.org/officeDocument/2006/relationships/image" Target="../media/image917.wmf"/><Relationship Id="rId13" Type="http://schemas.openxmlformats.org/officeDocument/2006/relationships/image" Target="../media/image916.wmf"/><Relationship Id="rId12" Type="http://schemas.openxmlformats.org/officeDocument/2006/relationships/image" Target="../media/image915.wmf"/><Relationship Id="rId11" Type="http://schemas.openxmlformats.org/officeDocument/2006/relationships/image" Target="../media/image914.wmf"/><Relationship Id="rId10" Type="http://schemas.openxmlformats.org/officeDocument/2006/relationships/image" Target="../media/image913.wmf"/><Relationship Id="rId1" Type="http://schemas.openxmlformats.org/officeDocument/2006/relationships/image" Target="../media/image904.wmf"/></Relationships>
</file>

<file path=ppt/drawings/_rels/vmlDrawing123.vml.rels><?xml version="1.0" encoding="UTF-8" standalone="yes"?>
<Relationships xmlns="http://schemas.openxmlformats.org/package/2006/relationships"><Relationship Id="rId9" Type="http://schemas.openxmlformats.org/officeDocument/2006/relationships/image" Target="../media/image929.wmf"/><Relationship Id="rId8" Type="http://schemas.openxmlformats.org/officeDocument/2006/relationships/image" Target="../media/image928.wmf"/><Relationship Id="rId7" Type="http://schemas.openxmlformats.org/officeDocument/2006/relationships/image" Target="../media/image927.wmf"/><Relationship Id="rId6" Type="http://schemas.openxmlformats.org/officeDocument/2006/relationships/image" Target="../media/image926.wmf"/><Relationship Id="rId5" Type="http://schemas.openxmlformats.org/officeDocument/2006/relationships/image" Target="../media/image925.wmf"/><Relationship Id="rId4" Type="http://schemas.openxmlformats.org/officeDocument/2006/relationships/image" Target="../media/image924.wmf"/><Relationship Id="rId3" Type="http://schemas.openxmlformats.org/officeDocument/2006/relationships/image" Target="../media/image923.wmf"/><Relationship Id="rId2" Type="http://schemas.openxmlformats.org/officeDocument/2006/relationships/image" Target="../media/image922.wmf"/><Relationship Id="rId18" Type="http://schemas.openxmlformats.org/officeDocument/2006/relationships/image" Target="../media/image906.wmf"/><Relationship Id="rId17" Type="http://schemas.openxmlformats.org/officeDocument/2006/relationships/image" Target="../media/image905.wmf"/><Relationship Id="rId16" Type="http://schemas.openxmlformats.org/officeDocument/2006/relationships/image" Target="../media/image904.wmf"/><Relationship Id="rId15" Type="http://schemas.openxmlformats.org/officeDocument/2006/relationships/image" Target="../media/image935.wmf"/><Relationship Id="rId14" Type="http://schemas.openxmlformats.org/officeDocument/2006/relationships/image" Target="../media/image934.wmf"/><Relationship Id="rId13" Type="http://schemas.openxmlformats.org/officeDocument/2006/relationships/image" Target="../media/image933.wmf"/><Relationship Id="rId12" Type="http://schemas.openxmlformats.org/officeDocument/2006/relationships/image" Target="../media/image932.wmf"/><Relationship Id="rId11" Type="http://schemas.openxmlformats.org/officeDocument/2006/relationships/image" Target="../media/image931.wmf"/><Relationship Id="rId10" Type="http://schemas.openxmlformats.org/officeDocument/2006/relationships/image" Target="../media/image930.wmf"/><Relationship Id="rId1" Type="http://schemas.openxmlformats.org/officeDocument/2006/relationships/image" Target="../media/image921.wmf"/></Relationships>
</file>

<file path=ppt/drawings/_rels/vmlDrawing124.vml.rels><?xml version="1.0" encoding="UTF-8" standalone="yes"?>
<Relationships xmlns="http://schemas.openxmlformats.org/package/2006/relationships"><Relationship Id="rId5" Type="http://schemas.openxmlformats.org/officeDocument/2006/relationships/image" Target="../media/image940.emf"/><Relationship Id="rId4" Type="http://schemas.openxmlformats.org/officeDocument/2006/relationships/image" Target="../media/image939.wmf"/><Relationship Id="rId3" Type="http://schemas.openxmlformats.org/officeDocument/2006/relationships/image" Target="../media/image938.wmf"/><Relationship Id="rId2" Type="http://schemas.openxmlformats.org/officeDocument/2006/relationships/image" Target="../media/image937.wmf"/><Relationship Id="rId1" Type="http://schemas.openxmlformats.org/officeDocument/2006/relationships/image" Target="../media/image936.wmf"/></Relationships>
</file>

<file path=ppt/drawings/_rels/vmlDrawing125.vml.rels><?xml version="1.0" encoding="UTF-8" standalone="yes"?>
<Relationships xmlns="http://schemas.openxmlformats.org/package/2006/relationships"><Relationship Id="rId5" Type="http://schemas.openxmlformats.org/officeDocument/2006/relationships/image" Target="../media/image945.wmf"/><Relationship Id="rId4" Type="http://schemas.openxmlformats.org/officeDocument/2006/relationships/image" Target="../media/image944.wmf"/><Relationship Id="rId3" Type="http://schemas.openxmlformats.org/officeDocument/2006/relationships/image" Target="../media/image943.wmf"/><Relationship Id="rId2" Type="http://schemas.openxmlformats.org/officeDocument/2006/relationships/image" Target="../media/image942.wmf"/><Relationship Id="rId1" Type="http://schemas.openxmlformats.org/officeDocument/2006/relationships/image" Target="../media/image941.wmf"/></Relationships>
</file>

<file path=ppt/drawings/_rels/vmlDrawing126.vml.rels><?xml version="1.0" encoding="UTF-8" standalone="yes"?>
<Relationships xmlns="http://schemas.openxmlformats.org/package/2006/relationships"><Relationship Id="rId5" Type="http://schemas.openxmlformats.org/officeDocument/2006/relationships/image" Target="../media/image950.wmf"/><Relationship Id="rId4" Type="http://schemas.openxmlformats.org/officeDocument/2006/relationships/image" Target="../media/image949.wmf"/><Relationship Id="rId3" Type="http://schemas.openxmlformats.org/officeDocument/2006/relationships/image" Target="../media/image948.wmf"/><Relationship Id="rId2" Type="http://schemas.openxmlformats.org/officeDocument/2006/relationships/image" Target="../media/image947.wmf"/><Relationship Id="rId1" Type="http://schemas.openxmlformats.org/officeDocument/2006/relationships/image" Target="../media/image946.w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951.wmf"/></Relationships>
</file>

<file path=ppt/drawings/_rels/vmlDrawing128.vml.rels><?xml version="1.0" encoding="UTF-8" standalone="yes"?>
<Relationships xmlns="http://schemas.openxmlformats.org/package/2006/relationships"><Relationship Id="rId5" Type="http://schemas.openxmlformats.org/officeDocument/2006/relationships/image" Target="../media/image959.wmf"/><Relationship Id="rId4" Type="http://schemas.openxmlformats.org/officeDocument/2006/relationships/image" Target="../media/image958.wmf"/><Relationship Id="rId3" Type="http://schemas.openxmlformats.org/officeDocument/2006/relationships/image" Target="../media/image957.wmf"/><Relationship Id="rId2" Type="http://schemas.openxmlformats.org/officeDocument/2006/relationships/image" Target="../media/image954.wmf"/><Relationship Id="rId1" Type="http://schemas.openxmlformats.org/officeDocument/2006/relationships/image" Target="../media/image953.wmf"/></Relationships>
</file>

<file path=ppt/drawings/_rels/vmlDrawing129.vml.rels><?xml version="1.0" encoding="UTF-8" standalone="yes"?>
<Relationships xmlns="http://schemas.openxmlformats.org/package/2006/relationships"><Relationship Id="rId6" Type="http://schemas.openxmlformats.org/officeDocument/2006/relationships/image" Target="../media/image963.wmf"/><Relationship Id="rId5" Type="http://schemas.openxmlformats.org/officeDocument/2006/relationships/image" Target="../media/image962.wmf"/><Relationship Id="rId4" Type="http://schemas.openxmlformats.org/officeDocument/2006/relationships/image" Target="../media/image961.wmf"/><Relationship Id="rId3" Type="http://schemas.openxmlformats.org/officeDocument/2006/relationships/image" Target="../media/image960.wmf"/><Relationship Id="rId2" Type="http://schemas.openxmlformats.org/officeDocument/2006/relationships/image" Target="../media/image954.wmf"/><Relationship Id="rId1" Type="http://schemas.openxmlformats.org/officeDocument/2006/relationships/image" Target="../media/image95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30.vml.rels><?xml version="1.0" encoding="UTF-8" standalone="yes"?>
<Relationships xmlns="http://schemas.openxmlformats.org/package/2006/relationships"><Relationship Id="rId9" Type="http://schemas.openxmlformats.org/officeDocument/2006/relationships/image" Target="../media/image972.wmf"/><Relationship Id="rId8" Type="http://schemas.openxmlformats.org/officeDocument/2006/relationships/image" Target="../media/image971.wmf"/><Relationship Id="rId7" Type="http://schemas.openxmlformats.org/officeDocument/2006/relationships/image" Target="../media/image970.wmf"/><Relationship Id="rId6" Type="http://schemas.openxmlformats.org/officeDocument/2006/relationships/image" Target="../media/image969.wmf"/><Relationship Id="rId5" Type="http://schemas.openxmlformats.org/officeDocument/2006/relationships/image" Target="../media/image968.wmf"/><Relationship Id="rId4" Type="http://schemas.openxmlformats.org/officeDocument/2006/relationships/image" Target="../media/image967.wmf"/><Relationship Id="rId3" Type="http://schemas.openxmlformats.org/officeDocument/2006/relationships/image" Target="../media/image966.wmf"/><Relationship Id="rId26" Type="http://schemas.openxmlformats.org/officeDocument/2006/relationships/image" Target="../media/image989.wmf"/><Relationship Id="rId25" Type="http://schemas.openxmlformats.org/officeDocument/2006/relationships/image" Target="../media/image988.wmf"/><Relationship Id="rId24" Type="http://schemas.openxmlformats.org/officeDocument/2006/relationships/image" Target="../media/image987.wmf"/><Relationship Id="rId23" Type="http://schemas.openxmlformats.org/officeDocument/2006/relationships/image" Target="../media/image986.wmf"/><Relationship Id="rId22" Type="http://schemas.openxmlformats.org/officeDocument/2006/relationships/image" Target="../media/image985.wmf"/><Relationship Id="rId21" Type="http://schemas.openxmlformats.org/officeDocument/2006/relationships/image" Target="../media/image984.wmf"/><Relationship Id="rId20" Type="http://schemas.openxmlformats.org/officeDocument/2006/relationships/image" Target="../media/image983.wmf"/><Relationship Id="rId2" Type="http://schemas.openxmlformats.org/officeDocument/2006/relationships/image" Target="../media/image965.wmf"/><Relationship Id="rId19" Type="http://schemas.openxmlformats.org/officeDocument/2006/relationships/image" Target="../media/image982.wmf"/><Relationship Id="rId18" Type="http://schemas.openxmlformats.org/officeDocument/2006/relationships/image" Target="../media/image981.wmf"/><Relationship Id="rId17" Type="http://schemas.openxmlformats.org/officeDocument/2006/relationships/image" Target="../media/image980.wmf"/><Relationship Id="rId16" Type="http://schemas.openxmlformats.org/officeDocument/2006/relationships/image" Target="../media/image979.wmf"/><Relationship Id="rId15" Type="http://schemas.openxmlformats.org/officeDocument/2006/relationships/image" Target="../media/image978.wmf"/><Relationship Id="rId14" Type="http://schemas.openxmlformats.org/officeDocument/2006/relationships/image" Target="../media/image977.wmf"/><Relationship Id="rId13" Type="http://schemas.openxmlformats.org/officeDocument/2006/relationships/image" Target="../media/image976.wmf"/><Relationship Id="rId12" Type="http://schemas.openxmlformats.org/officeDocument/2006/relationships/image" Target="../media/image975.wmf"/><Relationship Id="rId11" Type="http://schemas.openxmlformats.org/officeDocument/2006/relationships/image" Target="../media/image974.wmf"/><Relationship Id="rId10" Type="http://schemas.openxmlformats.org/officeDocument/2006/relationships/image" Target="../media/image973.wmf"/><Relationship Id="rId1" Type="http://schemas.openxmlformats.org/officeDocument/2006/relationships/image" Target="../media/image964.wmf"/></Relationships>
</file>

<file path=ppt/drawings/_rels/vmlDrawing131.vml.rels><?xml version="1.0" encoding="UTF-8" standalone="yes"?>
<Relationships xmlns="http://schemas.openxmlformats.org/package/2006/relationships"><Relationship Id="rId9" Type="http://schemas.openxmlformats.org/officeDocument/2006/relationships/image" Target="../media/image971.wmf"/><Relationship Id="rId8" Type="http://schemas.openxmlformats.org/officeDocument/2006/relationships/image" Target="../media/image970.wmf"/><Relationship Id="rId7" Type="http://schemas.openxmlformats.org/officeDocument/2006/relationships/image" Target="../media/image969.wmf"/><Relationship Id="rId6" Type="http://schemas.openxmlformats.org/officeDocument/2006/relationships/image" Target="../media/image968.wmf"/><Relationship Id="rId5" Type="http://schemas.openxmlformats.org/officeDocument/2006/relationships/image" Target="../media/image994.wmf"/><Relationship Id="rId4" Type="http://schemas.openxmlformats.org/officeDocument/2006/relationships/image" Target="../media/image993.wmf"/><Relationship Id="rId3" Type="http://schemas.openxmlformats.org/officeDocument/2006/relationships/image" Target="../media/image992.wmf"/><Relationship Id="rId2" Type="http://schemas.openxmlformats.org/officeDocument/2006/relationships/image" Target="../media/image991.wmf"/><Relationship Id="rId16" Type="http://schemas.openxmlformats.org/officeDocument/2006/relationships/image" Target="../media/image995.emf"/><Relationship Id="rId15" Type="http://schemas.openxmlformats.org/officeDocument/2006/relationships/image" Target="../media/image977.wmf"/><Relationship Id="rId14" Type="http://schemas.openxmlformats.org/officeDocument/2006/relationships/image" Target="../media/image976.wmf"/><Relationship Id="rId13" Type="http://schemas.openxmlformats.org/officeDocument/2006/relationships/image" Target="../media/image975.wmf"/><Relationship Id="rId12" Type="http://schemas.openxmlformats.org/officeDocument/2006/relationships/image" Target="../media/image974.wmf"/><Relationship Id="rId11" Type="http://schemas.openxmlformats.org/officeDocument/2006/relationships/image" Target="../media/image973.wmf"/><Relationship Id="rId10" Type="http://schemas.openxmlformats.org/officeDocument/2006/relationships/image" Target="../media/image972.wmf"/><Relationship Id="rId1" Type="http://schemas.openxmlformats.org/officeDocument/2006/relationships/image" Target="../media/image990.wmf"/></Relationships>
</file>

<file path=ppt/drawings/_rels/vmlDrawing132.vml.rels><?xml version="1.0" encoding="UTF-8" standalone="yes"?>
<Relationships xmlns="http://schemas.openxmlformats.org/package/2006/relationships"><Relationship Id="rId8" Type="http://schemas.openxmlformats.org/officeDocument/2006/relationships/image" Target="../media/image1003.wmf"/><Relationship Id="rId7" Type="http://schemas.openxmlformats.org/officeDocument/2006/relationships/image" Target="../media/image1002.wmf"/><Relationship Id="rId6" Type="http://schemas.openxmlformats.org/officeDocument/2006/relationships/image" Target="../media/image1001.wmf"/><Relationship Id="rId5" Type="http://schemas.openxmlformats.org/officeDocument/2006/relationships/image" Target="../media/image1000.wmf"/><Relationship Id="rId4" Type="http://schemas.openxmlformats.org/officeDocument/2006/relationships/image" Target="../media/image999.wmf"/><Relationship Id="rId3" Type="http://schemas.openxmlformats.org/officeDocument/2006/relationships/image" Target="../media/image998.wmf"/><Relationship Id="rId2" Type="http://schemas.openxmlformats.org/officeDocument/2006/relationships/image" Target="../media/image997.wmf"/><Relationship Id="rId1" Type="http://schemas.openxmlformats.org/officeDocument/2006/relationships/image" Target="../media/image996.wmf"/></Relationships>
</file>

<file path=ppt/drawings/_rels/vmlDrawing133.vml.rels><?xml version="1.0" encoding="UTF-8" standalone="yes"?>
<Relationships xmlns="http://schemas.openxmlformats.org/package/2006/relationships"><Relationship Id="rId9" Type="http://schemas.openxmlformats.org/officeDocument/2006/relationships/image" Target="../media/image1012.wmf"/><Relationship Id="rId8" Type="http://schemas.openxmlformats.org/officeDocument/2006/relationships/image" Target="../media/image1011.emf"/><Relationship Id="rId7" Type="http://schemas.openxmlformats.org/officeDocument/2006/relationships/image" Target="../media/image1010.emf"/><Relationship Id="rId6" Type="http://schemas.openxmlformats.org/officeDocument/2006/relationships/image" Target="../media/image1009.emf"/><Relationship Id="rId5" Type="http://schemas.openxmlformats.org/officeDocument/2006/relationships/image" Target="../media/image1008.emf"/><Relationship Id="rId4" Type="http://schemas.openxmlformats.org/officeDocument/2006/relationships/image" Target="../media/image1007.emf"/><Relationship Id="rId3" Type="http://schemas.openxmlformats.org/officeDocument/2006/relationships/image" Target="../media/image1006.emf"/><Relationship Id="rId2" Type="http://schemas.openxmlformats.org/officeDocument/2006/relationships/image" Target="../media/image1005.emf"/><Relationship Id="rId18" Type="http://schemas.openxmlformats.org/officeDocument/2006/relationships/image" Target="../media/image1021.emf"/><Relationship Id="rId17" Type="http://schemas.openxmlformats.org/officeDocument/2006/relationships/image" Target="../media/image1020.emf"/><Relationship Id="rId16" Type="http://schemas.openxmlformats.org/officeDocument/2006/relationships/image" Target="../media/image1019.emf"/><Relationship Id="rId15" Type="http://schemas.openxmlformats.org/officeDocument/2006/relationships/image" Target="../media/image1018.emf"/><Relationship Id="rId14" Type="http://schemas.openxmlformats.org/officeDocument/2006/relationships/image" Target="../media/image1017.emf"/><Relationship Id="rId13" Type="http://schemas.openxmlformats.org/officeDocument/2006/relationships/image" Target="../media/image1016.emf"/><Relationship Id="rId12" Type="http://schemas.openxmlformats.org/officeDocument/2006/relationships/image" Target="../media/image1015.emf"/><Relationship Id="rId11" Type="http://schemas.openxmlformats.org/officeDocument/2006/relationships/image" Target="../media/image1014.emf"/><Relationship Id="rId10" Type="http://schemas.openxmlformats.org/officeDocument/2006/relationships/image" Target="../media/image1013.emf"/><Relationship Id="rId1" Type="http://schemas.openxmlformats.org/officeDocument/2006/relationships/image" Target="../media/image1004.emf"/></Relationships>
</file>

<file path=ppt/drawings/_rels/vmlDrawing134.vml.rels><?xml version="1.0" encoding="UTF-8" standalone="yes"?>
<Relationships xmlns="http://schemas.openxmlformats.org/package/2006/relationships"><Relationship Id="rId9" Type="http://schemas.openxmlformats.org/officeDocument/2006/relationships/image" Target="../media/image1030.emf"/><Relationship Id="rId8" Type="http://schemas.openxmlformats.org/officeDocument/2006/relationships/image" Target="../media/image1029.emf"/><Relationship Id="rId7" Type="http://schemas.openxmlformats.org/officeDocument/2006/relationships/image" Target="../media/image1028.emf"/><Relationship Id="rId6" Type="http://schemas.openxmlformats.org/officeDocument/2006/relationships/image" Target="../media/image1027.emf"/><Relationship Id="rId5" Type="http://schemas.openxmlformats.org/officeDocument/2006/relationships/image" Target="../media/image1026.emf"/><Relationship Id="rId4" Type="http://schemas.openxmlformats.org/officeDocument/2006/relationships/image" Target="../media/image1025.emf"/><Relationship Id="rId3" Type="http://schemas.openxmlformats.org/officeDocument/2006/relationships/image" Target="../media/image1024.emf"/><Relationship Id="rId2" Type="http://schemas.openxmlformats.org/officeDocument/2006/relationships/image" Target="../media/image1023.emf"/><Relationship Id="rId14" Type="http://schemas.openxmlformats.org/officeDocument/2006/relationships/image" Target="../media/image1035.emf"/><Relationship Id="rId13" Type="http://schemas.openxmlformats.org/officeDocument/2006/relationships/image" Target="../media/image1034.emf"/><Relationship Id="rId12" Type="http://schemas.openxmlformats.org/officeDocument/2006/relationships/image" Target="../media/image1033.emf"/><Relationship Id="rId11" Type="http://schemas.openxmlformats.org/officeDocument/2006/relationships/image" Target="../media/image1032.emf"/><Relationship Id="rId10" Type="http://schemas.openxmlformats.org/officeDocument/2006/relationships/image" Target="../media/image1031.emf"/><Relationship Id="rId1" Type="http://schemas.openxmlformats.org/officeDocument/2006/relationships/image" Target="../media/image1022.emf"/></Relationships>
</file>

<file path=ppt/drawings/_rels/vmlDrawing135.vml.rels><?xml version="1.0" encoding="UTF-8" standalone="yes"?>
<Relationships xmlns="http://schemas.openxmlformats.org/package/2006/relationships"><Relationship Id="rId9" Type="http://schemas.openxmlformats.org/officeDocument/2006/relationships/image" Target="../media/image1044.emf"/><Relationship Id="rId8" Type="http://schemas.openxmlformats.org/officeDocument/2006/relationships/image" Target="../media/image1043.emf"/><Relationship Id="rId7" Type="http://schemas.openxmlformats.org/officeDocument/2006/relationships/image" Target="../media/image1042.emf"/><Relationship Id="rId6" Type="http://schemas.openxmlformats.org/officeDocument/2006/relationships/image" Target="../media/image1041.wmf"/><Relationship Id="rId5" Type="http://schemas.openxmlformats.org/officeDocument/2006/relationships/image" Target="../media/image1040.emf"/><Relationship Id="rId4" Type="http://schemas.openxmlformats.org/officeDocument/2006/relationships/image" Target="../media/image1039.emf"/><Relationship Id="rId3" Type="http://schemas.openxmlformats.org/officeDocument/2006/relationships/image" Target="../media/image1038.emf"/><Relationship Id="rId2" Type="http://schemas.openxmlformats.org/officeDocument/2006/relationships/image" Target="../media/image1037.emf"/><Relationship Id="rId16" Type="http://schemas.openxmlformats.org/officeDocument/2006/relationships/image" Target="../media/image1051.emf"/><Relationship Id="rId15" Type="http://schemas.openxmlformats.org/officeDocument/2006/relationships/image" Target="../media/image1050.emf"/><Relationship Id="rId14" Type="http://schemas.openxmlformats.org/officeDocument/2006/relationships/image" Target="../media/image1049.emf"/><Relationship Id="rId13" Type="http://schemas.openxmlformats.org/officeDocument/2006/relationships/image" Target="../media/image1048.emf"/><Relationship Id="rId12" Type="http://schemas.openxmlformats.org/officeDocument/2006/relationships/image" Target="../media/image1047.emf"/><Relationship Id="rId11" Type="http://schemas.openxmlformats.org/officeDocument/2006/relationships/image" Target="../media/image1046.emf"/><Relationship Id="rId10" Type="http://schemas.openxmlformats.org/officeDocument/2006/relationships/image" Target="../media/image1045.emf"/><Relationship Id="rId1" Type="http://schemas.openxmlformats.org/officeDocument/2006/relationships/image" Target="../media/image1036.emf"/></Relationships>
</file>

<file path=ppt/drawings/_rels/vmlDrawing136.vml.rels><?xml version="1.0" encoding="UTF-8" standalone="yes"?>
<Relationships xmlns="http://schemas.openxmlformats.org/package/2006/relationships"><Relationship Id="rId8" Type="http://schemas.openxmlformats.org/officeDocument/2006/relationships/image" Target="../media/image1059.emf"/><Relationship Id="rId7" Type="http://schemas.openxmlformats.org/officeDocument/2006/relationships/image" Target="../media/image1058.wmf"/><Relationship Id="rId6" Type="http://schemas.openxmlformats.org/officeDocument/2006/relationships/image" Target="../media/image1057.wmf"/><Relationship Id="rId5" Type="http://schemas.openxmlformats.org/officeDocument/2006/relationships/image" Target="../media/image1056.wmf"/><Relationship Id="rId4" Type="http://schemas.openxmlformats.org/officeDocument/2006/relationships/image" Target="../media/image1055.wmf"/><Relationship Id="rId3" Type="http://schemas.openxmlformats.org/officeDocument/2006/relationships/image" Target="../media/image1054.wmf"/><Relationship Id="rId2" Type="http://schemas.openxmlformats.org/officeDocument/2006/relationships/image" Target="../media/image1053.wmf"/><Relationship Id="rId1" Type="http://schemas.openxmlformats.org/officeDocument/2006/relationships/image" Target="../media/image1052.wmf"/></Relationships>
</file>

<file path=ppt/drawings/_rels/vmlDrawing137.vml.rels><?xml version="1.0" encoding="UTF-8" standalone="yes"?>
<Relationships xmlns="http://schemas.openxmlformats.org/package/2006/relationships"><Relationship Id="rId9" Type="http://schemas.openxmlformats.org/officeDocument/2006/relationships/image" Target="../media/image1068.wmf"/><Relationship Id="rId8" Type="http://schemas.openxmlformats.org/officeDocument/2006/relationships/image" Target="../media/image1067.wmf"/><Relationship Id="rId7" Type="http://schemas.openxmlformats.org/officeDocument/2006/relationships/image" Target="../media/image1066.emf"/><Relationship Id="rId6" Type="http://schemas.openxmlformats.org/officeDocument/2006/relationships/image" Target="../media/image1065.emf"/><Relationship Id="rId5" Type="http://schemas.openxmlformats.org/officeDocument/2006/relationships/image" Target="../media/image1064.emf"/><Relationship Id="rId4" Type="http://schemas.openxmlformats.org/officeDocument/2006/relationships/image" Target="../media/image1063.emf"/><Relationship Id="rId3" Type="http://schemas.openxmlformats.org/officeDocument/2006/relationships/image" Target="../media/image1062.emf"/><Relationship Id="rId2" Type="http://schemas.openxmlformats.org/officeDocument/2006/relationships/image" Target="../media/image1061.emf"/><Relationship Id="rId12" Type="http://schemas.openxmlformats.org/officeDocument/2006/relationships/image" Target="../media/image1071.emf"/><Relationship Id="rId11" Type="http://schemas.openxmlformats.org/officeDocument/2006/relationships/image" Target="../media/image1070.wmf"/><Relationship Id="rId10" Type="http://schemas.openxmlformats.org/officeDocument/2006/relationships/image" Target="../media/image1069.wmf"/><Relationship Id="rId1" Type="http://schemas.openxmlformats.org/officeDocument/2006/relationships/image" Target="../media/image1060.emf"/></Relationships>
</file>

<file path=ppt/drawings/_rels/vmlDrawing138.vml.rels><?xml version="1.0" encoding="UTF-8" standalone="yes"?>
<Relationships xmlns="http://schemas.openxmlformats.org/package/2006/relationships"><Relationship Id="rId8" Type="http://schemas.openxmlformats.org/officeDocument/2006/relationships/image" Target="../media/image1079.wmf"/><Relationship Id="rId7" Type="http://schemas.openxmlformats.org/officeDocument/2006/relationships/image" Target="../media/image1078.wmf"/><Relationship Id="rId6" Type="http://schemas.openxmlformats.org/officeDocument/2006/relationships/image" Target="../media/image1077.wmf"/><Relationship Id="rId5" Type="http://schemas.openxmlformats.org/officeDocument/2006/relationships/image" Target="../media/image1076.wmf"/><Relationship Id="rId4" Type="http://schemas.openxmlformats.org/officeDocument/2006/relationships/image" Target="../media/image1075.wmf"/><Relationship Id="rId3" Type="http://schemas.openxmlformats.org/officeDocument/2006/relationships/image" Target="../media/image1074.wmf"/><Relationship Id="rId2" Type="http://schemas.openxmlformats.org/officeDocument/2006/relationships/image" Target="../media/image1073.wmf"/><Relationship Id="rId1" Type="http://schemas.openxmlformats.org/officeDocument/2006/relationships/image" Target="../media/image1072.w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08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140.vml.rels><?xml version="1.0" encoding="UTF-8" standalone="yes"?>
<Relationships xmlns="http://schemas.openxmlformats.org/package/2006/relationships"><Relationship Id="rId9" Type="http://schemas.openxmlformats.org/officeDocument/2006/relationships/image" Target="../media/image1089.emf"/><Relationship Id="rId8" Type="http://schemas.openxmlformats.org/officeDocument/2006/relationships/image" Target="../media/image1088.emf"/><Relationship Id="rId7" Type="http://schemas.openxmlformats.org/officeDocument/2006/relationships/image" Target="../media/image1087.emf"/><Relationship Id="rId6" Type="http://schemas.openxmlformats.org/officeDocument/2006/relationships/image" Target="../media/image1086.emf"/><Relationship Id="rId5" Type="http://schemas.openxmlformats.org/officeDocument/2006/relationships/image" Target="../media/image1085.emf"/><Relationship Id="rId4" Type="http://schemas.openxmlformats.org/officeDocument/2006/relationships/image" Target="../media/image1084.emf"/><Relationship Id="rId3" Type="http://schemas.openxmlformats.org/officeDocument/2006/relationships/image" Target="../media/image1083.emf"/><Relationship Id="rId2" Type="http://schemas.openxmlformats.org/officeDocument/2006/relationships/image" Target="../media/image1082.emf"/><Relationship Id="rId1" Type="http://schemas.openxmlformats.org/officeDocument/2006/relationships/image" Target="../media/image1081.emf"/></Relationships>
</file>

<file path=ppt/drawings/_rels/vmlDrawing141.vml.rels><?xml version="1.0" encoding="UTF-8" standalone="yes"?>
<Relationships xmlns="http://schemas.openxmlformats.org/package/2006/relationships"><Relationship Id="rId7" Type="http://schemas.openxmlformats.org/officeDocument/2006/relationships/image" Target="../media/image1087.emf"/><Relationship Id="rId6" Type="http://schemas.openxmlformats.org/officeDocument/2006/relationships/image" Target="../media/image1095.wmf"/><Relationship Id="rId5" Type="http://schemas.openxmlformats.org/officeDocument/2006/relationships/image" Target="../media/image1094.wmf"/><Relationship Id="rId4" Type="http://schemas.openxmlformats.org/officeDocument/2006/relationships/image" Target="../media/image1093.wmf"/><Relationship Id="rId3" Type="http://schemas.openxmlformats.org/officeDocument/2006/relationships/image" Target="../media/image1092.emf"/><Relationship Id="rId2" Type="http://schemas.openxmlformats.org/officeDocument/2006/relationships/image" Target="../media/image1091.emf"/><Relationship Id="rId1" Type="http://schemas.openxmlformats.org/officeDocument/2006/relationships/image" Target="../media/image1090.emf"/></Relationships>
</file>

<file path=ppt/drawings/_rels/vmlDrawing142.vml.rels><?xml version="1.0" encoding="UTF-8" standalone="yes"?>
<Relationships xmlns="http://schemas.openxmlformats.org/package/2006/relationships"><Relationship Id="rId3" Type="http://schemas.openxmlformats.org/officeDocument/2006/relationships/image" Target="../media/image1098.wmf"/><Relationship Id="rId2" Type="http://schemas.openxmlformats.org/officeDocument/2006/relationships/image" Target="../media/image1097.wmf"/><Relationship Id="rId1" Type="http://schemas.openxmlformats.org/officeDocument/2006/relationships/image" Target="../media/image1096.wmf"/></Relationships>
</file>

<file path=ppt/drawings/_rels/vmlDrawing143.vml.rels><?xml version="1.0" encoding="UTF-8" standalone="yes"?>
<Relationships xmlns="http://schemas.openxmlformats.org/package/2006/relationships"><Relationship Id="rId4" Type="http://schemas.openxmlformats.org/officeDocument/2006/relationships/image" Target="../media/image1102.wmf"/><Relationship Id="rId3" Type="http://schemas.openxmlformats.org/officeDocument/2006/relationships/image" Target="../media/image1101.wmf"/><Relationship Id="rId2" Type="http://schemas.openxmlformats.org/officeDocument/2006/relationships/image" Target="../media/image1100.wmf"/><Relationship Id="rId1" Type="http://schemas.openxmlformats.org/officeDocument/2006/relationships/image" Target="../media/image1099.wmf"/></Relationships>
</file>

<file path=ppt/drawings/_rels/vmlDrawing144.vml.rels><?xml version="1.0" encoding="UTF-8" standalone="yes"?>
<Relationships xmlns="http://schemas.openxmlformats.org/package/2006/relationships"><Relationship Id="rId6" Type="http://schemas.openxmlformats.org/officeDocument/2006/relationships/image" Target="../media/image1108.wmf"/><Relationship Id="rId5" Type="http://schemas.openxmlformats.org/officeDocument/2006/relationships/image" Target="../media/image1107.wmf"/><Relationship Id="rId4" Type="http://schemas.openxmlformats.org/officeDocument/2006/relationships/image" Target="../media/image1106.wmf"/><Relationship Id="rId3" Type="http://schemas.openxmlformats.org/officeDocument/2006/relationships/image" Target="../media/image1105.wmf"/><Relationship Id="rId2" Type="http://schemas.openxmlformats.org/officeDocument/2006/relationships/image" Target="../media/image1104.wmf"/><Relationship Id="rId1" Type="http://schemas.openxmlformats.org/officeDocument/2006/relationships/image" Target="../media/image1103.wmf"/></Relationships>
</file>

<file path=ppt/drawings/_rels/vmlDrawing145.vml.rels><?xml version="1.0" encoding="UTF-8" standalone="yes"?>
<Relationships xmlns="http://schemas.openxmlformats.org/package/2006/relationships"><Relationship Id="rId9" Type="http://schemas.openxmlformats.org/officeDocument/2006/relationships/image" Target="../media/image1117.emf"/><Relationship Id="rId8" Type="http://schemas.openxmlformats.org/officeDocument/2006/relationships/image" Target="../media/image1116.emf"/><Relationship Id="rId7" Type="http://schemas.openxmlformats.org/officeDocument/2006/relationships/image" Target="../media/image1115.emf"/><Relationship Id="rId6" Type="http://schemas.openxmlformats.org/officeDocument/2006/relationships/image" Target="../media/image1114.emf"/><Relationship Id="rId5" Type="http://schemas.openxmlformats.org/officeDocument/2006/relationships/image" Target="../media/image1113.emf"/><Relationship Id="rId4" Type="http://schemas.openxmlformats.org/officeDocument/2006/relationships/image" Target="../media/image1112.emf"/><Relationship Id="rId3" Type="http://schemas.openxmlformats.org/officeDocument/2006/relationships/image" Target="../media/image1111.emf"/><Relationship Id="rId20" Type="http://schemas.openxmlformats.org/officeDocument/2006/relationships/image" Target="../media/image1128.emf"/><Relationship Id="rId2" Type="http://schemas.openxmlformats.org/officeDocument/2006/relationships/image" Target="../media/image1110.emf"/><Relationship Id="rId19" Type="http://schemas.openxmlformats.org/officeDocument/2006/relationships/image" Target="../media/image1127.emf"/><Relationship Id="rId18" Type="http://schemas.openxmlformats.org/officeDocument/2006/relationships/image" Target="../media/image1126.emf"/><Relationship Id="rId17" Type="http://schemas.openxmlformats.org/officeDocument/2006/relationships/image" Target="../media/image1125.emf"/><Relationship Id="rId16" Type="http://schemas.openxmlformats.org/officeDocument/2006/relationships/image" Target="../media/image1124.emf"/><Relationship Id="rId15" Type="http://schemas.openxmlformats.org/officeDocument/2006/relationships/image" Target="../media/image1123.emf"/><Relationship Id="rId14" Type="http://schemas.openxmlformats.org/officeDocument/2006/relationships/image" Target="../media/image1122.emf"/><Relationship Id="rId13" Type="http://schemas.openxmlformats.org/officeDocument/2006/relationships/image" Target="../media/image1121.emf"/><Relationship Id="rId12" Type="http://schemas.openxmlformats.org/officeDocument/2006/relationships/image" Target="../media/image1120.emf"/><Relationship Id="rId11" Type="http://schemas.openxmlformats.org/officeDocument/2006/relationships/image" Target="../media/image1119.emf"/><Relationship Id="rId10" Type="http://schemas.openxmlformats.org/officeDocument/2006/relationships/image" Target="../media/image1118.emf"/><Relationship Id="rId1" Type="http://schemas.openxmlformats.org/officeDocument/2006/relationships/image" Target="../media/image1109.emf"/></Relationships>
</file>

<file path=ppt/drawings/_rels/vmlDrawing146.vml.rels><?xml version="1.0" encoding="UTF-8" standalone="yes"?>
<Relationships xmlns="http://schemas.openxmlformats.org/package/2006/relationships"><Relationship Id="rId9" Type="http://schemas.openxmlformats.org/officeDocument/2006/relationships/image" Target="../media/image1137.emf"/><Relationship Id="rId8" Type="http://schemas.openxmlformats.org/officeDocument/2006/relationships/image" Target="../media/image1136.emf"/><Relationship Id="rId7" Type="http://schemas.openxmlformats.org/officeDocument/2006/relationships/image" Target="../media/image1135.emf"/><Relationship Id="rId6" Type="http://schemas.openxmlformats.org/officeDocument/2006/relationships/image" Target="../media/image1134.emf"/><Relationship Id="rId5" Type="http://schemas.openxmlformats.org/officeDocument/2006/relationships/image" Target="../media/image1133.emf"/><Relationship Id="rId4" Type="http://schemas.openxmlformats.org/officeDocument/2006/relationships/image" Target="../media/image1132.emf"/><Relationship Id="rId3" Type="http://schemas.openxmlformats.org/officeDocument/2006/relationships/image" Target="../media/image1131.emf"/><Relationship Id="rId2" Type="http://schemas.openxmlformats.org/officeDocument/2006/relationships/image" Target="../media/image1130.emf"/><Relationship Id="rId1" Type="http://schemas.openxmlformats.org/officeDocument/2006/relationships/image" Target="../media/image1129.emf"/></Relationships>
</file>

<file path=ppt/drawings/_rels/vmlDrawing147.vml.rels><?xml version="1.0" encoding="UTF-8" standalone="yes"?>
<Relationships xmlns="http://schemas.openxmlformats.org/package/2006/relationships"><Relationship Id="rId9" Type="http://schemas.openxmlformats.org/officeDocument/2006/relationships/image" Target="../media/image1146.emf"/><Relationship Id="rId8" Type="http://schemas.openxmlformats.org/officeDocument/2006/relationships/image" Target="../media/image1145.emf"/><Relationship Id="rId7" Type="http://schemas.openxmlformats.org/officeDocument/2006/relationships/image" Target="../media/image1144.emf"/><Relationship Id="rId6" Type="http://schemas.openxmlformats.org/officeDocument/2006/relationships/image" Target="../media/image1143.emf"/><Relationship Id="rId5" Type="http://schemas.openxmlformats.org/officeDocument/2006/relationships/image" Target="../media/image1142.emf"/><Relationship Id="rId4" Type="http://schemas.openxmlformats.org/officeDocument/2006/relationships/image" Target="../media/image1141.emf"/><Relationship Id="rId3" Type="http://schemas.openxmlformats.org/officeDocument/2006/relationships/image" Target="../media/image1140.emf"/><Relationship Id="rId2" Type="http://schemas.openxmlformats.org/officeDocument/2006/relationships/image" Target="../media/image1139.emf"/><Relationship Id="rId1" Type="http://schemas.openxmlformats.org/officeDocument/2006/relationships/image" Target="../media/image1138.emf"/></Relationships>
</file>

<file path=ppt/drawings/_rels/vmlDrawing148.vml.rels><?xml version="1.0" encoding="UTF-8" standalone="yes"?>
<Relationships xmlns="http://schemas.openxmlformats.org/package/2006/relationships"><Relationship Id="rId9" Type="http://schemas.openxmlformats.org/officeDocument/2006/relationships/image" Target="../media/image1155.emf"/><Relationship Id="rId8" Type="http://schemas.openxmlformats.org/officeDocument/2006/relationships/image" Target="../media/image1154.emf"/><Relationship Id="rId7" Type="http://schemas.openxmlformats.org/officeDocument/2006/relationships/image" Target="../media/image1153.emf"/><Relationship Id="rId6" Type="http://schemas.openxmlformats.org/officeDocument/2006/relationships/image" Target="../media/image1152.emf"/><Relationship Id="rId5" Type="http://schemas.openxmlformats.org/officeDocument/2006/relationships/image" Target="../media/image1151.emf"/><Relationship Id="rId4" Type="http://schemas.openxmlformats.org/officeDocument/2006/relationships/image" Target="../media/image1150.emf"/><Relationship Id="rId3" Type="http://schemas.openxmlformats.org/officeDocument/2006/relationships/image" Target="../media/image1149.emf"/><Relationship Id="rId2" Type="http://schemas.openxmlformats.org/officeDocument/2006/relationships/image" Target="../media/image1148.emf"/><Relationship Id="rId16" Type="http://schemas.openxmlformats.org/officeDocument/2006/relationships/image" Target="../media/image1162.emf"/><Relationship Id="rId15" Type="http://schemas.openxmlformats.org/officeDocument/2006/relationships/image" Target="../media/image1161.emf"/><Relationship Id="rId14" Type="http://schemas.openxmlformats.org/officeDocument/2006/relationships/image" Target="../media/image1160.emf"/><Relationship Id="rId13" Type="http://schemas.openxmlformats.org/officeDocument/2006/relationships/image" Target="../media/image1159.emf"/><Relationship Id="rId12" Type="http://schemas.openxmlformats.org/officeDocument/2006/relationships/image" Target="../media/image1158.wmf"/><Relationship Id="rId11" Type="http://schemas.openxmlformats.org/officeDocument/2006/relationships/image" Target="../media/image1157.emf"/><Relationship Id="rId10" Type="http://schemas.openxmlformats.org/officeDocument/2006/relationships/image" Target="../media/image1156.emf"/><Relationship Id="rId1" Type="http://schemas.openxmlformats.org/officeDocument/2006/relationships/image" Target="../media/image1147.emf"/></Relationships>
</file>

<file path=ppt/drawings/_rels/vmlDrawing149.vml.rels><?xml version="1.0" encoding="UTF-8" standalone="yes"?>
<Relationships xmlns="http://schemas.openxmlformats.org/package/2006/relationships"><Relationship Id="rId9" Type="http://schemas.openxmlformats.org/officeDocument/2006/relationships/image" Target="../media/image1171.emf"/><Relationship Id="rId8" Type="http://schemas.openxmlformats.org/officeDocument/2006/relationships/image" Target="../media/image1170.emf"/><Relationship Id="rId7" Type="http://schemas.openxmlformats.org/officeDocument/2006/relationships/image" Target="../media/image1169.emf"/><Relationship Id="rId6" Type="http://schemas.openxmlformats.org/officeDocument/2006/relationships/image" Target="../media/image1168.emf"/><Relationship Id="rId5" Type="http://schemas.openxmlformats.org/officeDocument/2006/relationships/image" Target="../media/image1167.emf"/><Relationship Id="rId4" Type="http://schemas.openxmlformats.org/officeDocument/2006/relationships/image" Target="../media/image1166.emf"/><Relationship Id="rId3" Type="http://schemas.openxmlformats.org/officeDocument/2006/relationships/image" Target="../media/image1165.emf"/><Relationship Id="rId2" Type="http://schemas.openxmlformats.org/officeDocument/2006/relationships/image" Target="../media/image1164.emf"/><Relationship Id="rId12" Type="http://schemas.openxmlformats.org/officeDocument/2006/relationships/image" Target="../media/image1174.emf"/><Relationship Id="rId11" Type="http://schemas.openxmlformats.org/officeDocument/2006/relationships/image" Target="../media/image1173.emf"/><Relationship Id="rId10" Type="http://schemas.openxmlformats.org/officeDocument/2006/relationships/image" Target="../media/image1172.emf"/><Relationship Id="rId1" Type="http://schemas.openxmlformats.org/officeDocument/2006/relationships/image" Target="../media/image116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50.vml.rels><?xml version="1.0" encoding="UTF-8" standalone="yes"?>
<Relationships xmlns="http://schemas.openxmlformats.org/package/2006/relationships"><Relationship Id="rId9" Type="http://schemas.openxmlformats.org/officeDocument/2006/relationships/image" Target="../media/image1183.emf"/><Relationship Id="rId8" Type="http://schemas.openxmlformats.org/officeDocument/2006/relationships/image" Target="../media/image1182.emf"/><Relationship Id="rId7" Type="http://schemas.openxmlformats.org/officeDocument/2006/relationships/image" Target="../media/image1181.emf"/><Relationship Id="rId6" Type="http://schemas.openxmlformats.org/officeDocument/2006/relationships/image" Target="../media/image1180.emf"/><Relationship Id="rId5" Type="http://schemas.openxmlformats.org/officeDocument/2006/relationships/image" Target="../media/image1179.emf"/><Relationship Id="rId4" Type="http://schemas.openxmlformats.org/officeDocument/2006/relationships/image" Target="../media/image1178.emf"/><Relationship Id="rId3" Type="http://schemas.openxmlformats.org/officeDocument/2006/relationships/image" Target="../media/image1177.emf"/><Relationship Id="rId2" Type="http://schemas.openxmlformats.org/officeDocument/2006/relationships/image" Target="../media/image1176.emf"/><Relationship Id="rId1" Type="http://schemas.openxmlformats.org/officeDocument/2006/relationships/image" Target="../media/image1175.emf"/></Relationships>
</file>

<file path=ppt/drawings/_rels/vmlDrawing151.vml.rels><?xml version="1.0" encoding="UTF-8" standalone="yes"?>
<Relationships xmlns="http://schemas.openxmlformats.org/package/2006/relationships"><Relationship Id="rId9" Type="http://schemas.openxmlformats.org/officeDocument/2006/relationships/image" Target="../media/image1192.emf"/><Relationship Id="rId8" Type="http://schemas.openxmlformats.org/officeDocument/2006/relationships/image" Target="../media/image1191.emf"/><Relationship Id="rId7" Type="http://schemas.openxmlformats.org/officeDocument/2006/relationships/image" Target="../media/image1190.emf"/><Relationship Id="rId6" Type="http://schemas.openxmlformats.org/officeDocument/2006/relationships/image" Target="../media/image1189.emf"/><Relationship Id="rId5" Type="http://schemas.openxmlformats.org/officeDocument/2006/relationships/image" Target="../media/image1188.emf"/><Relationship Id="rId4" Type="http://schemas.openxmlformats.org/officeDocument/2006/relationships/image" Target="../media/image1187.emf"/><Relationship Id="rId3" Type="http://schemas.openxmlformats.org/officeDocument/2006/relationships/image" Target="../media/image1186.emf"/><Relationship Id="rId23" Type="http://schemas.openxmlformats.org/officeDocument/2006/relationships/image" Target="../media/image1206.emf"/><Relationship Id="rId22" Type="http://schemas.openxmlformats.org/officeDocument/2006/relationships/image" Target="../media/image1205.emf"/><Relationship Id="rId21" Type="http://schemas.openxmlformats.org/officeDocument/2006/relationships/image" Target="../media/image1204.emf"/><Relationship Id="rId20" Type="http://schemas.openxmlformats.org/officeDocument/2006/relationships/image" Target="../media/image1203.emf"/><Relationship Id="rId2" Type="http://schemas.openxmlformats.org/officeDocument/2006/relationships/image" Target="../media/image1185.emf"/><Relationship Id="rId19" Type="http://schemas.openxmlformats.org/officeDocument/2006/relationships/image" Target="../media/image1202.emf"/><Relationship Id="rId18" Type="http://schemas.openxmlformats.org/officeDocument/2006/relationships/image" Target="../media/image1201.emf"/><Relationship Id="rId17" Type="http://schemas.openxmlformats.org/officeDocument/2006/relationships/image" Target="../media/image1200.emf"/><Relationship Id="rId16" Type="http://schemas.openxmlformats.org/officeDocument/2006/relationships/image" Target="../media/image1199.emf"/><Relationship Id="rId15" Type="http://schemas.openxmlformats.org/officeDocument/2006/relationships/image" Target="../media/image1198.wmf"/><Relationship Id="rId14" Type="http://schemas.openxmlformats.org/officeDocument/2006/relationships/image" Target="../media/image1197.wmf"/><Relationship Id="rId13" Type="http://schemas.openxmlformats.org/officeDocument/2006/relationships/image" Target="../media/image1196.wmf"/><Relationship Id="rId12" Type="http://schemas.openxmlformats.org/officeDocument/2006/relationships/image" Target="../media/image1195.emf"/><Relationship Id="rId11" Type="http://schemas.openxmlformats.org/officeDocument/2006/relationships/image" Target="../media/image1194.emf"/><Relationship Id="rId10" Type="http://schemas.openxmlformats.org/officeDocument/2006/relationships/image" Target="../media/image1193.emf"/><Relationship Id="rId1" Type="http://schemas.openxmlformats.org/officeDocument/2006/relationships/image" Target="../media/image1184.emf"/></Relationships>
</file>

<file path=ppt/drawings/_rels/vmlDrawing152.vml.rels><?xml version="1.0" encoding="UTF-8" standalone="yes"?>
<Relationships xmlns="http://schemas.openxmlformats.org/package/2006/relationships"><Relationship Id="rId9" Type="http://schemas.openxmlformats.org/officeDocument/2006/relationships/image" Target="../media/image1215.emf"/><Relationship Id="rId8" Type="http://schemas.openxmlformats.org/officeDocument/2006/relationships/image" Target="../media/image1214.emf"/><Relationship Id="rId7" Type="http://schemas.openxmlformats.org/officeDocument/2006/relationships/image" Target="../media/image1213.emf"/><Relationship Id="rId6" Type="http://schemas.openxmlformats.org/officeDocument/2006/relationships/image" Target="../media/image1212.emf"/><Relationship Id="rId5" Type="http://schemas.openxmlformats.org/officeDocument/2006/relationships/image" Target="../media/image1211.emf"/><Relationship Id="rId4" Type="http://schemas.openxmlformats.org/officeDocument/2006/relationships/image" Target="../media/image1210.emf"/><Relationship Id="rId3" Type="http://schemas.openxmlformats.org/officeDocument/2006/relationships/image" Target="../media/image1209.emf"/><Relationship Id="rId21" Type="http://schemas.openxmlformats.org/officeDocument/2006/relationships/image" Target="../media/image1227.emf"/><Relationship Id="rId20" Type="http://schemas.openxmlformats.org/officeDocument/2006/relationships/image" Target="../media/image1226.emf"/><Relationship Id="rId2" Type="http://schemas.openxmlformats.org/officeDocument/2006/relationships/image" Target="../media/image1208.emf"/><Relationship Id="rId19" Type="http://schemas.openxmlformats.org/officeDocument/2006/relationships/image" Target="../media/image1225.emf"/><Relationship Id="rId18" Type="http://schemas.openxmlformats.org/officeDocument/2006/relationships/image" Target="../media/image1224.emf"/><Relationship Id="rId17" Type="http://schemas.openxmlformats.org/officeDocument/2006/relationships/image" Target="../media/image1223.emf"/><Relationship Id="rId16" Type="http://schemas.openxmlformats.org/officeDocument/2006/relationships/image" Target="../media/image1222.emf"/><Relationship Id="rId15" Type="http://schemas.openxmlformats.org/officeDocument/2006/relationships/image" Target="../media/image1221.emf"/><Relationship Id="rId14" Type="http://schemas.openxmlformats.org/officeDocument/2006/relationships/image" Target="../media/image1220.emf"/><Relationship Id="rId13" Type="http://schemas.openxmlformats.org/officeDocument/2006/relationships/image" Target="../media/image1219.emf"/><Relationship Id="rId12" Type="http://schemas.openxmlformats.org/officeDocument/2006/relationships/image" Target="../media/image1218.emf"/><Relationship Id="rId11" Type="http://schemas.openxmlformats.org/officeDocument/2006/relationships/image" Target="../media/image1217.emf"/><Relationship Id="rId10" Type="http://schemas.openxmlformats.org/officeDocument/2006/relationships/image" Target="../media/image1216.emf"/><Relationship Id="rId1" Type="http://schemas.openxmlformats.org/officeDocument/2006/relationships/image" Target="../media/image1207.png"/></Relationships>
</file>

<file path=ppt/drawings/_rels/vmlDrawing153.vml.rels><?xml version="1.0" encoding="UTF-8" standalone="yes"?>
<Relationships xmlns="http://schemas.openxmlformats.org/package/2006/relationships"><Relationship Id="rId9" Type="http://schemas.openxmlformats.org/officeDocument/2006/relationships/image" Target="../media/image1235.emf"/><Relationship Id="rId8" Type="http://schemas.openxmlformats.org/officeDocument/2006/relationships/image" Target="../media/image1234.emf"/><Relationship Id="rId7" Type="http://schemas.openxmlformats.org/officeDocument/2006/relationships/image" Target="../media/image1233.emf"/><Relationship Id="rId6" Type="http://schemas.openxmlformats.org/officeDocument/2006/relationships/image" Target="../media/image1207.png"/><Relationship Id="rId5" Type="http://schemas.openxmlformats.org/officeDocument/2006/relationships/image" Target="../media/image1232.emf"/><Relationship Id="rId4" Type="http://schemas.openxmlformats.org/officeDocument/2006/relationships/image" Target="../media/image1231.emf"/><Relationship Id="rId3" Type="http://schemas.openxmlformats.org/officeDocument/2006/relationships/image" Target="../media/image1230.emf"/><Relationship Id="rId2" Type="http://schemas.openxmlformats.org/officeDocument/2006/relationships/image" Target="../media/image1229.emf"/><Relationship Id="rId17" Type="http://schemas.openxmlformats.org/officeDocument/2006/relationships/image" Target="../media/image1243.emf"/><Relationship Id="rId16" Type="http://schemas.openxmlformats.org/officeDocument/2006/relationships/image" Target="../media/image1242.emf"/><Relationship Id="rId15" Type="http://schemas.openxmlformats.org/officeDocument/2006/relationships/image" Target="../media/image1241.emf"/><Relationship Id="rId14" Type="http://schemas.openxmlformats.org/officeDocument/2006/relationships/image" Target="../media/image1240.emf"/><Relationship Id="rId13" Type="http://schemas.openxmlformats.org/officeDocument/2006/relationships/image" Target="../media/image1239.emf"/><Relationship Id="rId12" Type="http://schemas.openxmlformats.org/officeDocument/2006/relationships/image" Target="../media/image1238.emf"/><Relationship Id="rId11" Type="http://schemas.openxmlformats.org/officeDocument/2006/relationships/image" Target="../media/image1237.emf"/><Relationship Id="rId10" Type="http://schemas.openxmlformats.org/officeDocument/2006/relationships/image" Target="../media/image1236.emf"/><Relationship Id="rId1" Type="http://schemas.openxmlformats.org/officeDocument/2006/relationships/image" Target="../media/image1228.emf"/></Relationships>
</file>

<file path=ppt/drawings/_rels/vmlDrawing154.vml.rels><?xml version="1.0" encoding="UTF-8" standalone="yes"?>
<Relationships xmlns="http://schemas.openxmlformats.org/package/2006/relationships"><Relationship Id="rId9" Type="http://schemas.openxmlformats.org/officeDocument/2006/relationships/image" Target="../media/image1252.emf"/><Relationship Id="rId8" Type="http://schemas.openxmlformats.org/officeDocument/2006/relationships/image" Target="../media/image1251.emf"/><Relationship Id="rId7" Type="http://schemas.openxmlformats.org/officeDocument/2006/relationships/image" Target="../media/image1250.emf"/><Relationship Id="rId6" Type="http://schemas.openxmlformats.org/officeDocument/2006/relationships/image" Target="../media/image1249.emf"/><Relationship Id="rId5" Type="http://schemas.openxmlformats.org/officeDocument/2006/relationships/image" Target="../media/image1248.emf"/><Relationship Id="rId4" Type="http://schemas.openxmlformats.org/officeDocument/2006/relationships/image" Target="../media/image1247.emf"/><Relationship Id="rId3" Type="http://schemas.openxmlformats.org/officeDocument/2006/relationships/image" Target="../media/image1246.emf"/><Relationship Id="rId23" Type="http://schemas.openxmlformats.org/officeDocument/2006/relationships/image" Target="../media/image1266.emf"/><Relationship Id="rId22" Type="http://schemas.openxmlformats.org/officeDocument/2006/relationships/image" Target="../media/image1265.emf"/><Relationship Id="rId21" Type="http://schemas.openxmlformats.org/officeDocument/2006/relationships/image" Target="../media/image1264.emf"/><Relationship Id="rId20" Type="http://schemas.openxmlformats.org/officeDocument/2006/relationships/image" Target="../media/image1263.emf"/><Relationship Id="rId2" Type="http://schemas.openxmlformats.org/officeDocument/2006/relationships/image" Target="../media/image1245.emf"/><Relationship Id="rId19" Type="http://schemas.openxmlformats.org/officeDocument/2006/relationships/image" Target="../media/image1262.emf"/><Relationship Id="rId18" Type="http://schemas.openxmlformats.org/officeDocument/2006/relationships/image" Target="../media/image1261.emf"/><Relationship Id="rId17" Type="http://schemas.openxmlformats.org/officeDocument/2006/relationships/image" Target="../media/image1260.emf"/><Relationship Id="rId16" Type="http://schemas.openxmlformats.org/officeDocument/2006/relationships/image" Target="../media/image1259.emf"/><Relationship Id="rId15" Type="http://schemas.openxmlformats.org/officeDocument/2006/relationships/image" Target="../media/image1258.emf"/><Relationship Id="rId14" Type="http://schemas.openxmlformats.org/officeDocument/2006/relationships/image" Target="../media/image1257.emf"/><Relationship Id="rId13" Type="http://schemas.openxmlformats.org/officeDocument/2006/relationships/image" Target="../media/image1256.emf"/><Relationship Id="rId12" Type="http://schemas.openxmlformats.org/officeDocument/2006/relationships/image" Target="../media/image1255.emf"/><Relationship Id="rId11" Type="http://schemas.openxmlformats.org/officeDocument/2006/relationships/image" Target="../media/image1254.emf"/><Relationship Id="rId10" Type="http://schemas.openxmlformats.org/officeDocument/2006/relationships/image" Target="../media/image1253.emf"/><Relationship Id="rId1" Type="http://schemas.openxmlformats.org/officeDocument/2006/relationships/image" Target="../media/image1244.emf"/></Relationships>
</file>

<file path=ppt/drawings/_rels/vmlDrawing155.vml.rels><?xml version="1.0" encoding="UTF-8" standalone="yes"?>
<Relationships xmlns="http://schemas.openxmlformats.org/package/2006/relationships"><Relationship Id="rId2" Type="http://schemas.openxmlformats.org/officeDocument/2006/relationships/image" Target="../media/image1268.emf"/><Relationship Id="rId1" Type="http://schemas.openxmlformats.org/officeDocument/2006/relationships/image" Target="../media/image1267.wmf"/></Relationships>
</file>

<file path=ppt/drawings/_rels/vmlDrawing156.vml.rels><?xml version="1.0" encoding="UTF-8" standalone="yes"?>
<Relationships xmlns="http://schemas.openxmlformats.org/package/2006/relationships"><Relationship Id="rId9" Type="http://schemas.openxmlformats.org/officeDocument/2006/relationships/image" Target="../media/image1277.wmf"/><Relationship Id="rId8" Type="http://schemas.openxmlformats.org/officeDocument/2006/relationships/image" Target="../media/image1276.wmf"/><Relationship Id="rId7" Type="http://schemas.openxmlformats.org/officeDocument/2006/relationships/image" Target="../media/image1275.wmf"/><Relationship Id="rId6" Type="http://schemas.openxmlformats.org/officeDocument/2006/relationships/image" Target="../media/image1274.wmf"/><Relationship Id="rId5" Type="http://schemas.openxmlformats.org/officeDocument/2006/relationships/image" Target="../media/image1273.wmf"/><Relationship Id="rId4" Type="http://schemas.openxmlformats.org/officeDocument/2006/relationships/image" Target="../media/image1272.wmf"/><Relationship Id="rId3" Type="http://schemas.openxmlformats.org/officeDocument/2006/relationships/image" Target="../media/image1271.emf"/><Relationship Id="rId2" Type="http://schemas.openxmlformats.org/officeDocument/2006/relationships/image" Target="../media/image1270.emf"/><Relationship Id="rId10" Type="http://schemas.openxmlformats.org/officeDocument/2006/relationships/image" Target="../media/image1278.wmf"/><Relationship Id="rId1" Type="http://schemas.openxmlformats.org/officeDocument/2006/relationships/image" Target="../media/image1269.emf"/></Relationships>
</file>

<file path=ppt/drawings/_rels/vmlDrawing157.vml.rels><?xml version="1.0" encoding="UTF-8" standalone="yes"?>
<Relationships xmlns="http://schemas.openxmlformats.org/package/2006/relationships"><Relationship Id="rId3" Type="http://schemas.openxmlformats.org/officeDocument/2006/relationships/image" Target="../media/image1281.wmf"/><Relationship Id="rId2" Type="http://schemas.openxmlformats.org/officeDocument/2006/relationships/image" Target="../media/image1280.wmf"/><Relationship Id="rId1" Type="http://schemas.openxmlformats.org/officeDocument/2006/relationships/image" Target="../media/image1279.png"/></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1282.wmf"/></Relationships>
</file>

<file path=ppt/drawings/_rels/vmlDrawing159.vml.rels><?xml version="1.0" encoding="UTF-8" standalone="yes"?>
<Relationships xmlns="http://schemas.openxmlformats.org/package/2006/relationships"><Relationship Id="rId6" Type="http://schemas.openxmlformats.org/officeDocument/2006/relationships/image" Target="../media/image1288.wmf"/><Relationship Id="rId5" Type="http://schemas.openxmlformats.org/officeDocument/2006/relationships/image" Target="../media/image1287.wmf"/><Relationship Id="rId4" Type="http://schemas.openxmlformats.org/officeDocument/2006/relationships/image" Target="../media/image1286.wmf"/><Relationship Id="rId3" Type="http://schemas.openxmlformats.org/officeDocument/2006/relationships/image" Target="../media/image1285.wmf"/><Relationship Id="rId2" Type="http://schemas.openxmlformats.org/officeDocument/2006/relationships/image" Target="../media/image1284.wmf"/><Relationship Id="rId1" Type="http://schemas.openxmlformats.org/officeDocument/2006/relationships/image" Target="../media/image128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60.vml.rels><?xml version="1.0" encoding="UTF-8" standalone="yes"?>
<Relationships xmlns="http://schemas.openxmlformats.org/package/2006/relationships"><Relationship Id="rId9" Type="http://schemas.openxmlformats.org/officeDocument/2006/relationships/image" Target="../media/image1296.wmf"/><Relationship Id="rId8" Type="http://schemas.openxmlformats.org/officeDocument/2006/relationships/image" Target="../media/image1295.wmf"/><Relationship Id="rId7" Type="http://schemas.openxmlformats.org/officeDocument/2006/relationships/image" Target="../media/image495.wmf"/><Relationship Id="rId6" Type="http://schemas.openxmlformats.org/officeDocument/2006/relationships/image" Target="../media/image1294.wmf"/><Relationship Id="rId5" Type="http://schemas.openxmlformats.org/officeDocument/2006/relationships/image" Target="../media/image1293.wmf"/><Relationship Id="rId4" Type="http://schemas.openxmlformats.org/officeDocument/2006/relationships/image" Target="../media/image1292.png"/><Relationship Id="rId3" Type="http://schemas.openxmlformats.org/officeDocument/2006/relationships/image" Target="../media/image1291.wmf"/><Relationship Id="rId2" Type="http://schemas.openxmlformats.org/officeDocument/2006/relationships/image" Target="../media/image1290.wmf"/><Relationship Id="rId12" Type="http://schemas.openxmlformats.org/officeDocument/2006/relationships/image" Target="../media/image1299.wmf"/><Relationship Id="rId11" Type="http://schemas.openxmlformats.org/officeDocument/2006/relationships/image" Target="../media/image1298.wmf"/><Relationship Id="rId10" Type="http://schemas.openxmlformats.org/officeDocument/2006/relationships/image" Target="../media/image1297.png"/><Relationship Id="rId1" Type="http://schemas.openxmlformats.org/officeDocument/2006/relationships/image" Target="../media/image1289.wmf"/></Relationships>
</file>

<file path=ppt/drawings/_rels/vmlDrawing161.vml.rels><?xml version="1.0" encoding="UTF-8" standalone="yes"?>
<Relationships xmlns="http://schemas.openxmlformats.org/package/2006/relationships"><Relationship Id="rId9" Type="http://schemas.openxmlformats.org/officeDocument/2006/relationships/image" Target="../media/image1308.wmf"/><Relationship Id="rId8" Type="http://schemas.openxmlformats.org/officeDocument/2006/relationships/image" Target="../media/image1307.wmf"/><Relationship Id="rId7" Type="http://schemas.openxmlformats.org/officeDocument/2006/relationships/image" Target="../media/image1306.wmf"/><Relationship Id="rId6" Type="http://schemas.openxmlformats.org/officeDocument/2006/relationships/image" Target="../media/image1305.wmf"/><Relationship Id="rId5" Type="http://schemas.openxmlformats.org/officeDocument/2006/relationships/image" Target="../media/image1304.wmf"/><Relationship Id="rId4" Type="http://schemas.openxmlformats.org/officeDocument/2006/relationships/image" Target="../media/image1303.wmf"/><Relationship Id="rId3" Type="http://schemas.openxmlformats.org/officeDocument/2006/relationships/image" Target="../media/image1302.png"/><Relationship Id="rId2" Type="http://schemas.openxmlformats.org/officeDocument/2006/relationships/image" Target="../media/image1301.wmf"/><Relationship Id="rId15" Type="http://schemas.openxmlformats.org/officeDocument/2006/relationships/image" Target="../media/image1314.wmf"/><Relationship Id="rId14" Type="http://schemas.openxmlformats.org/officeDocument/2006/relationships/image" Target="../media/image1313.wmf"/><Relationship Id="rId13" Type="http://schemas.openxmlformats.org/officeDocument/2006/relationships/image" Target="../media/image1312.wmf"/><Relationship Id="rId12" Type="http://schemas.openxmlformats.org/officeDocument/2006/relationships/image" Target="../media/image1311.wmf"/><Relationship Id="rId11" Type="http://schemas.openxmlformats.org/officeDocument/2006/relationships/image" Target="../media/image1310.wmf"/><Relationship Id="rId10" Type="http://schemas.openxmlformats.org/officeDocument/2006/relationships/image" Target="../media/image1309.wmf"/><Relationship Id="rId1" Type="http://schemas.openxmlformats.org/officeDocument/2006/relationships/image" Target="../media/image1300.png"/></Relationships>
</file>

<file path=ppt/drawings/_rels/vmlDrawing162.vml.rels><?xml version="1.0" encoding="UTF-8" standalone="yes"?>
<Relationships xmlns="http://schemas.openxmlformats.org/package/2006/relationships"><Relationship Id="rId9" Type="http://schemas.openxmlformats.org/officeDocument/2006/relationships/image" Target="../media/image1317.wmf"/><Relationship Id="rId8" Type="http://schemas.openxmlformats.org/officeDocument/2006/relationships/image" Target="../media/image1316.wmf"/><Relationship Id="rId7" Type="http://schemas.openxmlformats.org/officeDocument/2006/relationships/image" Target="../media/image1315.wmf"/><Relationship Id="rId6" Type="http://schemas.openxmlformats.org/officeDocument/2006/relationships/image" Target="../media/image1296.wmf"/><Relationship Id="rId5" Type="http://schemas.openxmlformats.org/officeDocument/2006/relationships/image" Target="../media/image1295.wmf"/><Relationship Id="rId4" Type="http://schemas.openxmlformats.org/officeDocument/2006/relationships/image" Target="../media/image495.wmf"/><Relationship Id="rId3" Type="http://schemas.openxmlformats.org/officeDocument/2006/relationships/image" Target="../media/image1294.wmf"/><Relationship Id="rId2" Type="http://schemas.openxmlformats.org/officeDocument/2006/relationships/image" Target="../media/image1293.wmf"/><Relationship Id="rId11" Type="http://schemas.openxmlformats.org/officeDocument/2006/relationships/image" Target="../media/image1319.wmf"/><Relationship Id="rId10" Type="http://schemas.openxmlformats.org/officeDocument/2006/relationships/image" Target="../media/image1318.wmf"/><Relationship Id="rId1" Type="http://schemas.openxmlformats.org/officeDocument/2006/relationships/image" Target="../media/image1292.png"/></Relationships>
</file>

<file path=ppt/drawings/_rels/vmlDrawing163.vml.rels><?xml version="1.0" encoding="UTF-8" standalone="yes"?>
<Relationships xmlns="http://schemas.openxmlformats.org/package/2006/relationships"><Relationship Id="rId9" Type="http://schemas.openxmlformats.org/officeDocument/2006/relationships/image" Target="../media/image1327.wmf"/><Relationship Id="rId8" Type="http://schemas.openxmlformats.org/officeDocument/2006/relationships/image" Target="../media/image1326.wmf"/><Relationship Id="rId7" Type="http://schemas.openxmlformats.org/officeDocument/2006/relationships/image" Target="../media/image1325.png"/><Relationship Id="rId6" Type="http://schemas.openxmlformats.org/officeDocument/2006/relationships/image" Target="../media/image1324.wmf"/><Relationship Id="rId5" Type="http://schemas.openxmlformats.org/officeDocument/2006/relationships/image" Target="../media/image1323.wmf"/><Relationship Id="rId4" Type="http://schemas.openxmlformats.org/officeDocument/2006/relationships/image" Target="../media/image1322.wmf"/><Relationship Id="rId3" Type="http://schemas.openxmlformats.org/officeDocument/2006/relationships/image" Target="../media/image1295.wmf"/><Relationship Id="rId2" Type="http://schemas.openxmlformats.org/officeDocument/2006/relationships/image" Target="../media/image1321.wmf"/><Relationship Id="rId13" Type="http://schemas.openxmlformats.org/officeDocument/2006/relationships/image" Target="../media/image1331.wmf"/><Relationship Id="rId12" Type="http://schemas.openxmlformats.org/officeDocument/2006/relationships/image" Target="../media/image1330.wmf"/><Relationship Id="rId11" Type="http://schemas.openxmlformats.org/officeDocument/2006/relationships/image" Target="../media/image1329.wmf"/><Relationship Id="rId10" Type="http://schemas.openxmlformats.org/officeDocument/2006/relationships/image" Target="../media/image1328.wmf"/><Relationship Id="rId1" Type="http://schemas.openxmlformats.org/officeDocument/2006/relationships/image" Target="../media/image1320.png"/></Relationships>
</file>

<file path=ppt/drawings/_rels/vmlDrawing164.vml.rels><?xml version="1.0" encoding="UTF-8" standalone="yes"?>
<Relationships xmlns="http://schemas.openxmlformats.org/package/2006/relationships"><Relationship Id="rId9" Type="http://schemas.openxmlformats.org/officeDocument/2006/relationships/image" Target="../media/image1340.wmf"/><Relationship Id="rId8" Type="http://schemas.openxmlformats.org/officeDocument/2006/relationships/image" Target="../media/image1339.wmf"/><Relationship Id="rId7" Type="http://schemas.openxmlformats.org/officeDocument/2006/relationships/image" Target="../media/image1338.wmf"/><Relationship Id="rId6" Type="http://schemas.openxmlformats.org/officeDocument/2006/relationships/image" Target="../media/image1337.wmf"/><Relationship Id="rId5" Type="http://schemas.openxmlformats.org/officeDocument/2006/relationships/image" Target="../media/image1336.wmf"/><Relationship Id="rId4" Type="http://schemas.openxmlformats.org/officeDocument/2006/relationships/image" Target="../media/image1335.wmf"/><Relationship Id="rId3" Type="http://schemas.openxmlformats.org/officeDocument/2006/relationships/image" Target="../media/image1334.wmf"/><Relationship Id="rId2" Type="http://schemas.openxmlformats.org/officeDocument/2006/relationships/image" Target="../media/image1333.wmf"/><Relationship Id="rId16" Type="http://schemas.openxmlformats.org/officeDocument/2006/relationships/image" Target="../media/image1347.wmf"/><Relationship Id="rId15" Type="http://schemas.openxmlformats.org/officeDocument/2006/relationships/image" Target="../media/image1346.wmf"/><Relationship Id="rId14" Type="http://schemas.openxmlformats.org/officeDocument/2006/relationships/image" Target="../media/image1345.wmf"/><Relationship Id="rId13" Type="http://schemas.openxmlformats.org/officeDocument/2006/relationships/image" Target="../media/image1344.wmf"/><Relationship Id="rId12" Type="http://schemas.openxmlformats.org/officeDocument/2006/relationships/image" Target="../media/image1343.wmf"/><Relationship Id="rId11" Type="http://schemas.openxmlformats.org/officeDocument/2006/relationships/image" Target="../media/image1342.wmf"/><Relationship Id="rId10" Type="http://schemas.openxmlformats.org/officeDocument/2006/relationships/image" Target="../media/image1341.wmf"/><Relationship Id="rId1" Type="http://schemas.openxmlformats.org/officeDocument/2006/relationships/image" Target="../media/image1332.wmf"/></Relationships>
</file>

<file path=ppt/drawings/_rels/vmlDrawing165.vml.rels><?xml version="1.0" encoding="UTF-8" standalone="yes"?>
<Relationships xmlns="http://schemas.openxmlformats.org/package/2006/relationships"><Relationship Id="rId9" Type="http://schemas.openxmlformats.org/officeDocument/2006/relationships/image" Target="../media/image1356.wmf"/><Relationship Id="rId8" Type="http://schemas.openxmlformats.org/officeDocument/2006/relationships/image" Target="../media/image1355.png"/><Relationship Id="rId7" Type="http://schemas.openxmlformats.org/officeDocument/2006/relationships/image" Target="../media/image1354.wmf"/><Relationship Id="rId6" Type="http://schemas.openxmlformats.org/officeDocument/2006/relationships/image" Target="../media/image1353.wmf"/><Relationship Id="rId5" Type="http://schemas.openxmlformats.org/officeDocument/2006/relationships/image" Target="../media/image1352.wmf"/><Relationship Id="rId4" Type="http://schemas.openxmlformats.org/officeDocument/2006/relationships/image" Target="../media/image1351.wmf"/><Relationship Id="rId3" Type="http://schemas.openxmlformats.org/officeDocument/2006/relationships/image" Target="../media/image1350.wmf"/><Relationship Id="rId2" Type="http://schemas.openxmlformats.org/officeDocument/2006/relationships/image" Target="../media/image1349.wmf"/><Relationship Id="rId10" Type="http://schemas.openxmlformats.org/officeDocument/2006/relationships/image" Target="../media/image1357.wmf"/><Relationship Id="rId1" Type="http://schemas.openxmlformats.org/officeDocument/2006/relationships/image" Target="../media/image1348.wmf"/></Relationships>
</file>

<file path=ppt/drawings/_rels/vmlDrawing166.vml.rels><?xml version="1.0" encoding="UTF-8" standalone="yes"?>
<Relationships xmlns="http://schemas.openxmlformats.org/package/2006/relationships"><Relationship Id="rId9" Type="http://schemas.openxmlformats.org/officeDocument/2006/relationships/image" Target="../media/image1366.wmf"/><Relationship Id="rId8" Type="http://schemas.openxmlformats.org/officeDocument/2006/relationships/image" Target="../media/image1365.wmf"/><Relationship Id="rId7" Type="http://schemas.openxmlformats.org/officeDocument/2006/relationships/image" Target="../media/image1364.wmf"/><Relationship Id="rId6" Type="http://schemas.openxmlformats.org/officeDocument/2006/relationships/image" Target="../media/image1363.wmf"/><Relationship Id="rId5" Type="http://schemas.openxmlformats.org/officeDocument/2006/relationships/image" Target="../media/image1362.wmf"/><Relationship Id="rId4" Type="http://schemas.openxmlformats.org/officeDocument/2006/relationships/image" Target="../media/image1361.wmf"/><Relationship Id="rId3" Type="http://schemas.openxmlformats.org/officeDocument/2006/relationships/image" Target="../media/image1360.wmf"/><Relationship Id="rId2" Type="http://schemas.openxmlformats.org/officeDocument/2006/relationships/image" Target="../media/image1359.wmf"/><Relationship Id="rId1" Type="http://schemas.openxmlformats.org/officeDocument/2006/relationships/image" Target="../media/image1358.png"/></Relationships>
</file>

<file path=ppt/drawings/_rels/vmlDrawing167.vml.rels><?xml version="1.0" encoding="UTF-8" standalone="yes"?>
<Relationships xmlns="http://schemas.openxmlformats.org/package/2006/relationships"><Relationship Id="rId9" Type="http://schemas.openxmlformats.org/officeDocument/2006/relationships/image" Target="../media/image1375.wmf"/><Relationship Id="rId8" Type="http://schemas.openxmlformats.org/officeDocument/2006/relationships/image" Target="../media/image1374.wmf"/><Relationship Id="rId7" Type="http://schemas.openxmlformats.org/officeDocument/2006/relationships/image" Target="../media/image1373.wmf"/><Relationship Id="rId6" Type="http://schemas.openxmlformats.org/officeDocument/2006/relationships/image" Target="../media/image1372.wmf"/><Relationship Id="rId5" Type="http://schemas.openxmlformats.org/officeDocument/2006/relationships/image" Target="../media/image1371.wmf"/><Relationship Id="rId4" Type="http://schemas.openxmlformats.org/officeDocument/2006/relationships/image" Target="../media/image1370.wmf"/><Relationship Id="rId3" Type="http://schemas.openxmlformats.org/officeDocument/2006/relationships/image" Target="../media/image1369.wmf"/><Relationship Id="rId2" Type="http://schemas.openxmlformats.org/officeDocument/2006/relationships/image" Target="../media/image1368.wmf"/><Relationship Id="rId10" Type="http://schemas.openxmlformats.org/officeDocument/2006/relationships/image" Target="../media/image1376.wmf"/><Relationship Id="rId1" Type="http://schemas.openxmlformats.org/officeDocument/2006/relationships/image" Target="../media/image1367.wmf"/></Relationships>
</file>

<file path=ppt/drawings/_rels/vmlDrawing168.vml.rels><?xml version="1.0" encoding="UTF-8" standalone="yes"?>
<Relationships xmlns="http://schemas.openxmlformats.org/package/2006/relationships"><Relationship Id="rId9" Type="http://schemas.openxmlformats.org/officeDocument/2006/relationships/image" Target="../media/image1381.wmf"/><Relationship Id="rId8" Type="http://schemas.openxmlformats.org/officeDocument/2006/relationships/image" Target="../media/image1375.wmf"/><Relationship Id="rId7" Type="http://schemas.openxmlformats.org/officeDocument/2006/relationships/image" Target="../media/image1374.wmf"/><Relationship Id="rId6" Type="http://schemas.openxmlformats.org/officeDocument/2006/relationships/image" Target="../media/image1370.wmf"/><Relationship Id="rId5" Type="http://schemas.openxmlformats.org/officeDocument/2006/relationships/image" Target="../media/image1373.wmf"/><Relationship Id="rId4" Type="http://schemas.openxmlformats.org/officeDocument/2006/relationships/image" Target="../media/image1380.wmf"/><Relationship Id="rId3" Type="http://schemas.openxmlformats.org/officeDocument/2006/relationships/image" Target="../media/image1379.wmf"/><Relationship Id="rId2" Type="http://schemas.openxmlformats.org/officeDocument/2006/relationships/image" Target="../media/image1378.wmf"/><Relationship Id="rId11" Type="http://schemas.openxmlformats.org/officeDocument/2006/relationships/image" Target="../media/image1383.wmf"/><Relationship Id="rId10" Type="http://schemas.openxmlformats.org/officeDocument/2006/relationships/image" Target="../media/image1382.wmf"/><Relationship Id="rId1" Type="http://schemas.openxmlformats.org/officeDocument/2006/relationships/image" Target="../media/image1377.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image" Target="../media/image68.emf"/></Relationships>
</file>

<file path=ppt/drawings/_rels/vmlDrawing18.vml.rels><?xml version="1.0" encoding="UTF-8" standalone="yes"?>
<Relationships xmlns="http://schemas.openxmlformats.org/package/2006/relationships"><Relationship Id="rId7" Type="http://schemas.openxmlformats.org/officeDocument/2006/relationships/image" Target="../media/image80.emf"/><Relationship Id="rId6" Type="http://schemas.openxmlformats.org/officeDocument/2006/relationships/image" Target="../media/image79.jpeg"/><Relationship Id="rId5" Type="http://schemas.openxmlformats.org/officeDocument/2006/relationships/image" Target="../media/image78.emf"/><Relationship Id="rId4" Type="http://schemas.openxmlformats.org/officeDocument/2006/relationships/image" Target="../media/image77.emf"/><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image" Target="../media/image74.wmf"/></Relationships>
</file>

<file path=ppt/drawings/_rels/vmlDrawing19.vml.rels><?xml version="1.0" encoding="UTF-8" standalone="yes"?>
<Relationships xmlns="http://schemas.openxmlformats.org/package/2006/relationships"><Relationship Id="rId7" Type="http://schemas.openxmlformats.org/officeDocument/2006/relationships/image" Target="../media/image87.wmf"/><Relationship Id="rId6" Type="http://schemas.openxmlformats.org/officeDocument/2006/relationships/image" Target="../media/image86.emf"/><Relationship Id="rId5" Type="http://schemas.openxmlformats.org/officeDocument/2006/relationships/image" Target="../media/image85.wmf"/><Relationship Id="rId4" Type="http://schemas.openxmlformats.org/officeDocument/2006/relationships/image" Target="../media/image84.wmf"/><Relationship Id="rId3" Type="http://schemas.openxmlformats.org/officeDocument/2006/relationships/image" Target="../media/image83.wmf"/><Relationship Id="rId2" Type="http://schemas.openxmlformats.org/officeDocument/2006/relationships/image" Target="../media/image82.emf"/><Relationship Id="rId1"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image" Target="../media/image8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23.vml.rels><?xml version="1.0" encoding="UTF-8" standalone="yes"?>
<Relationships xmlns="http://schemas.openxmlformats.org/package/2006/relationships"><Relationship Id="rId9" Type="http://schemas.openxmlformats.org/officeDocument/2006/relationships/image" Target="../media/image100.wmf"/><Relationship Id="rId8" Type="http://schemas.openxmlformats.org/officeDocument/2006/relationships/image" Target="../media/image99.wmf"/><Relationship Id="rId7" Type="http://schemas.openxmlformats.org/officeDocument/2006/relationships/image" Target="../media/image98.wmf"/><Relationship Id="rId6" Type="http://schemas.openxmlformats.org/officeDocument/2006/relationships/image" Target="../media/image97.wmf"/><Relationship Id="rId5" Type="http://schemas.openxmlformats.org/officeDocument/2006/relationships/image" Target="../media/image96.wmf"/><Relationship Id="rId4" Type="http://schemas.openxmlformats.org/officeDocument/2006/relationships/image" Target="../media/image95.wmf"/><Relationship Id="rId3" Type="http://schemas.openxmlformats.org/officeDocument/2006/relationships/image" Target="../media/image94.wmf"/><Relationship Id="rId2" Type="http://schemas.openxmlformats.org/officeDocument/2006/relationships/image" Target="../media/image93.wmf"/><Relationship Id="rId13" Type="http://schemas.openxmlformats.org/officeDocument/2006/relationships/image" Target="../media/image104.wmf"/><Relationship Id="rId12" Type="http://schemas.openxmlformats.org/officeDocument/2006/relationships/image" Target="../media/image103.wmf"/><Relationship Id="rId11" Type="http://schemas.openxmlformats.org/officeDocument/2006/relationships/image" Target="../media/image102.wmf"/><Relationship Id="rId10" Type="http://schemas.openxmlformats.org/officeDocument/2006/relationships/image" Target="../media/image101.wmf"/><Relationship Id="rId1" Type="http://schemas.openxmlformats.org/officeDocument/2006/relationships/image" Target="../media/image92.wmf"/></Relationships>
</file>

<file path=ppt/drawings/_rels/vmlDrawing24.vml.rels><?xml version="1.0" encoding="UTF-8" standalone="yes"?>
<Relationships xmlns="http://schemas.openxmlformats.org/package/2006/relationships"><Relationship Id="rId5" Type="http://schemas.openxmlformats.org/officeDocument/2006/relationships/image" Target="../media/image109.emf"/><Relationship Id="rId4" Type="http://schemas.openxmlformats.org/officeDocument/2006/relationships/image" Target="../media/image108.emf"/><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image" Target="../media/image105.wmf"/></Relationships>
</file>

<file path=ppt/drawings/_rels/vmlDrawing25.vml.rels><?xml version="1.0" encoding="UTF-8" standalone="yes"?>
<Relationships xmlns="http://schemas.openxmlformats.org/package/2006/relationships"><Relationship Id="rId9" Type="http://schemas.openxmlformats.org/officeDocument/2006/relationships/image" Target="../media/image118.wmf"/><Relationship Id="rId8" Type="http://schemas.openxmlformats.org/officeDocument/2006/relationships/image" Target="../media/image117.wmf"/><Relationship Id="rId7" Type="http://schemas.openxmlformats.org/officeDocument/2006/relationships/image" Target="../media/image116.emf"/><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13.wmf"/><Relationship Id="rId3" Type="http://schemas.openxmlformats.org/officeDocument/2006/relationships/image" Target="../media/image112.wmf"/><Relationship Id="rId2" Type="http://schemas.openxmlformats.org/officeDocument/2006/relationships/image" Target="../media/image111.emf"/><Relationship Id="rId1" Type="http://schemas.openxmlformats.org/officeDocument/2006/relationships/image" Target="../media/image105.wmf"/></Relationships>
</file>

<file path=ppt/drawings/_rels/vmlDrawing26.vml.rels><?xml version="1.0" encoding="UTF-8" standalone="yes"?>
<Relationships xmlns="http://schemas.openxmlformats.org/package/2006/relationships"><Relationship Id="rId6" Type="http://schemas.openxmlformats.org/officeDocument/2006/relationships/image" Target="../media/image124.wmf"/><Relationship Id="rId5" Type="http://schemas.openxmlformats.org/officeDocument/2006/relationships/image" Target="../media/image123.emf"/><Relationship Id="rId4" Type="http://schemas.openxmlformats.org/officeDocument/2006/relationships/image" Target="../media/image122.emf"/><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image" Target="../media/image119.emf"/></Relationships>
</file>

<file path=ppt/drawings/_rels/vmlDrawing27.vml.rels><?xml version="1.0" encoding="UTF-8" standalone="yes"?>
<Relationships xmlns="http://schemas.openxmlformats.org/package/2006/relationships"><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image" Target="../media/image125.emf"/></Relationships>
</file>

<file path=ppt/drawings/_rels/vmlDrawing28.vml.rels><?xml version="1.0" encoding="UTF-8" standalone="yes"?>
<Relationships xmlns="http://schemas.openxmlformats.org/package/2006/relationships"><Relationship Id="rId9" Type="http://schemas.openxmlformats.org/officeDocument/2006/relationships/image" Target="../media/image139.emf"/><Relationship Id="rId8" Type="http://schemas.openxmlformats.org/officeDocument/2006/relationships/image" Target="../media/image138.emf"/><Relationship Id="rId7" Type="http://schemas.openxmlformats.org/officeDocument/2006/relationships/image" Target="../media/image137.emf"/><Relationship Id="rId6" Type="http://schemas.openxmlformats.org/officeDocument/2006/relationships/image" Target="../media/image136.emf"/><Relationship Id="rId5" Type="http://schemas.openxmlformats.org/officeDocument/2006/relationships/image" Target="../media/image135.emf"/><Relationship Id="rId4" Type="http://schemas.openxmlformats.org/officeDocument/2006/relationships/image" Target="../media/image134.emf"/><Relationship Id="rId3" Type="http://schemas.openxmlformats.org/officeDocument/2006/relationships/image" Target="../media/image133.emf"/><Relationship Id="rId2" Type="http://schemas.openxmlformats.org/officeDocument/2006/relationships/image" Target="../media/image132.emf"/><Relationship Id="rId13" Type="http://schemas.openxmlformats.org/officeDocument/2006/relationships/image" Target="../media/image143.emf"/><Relationship Id="rId12" Type="http://schemas.openxmlformats.org/officeDocument/2006/relationships/image" Target="../media/image142.emf"/><Relationship Id="rId11" Type="http://schemas.openxmlformats.org/officeDocument/2006/relationships/image" Target="../media/image141.emf"/><Relationship Id="rId10" Type="http://schemas.openxmlformats.org/officeDocument/2006/relationships/image" Target="../media/image140.emf"/><Relationship Id="rId1" Type="http://schemas.openxmlformats.org/officeDocument/2006/relationships/image" Target="../media/image131.emf"/></Relationships>
</file>

<file path=ppt/drawings/_rels/vmlDrawing29.vml.rels><?xml version="1.0" encoding="UTF-8" standalone="yes"?>
<Relationships xmlns="http://schemas.openxmlformats.org/package/2006/relationships"><Relationship Id="rId9" Type="http://schemas.openxmlformats.org/officeDocument/2006/relationships/image" Target="../media/image152.emf"/><Relationship Id="rId8" Type="http://schemas.openxmlformats.org/officeDocument/2006/relationships/image" Target="../media/image151.emf"/><Relationship Id="rId7" Type="http://schemas.openxmlformats.org/officeDocument/2006/relationships/image" Target="../media/image150.emf"/><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emf"/><Relationship Id="rId3" Type="http://schemas.openxmlformats.org/officeDocument/2006/relationships/image" Target="../media/image146.emf"/><Relationship Id="rId2" Type="http://schemas.openxmlformats.org/officeDocument/2006/relationships/image" Target="../media/image145.emf"/><Relationship Id="rId11" Type="http://schemas.openxmlformats.org/officeDocument/2006/relationships/image" Target="../media/image154.wmf"/><Relationship Id="rId10" Type="http://schemas.openxmlformats.org/officeDocument/2006/relationships/image" Target="../media/image153.emf"/><Relationship Id="rId1" Type="http://schemas.openxmlformats.org/officeDocument/2006/relationships/image" Target="../media/image144.e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17.emf"/><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s>
</file>

<file path=ppt/drawings/_rels/vmlDrawing30.vml.rels><?xml version="1.0" encoding="UTF-8" standalone="yes"?>
<Relationships xmlns="http://schemas.openxmlformats.org/package/2006/relationships"><Relationship Id="rId9" Type="http://schemas.openxmlformats.org/officeDocument/2006/relationships/image" Target="../media/image163.emf"/><Relationship Id="rId8" Type="http://schemas.openxmlformats.org/officeDocument/2006/relationships/image" Target="../media/image162.emf"/><Relationship Id="rId7" Type="http://schemas.openxmlformats.org/officeDocument/2006/relationships/image" Target="../media/image161.emf"/><Relationship Id="rId6" Type="http://schemas.openxmlformats.org/officeDocument/2006/relationships/image" Target="../media/image160.emf"/><Relationship Id="rId5" Type="http://schemas.openxmlformats.org/officeDocument/2006/relationships/image" Target="../media/image159.emf"/><Relationship Id="rId4" Type="http://schemas.openxmlformats.org/officeDocument/2006/relationships/image" Target="../media/image158.emf"/><Relationship Id="rId3" Type="http://schemas.openxmlformats.org/officeDocument/2006/relationships/image" Target="../media/image157.emf"/><Relationship Id="rId2" Type="http://schemas.openxmlformats.org/officeDocument/2006/relationships/image" Target="../media/image156.emf"/><Relationship Id="rId13" Type="http://schemas.openxmlformats.org/officeDocument/2006/relationships/image" Target="../media/image167.emf"/><Relationship Id="rId12" Type="http://schemas.openxmlformats.org/officeDocument/2006/relationships/image" Target="../media/image166.emf"/><Relationship Id="rId11" Type="http://schemas.openxmlformats.org/officeDocument/2006/relationships/image" Target="../media/image165.emf"/><Relationship Id="rId10" Type="http://schemas.openxmlformats.org/officeDocument/2006/relationships/image" Target="../media/image164.emf"/><Relationship Id="rId1" Type="http://schemas.openxmlformats.org/officeDocument/2006/relationships/image" Target="../media/image155.emf"/></Relationships>
</file>

<file path=ppt/drawings/_rels/vmlDrawing31.vml.rels><?xml version="1.0" encoding="UTF-8" standalone="yes"?>
<Relationships xmlns="http://schemas.openxmlformats.org/package/2006/relationships"><Relationship Id="rId9" Type="http://schemas.openxmlformats.org/officeDocument/2006/relationships/image" Target="../media/image176.emf"/><Relationship Id="rId8" Type="http://schemas.openxmlformats.org/officeDocument/2006/relationships/image" Target="../media/image175.emf"/><Relationship Id="rId7" Type="http://schemas.openxmlformats.org/officeDocument/2006/relationships/image" Target="../media/image174.emf"/><Relationship Id="rId6" Type="http://schemas.openxmlformats.org/officeDocument/2006/relationships/image" Target="../media/image173.emf"/><Relationship Id="rId5" Type="http://schemas.openxmlformats.org/officeDocument/2006/relationships/image" Target="../media/image172.emf"/><Relationship Id="rId4" Type="http://schemas.openxmlformats.org/officeDocument/2006/relationships/image" Target="../media/image171.emf"/><Relationship Id="rId3" Type="http://schemas.openxmlformats.org/officeDocument/2006/relationships/image" Target="../media/image170.emf"/><Relationship Id="rId2" Type="http://schemas.openxmlformats.org/officeDocument/2006/relationships/image" Target="../media/image169.emf"/><Relationship Id="rId10" Type="http://schemas.openxmlformats.org/officeDocument/2006/relationships/image" Target="../media/image177.emf"/><Relationship Id="rId1" Type="http://schemas.openxmlformats.org/officeDocument/2006/relationships/image" Target="../media/image168.emf"/></Relationships>
</file>

<file path=ppt/drawings/_rels/vmlDrawing32.vml.rels><?xml version="1.0" encoding="UTF-8" standalone="yes"?>
<Relationships xmlns="http://schemas.openxmlformats.org/package/2006/relationships"><Relationship Id="rId4" Type="http://schemas.openxmlformats.org/officeDocument/2006/relationships/image" Target="../media/image181.emf"/><Relationship Id="rId3" Type="http://schemas.openxmlformats.org/officeDocument/2006/relationships/image" Target="../media/image180.emf"/><Relationship Id="rId2" Type="http://schemas.openxmlformats.org/officeDocument/2006/relationships/image" Target="../media/image179.emf"/><Relationship Id="rId1" Type="http://schemas.openxmlformats.org/officeDocument/2006/relationships/image" Target="../media/image178.emf"/></Relationships>
</file>

<file path=ppt/drawings/_rels/vmlDrawing33.vml.rels><?xml version="1.0" encoding="UTF-8" standalone="yes"?>
<Relationships xmlns="http://schemas.openxmlformats.org/package/2006/relationships"><Relationship Id="rId7" Type="http://schemas.openxmlformats.org/officeDocument/2006/relationships/image" Target="../media/image188.emf"/><Relationship Id="rId6" Type="http://schemas.openxmlformats.org/officeDocument/2006/relationships/image" Target="../media/image187.emf"/><Relationship Id="rId5" Type="http://schemas.openxmlformats.org/officeDocument/2006/relationships/image" Target="../media/image186.emf"/><Relationship Id="rId4" Type="http://schemas.openxmlformats.org/officeDocument/2006/relationships/image" Target="../media/image185.emf"/><Relationship Id="rId3" Type="http://schemas.openxmlformats.org/officeDocument/2006/relationships/image" Target="../media/image184.emf"/><Relationship Id="rId2" Type="http://schemas.openxmlformats.org/officeDocument/2006/relationships/image" Target="../media/image183.emf"/><Relationship Id="rId1" Type="http://schemas.openxmlformats.org/officeDocument/2006/relationships/image" Target="../media/image182.emf"/></Relationships>
</file>

<file path=ppt/drawings/_rels/vmlDrawing34.vml.rels><?xml version="1.0" encoding="UTF-8" standalone="yes"?>
<Relationships xmlns="http://schemas.openxmlformats.org/package/2006/relationships"><Relationship Id="rId9" Type="http://schemas.openxmlformats.org/officeDocument/2006/relationships/image" Target="../media/image197.emf"/><Relationship Id="rId8" Type="http://schemas.openxmlformats.org/officeDocument/2006/relationships/image" Target="../media/image196.emf"/><Relationship Id="rId7" Type="http://schemas.openxmlformats.org/officeDocument/2006/relationships/image" Target="../media/image195.emf"/><Relationship Id="rId6" Type="http://schemas.openxmlformats.org/officeDocument/2006/relationships/image" Target="../media/image194.emf"/><Relationship Id="rId5" Type="http://schemas.openxmlformats.org/officeDocument/2006/relationships/image" Target="../media/image193.emf"/><Relationship Id="rId4" Type="http://schemas.openxmlformats.org/officeDocument/2006/relationships/image" Target="../media/image192.emf"/><Relationship Id="rId3" Type="http://schemas.openxmlformats.org/officeDocument/2006/relationships/image" Target="../media/image191.emf"/><Relationship Id="rId2" Type="http://schemas.openxmlformats.org/officeDocument/2006/relationships/image" Target="../media/image190.emf"/><Relationship Id="rId10" Type="http://schemas.openxmlformats.org/officeDocument/2006/relationships/image" Target="../media/image198.emf"/><Relationship Id="rId1" Type="http://schemas.openxmlformats.org/officeDocument/2006/relationships/image" Target="../media/image189.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image" Target="../media/image200.emf"/><Relationship Id="rId1" Type="http://schemas.openxmlformats.org/officeDocument/2006/relationships/image" Target="../media/image199.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04.wmf"/><Relationship Id="rId2" Type="http://schemas.openxmlformats.org/officeDocument/2006/relationships/image" Target="../media/image203.wmf"/><Relationship Id="rId1" Type="http://schemas.openxmlformats.org/officeDocument/2006/relationships/image" Target="../media/image202.wmf"/></Relationships>
</file>

<file path=ppt/drawings/_rels/vmlDrawing37.vml.rels><?xml version="1.0" encoding="UTF-8" standalone="yes"?>
<Relationships xmlns="http://schemas.openxmlformats.org/package/2006/relationships"><Relationship Id="rId9" Type="http://schemas.openxmlformats.org/officeDocument/2006/relationships/image" Target="../media/image213.emf"/><Relationship Id="rId8" Type="http://schemas.openxmlformats.org/officeDocument/2006/relationships/image" Target="../media/image212.emf"/><Relationship Id="rId7" Type="http://schemas.openxmlformats.org/officeDocument/2006/relationships/image" Target="../media/image211.emf"/><Relationship Id="rId6" Type="http://schemas.openxmlformats.org/officeDocument/2006/relationships/image" Target="../media/image210.emf"/><Relationship Id="rId5" Type="http://schemas.openxmlformats.org/officeDocument/2006/relationships/image" Target="../media/image209.emf"/><Relationship Id="rId4" Type="http://schemas.openxmlformats.org/officeDocument/2006/relationships/image" Target="../media/image208.emf"/><Relationship Id="rId3" Type="http://schemas.openxmlformats.org/officeDocument/2006/relationships/image" Target="../media/image207.wmf"/><Relationship Id="rId2" Type="http://schemas.openxmlformats.org/officeDocument/2006/relationships/image" Target="../media/image206.emf"/><Relationship Id="rId15" Type="http://schemas.openxmlformats.org/officeDocument/2006/relationships/image" Target="../media/image219.emf"/><Relationship Id="rId14" Type="http://schemas.openxmlformats.org/officeDocument/2006/relationships/image" Target="../media/image218.emf"/><Relationship Id="rId13" Type="http://schemas.openxmlformats.org/officeDocument/2006/relationships/image" Target="../media/image217.emf"/><Relationship Id="rId12" Type="http://schemas.openxmlformats.org/officeDocument/2006/relationships/image" Target="../media/image216.emf"/><Relationship Id="rId11" Type="http://schemas.openxmlformats.org/officeDocument/2006/relationships/image" Target="../media/image215.emf"/><Relationship Id="rId10" Type="http://schemas.openxmlformats.org/officeDocument/2006/relationships/image" Target="../media/image214.emf"/><Relationship Id="rId1" Type="http://schemas.openxmlformats.org/officeDocument/2006/relationships/image" Target="../media/image205.emf"/></Relationships>
</file>

<file path=ppt/drawings/_rels/vmlDrawing38.vml.rels><?xml version="1.0" encoding="UTF-8" standalone="yes"?>
<Relationships xmlns="http://schemas.openxmlformats.org/package/2006/relationships"><Relationship Id="rId6" Type="http://schemas.openxmlformats.org/officeDocument/2006/relationships/image" Target="../media/image225.wmf"/><Relationship Id="rId5" Type="http://schemas.openxmlformats.org/officeDocument/2006/relationships/image" Target="../media/image224.emf"/><Relationship Id="rId4" Type="http://schemas.openxmlformats.org/officeDocument/2006/relationships/image" Target="../media/image223.emf"/><Relationship Id="rId3" Type="http://schemas.openxmlformats.org/officeDocument/2006/relationships/image" Target="../media/image222.emf"/><Relationship Id="rId2" Type="http://schemas.openxmlformats.org/officeDocument/2006/relationships/image" Target="../media/image221.emf"/><Relationship Id="rId1" Type="http://schemas.openxmlformats.org/officeDocument/2006/relationships/image" Target="../media/image220.emf"/></Relationships>
</file>

<file path=ppt/drawings/_rels/vmlDrawing39.vml.rels><?xml version="1.0" encoding="UTF-8" standalone="yes"?>
<Relationships xmlns="http://schemas.openxmlformats.org/package/2006/relationships"><Relationship Id="rId4" Type="http://schemas.openxmlformats.org/officeDocument/2006/relationships/image" Target="../media/image229.emf"/><Relationship Id="rId3" Type="http://schemas.openxmlformats.org/officeDocument/2006/relationships/image" Target="../media/image228.emf"/><Relationship Id="rId2" Type="http://schemas.openxmlformats.org/officeDocument/2006/relationships/image" Target="../media/image227.wmf"/><Relationship Id="rId1" Type="http://schemas.openxmlformats.org/officeDocument/2006/relationships/image" Target="../media/image226.emf"/></Relationships>
</file>

<file path=ppt/drawings/_rels/vmlDrawing4.vml.rels><?xml version="1.0" encoding="UTF-8" standalone="yes"?>
<Relationships xmlns="http://schemas.openxmlformats.org/package/2006/relationships"><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image" Target="../media/image18.emf"/></Relationships>
</file>

<file path=ppt/drawings/_rels/vmlDrawing40.vml.rels><?xml version="1.0" encoding="UTF-8" standalone="yes"?>
<Relationships xmlns="http://schemas.openxmlformats.org/package/2006/relationships"><Relationship Id="rId4" Type="http://schemas.openxmlformats.org/officeDocument/2006/relationships/image" Target="../media/image233.emf"/><Relationship Id="rId3" Type="http://schemas.openxmlformats.org/officeDocument/2006/relationships/image" Target="../media/image232.emf"/><Relationship Id="rId2" Type="http://schemas.openxmlformats.org/officeDocument/2006/relationships/image" Target="../media/image231.emf"/><Relationship Id="rId1" Type="http://schemas.openxmlformats.org/officeDocument/2006/relationships/image" Target="../media/image230.emf"/></Relationships>
</file>

<file path=ppt/drawings/_rels/vmlDrawing41.vml.rels><?xml version="1.0" encoding="UTF-8" standalone="yes"?>
<Relationships xmlns="http://schemas.openxmlformats.org/package/2006/relationships"><Relationship Id="rId9" Type="http://schemas.openxmlformats.org/officeDocument/2006/relationships/image" Target="../media/image242.emf"/><Relationship Id="rId8" Type="http://schemas.openxmlformats.org/officeDocument/2006/relationships/image" Target="../media/image241.emf"/><Relationship Id="rId7" Type="http://schemas.openxmlformats.org/officeDocument/2006/relationships/image" Target="../media/image240.emf"/><Relationship Id="rId6" Type="http://schemas.openxmlformats.org/officeDocument/2006/relationships/image" Target="../media/image239.emf"/><Relationship Id="rId5" Type="http://schemas.openxmlformats.org/officeDocument/2006/relationships/image" Target="../media/image238.emf"/><Relationship Id="rId4" Type="http://schemas.openxmlformats.org/officeDocument/2006/relationships/image" Target="../media/image237.emf"/><Relationship Id="rId3" Type="http://schemas.openxmlformats.org/officeDocument/2006/relationships/image" Target="../media/image236.emf"/><Relationship Id="rId2" Type="http://schemas.openxmlformats.org/officeDocument/2006/relationships/image" Target="../media/image235.emf"/><Relationship Id="rId15" Type="http://schemas.openxmlformats.org/officeDocument/2006/relationships/image" Target="../media/image248.emf"/><Relationship Id="rId14" Type="http://schemas.openxmlformats.org/officeDocument/2006/relationships/image" Target="../media/image247.emf"/><Relationship Id="rId13" Type="http://schemas.openxmlformats.org/officeDocument/2006/relationships/image" Target="../media/image246.emf"/><Relationship Id="rId12" Type="http://schemas.openxmlformats.org/officeDocument/2006/relationships/image" Target="../media/image245.emf"/><Relationship Id="rId11" Type="http://schemas.openxmlformats.org/officeDocument/2006/relationships/image" Target="../media/image244.emf"/><Relationship Id="rId10" Type="http://schemas.openxmlformats.org/officeDocument/2006/relationships/image" Target="../media/image243.emf"/><Relationship Id="rId1" Type="http://schemas.openxmlformats.org/officeDocument/2006/relationships/image" Target="../media/image234.emf"/></Relationships>
</file>

<file path=ppt/drawings/_rels/vmlDrawing42.vml.rels><?xml version="1.0" encoding="UTF-8" standalone="yes"?>
<Relationships xmlns="http://schemas.openxmlformats.org/package/2006/relationships"><Relationship Id="rId9" Type="http://schemas.openxmlformats.org/officeDocument/2006/relationships/image" Target="../media/image257.emf"/><Relationship Id="rId8" Type="http://schemas.openxmlformats.org/officeDocument/2006/relationships/image" Target="../media/image256.emf"/><Relationship Id="rId7" Type="http://schemas.openxmlformats.org/officeDocument/2006/relationships/image" Target="../media/image255.emf"/><Relationship Id="rId6" Type="http://schemas.openxmlformats.org/officeDocument/2006/relationships/image" Target="../media/image254.emf"/><Relationship Id="rId5" Type="http://schemas.openxmlformats.org/officeDocument/2006/relationships/image" Target="../media/image253.emf"/><Relationship Id="rId4" Type="http://schemas.openxmlformats.org/officeDocument/2006/relationships/image" Target="../media/image252.emf"/><Relationship Id="rId3" Type="http://schemas.openxmlformats.org/officeDocument/2006/relationships/image" Target="../media/image251.emf"/><Relationship Id="rId2" Type="http://schemas.openxmlformats.org/officeDocument/2006/relationships/image" Target="../media/image250.emf"/><Relationship Id="rId11" Type="http://schemas.openxmlformats.org/officeDocument/2006/relationships/image" Target="../media/image259.emf"/><Relationship Id="rId10" Type="http://schemas.openxmlformats.org/officeDocument/2006/relationships/image" Target="../media/image258.emf"/><Relationship Id="rId1" Type="http://schemas.openxmlformats.org/officeDocument/2006/relationships/image" Target="../media/image249.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62.emf"/><Relationship Id="rId2" Type="http://schemas.openxmlformats.org/officeDocument/2006/relationships/image" Target="../media/image261.emf"/><Relationship Id="rId1" Type="http://schemas.openxmlformats.org/officeDocument/2006/relationships/image" Target="../media/image260.emf"/></Relationships>
</file>

<file path=ppt/drawings/_rels/vmlDrawing44.vml.rels><?xml version="1.0" encoding="UTF-8" standalone="yes"?>
<Relationships xmlns="http://schemas.openxmlformats.org/package/2006/relationships"><Relationship Id="rId9" Type="http://schemas.openxmlformats.org/officeDocument/2006/relationships/image" Target="../media/image271.wmf"/><Relationship Id="rId8" Type="http://schemas.openxmlformats.org/officeDocument/2006/relationships/image" Target="../media/image270.wmf"/><Relationship Id="rId7" Type="http://schemas.openxmlformats.org/officeDocument/2006/relationships/image" Target="../media/image269.wmf"/><Relationship Id="rId6" Type="http://schemas.openxmlformats.org/officeDocument/2006/relationships/image" Target="../media/image268.wmf"/><Relationship Id="rId5" Type="http://schemas.openxmlformats.org/officeDocument/2006/relationships/image" Target="../media/image267.emf"/><Relationship Id="rId4" Type="http://schemas.openxmlformats.org/officeDocument/2006/relationships/image" Target="../media/image266.emf"/><Relationship Id="rId3" Type="http://schemas.openxmlformats.org/officeDocument/2006/relationships/image" Target="../media/image265.emf"/><Relationship Id="rId2" Type="http://schemas.openxmlformats.org/officeDocument/2006/relationships/image" Target="../media/image264.emf"/><Relationship Id="rId10" Type="http://schemas.openxmlformats.org/officeDocument/2006/relationships/image" Target="../media/image272.wmf"/><Relationship Id="rId1" Type="http://schemas.openxmlformats.org/officeDocument/2006/relationships/image" Target="../media/image263.emf"/></Relationships>
</file>

<file path=ppt/drawings/_rels/vmlDrawing45.vml.rels><?xml version="1.0" encoding="UTF-8" standalone="yes"?>
<Relationships xmlns="http://schemas.openxmlformats.org/package/2006/relationships"><Relationship Id="rId7" Type="http://schemas.openxmlformats.org/officeDocument/2006/relationships/image" Target="../media/image279.wmf"/><Relationship Id="rId6" Type="http://schemas.openxmlformats.org/officeDocument/2006/relationships/image" Target="../media/image278.wmf"/><Relationship Id="rId5" Type="http://schemas.openxmlformats.org/officeDocument/2006/relationships/image" Target="../media/image277.wmf"/><Relationship Id="rId4" Type="http://schemas.openxmlformats.org/officeDocument/2006/relationships/image" Target="../media/image276.wmf"/><Relationship Id="rId3" Type="http://schemas.openxmlformats.org/officeDocument/2006/relationships/image" Target="../media/image275.wmf"/><Relationship Id="rId2" Type="http://schemas.openxmlformats.org/officeDocument/2006/relationships/image" Target="../media/image274.wmf"/><Relationship Id="rId1" Type="http://schemas.openxmlformats.org/officeDocument/2006/relationships/image" Target="../media/image273.wmf"/></Relationships>
</file>

<file path=ppt/drawings/_rels/vmlDrawing46.vml.rels><?xml version="1.0" encoding="UTF-8" standalone="yes"?>
<Relationships xmlns="http://schemas.openxmlformats.org/package/2006/relationships"><Relationship Id="rId5" Type="http://schemas.openxmlformats.org/officeDocument/2006/relationships/image" Target="../media/image284.emf"/><Relationship Id="rId4" Type="http://schemas.openxmlformats.org/officeDocument/2006/relationships/image" Target="../media/image283.emf"/><Relationship Id="rId3" Type="http://schemas.openxmlformats.org/officeDocument/2006/relationships/image" Target="../media/image282.emf"/><Relationship Id="rId2" Type="http://schemas.openxmlformats.org/officeDocument/2006/relationships/image" Target="../media/image281.emf"/><Relationship Id="rId1" Type="http://schemas.openxmlformats.org/officeDocument/2006/relationships/image" Target="../media/image280.e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87.emf"/><Relationship Id="rId2" Type="http://schemas.openxmlformats.org/officeDocument/2006/relationships/image" Target="../media/image286.emf"/><Relationship Id="rId1" Type="http://schemas.openxmlformats.org/officeDocument/2006/relationships/image" Target="../media/image285.emf"/></Relationships>
</file>

<file path=ppt/drawings/_rels/vmlDrawing48.vml.rels><?xml version="1.0" encoding="UTF-8" standalone="yes"?>
<Relationships xmlns="http://schemas.openxmlformats.org/package/2006/relationships"><Relationship Id="rId9" Type="http://schemas.openxmlformats.org/officeDocument/2006/relationships/image" Target="../media/image296.emf"/><Relationship Id="rId8" Type="http://schemas.openxmlformats.org/officeDocument/2006/relationships/image" Target="../media/image295.emf"/><Relationship Id="rId7" Type="http://schemas.openxmlformats.org/officeDocument/2006/relationships/image" Target="../media/image294.emf"/><Relationship Id="rId6" Type="http://schemas.openxmlformats.org/officeDocument/2006/relationships/image" Target="../media/image293.emf"/><Relationship Id="rId5" Type="http://schemas.openxmlformats.org/officeDocument/2006/relationships/image" Target="../media/image292.emf"/><Relationship Id="rId4" Type="http://schemas.openxmlformats.org/officeDocument/2006/relationships/image" Target="../media/image291.emf"/><Relationship Id="rId3" Type="http://schemas.openxmlformats.org/officeDocument/2006/relationships/image" Target="../media/image290.emf"/><Relationship Id="rId2" Type="http://schemas.openxmlformats.org/officeDocument/2006/relationships/image" Target="../media/image289.emf"/><Relationship Id="rId1" Type="http://schemas.openxmlformats.org/officeDocument/2006/relationships/image" Target="../media/image288.emf"/></Relationships>
</file>

<file path=ppt/drawings/_rels/vmlDrawing49.vml.rels><?xml version="1.0" encoding="UTF-8" standalone="yes"?>
<Relationships xmlns="http://schemas.openxmlformats.org/package/2006/relationships"><Relationship Id="rId4" Type="http://schemas.openxmlformats.org/officeDocument/2006/relationships/image" Target="../media/image300.emf"/><Relationship Id="rId3" Type="http://schemas.openxmlformats.org/officeDocument/2006/relationships/image" Target="../media/image299.emf"/><Relationship Id="rId2" Type="http://schemas.openxmlformats.org/officeDocument/2006/relationships/image" Target="../media/image298.emf"/><Relationship Id="rId1" Type="http://schemas.openxmlformats.org/officeDocument/2006/relationships/image" Target="../media/image29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0.vml.rels><?xml version="1.0" encoding="UTF-8" standalone="yes"?>
<Relationships xmlns="http://schemas.openxmlformats.org/package/2006/relationships"><Relationship Id="rId6" Type="http://schemas.openxmlformats.org/officeDocument/2006/relationships/image" Target="../media/image306.emf"/><Relationship Id="rId5" Type="http://schemas.openxmlformats.org/officeDocument/2006/relationships/image" Target="../media/image305.emf"/><Relationship Id="rId4" Type="http://schemas.openxmlformats.org/officeDocument/2006/relationships/image" Target="../media/image304.emf"/><Relationship Id="rId3" Type="http://schemas.openxmlformats.org/officeDocument/2006/relationships/image" Target="../media/image303.emf"/><Relationship Id="rId2" Type="http://schemas.openxmlformats.org/officeDocument/2006/relationships/image" Target="../media/image302.emf"/><Relationship Id="rId1" Type="http://schemas.openxmlformats.org/officeDocument/2006/relationships/image" Target="../media/image301.e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309.emf"/><Relationship Id="rId2" Type="http://schemas.openxmlformats.org/officeDocument/2006/relationships/image" Target="../media/image308.emf"/><Relationship Id="rId1" Type="http://schemas.openxmlformats.org/officeDocument/2006/relationships/image" Target="../media/image307.emf"/></Relationships>
</file>

<file path=ppt/drawings/_rels/vmlDrawing52.vml.rels><?xml version="1.0" encoding="UTF-8" standalone="yes"?>
<Relationships xmlns="http://schemas.openxmlformats.org/package/2006/relationships"><Relationship Id="rId7" Type="http://schemas.openxmlformats.org/officeDocument/2006/relationships/image" Target="../media/image316.wmf"/><Relationship Id="rId6" Type="http://schemas.openxmlformats.org/officeDocument/2006/relationships/image" Target="../media/image315.wmf"/><Relationship Id="rId5" Type="http://schemas.openxmlformats.org/officeDocument/2006/relationships/image" Target="../media/image314.wmf"/><Relationship Id="rId4" Type="http://schemas.openxmlformats.org/officeDocument/2006/relationships/image" Target="../media/image313.wmf"/><Relationship Id="rId3" Type="http://schemas.openxmlformats.org/officeDocument/2006/relationships/image" Target="../media/image312.wmf"/><Relationship Id="rId2" Type="http://schemas.openxmlformats.org/officeDocument/2006/relationships/image" Target="../media/image311.wmf"/><Relationship Id="rId1" Type="http://schemas.openxmlformats.org/officeDocument/2006/relationships/image" Target="../media/image310.wmf"/></Relationships>
</file>

<file path=ppt/drawings/_rels/vmlDrawing53.vml.rels><?xml version="1.0" encoding="UTF-8" standalone="yes"?>
<Relationships xmlns="http://schemas.openxmlformats.org/package/2006/relationships"><Relationship Id="rId9" Type="http://schemas.openxmlformats.org/officeDocument/2006/relationships/image" Target="../media/image325.wmf"/><Relationship Id="rId8" Type="http://schemas.openxmlformats.org/officeDocument/2006/relationships/image" Target="../media/image324.wmf"/><Relationship Id="rId7" Type="http://schemas.openxmlformats.org/officeDocument/2006/relationships/image" Target="../media/image323.wmf"/><Relationship Id="rId6" Type="http://schemas.openxmlformats.org/officeDocument/2006/relationships/image" Target="../media/image322.wmf"/><Relationship Id="rId5" Type="http://schemas.openxmlformats.org/officeDocument/2006/relationships/image" Target="../media/image321.wmf"/><Relationship Id="rId4" Type="http://schemas.openxmlformats.org/officeDocument/2006/relationships/image" Target="../media/image320.wmf"/><Relationship Id="rId3" Type="http://schemas.openxmlformats.org/officeDocument/2006/relationships/image" Target="../media/image319.wmf"/><Relationship Id="rId20" Type="http://schemas.openxmlformats.org/officeDocument/2006/relationships/image" Target="../media/image336.wmf"/><Relationship Id="rId2" Type="http://schemas.openxmlformats.org/officeDocument/2006/relationships/image" Target="../media/image318.wmf"/><Relationship Id="rId19" Type="http://schemas.openxmlformats.org/officeDocument/2006/relationships/image" Target="../media/image335.wmf"/><Relationship Id="rId18" Type="http://schemas.openxmlformats.org/officeDocument/2006/relationships/image" Target="../media/image334.wmf"/><Relationship Id="rId17" Type="http://schemas.openxmlformats.org/officeDocument/2006/relationships/image" Target="../media/image333.wmf"/><Relationship Id="rId16" Type="http://schemas.openxmlformats.org/officeDocument/2006/relationships/image" Target="../media/image332.wmf"/><Relationship Id="rId15" Type="http://schemas.openxmlformats.org/officeDocument/2006/relationships/image" Target="../media/image331.wmf"/><Relationship Id="rId14" Type="http://schemas.openxmlformats.org/officeDocument/2006/relationships/image" Target="../media/image330.wmf"/><Relationship Id="rId13" Type="http://schemas.openxmlformats.org/officeDocument/2006/relationships/image" Target="../media/image329.wmf"/><Relationship Id="rId12" Type="http://schemas.openxmlformats.org/officeDocument/2006/relationships/image" Target="../media/image328.wmf"/><Relationship Id="rId11" Type="http://schemas.openxmlformats.org/officeDocument/2006/relationships/image" Target="../media/image327.wmf"/><Relationship Id="rId10" Type="http://schemas.openxmlformats.org/officeDocument/2006/relationships/image" Target="../media/image326.wmf"/><Relationship Id="rId1" Type="http://schemas.openxmlformats.org/officeDocument/2006/relationships/image" Target="../media/image317.wmf"/></Relationships>
</file>

<file path=ppt/drawings/_rels/vmlDrawing54.vml.rels><?xml version="1.0" encoding="UTF-8" standalone="yes"?>
<Relationships xmlns="http://schemas.openxmlformats.org/package/2006/relationships"><Relationship Id="rId9" Type="http://schemas.openxmlformats.org/officeDocument/2006/relationships/image" Target="../media/image345.wmf"/><Relationship Id="rId8" Type="http://schemas.openxmlformats.org/officeDocument/2006/relationships/image" Target="../media/image344.wmf"/><Relationship Id="rId7" Type="http://schemas.openxmlformats.org/officeDocument/2006/relationships/image" Target="../media/image343.wmf"/><Relationship Id="rId6" Type="http://schemas.openxmlformats.org/officeDocument/2006/relationships/image" Target="../media/image342.wmf"/><Relationship Id="rId5" Type="http://schemas.openxmlformats.org/officeDocument/2006/relationships/image" Target="../media/image341.wmf"/><Relationship Id="rId4" Type="http://schemas.openxmlformats.org/officeDocument/2006/relationships/image" Target="../media/image340.wmf"/><Relationship Id="rId3" Type="http://schemas.openxmlformats.org/officeDocument/2006/relationships/image" Target="../media/image339.wmf"/><Relationship Id="rId2" Type="http://schemas.openxmlformats.org/officeDocument/2006/relationships/image" Target="../media/image338.wmf"/><Relationship Id="rId17" Type="http://schemas.openxmlformats.org/officeDocument/2006/relationships/image" Target="../media/image353.wmf"/><Relationship Id="rId16" Type="http://schemas.openxmlformats.org/officeDocument/2006/relationships/image" Target="../media/image352.wmf"/><Relationship Id="rId15" Type="http://schemas.openxmlformats.org/officeDocument/2006/relationships/image" Target="../media/image351.wmf"/><Relationship Id="rId14" Type="http://schemas.openxmlformats.org/officeDocument/2006/relationships/image" Target="../media/image350.wmf"/><Relationship Id="rId13" Type="http://schemas.openxmlformats.org/officeDocument/2006/relationships/image" Target="../media/image349.wmf"/><Relationship Id="rId12" Type="http://schemas.openxmlformats.org/officeDocument/2006/relationships/image" Target="../media/image348.wmf"/><Relationship Id="rId11" Type="http://schemas.openxmlformats.org/officeDocument/2006/relationships/image" Target="../media/image347.wmf"/><Relationship Id="rId10" Type="http://schemas.openxmlformats.org/officeDocument/2006/relationships/image" Target="../media/image346.wmf"/><Relationship Id="rId1" Type="http://schemas.openxmlformats.org/officeDocument/2006/relationships/image" Target="../media/image337.wmf"/></Relationships>
</file>

<file path=ppt/drawings/_rels/vmlDrawing55.vml.rels><?xml version="1.0" encoding="UTF-8" standalone="yes"?>
<Relationships xmlns="http://schemas.openxmlformats.org/package/2006/relationships"><Relationship Id="rId6" Type="http://schemas.openxmlformats.org/officeDocument/2006/relationships/image" Target="../media/image359.wmf"/><Relationship Id="rId5" Type="http://schemas.openxmlformats.org/officeDocument/2006/relationships/image" Target="../media/image358.wmf"/><Relationship Id="rId4" Type="http://schemas.openxmlformats.org/officeDocument/2006/relationships/image" Target="../media/image357.wmf"/><Relationship Id="rId3" Type="http://schemas.openxmlformats.org/officeDocument/2006/relationships/image" Target="../media/image356.wmf"/><Relationship Id="rId2" Type="http://schemas.openxmlformats.org/officeDocument/2006/relationships/image" Target="../media/image355.wmf"/><Relationship Id="rId1" Type="http://schemas.openxmlformats.org/officeDocument/2006/relationships/image" Target="../media/image354.wmf"/></Relationships>
</file>

<file path=ppt/drawings/_rels/vmlDrawing56.vml.rels><?xml version="1.0" encoding="UTF-8" standalone="yes"?>
<Relationships xmlns="http://schemas.openxmlformats.org/package/2006/relationships"><Relationship Id="rId4" Type="http://schemas.openxmlformats.org/officeDocument/2006/relationships/image" Target="../media/image363.emf"/><Relationship Id="rId3" Type="http://schemas.openxmlformats.org/officeDocument/2006/relationships/image" Target="../media/image362.wmf"/><Relationship Id="rId2" Type="http://schemas.openxmlformats.org/officeDocument/2006/relationships/image" Target="../media/image361.wmf"/><Relationship Id="rId1" Type="http://schemas.openxmlformats.org/officeDocument/2006/relationships/image" Target="../media/image360.wmf"/></Relationships>
</file>

<file path=ppt/drawings/_rels/vmlDrawing57.vml.rels><?xml version="1.0" encoding="UTF-8" standalone="yes"?>
<Relationships xmlns="http://schemas.openxmlformats.org/package/2006/relationships"><Relationship Id="rId9" Type="http://schemas.openxmlformats.org/officeDocument/2006/relationships/image" Target="../media/image372.wmf"/><Relationship Id="rId8" Type="http://schemas.openxmlformats.org/officeDocument/2006/relationships/image" Target="../media/image371.wmf"/><Relationship Id="rId7" Type="http://schemas.openxmlformats.org/officeDocument/2006/relationships/image" Target="../media/image370.wmf"/><Relationship Id="rId6" Type="http://schemas.openxmlformats.org/officeDocument/2006/relationships/image" Target="../media/image369.emf"/><Relationship Id="rId5" Type="http://schemas.openxmlformats.org/officeDocument/2006/relationships/image" Target="../media/image368.emf"/><Relationship Id="rId4" Type="http://schemas.openxmlformats.org/officeDocument/2006/relationships/image" Target="../media/image367.emf"/><Relationship Id="rId3" Type="http://schemas.openxmlformats.org/officeDocument/2006/relationships/image" Target="../media/image366.emf"/><Relationship Id="rId2" Type="http://schemas.openxmlformats.org/officeDocument/2006/relationships/image" Target="../media/image365.emf"/><Relationship Id="rId13" Type="http://schemas.openxmlformats.org/officeDocument/2006/relationships/image" Target="../media/image375.wmf"/><Relationship Id="rId12" Type="http://schemas.openxmlformats.org/officeDocument/2006/relationships/image" Target="../media/image374.wmf"/><Relationship Id="rId11" Type="http://schemas.openxmlformats.org/officeDocument/2006/relationships/image" Target="../media/image79.jpeg"/><Relationship Id="rId10" Type="http://schemas.openxmlformats.org/officeDocument/2006/relationships/image" Target="../media/image373.wmf"/><Relationship Id="rId1" Type="http://schemas.openxmlformats.org/officeDocument/2006/relationships/image" Target="../media/image364.emf"/></Relationships>
</file>

<file path=ppt/drawings/_rels/vmlDrawing58.vml.rels><?xml version="1.0" encoding="UTF-8" standalone="yes"?>
<Relationships xmlns="http://schemas.openxmlformats.org/package/2006/relationships"><Relationship Id="rId9" Type="http://schemas.openxmlformats.org/officeDocument/2006/relationships/image" Target="../media/image384.wmf"/><Relationship Id="rId8" Type="http://schemas.openxmlformats.org/officeDocument/2006/relationships/image" Target="../media/image383.emf"/><Relationship Id="rId7" Type="http://schemas.openxmlformats.org/officeDocument/2006/relationships/image" Target="../media/image382.wmf"/><Relationship Id="rId6" Type="http://schemas.openxmlformats.org/officeDocument/2006/relationships/image" Target="../media/image381.wmf"/><Relationship Id="rId5" Type="http://schemas.openxmlformats.org/officeDocument/2006/relationships/image" Target="../media/image380.wmf"/><Relationship Id="rId4" Type="http://schemas.openxmlformats.org/officeDocument/2006/relationships/image" Target="../media/image379.wmf"/><Relationship Id="rId3" Type="http://schemas.openxmlformats.org/officeDocument/2006/relationships/image" Target="../media/image378.wmf"/><Relationship Id="rId2" Type="http://schemas.openxmlformats.org/officeDocument/2006/relationships/image" Target="../media/image377.wmf"/><Relationship Id="rId12" Type="http://schemas.openxmlformats.org/officeDocument/2006/relationships/image" Target="../media/image387.wmf"/><Relationship Id="rId11" Type="http://schemas.openxmlformats.org/officeDocument/2006/relationships/image" Target="../media/image386.wmf"/><Relationship Id="rId10" Type="http://schemas.openxmlformats.org/officeDocument/2006/relationships/image" Target="../media/image385.wmf"/><Relationship Id="rId1" Type="http://schemas.openxmlformats.org/officeDocument/2006/relationships/image" Target="../media/image376.emf"/></Relationships>
</file>

<file path=ppt/drawings/_rels/vmlDrawing59.vml.rels><?xml version="1.0" encoding="UTF-8" standalone="yes"?>
<Relationships xmlns="http://schemas.openxmlformats.org/package/2006/relationships"><Relationship Id="rId9" Type="http://schemas.openxmlformats.org/officeDocument/2006/relationships/image" Target="../media/image396.wmf"/><Relationship Id="rId8" Type="http://schemas.openxmlformats.org/officeDocument/2006/relationships/image" Target="../media/image395.wmf"/><Relationship Id="rId7" Type="http://schemas.openxmlformats.org/officeDocument/2006/relationships/image" Target="../media/image394.wmf"/><Relationship Id="rId6" Type="http://schemas.openxmlformats.org/officeDocument/2006/relationships/image" Target="../media/image393.wmf"/><Relationship Id="rId5" Type="http://schemas.openxmlformats.org/officeDocument/2006/relationships/image" Target="../media/image392.wmf"/><Relationship Id="rId4" Type="http://schemas.openxmlformats.org/officeDocument/2006/relationships/image" Target="../media/image391.wmf"/><Relationship Id="rId3" Type="http://schemas.openxmlformats.org/officeDocument/2006/relationships/image" Target="../media/image390.wmf"/><Relationship Id="rId2" Type="http://schemas.openxmlformats.org/officeDocument/2006/relationships/image" Target="../media/image389.wmf"/><Relationship Id="rId10" Type="http://schemas.openxmlformats.org/officeDocument/2006/relationships/image" Target="../media/image397.wmf"/><Relationship Id="rId1" Type="http://schemas.openxmlformats.org/officeDocument/2006/relationships/image" Target="../media/image388.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wmf"/></Relationships>
</file>

<file path=ppt/drawings/_rels/vmlDrawing60.vml.rels><?xml version="1.0" encoding="UTF-8" standalone="yes"?>
<Relationships xmlns="http://schemas.openxmlformats.org/package/2006/relationships"><Relationship Id="rId9" Type="http://schemas.openxmlformats.org/officeDocument/2006/relationships/image" Target="../media/image406.emf"/><Relationship Id="rId8" Type="http://schemas.openxmlformats.org/officeDocument/2006/relationships/image" Target="../media/image405.emf"/><Relationship Id="rId7" Type="http://schemas.openxmlformats.org/officeDocument/2006/relationships/image" Target="../media/image404.emf"/><Relationship Id="rId6" Type="http://schemas.openxmlformats.org/officeDocument/2006/relationships/image" Target="../media/image403.emf"/><Relationship Id="rId5" Type="http://schemas.openxmlformats.org/officeDocument/2006/relationships/image" Target="../media/image402.emf"/><Relationship Id="rId4" Type="http://schemas.openxmlformats.org/officeDocument/2006/relationships/image" Target="../media/image401.emf"/><Relationship Id="rId3" Type="http://schemas.openxmlformats.org/officeDocument/2006/relationships/image" Target="../media/image400.emf"/><Relationship Id="rId2" Type="http://schemas.openxmlformats.org/officeDocument/2006/relationships/image" Target="../media/image399.emf"/><Relationship Id="rId17" Type="http://schemas.openxmlformats.org/officeDocument/2006/relationships/image" Target="../media/image414.wmf"/><Relationship Id="rId16" Type="http://schemas.openxmlformats.org/officeDocument/2006/relationships/image" Target="../media/image413.wmf"/><Relationship Id="rId15" Type="http://schemas.openxmlformats.org/officeDocument/2006/relationships/image" Target="../media/image412.emf"/><Relationship Id="rId14" Type="http://schemas.openxmlformats.org/officeDocument/2006/relationships/image" Target="../media/image411.emf"/><Relationship Id="rId13" Type="http://schemas.openxmlformats.org/officeDocument/2006/relationships/image" Target="../media/image410.emf"/><Relationship Id="rId12" Type="http://schemas.openxmlformats.org/officeDocument/2006/relationships/image" Target="../media/image409.emf"/><Relationship Id="rId11" Type="http://schemas.openxmlformats.org/officeDocument/2006/relationships/image" Target="../media/image408.emf"/><Relationship Id="rId10" Type="http://schemas.openxmlformats.org/officeDocument/2006/relationships/image" Target="../media/image407.emf"/><Relationship Id="rId1" Type="http://schemas.openxmlformats.org/officeDocument/2006/relationships/image" Target="../media/image398.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415.wmf"/></Relationships>
</file>

<file path=ppt/drawings/_rels/vmlDrawing62.vml.rels><?xml version="1.0" encoding="UTF-8" standalone="yes"?>
<Relationships xmlns="http://schemas.openxmlformats.org/package/2006/relationships"><Relationship Id="rId9" Type="http://schemas.openxmlformats.org/officeDocument/2006/relationships/image" Target="../media/image424.wmf"/><Relationship Id="rId8" Type="http://schemas.openxmlformats.org/officeDocument/2006/relationships/image" Target="../media/image423.wmf"/><Relationship Id="rId7" Type="http://schemas.openxmlformats.org/officeDocument/2006/relationships/image" Target="../media/image422.wmf"/><Relationship Id="rId6" Type="http://schemas.openxmlformats.org/officeDocument/2006/relationships/image" Target="../media/image421.wmf"/><Relationship Id="rId5" Type="http://schemas.openxmlformats.org/officeDocument/2006/relationships/image" Target="../media/image420.wmf"/><Relationship Id="rId4" Type="http://schemas.openxmlformats.org/officeDocument/2006/relationships/image" Target="../media/image419.wmf"/><Relationship Id="rId3" Type="http://schemas.openxmlformats.org/officeDocument/2006/relationships/image" Target="../media/image418.wmf"/><Relationship Id="rId2" Type="http://schemas.openxmlformats.org/officeDocument/2006/relationships/image" Target="../media/image417.wmf"/><Relationship Id="rId17" Type="http://schemas.openxmlformats.org/officeDocument/2006/relationships/image" Target="../media/image432.wmf"/><Relationship Id="rId16" Type="http://schemas.openxmlformats.org/officeDocument/2006/relationships/image" Target="../media/image431.wmf"/><Relationship Id="rId15" Type="http://schemas.openxmlformats.org/officeDocument/2006/relationships/image" Target="../media/image430.wmf"/><Relationship Id="rId14" Type="http://schemas.openxmlformats.org/officeDocument/2006/relationships/image" Target="../media/image429.wmf"/><Relationship Id="rId13" Type="http://schemas.openxmlformats.org/officeDocument/2006/relationships/image" Target="../media/image428.wmf"/><Relationship Id="rId12" Type="http://schemas.openxmlformats.org/officeDocument/2006/relationships/image" Target="../media/image427.wmf"/><Relationship Id="rId11" Type="http://schemas.openxmlformats.org/officeDocument/2006/relationships/image" Target="../media/image426.wmf"/><Relationship Id="rId10" Type="http://schemas.openxmlformats.org/officeDocument/2006/relationships/image" Target="../media/image425.wmf"/><Relationship Id="rId1" Type="http://schemas.openxmlformats.org/officeDocument/2006/relationships/image" Target="../media/image416.wmf"/></Relationships>
</file>

<file path=ppt/drawings/_rels/vmlDrawing63.vml.rels><?xml version="1.0" encoding="UTF-8" standalone="yes"?>
<Relationships xmlns="http://schemas.openxmlformats.org/package/2006/relationships"><Relationship Id="rId9" Type="http://schemas.openxmlformats.org/officeDocument/2006/relationships/image" Target="../media/image442.emf"/><Relationship Id="rId8" Type="http://schemas.openxmlformats.org/officeDocument/2006/relationships/image" Target="../media/image441.emf"/><Relationship Id="rId7" Type="http://schemas.openxmlformats.org/officeDocument/2006/relationships/image" Target="../media/image440.emf"/><Relationship Id="rId6" Type="http://schemas.openxmlformats.org/officeDocument/2006/relationships/image" Target="../media/image439.emf"/><Relationship Id="rId5" Type="http://schemas.openxmlformats.org/officeDocument/2006/relationships/image" Target="../media/image438.emf"/><Relationship Id="rId4" Type="http://schemas.openxmlformats.org/officeDocument/2006/relationships/image" Target="../media/image437.emf"/><Relationship Id="rId3" Type="http://schemas.openxmlformats.org/officeDocument/2006/relationships/image" Target="../media/image436.emf"/><Relationship Id="rId28" Type="http://schemas.openxmlformats.org/officeDocument/2006/relationships/image" Target="../media/image461.emf"/><Relationship Id="rId27" Type="http://schemas.openxmlformats.org/officeDocument/2006/relationships/image" Target="../media/image460.emf"/><Relationship Id="rId26" Type="http://schemas.openxmlformats.org/officeDocument/2006/relationships/image" Target="../media/image459.emf"/><Relationship Id="rId25" Type="http://schemas.openxmlformats.org/officeDocument/2006/relationships/image" Target="../media/image458.emf"/><Relationship Id="rId24" Type="http://schemas.openxmlformats.org/officeDocument/2006/relationships/image" Target="../media/image457.emf"/><Relationship Id="rId23" Type="http://schemas.openxmlformats.org/officeDocument/2006/relationships/image" Target="../media/image456.emf"/><Relationship Id="rId22" Type="http://schemas.openxmlformats.org/officeDocument/2006/relationships/image" Target="../media/image455.emf"/><Relationship Id="rId21" Type="http://schemas.openxmlformats.org/officeDocument/2006/relationships/image" Target="../media/image454.emf"/><Relationship Id="rId20" Type="http://schemas.openxmlformats.org/officeDocument/2006/relationships/image" Target="../media/image453.emf"/><Relationship Id="rId2" Type="http://schemas.openxmlformats.org/officeDocument/2006/relationships/image" Target="../media/image435.emf"/><Relationship Id="rId19" Type="http://schemas.openxmlformats.org/officeDocument/2006/relationships/image" Target="../media/image452.emf"/><Relationship Id="rId18" Type="http://schemas.openxmlformats.org/officeDocument/2006/relationships/image" Target="../media/image451.emf"/><Relationship Id="rId17" Type="http://schemas.openxmlformats.org/officeDocument/2006/relationships/image" Target="../media/image450.emf"/><Relationship Id="rId16" Type="http://schemas.openxmlformats.org/officeDocument/2006/relationships/image" Target="../media/image449.emf"/><Relationship Id="rId15" Type="http://schemas.openxmlformats.org/officeDocument/2006/relationships/image" Target="../media/image448.emf"/><Relationship Id="rId14" Type="http://schemas.openxmlformats.org/officeDocument/2006/relationships/image" Target="../media/image447.emf"/><Relationship Id="rId13" Type="http://schemas.openxmlformats.org/officeDocument/2006/relationships/image" Target="../media/image446.emf"/><Relationship Id="rId12" Type="http://schemas.openxmlformats.org/officeDocument/2006/relationships/image" Target="../media/image445.emf"/><Relationship Id="rId11" Type="http://schemas.openxmlformats.org/officeDocument/2006/relationships/image" Target="../media/image444.emf"/><Relationship Id="rId10" Type="http://schemas.openxmlformats.org/officeDocument/2006/relationships/image" Target="../media/image443.emf"/><Relationship Id="rId1" Type="http://schemas.openxmlformats.org/officeDocument/2006/relationships/image" Target="../media/image434.emf"/></Relationships>
</file>

<file path=ppt/drawings/_rels/vmlDrawing64.vml.rels><?xml version="1.0" encoding="UTF-8" standalone="yes"?>
<Relationships xmlns="http://schemas.openxmlformats.org/package/2006/relationships"><Relationship Id="rId9" Type="http://schemas.openxmlformats.org/officeDocument/2006/relationships/image" Target="../media/image470.wmf"/><Relationship Id="rId8" Type="http://schemas.openxmlformats.org/officeDocument/2006/relationships/image" Target="../media/image469.wmf"/><Relationship Id="rId7" Type="http://schemas.openxmlformats.org/officeDocument/2006/relationships/image" Target="../media/image468.emf"/><Relationship Id="rId6" Type="http://schemas.openxmlformats.org/officeDocument/2006/relationships/image" Target="../media/image467.emf"/><Relationship Id="rId5" Type="http://schemas.openxmlformats.org/officeDocument/2006/relationships/image" Target="../media/image466.emf"/><Relationship Id="rId4" Type="http://schemas.openxmlformats.org/officeDocument/2006/relationships/image" Target="../media/image465.emf"/><Relationship Id="rId3" Type="http://schemas.openxmlformats.org/officeDocument/2006/relationships/image" Target="../media/image464.emf"/><Relationship Id="rId2" Type="http://schemas.openxmlformats.org/officeDocument/2006/relationships/image" Target="../media/image463.emf"/><Relationship Id="rId13" Type="http://schemas.openxmlformats.org/officeDocument/2006/relationships/image" Target="../media/image474.wmf"/><Relationship Id="rId12" Type="http://schemas.openxmlformats.org/officeDocument/2006/relationships/image" Target="../media/image473.wmf"/><Relationship Id="rId11" Type="http://schemas.openxmlformats.org/officeDocument/2006/relationships/image" Target="../media/image472.wmf"/><Relationship Id="rId10" Type="http://schemas.openxmlformats.org/officeDocument/2006/relationships/image" Target="../media/image471.wmf"/><Relationship Id="rId1" Type="http://schemas.openxmlformats.org/officeDocument/2006/relationships/image" Target="../media/image462.emf"/></Relationships>
</file>

<file path=ppt/drawings/_rels/vmlDrawing65.vml.rels><?xml version="1.0" encoding="UTF-8" standalone="yes"?>
<Relationships xmlns="http://schemas.openxmlformats.org/package/2006/relationships"><Relationship Id="rId9" Type="http://schemas.openxmlformats.org/officeDocument/2006/relationships/image" Target="../media/image484.wmf"/><Relationship Id="rId8" Type="http://schemas.openxmlformats.org/officeDocument/2006/relationships/image" Target="../media/image483.wmf"/><Relationship Id="rId7" Type="http://schemas.openxmlformats.org/officeDocument/2006/relationships/image" Target="../media/image482.wmf"/><Relationship Id="rId6" Type="http://schemas.openxmlformats.org/officeDocument/2006/relationships/image" Target="../media/image481.wmf"/><Relationship Id="rId5" Type="http://schemas.openxmlformats.org/officeDocument/2006/relationships/image" Target="../media/image480.wmf"/><Relationship Id="rId4" Type="http://schemas.openxmlformats.org/officeDocument/2006/relationships/image" Target="../media/image479.wmf"/><Relationship Id="rId3" Type="http://schemas.openxmlformats.org/officeDocument/2006/relationships/image" Target="../media/image478.wmf"/><Relationship Id="rId2" Type="http://schemas.openxmlformats.org/officeDocument/2006/relationships/image" Target="../media/image477.wmf"/><Relationship Id="rId13" Type="http://schemas.openxmlformats.org/officeDocument/2006/relationships/image" Target="../media/image488.wmf"/><Relationship Id="rId12" Type="http://schemas.openxmlformats.org/officeDocument/2006/relationships/image" Target="../media/image487.wmf"/><Relationship Id="rId11" Type="http://schemas.openxmlformats.org/officeDocument/2006/relationships/image" Target="../media/image486.wmf"/><Relationship Id="rId10" Type="http://schemas.openxmlformats.org/officeDocument/2006/relationships/image" Target="../media/image485.wmf"/><Relationship Id="rId1" Type="http://schemas.openxmlformats.org/officeDocument/2006/relationships/image" Target="../media/image475.w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490.emf"/><Relationship Id="rId1" Type="http://schemas.openxmlformats.org/officeDocument/2006/relationships/image" Target="../media/image489.emf"/></Relationships>
</file>

<file path=ppt/drawings/_rels/vmlDrawing67.vml.rels><?xml version="1.0" encoding="UTF-8" standalone="yes"?>
<Relationships xmlns="http://schemas.openxmlformats.org/package/2006/relationships"><Relationship Id="rId9" Type="http://schemas.openxmlformats.org/officeDocument/2006/relationships/image" Target="../media/image499.emf"/><Relationship Id="rId8" Type="http://schemas.openxmlformats.org/officeDocument/2006/relationships/image" Target="../media/image498.emf"/><Relationship Id="rId7" Type="http://schemas.openxmlformats.org/officeDocument/2006/relationships/image" Target="../media/image497.emf"/><Relationship Id="rId6" Type="http://schemas.openxmlformats.org/officeDocument/2006/relationships/image" Target="../media/image496.emf"/><Relationship Id="rId5" Type="http://schemas.openxmlformats.org/officeDocument/2006/relationships/image" Target="../media/image495.wmf"/><Relationship Id="rId4" Type="http://schemas.openxmlformats.org/officeDocument/2006/relationships/image" Target="../media/image494.wmf"/><Relationship Id="rId3" Type="http://schemas.openxmlformats.org/officeDocument/2006/relationships/image" Target="../media/image493.wmf"/><Relationship Id="rId2" Type="http://schemas.openxmlformats.org/officeDocument/2006/relationships/image" Target="../media/image492.wmf"/><Relationship Id="rId16" Type="http://schemas.openxmlformats.org/officeDocument/2006/relationships/image" Target="../media/image506.emf"/><Relationship Id="rId15" Type="http://schemas.openxmlformats.org/officeDocument/2006/relationships/image" Target="../media/image505.emf"/><Relationship Id="rId14" Type="http://schemas.openxmlformats.org/officeDocument/2006/relationships/image" Target="../media/image504.wmf"/><Relationship Id="rId13" Type="http://schemas.openxmlformats.org/officeDocument/2006/relationships/image" Target="../media/image503.wmf"/><Relationship Id="rId12" Type="http://schemas.openxmlformats.org/officeDocument/2006/relationships/image" Target="../media/image502.emf"/><Relationship Id="rId11" Type="http://schemas.openxmlformats.org/officeDocument/2006/relationships/image" Target="../media/image501.emf"/><Relationship Id="rId10" Type="http://schemas.openxmlformats.org/officeDocument/2006/relationships/image" Target="../media/image500.emf"/><Relationship Id="rId1" Type="http://schemas.openxmlformats.org/officeDocument/2006/relationships/image" Target="../media/image491.wmf"/></Relationships>
</file>

<file path=ppt/drawings/_rels/vmlDrawing68.vml.rels><?xml version="1.0" encoding="UTF-8" standalone="yes"?>
<Relationships xmlns="http://schemas.openxmlformats.org/package/2006/relationships"><Relationship Id="rId7" Type="http://schemas.openxmlformats.org/officeDocument/2006/relationships/image" Target="../media/image511.emf"/><Relationship Id="rId6" Type="http://schemas.openxmlformats.org/officeDocument/2006/relationships/image" Target="../media/image510.wmf"/><Relationship Id="rId5" Type="http://schemas.openxmlformats.org/officeDocument/2006/relationships/image" Target="../media/image509.emf"/><Relationship Id="rId4" Type="http://schemas.openxmlformats.org/officeDocument/2006/relationships/image" Target="../media/image508.wmf"/><Relationship Id="rId3" Type="http://schemas.openxmlformats.org/officeDocument/2006/relationships/image" Target="../media/image492.wmf"/><Relationship Id="rId2" Type="http://schemas.openxmlformats.org/officeDocument/2006/relationships/image" Target="../media/image491.wmf"/><Relationship Id="rId1" Type="http://schemas.openxmlformats.org/officeDocument/2006/relationships/image" Target="../media/image507.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514.wmf"/><Relationship Id="rId2" Type="http://schemas.openxmlformats.org/officeDocument/2006/relationships/image" Target="../media/image513.wmf"/><Relationship Id="rId1" Type="http://schemas.openxmlformats.org/officeDocument/2006/relationships/image" Target="../media/image512.wmf"/></Relationships>
</file>

<file path=ppt/drawings/_rels/vmlDrawing7.vml.rels><?xml version="1.0" encoding="UTF-8" standalone="yes"?>
<Relationships xmlns="http://schemas.openxmlformats.org/package/2006/relationships"><Relationship Id="rId7" Type="http://schemas.openxmlformats.org/officeDocument/2006/relationships/image" Target="../media/image34.wmf"/><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wmf"/><Relationship Id="rId3" Type="http://schemas.openxmlformats.org/officeDocument/2006/relationships/image" Target="../media/image30.wmf"/><Relationship Id="rId2" Type="http://schemas.openxmlformats.org/officeDocument/2006/relationships/image" Target="../media/image29.emf"/><Relationship Id="rId1" Type="http://schemas.openxmlformats.org/officeDocument/2006/relationships/image" Target="../media/image27.wmf"/></Relationships>
</file>

<file path=ppt/drawings/_rels/vmlDrawing70.vml.rels><?xml version="1.0" encoding="UTF-8" standalone="yes"?>
<Relationships xmlns="http://schemas.openxmlformats.org/package/2006/relationships"><Relationship Id="rId9" Type="http://schemas.openxmlformats.org/officeDocument/2006/relationships/image" Target="../media/image523.emf"/><Relationship Id="rId8" Type="http://schemas.openxmlformats.org/officeDocument/2006/relationships/image" Target="../media/image522.emf"/><Relationship Id="rId7" Type="http://schemas.openxmlformats.org/officeDocument/2006/relationships/image" Target="../media/image521.wmf"/><Relationship Id="rId6" Type="http://schemas.openxmlformats.org/officeDocument/2006/relationships/image" Target="../media/image520.wmf"/><Relationship Id="rId5" Type="http://schemas.openxmlformats.org/officeDocument/2006/relationships/image" Target="../media/image519.wmf"/><Relationship Id="rId4" Type="http://schemas.openxmlformats.org/officeDocument/2006/relationships/image" Target="../media/image518.emf"/><Relationship Id="rId3" Type="http://schemas.openxmlformats.org/officeDocument/2006/relationships/image" Target="../media/image517.emf"/><Relationship Id="rId20" Type="http://schemas.openxmlformats.org/officeDocument/2006/relationships/image" Target="../media/image534.emf"/><Relationship Id="rId2" Type="http://schemas.openxmlformats.org/officeDocument/2006/relationships/image" Target="../media/image516.emf"/><Relationship Id="rId19" Type="http://schemas.openxmlformats.org/officeDocument/2006/relationships/image" Target="../media/image533.emf"/><Relationship Id="rId18" Type="http://schemas.openxmlformats.org/officeDocument/2006/relationships/image" Target="../media/image532.emf"/><Relationship Id="rId17" Type="http://schemas.openxmlformats.org/officeDocument/2006/relationships/image" Target="../media/image531.emf"/><Relationship Id="rId16" Type="http://schemas.openxmlformats.org/officeDocument/2006/relationships/image" Target="../media/image530.emf"/><Relationship Id="rId15" Type="http://schemas.openxmlformats.org/officeDocument/2006/relationships/image" Target="../media/image529.emf"/><Relationship Id="rId14" Type="http://schemas.openxmlformats.org/officeDocument/2006/relationships/image" Target="../media/image528.emf"/><Relationship Id="rId13" Type="http://schemas.openxmlformats.org/officeDocument/2006/relationships/image" Target="../media/image527.emf"/><Relationship Id="rId12" Type="http://schemas.openxmlformats.org/officeDocument/2006/relationships/image" Target="../media/image526.emf"/><Relationship Id="rId11" Type="http://schemas.openxmlformats.org/officeDocument/2006/relationships/image" Target="../media/image525.emf"/><Relationship Id="rId10" Type="http://schemas.openxmlformats.org/officeDocument/2006/relationships/image" Target="../media/image524.emf"/><Relationship Id="rId1" Type="http://schemas.openxmlformats.org/officeDocument/2006/relationships/image" Target="../media/image515.emf"/></Relationships>
</file>

<file path=ppt/drawings/_rels/vmlDrawing71.vml.rels><?xml version="1.0" encoding="UTF-8" standalone="yes"?>
<Relationships xmlns="http://schemas.openxmlformats.org/package/2006/relationships"><Relationship Id="rId9" Type="http://schemas.openxmlformats.org/officeDocument/2006/relationships/image" Target="../media/image543.emf"/><Relationship Id="rId8" Type="http://schemas.openxmlformats.org/officeDocument/2006/relationships/image" Target="../media/image542.emf"/><Relationship Id="rId7" Type="http://schemas.openxmlformats.org/officeDocument/2006/relationships/image" Target="../media/image541.emf"/><Relationship Id="rId6" Type="http://schemas.openxmlformats.org/officeDocument/2006/relationships/image" Target="../media/image540.emf"/><Relationship Id="rId5" Type="http://schemas.openxmlformats.org/officeDocument/2006/relationships/image" Target="../media/image539.emf"/><Relationship Id="rId4" Type="http://schemas.openxmlformats.org/officeDocument/2006/relationships/image" Target="../media/image538.emf"/><Relationship Id="rId3" Type="http://schemas.openxmlformats.org/officeDocument/2006/relationships/image" Target="../media/image537.emf"/><Relationship Id="rId28" Type="http://schemas.openxmlformats.org/officeDocument/2006/relationships/image" Target="../media/image562.emf"/><Relationship Id="rId27" Type="http://schemas.openxmlformats.org/officeDocument/2006/relationships/image" Target="../media/image561.wmf"/><Relationship Id="rId26" Type="http://schemas.openxmlformats.org/officeDocument/2006/relationships/image" Target="../media/image560.emf"/><Relationship Id="rId25" Type="http://schemas.openxmlformats.org/officeDocument/2006/relationships/image" Target="../media/image559.emf"/><Relationship Id="rId24" Type="http://schemas.openxmlformats.org/officeDocument/2006/relationships/image" Target="../media/image558.emf"/><Relationship Id="rId23" Type="http://schemas.openxmlformats.org/officeDocument/2006/relationships/image" Target="../media/image557.emf"/><Relationship Id="rId22" Type="http://schemas.openxmlformats.org/officeDocument/2006/relationships/image" Target="../media/image556.emf"/><Relationship Id="rId21" Type="http://schemas.openxmlformats.org/officeDocument/2006/relationships/image" Target="../media/image555.emf"/><Relationship Id="rId20" Type="http://schemas.openxmlformats.org/officeDocument/2006/relationships/image" Target="../media/image554.emf"/><Relationship Id="rId2" Type="http://schemas.openxmlformats.org/officeDocument/2006/relationships/image" Target="../media/image536.emf"/><Relationship Id="rId19" Type="http://schemas.openxmlformats.org/officeDocument/2006/relationships/image" Target="../media/image553.emf"/><Relationship Id="rId18" Type="http://schemas.openxmlformats.org/officeDocument/2006/relationships/image" Target="../media/image552.emf"/><Relationship Id="rId17" Type="http://schemas.openxmlformats.org/officeDocument/2006/relationships/image" Target="../media/image551.emf"/><Relationship Id="rId16" Type="http://schemas.openxmlformats.org/officeDocument/2006/relationships/image" Target="../media/image550.emf"/><Relationship Id="rId15" Type="http://schemas.openxmlformats.org/officeDocument/2006/relationships/image" Target="../media/image549.emf"/><Relationship Id="rId14" Type="http://schemas.openxmlformats.org/officeDocument/2006/relationships/image" Target="../media/image548.emf"/><Relationship Id="rId13" Type="http://schemas.openxmlformats.org/officeDocument/2006/relationships/image" Target="../media/image547.emf"/><Relationship Id="rId12" Type="http://schemas.openxmlformats.org/officeDocument/2006/relationships/image" Target="../media/image546.emf"/><Relationship Id="rId11" Type="http://schemas.openxmlformats.org/officeDocument/2006/relationships/image" Target="../media/image545.emf"/><Relationship Id="rId10" Type="http://schemas.openxmlformats.org/officeDocument/2006/relationships/image" Target="../media/image544.emf"/><Relationship Id="rId1" Type="http://schemas.openxmlformats.org/officeDocument/2006/relationships/image" Target="../media/image535.emf"/></Relationships>
</file>

<file path=ppt/drawings/_rels/vmlDrawing72.vml.rels><?xml version="1.0" encoding="UTF-8" standalone="yes"?>
<Relationships xmlns="http://schemas.openxmlformats.org/package/2006/relationships"><Relationship Id="rId9" Type="http://schemas.openxmlformats.org/officeDocument/2006/relationships/image" Target="../media/image570.wmf"/><Relationship Id="rId8" Type="http://schemas.openxmlformats.org/officeDocument/2006/relationships/image" Target="../media/image569.wmf"/><Relationship Id="rId7" Type="http://schemas.openxmlformats.org/officeDocument/2006/relationships/image" Target="../media/image568.wmf"/><Relationship Id="rId6" Type="http://schemas.openxmlformats.org/officeDocument/2006/relationships/image" Target="../media/image477.wmf"/><Relationship Id="rId5" Type="http://schemas.openxmlformats.org/officeDocument/2006/relationships/image" Target="../media/image567.emf"/><Relationship Id="rId4" Type="http://schemas.openxmlformats.org/officeDocument/2006/relationships/image" Target="../media/image566.wmf"/><Relationship Id="rId3" Type="http://schemas.openxmlformats.org/officeDocument/2006/relationships/image" Target="../media/image565.wmf"/><Relationship Id="rId2" Type="http://schemas.openxmlformats.org/officeDocument/2006/relationships/image" Target="../media/image564.wmf"/><Relationship Id="rId12" Type="http://schemas.openxmlformats.org/officeDocument/2006/relationships/image" Target="../media/image571.wmf"/><Relationship Id="rId11" Type="http://schemas.openxmlformats.org/officeDocument/2006/relationships/image" Target="../media/image486.wmf"/><Relationship Id="rId10" Type="http://schemas.openxmlformats.org/officeDocument/2006/relationships/image" Target="../media/image485.wmf"/><Relationship Id="rId1" Type="http://schemas.openxmlformats.org/officeDocument/2006/relationships/image" Target="../media/image563.wmf"/></Relationships>
</file>

<file path=ppt/drawings/_rels/vmlDrawing73.vml.rels><?xml version="1.0" encoding="UTF-8" standalone="yes"?>
<Relationships xmlns="http://schemas.openxmlformats.org/package/2006/relationships"><Relationship Id="rId9" Type="http://schemas.openxmlformats.org/officeDocument/2006/relationships/image" Target="../media/image580.wmf"/><Relationship Id="rId8" Type="http://schemas.openxmlformats.org/officeDocument/2006/relationships/image" Target="../media/image579.wmf"/><Relationship Id="rId7" Type="http://schemas.openxmlformats.org/officeDocument/2006/relationships/image" Target="../media/image578.wmf"/><Relationship Id="rId6" Type="http://schemas.openxmlformats.org/officeDocument/2006/relationships/image" Target="../media/image577.wmf"/><Relationship Id="rId5" Type="http://schemas.openxmlformats.org/officeDocument/2006/relationships/image" Target="../media/image576.wmf"/><Relationship Id="rId4" Type="http://schemas.openxmlformats.org/officeDocument/2006/relationships/image" Target="../media/image575.wmf"/><Relationship Id="rId3" Type="http://schemas.openxmlformats.org/officeDocument/2006/relationships/image" Target="../media/image574.wmf"/><Relationship Id="rId2" Type="http://schemas.openxmlformats.org/officeDocument/2006/relationships/image" Target="../media/image573.wmf"/><Relationship Id="rId14" Type="http://schemas.openxmlformats.org/officeDocument/2006/relationships/image" Target="../media/image585.wmf"/><Relationship Id="rId13" Type="http://schemas.openxmlformats.org/officeDocument/2006/relationships/image" Target="../media/image584.wmf"/><Relationship Id="rId12" Type="http://schemas.openxmlformats.org/officeDocument/2006/relationships/image" Target="../media/image583.wmf"/><Relationship Id="rId11" Type="http://schemas.openxmlformats.org/officeDocument/2006/relationships/image" Target="../media/image582.wmf"/><Relationship Id="rId10" Type="http://schemas.openxmlformats.org/officeDocument/2006/relationships/image" Target="../media/image581.wmf"/><Relationship Id="rId1" Type="http://schemas.openxmlformats.org/officeDocument/2006/relationships/image" Target="../media/image572.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589.wmf"/><Relationship Id="rId2" Type="http://schemas.openxmlformats.org/officeDocument/2006/relationships/image" Target="../media/image588.emf"/><Relationship Id="rId1" Type="http://schemas.openxmlformats.org/officeDocument/2006/relationships/image" Target="../media/image587.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590.wmf"/></Relationships>
</file>

<file path=ppt/drawings/_rels/vmlDrawing76.vml.rels><?xml version="1.0" encoding="UTF-8" standalone="yes"?>
<Relationships xmlns="http://schemas.openxmlformats.org/package/2006/relationships"><Relationship Id="rId9" Type="http://schemas.openxmlformats.org/officeDocument/2006/relationships/image" Target="../media/image596.emf"/><Relationship Id="rId8" Type="http://schemas.openxmlformats.org/officeDocument/2006/relationships/image" Target="../media/image595.emf"/><Relationship Id="rId7" Type="http://schemas.openxmlformats.org/officeDocument/2006/relationships/image" Target="../media/image594.emf"/><Relationship Id="rId6" Type="http://schemas.openxmlformats.org/officeDocument/2006/relationships/image" Target="../media/image593.emf"/><Relationship Id="rId5" Type="http://schemas.openxmlformats.org/officeDocument/2006/relationships/image" Target="../media/image592.emf"/><Relationship Id="rId4" Type="http://schemas.openxmlformats.org/officeDocument/2006/relationships/image" Target="../media/image591.emf"/><Relationship Id="rId3" Type="http://schemas.openxmlformats.org/officeDocument/2006/relationships/image" Target="../media/image79.jpeg"/><Relationship Id="rId2" Type="http://schemas.openxmlformats.org/officeDocument/2006/relationships/image" Target="../media/image492.wmf"/><Relationship Id="rId10" Type="http://schemas.openxmlformats.org/officeDocument/2006/relationships/image" Target="../media/image597.wmf"/><Relationship Id="rId1" Type="http://schemas.openxmlformats.org/officeDocument/2006/relationships/image" Target="../media/image491.wmf"/></Relationships>
</file>

<file path=ppt/drawings/_rels/vmlDrawing77.vml.rels><?xml version="1.0" encoding="UTF-8" standalone="yes"?>
<Relationships xmlns="http://schemas.openxmlformats.org/package/2006/relationships"><Relationship Id="rId4" Type="http://schemas.openxmlformats.org/officeDocument/2006/relationships/image" Target="../media/image601.wmf"/><Relationship Id="rId3" Type="http://schemas.openxmlformats.org/officeDocument/2006/relationships/image" Target="../media/image600.wmf"/><Relationship Id="rId2" Type="http://schemas.openxmlformats.org/officeDocument/2006/relationships/image" Target="../media/image599.wmf"/><Relationship Id="rId1" Type="http://schemas.openxmlformats.org/officeDocument/2006/relationships/image" Target="../media/image598.wmf"/></Relationships>
</file>

<file path=ppt/drawings/_rels/vmlDrawing78.vml.rels><?xml version="1.0" encoding="UTF-8" standalone="yes"?>
<Relationships xmlns="http://schemas.openxmlformats.org/package/2006/relationships"><Relationship Id="rId9" Type="http://schemas.openxmlformats.org/officeDocument/2006/relationships/image" Target="../media/image611.wmf"/><Relationship Id="rId8" Type="http://schemas.openxmlformats.org/officeDocument/2006/relationships/image" Target="../media/image610.wmf"/><Relationship Id="rId7" Type="http://schemas.openxmlformats.org/officeDocument/2006/relationships/image" Target="../media/image609.wmf"/><Relationship Id="rId6" Type="http://schemas.openxmlformats.org/officeDocument/2006/relationships/image" Target="../media/image608.wmf"/><Relationship Id="rId5" Type="http://schemas.openxmlformats.org/officeDocument/2006/relationships/image" Target="../media/image607.wmf"/><Relationship Id="rId4" Type="http://schemas.openxmlformats.org/officeDocument/2006/relationships/image" Target="../media/image606.wmf"/><Relationship Id="rId3" Type="http://schemas.openxmlformats.org/officeDocument/2006/relationships/image" Target="../media/image605.wmf"/><Relationship Id="rId2" Type="http://schemas.openxmlformats.org/officeDocument/2006/relationships/image" Target="../media/image604.wmf"/><Relationship Id="rId15" Type="http://schemas.openxmlformats.org/officeDocument/2006/relationships/image" Target="../media/image617.wmf"/><Relationship Id="rId14" Type="http://schemas.openxmlformats.org/officeDocument/2006/relationships/image" Target="../media/image616.wmf"/><Relationship Id="rId13" Type="http://schemas.openxmlformats.org/officeDocument/2006/relationships/image" Target="../media/image615.wmf"/><Relationship Id="rId12" Type="http://schemas.openxmlformats.org/officeDocument/2006/relationships/image" Target="../media/image614.wmf"/><Relationship Id="rId11" Type="http://schemas.openxmlformats.org/officeDocument/2006/relationships/image" Target="../media/image613.wmf"/><Relationship Id="rId10" Type="http://schemas.openxmlformats.org/officeDocument/2006/relationships/image" Target="../media/image612.wmf"/><Relationship Id="rId1" Type="http://schemas.openxmlformats.org/officeDocument/2006/relationships/image" Target="../media/image603.emf"/></Relationships>
</file>

<file path=ppt/drawings/_rels/vmlDrawing79.vml.rels><?xml version="1.0" encoding="UTF-8" standalone="yes"?>
<Relationships xmlns="http://schemas.openxmlformats.org/package/2006/relationships"><Relationship Id="rId2" Type="http://schemas.openxmlformats.org/officeDocument/2006/relationships/image" Target="../media/image619.wmf"/><Relationship Id="rId1" Type="http://schemas.openxmlformats.org/officeDocument/2006/relationships/image" Target="../media/image618.wmf"/></Relationships>
</file>

<file path=ppt/drawings/_rels/vmlDrawing8.vml.rels><?xml version="1.0" encoding="UTF-8" standalone="yes"?>
<Relationships xmlns="http://schemas.openxmlformats.org/package/2006/relationships"><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0.wmf"/><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image" Target="../media/image35.wmf"/></Relationships>
</file>

<file path=ppt/drawings/_rels/vmlDrawing80.vml.rels><?xml version="1.0" encoding="UTF-8" standalone="yes"?>
<Relationships xmlns="http://schemas.openxmlformats.org/package/2006/relationships"><Relationship Id="rId8" Type="http://schemas.openxmlformats.org/officeDocument/2006/relationships/image" Target="../media/image627.wmf"/><Relationship Id="rId7" Type="http://schemas.openxmlformats.org/officeDocument/2006/relationships/image" Target="../media/image626.wmf"/><Relationship Id="rId6" Type="http://schemas.openxmlformats.org/officeDocument/2006/relationships/image" Target="../media/image625.wmf"/><Relationship Id="rId5" Type="http://schemas.openxmlformats.org/officeDocument/2006/relationships/image" Target="../media/image624.wmf"/><Relationship Id="rId4" Type="http://schemas.openxmlformats.org/officeDocument/2006/relationships/image" Target="../media/image623.wmf"/><Relationship Id="rId3" Type="http://schemas.openxmlformats.org/officeDocument/2006/relationships/image" Target="../media/image622.wmf"/><Relationship Id="rId2" Type="http://schemas.openxmlformats.org/officeDocument/2006/relationships/image" Target="../media/image621.wmf"/><Relationship Id="rId1" Type="http://schemas.openxmlformats.org/officeDocument/2006/relationships/image" Target="../media/image620.wmf"/></Relationships>
</file>

<file path=ppt/drawings/_rels/vmlDrawing81.vml.rels><?xml version="1.0" encoding="UTF-8" standalone="yes"?>
<Relationships xmlns="http://schemas.openxmlformats.org/package/2006/relationships"><Relationship Id="rId4" Type="http://schemas.openxmlformats.org/officeDocument/2006/relationships/image" Target="../media/image631.wmf"/><Relationship Id="rId3" Type="http://schemas.openxmlformats.org/officeDocument/2006/relationships/image" Target="../media/image630.wmf"/><Relationship Id="rId2" Type="http://schemas.openxmlformats.org/officeDocument/2006/relationships/image" Target="../media/image629.wmf"/><Relationship Id="rId1" Type="http://schemas.openxmlformats.org/officeDocument/2006/relationships/image" Target="../media/image628.wmf"/></Relationships>
</file>

<file path=ppt/drawings/_rels/vmlDrawing82.vml.rels><?xml version="1.0" encoding="UTF-8" standalone="yes"?>
<Relationships xmlns="http://schemas.openxmlformats.org/package/2006/relationships"><Relationship Id="rId7" Type="http://schemas.openxmlformats.org/officeDocument/2006/relationships/image" Target="../media/image630.wmf"/><Relationship Id="rId6" Type="http://schemas.openxmlformats.org/officeDocument/2006/relationships/image" Target="../media/image629.wmf"/><Relationship Id="rId5" Type="http://schemas.openxmlformats.org/officeDocument/2006/relationships/image" Target="../media/image628.wmf"/><Relationship Id="rId4" Type="http://schemas.openxmlformats.org/officeDocument/2006/relationships/image" Target="../media/image635.wmf"/><Relationship Id="rId3" Type="http://schemas.openxmlformats.org/officeDocument/2006/relationships/image" Target="../media/image634.wmf"/><Relationship Id="rId2" Type="http://schemas.openxmlformats.org/officeDocument/2006/relationships/image" Target="../media/image633.wmf"/><Relationship Id="rId1" Type="http://schemas.openxmlformats.org/officeDocument/2006/relationships/image" Target="../media/image632.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638.wmf"/><Relationship Id="rId2" Type="http://schemas.openxmlformats.org/officeDocument/2006/relationships/image" Target="../media/image637.wmf"/><Relationship Id="rId1" Type="http://schemas.openxmlformats.org/officeDocument/2006/relationships/image" Target="../media/image636.wmf"/></Relationships>
</file>

<file path=ppt/drawings/_rels/vmlDrawing84.vml.rels><?xml version="1.0" encoding="UTF-8" standalone="yes"?>
<Relationships xmlns="http://schemas.openxmlformats.org/package/2006/relationships"><Relationship Id="rId9" Type="http://schemas.openxmlformats.org/officeDocument/2006/relationships/image" Target="../media/image647.wmf"/><Relationship Id="rId8" Type="http://schemas.openxmlformats.org/officeDocument/2006/relationships/image" Target="../media/image646.wmf"/><Relationship Id="rId7" Type="http://schemas.openxmlformats.org/officeDocument/2006/relationships/image" Target="../media/image645.wmf"/><Relationship Id="rId6" Type="http://schemas.openxmlformats.org/officeDocument/2006/relationships/image" Target="../media/image644.wmf"/><Relationship Id="rId5" Type="http://schemas.openxmlformats.org/officeDocument/2006/relationships/image" Target="../media/image643.wmf"/><Relationship Id="rId4" Type="http://schemas.openxmlformats.org/officeDocument/2006/relationships/image" Target="../media/image642.wmf"/><Relationship Id="rId3" Type="http://schemas.openxmlformats.org/officeDocument/2006/relationships/image" Target="../media/image641.wmf"/><Relationship Id="rId2" Type="http://schemas.openxmlformats.org/officeDocument/2006/relationships/image" Target="../media/image640.wmf"/><Relationship Id="rId10" Type="http://schemas.openxmlformats.org/officeDocument/2006/relationships/image" Target="../media/image648.wmf"/><Relationship Id="rId1" Type="http://schemas.openxmlformats.org/officeDocument/2006/relationships/image" Target="../media/image639.wmf"/></Relationships>
</file>

<file path=ppt/drawings/_rels/vmlDrawing85.vml.rels><?xml version="1.0" encoding="UTF-8" standalone="yes"?>
<Relationships xmlns="http://schemas.openxmlformats.org/package/2006/relationships"><Relationship Id="rId9" Type="http://schemas.openxmlformats.org/officeDocument/2006/relationships/image" Target="../media/image658.wmf"/><Relationship Id="rId8" Type="http://schemas.openxmlformats.org/officeDocument/2006/relationships/image" Target="../media/image657.wmf"/><Relationship Id="rId7" Type="http://schemas.openxmlformats.org/officeDocument/2006/relationships/image" Target="../media/image656.wmf"/><Relationship Id="rId6" Type="http://schemas.openxmlformats.org/officeDocument/2006/relationships/image" Target="../media/image654.wmf"/><Relationship Id="rId5" Type="http://schemas.openxmlformats.org/officeDocument/2006/relationships/image" Target="../media/image653.wmf"/><Relationship Id="rId4" Type="http://schemas.openxmlformats.org/officeDocument/2006/relationships/image" Target="../media/image652.wmf"/><Relationship Id="rId3" Type="http://schemas.openxmlformats.org/officeDocument/2006/relationships/image" Target="../media/image651.wmf"/><Relationship Id="rId2" Type="http://schemas.openxmlformats.org/officeDocument/2006/relationships/image" Target="../media/image650.wmf"/><Relationship Id="rId13" Type="http://schemas.openxmlformats.org/officeDocument/2006/relationships/image" Target="../media/image647.wmf"/><Relationship Id="rId12" Type="http://schemas.openxmlformats.org/officeDocument/2006/relationships/image" Target="../media/image660.wmf"/><Relationship Id="rId11" Type="http://schemas.openxmlformats.org/officeDocument/2006/relationships/image" Target="../media/image659.wmf"/><Relationship Id="rId10" Type="http://schemas.openxmlformats.org/officeDocument/2006/relationships/image" Target="../media/image645.wmf"/><Relationship Id="rId1" Type="http://schemas.openxmlformats.org/officeDocument/2006/relationships/image" Target="../media/image649.wmf"/></Relationships>
</file>

<file path=ppt/drawings/_rels/vmlDrawing86.vml.rels><?xml version="1.0" encoding="UTF-8" standalone="yes"?>
<Relationships xmlns="http://schemas.openxmlformats.org/package/2006/relationships"><Relationship Id="rId9" Type="http://schemas.openxmlformats.org/officeDocument/2006/relationships/image" Target="../media/image669.wmf"/><Relationship Id="rId8" Type="http://schemas.openxmlformats.org/officeDocument/2006/relationships/image" Target="../media/image668.wmf"/><Relationship Id="rId7" Type="http://schemas.openxmlformats.org/officeDocument/2006/relationships/image" Target="../media/image667.wmf"/><Relationship Id="rId6" Type="http://schemas.openxmlformats.org/officeDocument/2006/relationships/image" Target="../media/image666.wmf"/><Relationship Id="rId5" Type="http://schemas.openxmlformats.org/officeDocument/2006/relationships/image" Target="../media/image665.wmf"/><Relationship Id="rId4" Type="http://schemas.openxmlformats.org/officeDocument/2006/relationships/image" Target="../media/image664.wmf"/><Relationship Id="rId3" Type="http://schemas.openxmlformats.org/officeDocument/2006/relationships/image" Target="../media/image663.wmf"/><Relationship Id="rId2" Type="http://schemas.openxmlformats.org/officeDocument/2006/relationships/image" Target="../media/image662.wmf"/><Relationship Id="rId16" Type="http://schemas.openxmlformats.org/officeDocument/2006/relationships/image" Target="../media/image647.wmf"/><Relationship Id="rId15" Type="http://schemas.openxmlformats.org/officeDocument/2006/relationships/image" Target="../media/image674.wmf"/><Relationship Id="rId14" Type="http://schemas.openxmlformats.org/officeDocument/2006/relationships/image" Target="../media/image673.wmf"/><Relationship Id="rId13" Type="http://schemas.openxmlformats.org/officeDocument/2006/relationships/image" Target="../media/image645.wmf"/><Relationship Id="rId12" Type="http://schemas.openxmlformats.org/officeDocument/2006/relationships/image" Target="../media/image672.wmf"/><Relationship Id="rId11" Type="http://schemas.openxmlformats.org/officeDocument/2006/relationships/image" Target="../media/image671.wmf"/><Relationship Id="rId10" Type="http://schemas.openxmlformats.org/officeDocument/2006/relationships/image" Target="../media/image670.wmf"/><Relationship Id="rId1" Type="http://schemas.openxmlformats.org/officeDocument/2006/relationships/image" Target="../media/image661.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677.wmf"/><Relationship Id="rId2" Type="http://schemas.openxmlformats.org/officeDocument/2006/relationships/image" Target="../media/image676.wmf"/><Relationship Id="rId1" Type="http://schemas.openxmlformats.org/officeDocument/2006/relationships/image" Target="../media/image675.wmf"/></Relationships>
</file>

<file path=ppt/drawings/_rels/vmlDrawing88.vml.rels><?xml version="1.0" encoding="UTF-8" standalone="yes"?>
<Relationships xmlns="http://schemas.openxmlformats.org/package/2006/relationships"><Relationship Id="rId9" Type="http://schemas.openxmlformats.org/officeDocument/2006/relationships/image" Target="../media/image686.wmf"/><Relationship Id="rId8" Type="http://schemas.openxmlformats.org/officeDocument/2006/relationships/image" Target="../media/image685.wmf"/><Relationship Id="rId7" Type="http://schemas.openxmlformats.org/officeDocument/2006/relationships/image" Target="../media/image684.wmf"/><Relationship Id="rId6" Type="http://schemas.openxmlformats.org/officeDocument/2006/relationships/image" Target="../media/image683.wmf"/><Relationship Id="rId5" Type="http://schemas.openxmlformats.org/officeDocument/2006/relationships/image" Target="../media/image682.wmf"/><Relationship Id="rId4" Type="http://schemas.openxmlformats.org/officeDocument/2006/relationships/image" Target="../media/image681.wmf"/><Relationship Id="rId3" Type="http://schemas.openxmlformats.org/officeDocument/2006/relationships/image" Target="../media/image680.wmf"/><Relationship Id="rId2" Type="http://schemas.openxmlformats.org/officeDocument/2006/relationships/image" Target="../media/image679.wmf"/><Relationship Id="rId14" Type="http://schemas.openxmlformats.org/officeDocument/2006/relationships/image" Target="../media/image691.wmf"/><Relationship Id="rId13" Type="http://schemas.openxmlformats.org/officeDocument/2006/relationships/image" Target="../media/image690.wmf"/><Relationship Id="rId12" Type="http://schemas.openxmlformats.org/officeDocument/2006/relationships/image" Target="../media/image689.wmf"/><Relationship Id="rId11" Type="http://schemas.openxmlformats.org/officeDocument/2006/relationships/image" Target="../media/image688.wmf"/><Relationship Id="rId10" Type="http://schemas.openxmlformats.org/officeDocument/2006/relationships/image" Target="../media/image687.wmf"/><Relationship Id="rId1" Type="http://schemas.openxmlformats.org/officeDocument/2006/relationships/image" Target="../media/image678.wmf"/></Relationships>
</file>

<file path=ppt/drawings/_rels/vmlDrawing89.vml.rels><?xml version="1.0" encoding="UTF-8" standalone="yes"?>
<Relationships xmlns="http://schemas.openxmlformats.org/package/2006/relationships"><Relationship Id="rId9" Type="http://schemas.openxmlformats.org/officeDocument/2006/relationships/image" Target="../media/image696.wmf"/><Relationship Id="rId8" Type="http://schemas.openxmlformats.org/officeDocument/2006/relationships/image" Target="../media/image695.wmf"/><Relationship Id="rId7" Type="http://schemas.openxmlformats.org/officeDocument/2006/relationships/image" Target="../media/image79.jpeg"/><Relationship Id="rId6" Type="http://schemas.openxmlformats.org/officeDocument/2006/relationships/image" Target="../media/image691.wmf"/><Relationship Id="rId5" Type="http://schemas.openxmlformats.org/officeDocument/2006/relationships/image" Target="../media/image690.wmf"/><Relationship Id="rId4" Type="http://schemas.openxmlformats.org/officeDocument/2006/relationships/image" Target="../media/image689.wmf"/><Relationship Id="rId3" Type="http://schemas.openxmlformats.org/officeDocument/2006/relationships/image" Target="../media/image694.wmf"/><Relationship Id="rId20" Type="http://schemas.openxmlformats.org/officeDocument/2006/relationships/image" Target="../media/image706.wmf"/><Relationship Id="rId2" Type="http://schemas.openxmlformats.org/officeDocument/2006/relationships/image" Target="../media/image693.wmf"/><Relationship Id="rId19" Type="http://schemas.openxmlformats.org/officeDocument/2006/relationships/image" Target="../media/image705.wmf"/><Relationship Id="rId18" Type="http://schemas.openxmlformats.org/officeDocument/2006/relationships/image" Target="../media/image704.wmf"/><Relationship Id="rId17" Type="http://schemas.openxmlformats.org/officeDocument/2006/relationships/image" Target="../media/image703.wmf"/><Relationship Id="rId16" Type="http://schemas.openxmlformats.org/officeDocument/2006/relationships/image" Target="../media/image702.wmf"/><Relationship Id="rId15" Type="http://schemas.openxmlformats.org/officeDocument/2006/relationships/image" Target="../media/image701.wmf"/><Relationship Id="rId14" Type="http://schemas.openxmlformats.org/officeDocument/2006/relationships/image" Target="../media/image700.wmf"/><Relationship Id="rId13" Type="http://schemas.openxmlformats.org/officeDocument/2006/relationships/image" Target="../media/image699.wmf"/><Relationship Id="rId12" Type="http://schemas.openxmlformats.org/officeDocument/2006/relationships/image" Target="../media/image698.wmf"/><Relationship Id="rId11" Type="http://schemas.openxmlformats.org/officeDocument/2006/relationships/image" Target="../media/image675.wmf"/><Relationship Id="rId10" Type="http://schemas.openxmlformats.org/officeDocument/2006/relationships/image" Target="../media/image697.wmf"/><Relationship Id="rId1" Type="http://schemas.openxmlformats.org/officeDocument/2006/relationships/image" Target="../media/image69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90.vml.rels><?xml version="1.0" encoding="UTF-8" standalone="yes"?>
<Relationships xmlns="http://schemas.openxmlformats.org/package/2006/relationships"><Relationship Id="rId9" Type="http://schemas.openxmlformats.org/officeDocument/2006/relationships/image" Target="../media/image690.wmf"/><Relationship Id="rId8" Type="http://schemas.openxmlformats.org/officeDocument/2006/relationships/image" Target="../media/image704.wmf"/><Relationship Id="rId7" Type="http://schemas.openxmlformats.org/officeDocument/2006/relationships/image" Target="../media/image675.wmf"/><Relationship Id="rId6" Type="http://schemas.openxmlformats.org/officeDocument/2006/relationships/image" Target="../media/image712.wmf"/><Relationship Id="rId5" Type="http://schemas.openxmlformats.org/officeDocument/2006/relationships/image" Target="../media/image711.wmf"/><Relationship Id="rId4" Type="http://schemas.openxmlformats.org/officeDocument/2006/relationships/image" Target="../media/image710.wmf"/><Relationship Id="rId3" Type="http://schemas.openxmlformats.org/officeDocument/2006/relationships/image" Target="../media/image709.wmf"/><Relationship Id="rId2" Type="http://schemas.openxmlformats.org/officeDocument/2006/relationships/image" Target="../media/image708.wmf"/><Relationship Id="rId1" Type="http://schemas.openxmlformats.org/officeDocument/2006/relationships/image" Target="../media/image707.wmf"/></Relationships>
</file>

<file path=ppt/drawings/_rels/vmlDrawing91.vml.rels><?xml version="1.0" encoding="UTF-8" standalone="yes"?>
<Relationships xmlns="http://schemas.openxmlformats.org/package/2006/relationships"><Relationship Id="rId9" Type="http://schemas.openxmlformats.org/officeDocument/2006/relationships/image" Target="../media/image718.wmf"/><Relationship Id="rId8" Type="http://schemas.openxmlformats.org/officeDocument/2006/relationships/image" Target="../media/image717.wmf"/><Relationship Id="rId7" Type="http://schemas.openxmlformats.org/officeDocument/2006/relationships/image" Target="../media/image716.wmf"/><Relationship Id="rId6" Type="http://schemas.openxmlformats.org/officeDocument/2006/relationships/image" Target="../media/image715.wmf"/><Relationship Id="rId5" Type="http://schemas.openxmlformats.org/officeDocument/2006/relationships/image" Target="../media/image714.wmf"/><Relationship Id="rId4" Type="http://schemas.openxmlformats.org/officeDocument/2006/relationships/image" Target="../media/image713.wmf"/><Relationship Id="rId3" Type="http://schemas.openxmlformats.org/officeDocument/2006/relationships/image" Target="../media/image697.wmf"/><Relationship Id="rId2" Type="http://schemas.openxmlformats.org/officeDocument/2006/relationships/image" Target="../media/image696.wmf"/><Relationship Id="rId13" Type="http://schemas.openxmlformats.org/officeDocument/2006/relationships/image" Target="../media/image686.wmf"/><Relationship Id="rId12" Type="http://schemas.openxmlformats.org/officeDocument/2006/relationships/image" Target="../media/image721.wmf"/><Relationship Id="rId11" Type="http://schemas.openxmlformats.org/officeDocument/2006/relationships/image" Target="../media/image720.emf"/><Relationship Id="rId10" Type="http://schemas.openxmlformats.org/officeDocument/2006/relationships/image" Target="../media/image719.wmf"/><Relationship Id="rId1" Type="http://schemas.openxmlformats.org/officeDocument/2006/relationships/image" Target="../media/image695.wmf"/></Relationships>
</file>

<file path=ppt/drawings/_rels/vmlDrawing92.vml.rels><?xml version="1.0" encoding="UTF-8" standalone="yes"?>
<Relationships xmlns="http://schemas.openxmlformats.org/package/2006/relationships"><Relationship Id="rId5" Type="http://schemas.openxmlformats.org/officeDocument/2006/relationships/image" Target="../media/image726.wmf"/><Relationship Id="rId4" Type="http://schemas.openxmlformats.org/officeDocument/2006/relationships/image" Target="../media/image725.wmf"/><Relationship Id="rId3" Type="http://schemas.openxmlformats.org/officeDocument/2006/relationships/image" Target="../media/image724.wmf"/><Relationship Id="rId2" Type="http://schemas.openxmlformats.org/officeDocument/2006/relationships/image" Target="../media/image723.wmf"/><Relationship Id="rId1" Type="http://schemas.openxmlformats.org/officeDocument/2006/relationships/image" Target="../media/image722.w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729.wmf"/><Relationship Id="rId2" Type="http://schemas.openxmlformats.org/officeDocument/2006/relationships/image" Target="../media/image728.wmf"/><Relationship Id="rId1" Type="http://schemas.openxmlformats.org/officeDocument/2006/relationships/image" Target="../media/image727.wmf"/></Relationships>
</file>

<file path=ppt/drawings/_rels/vmlDrawing94.vml.rels><?xml version="1.0" encoding="UTF-8" standalone="yes"?>
<Relationships xmlns="http://schemas.openxmlformats.org/package/2006/relationships"><Relationship Id="rId9" Type="http://schemas.openxmlformats.org/officeDocument/2006/relationships/image" Target="../media/image738.wmf"/><Relationship Id="rId8" Type="http://schemas.openxmlformats.org/officeDocument/2006/relationships/image" Target="../media/image737.wmf"/><Relationship Id="rId7" Type="http://schemas.openxmlformats.org/officeDocument/2006/relationships/image" Target="../media/image736.wmf"/><Relationship Id="rId6" Type="http://schemas.openxmlformats.org/officeDocument/2006/relationships/image" Target="../media/image735.wmf"/><Relationship Id="rId5" Type="http://schemas.openxmlformats.org/officeDocument/2006/relationships/image" Target="../media/image734.wmf"/><Relationship Id="rId4" Type="http://schemas.openxmlformats.org/officeDocument/2006/relationships/image" Target="../media/image733.wmf"/><Relationship Id="rId3" Type="http://schemas.openxmlformats.org/officeDocument/2006/relationships/image" Target="../media/image732.wmf"/><Relationship Id="rId2" Type="http://schemas.openxmlformats.org/officeDocument/2006/relationships/image" Target="../media/image731.wmf"/><Relationship Id="rId10" Type="http://schemas.openxmlformats.org/officeDocument/2006/relationships/image" Target="../media/image739.wmf"/><Relationship Id="rId1" Type="http://schemas.openxmlformats.org/officeDocument/2006/relationships/image" Target="../media/image730.wmf"/></Relationships>
</file>

<file path=ppt/drawings/_rels/vmlDrawing95.vml.rels><?xml version="1.0" encoding="UTF-8" standalone="yes"?>
<Relationships xmlns="http://schemas.openxmlformats.org/package/2006/relationships"><Relationship Id="rId4" Type="http://schemas.openxmlformats.org/officeDocument/2006/relationships/image" Target="../media/image743.wmf"/><Relationship Id="rId3" Type="http://schemas.openxmlformats.org/officeDocument/2006/relationships/image" Target="../media/image742.wmf"/><Relationship Id="rId2" Type="http://schemas.openxmlformats.org/officeDocument/2006/relationships/image" Target="../media/image741.wmf"/><Relationship Id="rId1" Type="http://schemas.openxmlformats.org/officeDocument/2006/relationships/image" Target="../media/image740.wmf"/></Relationships>
</file>

<file path=ppt/drawings/_rels/vmlDrawing96.vml.rels><?xml version="1.0" encoding="UTF-8" standalone="yes"?>
<Relationships xmlns="http://schemas.openxmlformats.org/package/2006/relationships"><Relationship Id="rId7" Type="http://schemas.openxmlformats.org/officeDocument/2006/relationships/image" Target="../media/image751.wmf"/><Relationship Id="rId6" Type="http://schemas.openxmlformats.org/officeDocument/2006/relationships/image" Target="../media/image750.wmf"/><Relationship Id="rId5" Type="http://schemas.openxmlformats.org/officeDocument/2006/relationships/image" Target="../media/image749.wmf"/><Relationship Id="rId4" Type="http://schemas.openxmlformats.org/officeDocument/2006/relationships/image" Target="../media/image748.wmf"/><Relationship Id="rId3" Type="http://schemas.openxmlformats.org/officeDocument/2006/relationships/image" Target="../media/image747.wmf"/><Relationship Id="rId2" Type="http://schemas.openxmlformats.org/officeDocument/2006/relationships/image" Target="../media/image746.wmf"/><Relationship Id="rId1" Type="http://schemas.openxmlformats.org/officeDocument/2006/relationships/image" Target="../media/image745.w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754.wmf"/><Relationship Id="rId1" Type="http://schemas.openxmlformats.org/officeDocument/2006/relationships/image" Target="../media/image753.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756.wmf"/><Relationship Id="rId2" Type="http://schemas.openxmlformats.org/officeDocument/2006/relationships/image" Target="../media/image753.wmf"/><Relationship Id="rId1" Type="http://schemas.openxmlformats.org/officeDocument/2006/relationships/image" Target="../media/image754.wmf"/></Relationships>
</file>

<file path=ppt/drawings/_rels/vmlDrawing99.vml.rels><?xml version="1.0" encoding="UTF-8" standalone="yes"?>
<Relationships xmlns="http://schemas.openxmlformats.org/package/2006/relationships"><Relationship Id="rId4" Type="http://schemas.openxmlformats.org/officeDocument/2006/relationships/image" Target="../media/image759.wmf"/><Relationship Id="rId3" Type="http://schemas.openxmlformats.org/officeDocument/2006/relationships/image" Target="../media/image758.wmf"/><Relationship Id="rId2" Type="http://schemas.openxmlformats.org/officeDocument/2006/relationships/image" Target="../media/image753.wmf"/><Relationship Id="rId1" Type="http://schemas.openxmlformats.org/officeDocument/2006/relationships/image" Target="../media/image75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ea typeface="仿宋_GB2312" pitchFamily="49" charset="-122"/>
              </a:defRPr>
            </a:lvl1pPr>
          </a:lstStyle>
          <a:p>
            <a:endParaRPr lang="en-US" altLang="zh-CN"/>
          </a:p>
        </p:txBody>
      </p:sp>
      <p:sp>
        <p:nvSpPr>
          <p:cNvPr id="12291"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ea typeface="仿宋_GB2312" pitchFamily="49" charset="-122"/>
              </a:defRPr>
            </a:lvl1pPr>
          </a:lstStyle>
          <a:p>
            <a:endParaRPr lang="en-US" altLang="zh-CN"/>
          </a:p>
        </p:txBody>
      </p:sp>
      <p:sp>
        <p:nvSpPr>
          <p:cNvPr id="122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93"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2294"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ea typeface="仿宋_GB2312" pitchFamily="49" charset="-122"/>
              </a:defRPr>
            </a:lvl1pPr>
          </a:lstStyle>
          <a:p>
            <a:endParaRPr lang="en-US" altLang="zh-CN"/>
          </a:p>
        </p:txBody>
      </p:sp>
      <p:sp>
        <p:nvSpPr>
          <p:cNvPr id="12295"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ea typeface="仿宋_GB2312" pitchFamily="49" charset="-122"/>
              </a:defRPr>
            </a:lvl1pPr>
          </a:lstStyle>
          <a:p>
            <a:fld id="{70E28389-F9E7-4B0A-859E-CE9709D74827}"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2CFE39-E4F3-4BD9-A16E-9B3A0A705C4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我们说的向量特指几何向量</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我们说的向量特指几何向量； 向量的加减乘满足实数的加减乘运算法则</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我们说的向量特指几何向量</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DF561BB-4290-4EB2-B54B-369A67E64776}" type="slidenum">
              <a:rPr lang="en-US" altLang="zh-CN"/>
            </a:fld>
            <a:endParaRPr lang="en-US" altLang="zh-CN"/>
          </a:p>
        </p:txBody>
      </p:sp>
      <p:sp>
        <p:nvSpPr>
          <p:cNvPr id="389122" name="Rectangle 2"/>
          <p:cNvSpPr>
            <a:spLocks noGrp="1" noRot="1" noChangeAspect="1" noChangeArrowheads="1" noTextEdit="1"/>
          </p:cNvSpPr>
          <p:nvPr>
            <p:ph type="sldImg"/>
          </p:nvPr>
        </p:nvSpPr>
        <p:spPr/>
      </p:sp>
      <p:sp>
        <p:nvSpPr>
          <p:cNvPr id="3891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9225718-CE17-4B67-9FE4-70AC046E6DBC}" type="slidenum">
              <a:rPr lang="en-US" altLang="zh-CN"/>
            </a:fld>
            <a:endParaRPr lang="en-US" altLang="zh-CN"/>
          </a:p>
        </p:txBody>
      </p:sp>
      <p:sp>
        <p:nvSpPr>
          <p:cNvPr id="50178" name="Rectangle 2"/>
          <p:cNvSpPr>
            <a:spLocks noGrp="1" noRot="1" noChangeAspect="1" noChangeArrowheads="1" noTextEdit="1"/>
          </p:cNvSpPr>
          <p:nvPr>
            <p:ph type="sldImg"/>
          </p:nvPr>
        </p:nvSpPr>
        <p:spPr>
          <a:xfrm>
            <a:off x="381000" y="685800"/>
            <a:ext cx="6096000" cy="3429000"/>
          </a:xfrm>
        </p:spPr>
      </p:sp>
      <p:sp>
        <p:nvSpPr>
          <p:cNvPr id="50179" name="Rectangle 3"/>
          <p:cNvSpPr>
            <a:spLocks noGrp="1" noChangeArrowheads="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5820EB7-D5B2-4231-8DF9-80A46F563B94}" type="slidenum">
              <a:rPr lang="en-US" altLang="zh-CN"/>
            </a:fld>
            <a:endParaRPr lang="en-US" altLang="zh-CN"/>
          </a:p>
        </p:txBody>
      </p:sp>
      <p:sp>
        <p:nvSpPr>
          <p:cNvPr id="390146" name="Rectangle 2"/>
          <p:cNvSpPr>
            <a:spLocks noGrp="1" noRot="1" noChangeAspect="1" noChangeArrowheads="1" noTextEdit="1"/>
          </p:cNvSpPr>
          <p:nvPr>
            <p:ph type="sldImg"/>
          </p:nvPr>
        </p:nvSpPr>
        <p:spPr/>
      </p:sp>
      <p:sp>
        <p:nvSpPr>
          <p:cNvPr id="3901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4983406-0CF5-4549-9864-9CB2A8B8AA2E}" type="slidenum">
              <a:rPr lang="en-US" altLang="zh-CN"/>
            </a:fld>
            <a:endParaRPr lang="en-US" altLang="zh-CN"/>
          </a:p>
        </p:txBody>
      </p:sp>
      <p:sp>
        <p:nvSpPr>
          <p:cNvPr id="394242" name="Rectangle 2"/>
          <p:cNvSpPr>
            <a:spLocks noGrp="1" noRot="1" noChangeAspect="1" noChangeArrowheads="1" noTextEdit="1"/>
          </p:cNvSpPr>
          <p:nvPr>
            <p:ph type="sldImg"/>
          </p:nvPr>
        </p:nvSpPr>
        <p:spPr/>
      </p:sp>
      <p:sp>
        <p:nvSpPr>
          <p:cNvPr id="3942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1D4E9B4-A290-477E-93B0-C3DAAA0921CD}" type="slidenum">
              <a:rPr lang="en-US" altLang="zh-CN">
                <a:solidFill>
                  <a:prstClr val="black"/>
                </a:solidFill>
              </a:rPr>
            </a:fld>
            <a:endParaRPr lang="en-US" altLang="zh-CN">
              <a:solidFill>
                <a:prstClr val="black"/>
              </a:solidFill>
            </a:endParaRPr>
          </a:p>
        </p:txBody>
      </p:sp>
      <p:sp>
        <p:nvSpPr>
          <p:cNvPr id="395266" name="Rectangle 2"/>
          <p:cNvSpPr>
            <a:spLocks noGrp="1" noRot="1" noChangeAspect="1" noChangeArrowheads="1" noTextEdit="1"/>
          </p:cNvSpPr>
          <p:nvPr>
            <p:ph type="sldImg"/>
          </p:nvPr>
        </p:nvSpPr>
        <p:spPr>
          <a:xfrm>
            <a:off x="381000" y="685800"/>
            <a:ext cx="6096000" cy="3429000"/>
          </a:xfrm>
        </p:spPr>
      </p:sp>
      <p:sp>
        <p:nvSpPr>
          <p:cNvPr id="3952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6C12D16-36F3-41FF-9A6B-52BB682AC372}" type="slidenum">
              <a:rPr lang="en-US" altLang="zh-CN">
                <a:solidFill>
                  <a:prstClr val="black"/>
                </a:solidFill>
              </a:rPr>
            </a:fld>
            <a:endParaRPr lang="en-US" altLang="zh-CN">
              <a:solidFill>
                <a:prstClr val="black"/>
              </a:solidFill>
            </a:endParaRPr>
          </a:p>
        </p:txBody>
      </p:sp>
      <p:sp>
        <p:nvSpPr>
          <p:cNvPr id="103426" name="Rectangle 2"/>
          <p:cNvSpPr>
            <a:spLocks noGrp="1" noRot="1" noChangeAspect="1" noChangeArrowheads="1" noTextEdit="1"/>
          </p:cNvSpPr>
          <p:nvPr>
            <p:ph type="sldImg"/>
          </p:nvPr>
        </p:nvSpPr>
        <p:spPr>
          <a:xfrm>
            <a:off x="381000" y="685800"/>
            <a:ext cx="6096000" cy="3429000"/>
          </a:xfrm>
        </p:spPr>
      </p:sp>
      <p:sp>
        <p:nvSpPr>
          <p:cNvPr id="103427" name="Rectangle 3"/>
          <p:cNvSpPr>
            <a:spLocks noGrp="1" noChangeArrowheads="1"/>
          </p:cNvSpPr>
          <p:nvPr>
            <p:ph type="body" idx="1"/>
          </p:nvPr>
        </p:nvSpPr>
        <p:spPr/>
        <p:txBody>
          <a:bodyPr/>
          <a:lstStyle/>
          <a:p>
            <a:r>
              <a:rPr lang="zh-CN" altLang="en-US"/>
              <a:t>运行时</a:t>
            </a:r>
            <a:r>
              <a:rPr lang="en-US" altLang="zh-CN"/>
              <a:t>, </a:t>
            </a:r>
            <a:r>
              <a:rPr lang="zh-CN" altLang="en-US"/>
              <a:t>点击</a:t>
            </a:r>
            <a:r>
              <a:rPr lang="zh-CN" altLang="en-US">
                <a:latin typeface="Arial" panose="020B0604020202020204"/>
              </a:rPr>
              <a:t>“</a:t>
            </a:r>
            <a:r>
              <a:rPr lang="zh-CN" altLang="en-US"/>
              <a:t>注</a:t>
            </a:r>
            <a:r>
              <a:rPr lang="zh-CN" altLang="en-US">
                <a:latin typeface="Arial" panose="020B0604020202020204"/>
              </a:rPr>
              <a:t>”</a:t>
            </a:r>
            <a:r>
              <a:rPr lang="en-US" altLang="zh-CN"/>
              <a:t>, </a:t>
            </a:r>
            <a:r>
              <a:rPr lang="zh-CN" altLang="en-US"/>
              <a:t>或按钮</a:t>
            </a:r>
            <a:r>
              <a:rPr lang="zh-CN" altLang="en-US">
                <a:latin typeface="Arial" panose="020B0604020202020204"/>
              </a:rPr>
              <a:t>“</a:t>
            </a:r>
            <a:r>
              <a:rPr lang="zh-CN" altLang="en-US"/>
              <a:t>注</a:t>
            </a:r>
            <a:r>
              <a:rPr lang="zh-CN" altLang="en-US">
                <a:latin typeface="Arial" panose="020B0604020202020204"/>
              </a:rPr>
              <a:t>”</a:t>
            </a:r>
            <a:r>
              <a:rPr lang="en-US" altLang="zh-CN"/>
              <a:t>, </a:t>
            </a:r>
            <a:r>
              <a:rPr lang="zh-CN" altLang="en-US"/>
              <a:t>运行计算该极限的过程</a:t>
            </a:r>
            <a:r>
              <a:rPr lang="en-US" altLang="zh-CN"/>
              <a:t>, </a:t>
            </a:r>
            <a:r>
              <a:rPr lang="zh-CN" altLang="en-US"/>
              <a:t>运行结束自动返回</a:t>
            </a:r>
            <a:r>
              <a:rPr lang="en-US" altLang="zh-CN"/>
              <a:t>.</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E28389-F9E7-4B0A-859E-CE9709D74827}"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极值点和最值点的区别：极值点是某个区间内的最值，最值是全部区间中的最值</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E28389-F9E7-4B0A-859E-CE9709D74827}"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当</a:t>
            </a:r>
            <a:r>
              <a:rPr lang="en-US" altLang="zh-CN"/>
              <a:t>x</a:t>
            </a:r>
            <a:r>
              <a:rPr lang="en-US" altLang="zh-CN" baseline="-25000"/>
              <a:t>0</a:t>
            </a:r>
            <a:r>
              <a:rPr lang="en-US" altLang="zh-CN"/>
              <a:t>=0</a:t>
            </a:r>
            <a:r>
              <a:rPr lang="zh-CN" altLang="en-US"/>
              <a:t>的时候，</a:t>
            </a:r>
            <a:r>
              <a:rPr lang="en-US" altLang="zh-CN"/>
              <a:t>Taylor</a:t>
            </a:r>
            <a:r>
              <a:rPr lang="zh-CN" altLang="en-US"/>
              <a:t>公式的其实就是麦克劳林展开式</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这几种余项公式是等价的，优先选择使用佩亚诺余项或者拉格朗日余项</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8.xml"/></Relationships>
</file>

<file path=ppt/slideLayouts/_rels/slideLayout338.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207135" y="365128"/>
            <a:ext cx="10146665" cy="767715"/>
          </a:xfrm>
          <a:prstGeom prst="rect">
            <a:avLst/>
          </a:prstGeom>
        </p:spPr>
        <p:txBody>
          <a:bodyPr/>
          <a:lstStyle>
            <a:lvl1pPr>
              <a:defRPr b="1">
                <a:solidFill>
                  <a:schemeClr val="bg1"/>
                </a:solidFill>
                <a:latin typeface="微软雅黑" panose="020B0503020204020204" charset="-122"/>
                <a:ea typeface="微软雅黑" panose="020B0503020204020204" charset="-122"/>
              </a:defRPr>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838200" y="1311275"/>
            <a:ext cx="10515600" cy="4866005"/>
          </a:xfrm>
          <a:prstGeom prst="rect">
            <a:avLst/>
          </a:prstGeom>
        </p:spPr>
        <p:txBody>
          <a:bodyPr/>
          <a:lstStyle>
            <a:lvl1pPr marL="0" indent="0" eaLnBrk="1" fontAlgn="auto" latinLnBrk="0" hangingPunct="1">
              <a:lnSpc>
                <a:spcPct val="150000"/>
              </a:lnSpc>
              <a:buNone/>
              <a:defRPr>
                <a:solidFill>
                  <a:schemeClr val="bg1"/>
                </a:solidFill>
              </a:defRPr>
            </a:lvl1pPr>
            <a:lvl2pPr marL="457200" indent="0" eaLnBrk="1" fontAlgn="auto" latinLnBrk="0" hangingPunct="1">
              <a:lnSpc>
                <a:spcPct val="150000"/>
              </a:lnSpc>
              <a:buNone/>
              <a:defRPr>
                <a:solidFill>
                  <a:schemeClr val="bg1"/>
                </a:solidFill>
              </a:defRPr>
            </a:lvl2pPr>
            <a:lvl3pPr marL="914400" indent="0" eaLnBrk="1" fontAlgn="auto" latinLnBrk="0" hangingPunct="1">
              <a:lnSpc>
                <a:spcPct val="150000"/>
              </a:lnSpc>
              <a:buNone/>
              <a:defRPr>
                <a:solidFill>
                  <a:schemeClr val="bg1"/>
                </a:solidFill>
              </a:defRPr>
            </a:lvl3pPr>
            <a:lvl4pPr marL="1371600" indent="0" eaLnBrk="1" fontAlgn="auto" latinLnBrk="0" hangingPunct="1">
              <a:lnSpc>
                <a:spcPct val="150000"/>
              </a:lnSpc>
              <a:buNone/>
              <a:defRPr>
                <a:solidFill>
                  <a:schemeClr val="bg1"/>
                </a:solidFill>
              </a:defRPr>
            </a:lvl4pPr>
            <a:lvl5pPr marL="1828800" indent="0" eaLnBrk="1" fontAlgn="auto" latinLnBrk="0" hangingPunct="1">
              <a:lnSpc>
                <a:spcPct val="150000"/>
              </a:lnSpc>
              <a:buNone/>
              <a:defRPr>
                <a:solidFill>
                  <a:schemeClr val="bg1"/>
                </a:solidFill>
              </a:defRPr>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a:xfrm>
            <a:off x="838200" y="6357252"/>
            <a:ext cx="2743200" cy="365125"/>
          </a:xfrm>
          <a:prstGeom prst="rect">
            <a:avLst/>
          </a:prstGeom>
        </p:spPr>
        <p:txBody>
          <a:bodyPr/>
          <a:lstStyle>
            <a:lvl1pPr>
              <a:defRPr>
                <a:solidFill>
                  <a:schemeClr val="bg1"/>
                </a:solidFill>
              </a:defRPr>
            </a:lvl1p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a:xfrm>
            <a:off x="4038600" y="6357252"/>
            <a:ext cx="4114800" cy="365125"/>
          </a:xfrm>
          <a:prstGeom prst="rect">
            <a:avLst/>
          </a:prstGeom>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a:xfrm>
            <a:off x="8610600" y="6357252"/>
            <a:ext cx="2743200" cy="365125"/>
          </a:xfrm>
          <a:prstGeom prst="rect">
            <a:avLst/>
          </a:prstGeom>
        </p:spPr>
        <p:txBody>
          <a:bodyPr/>
          <a:lstStyle>
            <a:lvl1pPr>
              <a:defRPr>
                <a:solidFill>
                  <a:schemeClr val="bg1"/>
                </a:solidFill>
              </a:defRPr>
            </a:lvl1pPr>
          </a:lstStyle>
          <a:p>
            <a:fld id="{48F63A3B-78C7-47BE-AE5E-E10140E04643}" type="slidenum">
              <a:rPr lang="en-US" smtClean="0"/>
            </a:fld>
            <a:endParaRPr lang="en-US" dirty="0"/>
          </a:p>
        </p:txBody>
      </p:sp>
    </p:spTree>
  </p:cSld>
  <p:clrMapOvr>
    <a:masterClrMapping/>
  </p:clrMapOvr>
  <p:transition>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328"/>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6B182C0F-3B74-4D4F-8B0C-9A113947D998}"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80D36DDC-88CA-4E1C-B2AC-54839701A93E}"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757"/>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0F20304C-D60E-478A-B6C6-ECD9002B9328}"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2A4D81D2-B8F3-453B-8D3A-EA783909F75A}"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0F63E96A-0832-48A2-BFBF-7603C8705751}"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420F7BFE-A8D2-4694-8633-92969518D500}"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B6C2F6D5-828F-4BB6-A1B4-3AA87B44AE68}"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AC31FB66-F687-4A06-A95A-B5019ED98A6E}"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AECFDC61-533F-4444-A82D-7FA16FD83619}"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EE08DCE7-B143-4996-A14F-528C1AEBC13A}"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D32AC0A-2044-4AE0-ABE5-C118FB21E5CC}"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5262DAA-1E98-4F60-BC6F-550668F6A559}"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09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09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内容占位符 5"/>
          <p:cNvSpPr>
            <a:spLocks noGrp="1"/>
          </p:cNvSpPr>
          <p:nvPr>
            <p:ph sz="quarter" idx="4"/>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609600" y="6245225"/>
            <a:ext cx="2844800" cy="476250"/>
          </a:xfrm>
        </p:spPr>
        <p:txBody>
          <a:bodyPr/>
          <a:lstStyle>
            <a:lvl1pPr>
              <a:defRPr/>
            </a:lvl1pPr>
          </a:lstStyle>
          <a:p>
            <a:fld id="{E046292B-D86F-4C57-ACD8-835B06D835D9}"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4"/>
            <a:ext cx="53848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609600" y="6245225"/>
            <a:ext cx="2844800" cy="476250"/>
          </a:xfrm>
        </p:spPr>
        <p:txBody>
          <a:bodyPr/>
          <a:lstStyle>
            <a:lvl1pPr>
              <a:defRPr/>
            </a:lvl1pPr>
          </a:lstStyle>
          <a:p>
            <a:fld id="{18214F86-4E91-4E9F-8A82-2E89C02995E7}" type="datetime3">
              <a:rPr lang="zh-CN" altLang="en-US">
                <a:solidFill>
                  <a:srgbClr val="000000"/>
                </a:solidFill>
              </a:rPr>
            </a:fld>
            <a:endParaRPr lang="en-US" altLang="zh-CN">
              <a:solidFill>
                <a:srgbClr val="000000"/>
              </a:solidFill>
            </a:endParaRPr>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270"/>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CDB07FD5-9153-427C-8DC2-45ED3C3E3DDD}"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EFDE5C89-4E77-4D41-A204-0B5A3E531940}"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745"/>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C00780F0-8B98-40FB-87C8-DE5BD7EA6743}"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DC15BC08-64F4-4DA4-B915-8C5D8037FB8A}"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BE8ADDF7-1AEF-4748-A804-E443BBE49FA1}"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F3D8EC9B-F811-4D73-A9DC-579FE99DEE25}"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399BD639-A989-407A-8772-E7245E68A520}"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074D6CEB-C3B5-47D9-9E1F-6862D0DF8F01}"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803"/>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D181DC06-2C79-4726-B80C-10C4EA468314}"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D983A356-62E5-4058-9326-C2297E24D9A9}"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AA429017-C5C6-477E-8E17-72454C7FC892}"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9ED01BEA-4617-4E88-8B4B-C7D56A2324EE}"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09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09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内容占位符 5"/>
          <p:cNvSpPr>
            <a:spLocks noGrp="1"/>
          </p:cNvSpPr>
          <p:nvPr>
            <p:ph sz="quarter" idx="4"/>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609600" y="6245225"/>
            <a:ext cx="2844800" cy="476250"/>
          </a:xfrm>
        </p:spPr>
        <p:txBody>
          <a:bodyPr/>
          <a:lstStyle>
            <a:lvl1pPr>
              <a:defRPr/>
            </a:lvl1pPr>
          </a:lstStyle>
          <a:p>
            <a:fld id="{B4EF193F-78F3-4FFC-8B0C-B4B53CEF11AC}"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254"/>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CDB07FD5-9153-427C-8DC2-45ED3C3E3DDD}"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EFDE5C89-4E77-4D41-A204-0B5A3E531940}"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729"/>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C00780F0-8B98-40FB-87C8-DE5BD7EA6743}"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DC15BC08-64F4-4DA4-B915-8C5D8037FB8A}"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BE8ADDF7-1AEF-4748-A804-E443BBE49FA1}"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F3D8EC9B-F811-4D73-A9DC-579FE99DEE25}"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6C187C33-B23F-4889-B036-5D9342801395}"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399BD639-A989-407A-8772-E7245E68A520}"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074D6CEB-C3B5-47D9-9E1F-6862D0DF8F01}"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D983A356-62E5-4058-9326-C2297E24D9A9}"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AA429017-C5C6-477E-8E17-72454C7FC892}"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9ED01BEA-4617-4E88-8B4B-C7D56A2324EE}"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09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09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内容占位符 5"/>
          <p:cNvSpPr>
            <a:spLocks noGrp="1"/>
          </p:cNvSpPr>
          <p:nvPr>
            <p:ph sz="quarter" idx="4"/>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609600" y="6245225"/>
            <a:ext cx="2844800" cy="476250"/>
          </a:xfrm>
        </p:spPr>
        <p:txBody>
          <a:bodyPr/>
          <a:lstStyle>
            <a:lvl1pPr>
              <a:defRPr/>
            </a:lvl1pPr>
          </a:lstStyle>
          <a:p>
            <a:fld id="{B4EF193F-78F3-4FFC-8B0C-B4B53CEF11AC}"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23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CDB07FD5-9153-427C-8DC2-45ED3C3E3DDD}"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EFDE5C89-4E77-4D41-A204-0B5A3E531940}"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71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C00780F0-8B98-40FB-87C8-DE5BD7EA6743}"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DC15BC08-64F4-4DA4-B915-8C5D8037FB8A}"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307ABB83-B640-4DD1-A64A-95BE0E452E39}"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BE8ADDF7-1AEF-4748-A804-E443BBE49FA1}"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F3D8EC9B-F811-4D73-A9DC-579FE99DEE25}"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399BD639-A989-407A-8772-E7245E68A520}"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074D6CEB-C3B5-47D9-9E1F-6862D0DF8F01}"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D983A356-62E5-4058-9326-C2297E24D9A9}"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AA429017-C5C6-477E-8E17-72454C7FC892}"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9ED01BEA-4617-4E88-8B4B-C7D56A2324EE}"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09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09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内容占位符 5"/>
          <p:cNvSpPr>
            <a:spLocks noGrp="1"/>
          </p:cNvSpPr>
          <p:nvPr>
            <p:ph sz="quarter" idx="4"/>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609600" y="6245225"/>
            <a:ext cx="2844800" cy="476250"/>
          </a:xfrm>
        </p:spPr>
        <p:txBody>
          <a:bodyPr/>
          <a:lstStyle>
            <a:lvl1pPr>
              <a:defRPr/>
            </a:lvl1pPr>
          </a:lstStyle>
          <a:p>
            <a:fld id="{B4EF193F-78F3-4FFC-8B0C-B4B53CEF11AC}"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613" y="326392"/>
            <a:ext cx="871723" cy="294317"/>
          </a:xfrm>
          <a:prstGeom prst="rect">
            <a:avLst/>
          </a:prstGeom>
        </p:spPr>
      </p:pic>
      <p:sp>
        <p:nvSpPr>
          <p:cNvPr id="25" name="矩形 24"/>
          <p:cNvSpPr/>
          <p:nvPr userDrawn="1"/>
        </p:nvSpPr>
        <p:spPr>
          <a:xfrm>
            <a:off x="1" y="2"/>
            <a:ext cx="334611" cy="693329"/>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3494" y="189390"/>
            <a:ext cx="118559" cy="4319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2745" y="165830"/>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2835" y="405944"/>
            <a:ext cx="2479572"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3" name="内容占位符 2"/>
          <p:cNvSpPr>
            <a:spLocks noGrp="1"/>
          </p:cNvSpPr>
          <p:nvPr>
            <p:ph idx="13"/>
          </p:nvPr>
        </p:nvSpPr>
        <p:spPr>
          <a:xfrm>
            <a:off x="533471" y="1541373"/>
            <a:ext cx="11179884" cy="4722538"/>
          </a:xfrm>
        </p:spPr>
        <p:txBody>
          <a:bodyPr/>
          <a:lstStyle>
            <a:lvl1pPr marL="0" indent="0" eaLnBrk="1" fontAlgn="auto" latinLnBrk="0" hangingPunct="1">
              <a:lnSpc>
                <a:spcPct val="150000"/>
              </a:lnSpc>
              <a:buSzPct val="80000"/>
              <a:buFontTx/>
              <a:buNone/>
              <a:defRPr sz="2800" b="0">
                <a:solidFill>
                  <a:schemeClr val="tx1"/>
                </a:solidFill>
                <a:latin typeface="微软雅黑" panose="020B0503020204020204" charset="-122"/>
                <a:ea typeface="微软雅黑" panose="020B0503020204020204" charset="-122"/>
              </a:defRPr>
            </a:lvl1pPr>
            <a:lvl2pPr marL="457200" indent="0" eaLnBrk="1" fontAlgn="auto" latinLnBrk="0" hangingPunct="1">
              <a:lnSpc>
                <a:spcPct val="150000"/>
              </a:lnSpc>
              <a:buSzPct val="100000"/>
              <a:buFontTx/>
              <a:buNone/>
              <a:defRPr sz="2400" b="0">
                <a:solidFill>
                  <a:schemeClr val="tx1"/>
                </a:solidFill>
                <a:latin typeface="微软雅黑" panose="020B0503020204020204" charset="-122"/>
                <a:ea typeface="微软雅黑" panose="020B0503020204020204" charset="-122"/>
              </a:defRPr>
            </a:lvl2pPr>
            <a:lvl3pPr marL="914400" indent="0" eaLnBrk="1" fontAlgn="auto" latinLnBrk="0" hangingPunct="1">
              <a:lnSpc>
                <a:spcPct val="150000"/>
              </a:lnSpc>
              <a:buClr>
                <a:schemeClr val="tx2"/>
              </a:buClr>
              <a:buSzPct val="85000"/>
              <a:buFontTx/>
              <a:buNone/>
              <a:defRPr sz="2000" b="0">
                <a:solidFill>
                  <a:schemeClr val="tx1"/>
                </a:solidFill>
                <a:latin typeface="微软雅黑" panose="020B0503020204020204" charset="-122"/>
                <a:ea typeface="微软雅黑" panose="020B0503020204020204" charset="-122"/>
              </a:defRPr>
            </a:lvl3pPr>
            <a:lvl4pPr>
              <a:defRPr sz="1800" b="1">
                <a:latin typeface="+mn-lt"/>
                <a:ea typeface="+mn-ea"/>
              </a:defRPr>
            </a:lvl4pPr>
            <a:lvl5pPr>
              <a:defRPr sz="1600" b="1">
                <a:latin typeface="+mn-lt"/>
                <a:ea typeface="+mn-ea"/>
              </a:defRPr>
            </a:lvl5pPr>
          </a:lstStyle>
          <a:p>
            <a:pPr lvl="0"/>
            <a:r>
              <a:rPr lang="zh-CN" altLang="en-US" smtClean="0"/>
              <a:t>单击</a:t>
            </a:r>
            <a:r>
              <a:rPr lang="zh-CN" altLang="en-US" dirty="0" smtClean="0"/>
              <a:t>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500" y="262197"/>
            <a:ext cx="8230671" cy="752301"/>
          </a:xfrm>
        </p:spPr>
        <p:txBody>
          <a:bodyPr/>
          <a:lstStyle>
            <a:lvl1pPr algn="l">
              <a:defRPr sz="2800" b="1">
                <a:latin typeface="微软雅黑" panose="020B0503020204020204" charset="-122"/>
                <a:ea typeface="微软雅黑" panose="020B050302020402020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2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18FE6F65-CE4B-49CA-A41A-844D943268F5}"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336CCD0D-1479-4BC8-9BE8-4C38712B2664}" type="slidenum">
              <a:rPr lang="en-US" altLang="zh-CN">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F3710D10-16A1-4661-87C3-EB7F4F3472AB}"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8E7678D2-B0C6-4C34-842E-2EE2A33619CF}"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21C020AD-E9B1-4B4D-B51F-002A0A28F6ED}" type="slidenum">
              <a:rPr lang="en-US" altLang="zh-CN">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7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3D7A671E-4724-401C-93DA-5B9C66BF3203}"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79FDF828-58B8-4505-8908-3C8432E39330}" type="slidenum">
              <a:rPr lang="en-US" altLang="zh-CN">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8CF70C93-ABC0-4010-AB34-C569C06FB6F3}"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0652CF37-E085-4404-8FCB-B40A897AA85A}" type="slidenum">
              <a:rPr lang="en-US" altLang="zh-CN">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C20ECB95-6420-4EFB-9403-F3ED0682B580}"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EB713A27-B52B-461F-8408-808F6E08B664}" type="slidenum">
              <a:rPr lang="en-US" altLang="zh-CN">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943D784F-3C47-45AB-B31A-57A077607128}"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2777507C-84A2-4F4D-B448-E3C402DCEEF9}" type="slidenum">
              <a:rPr lang="en-US" altLang="zh-CN">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67EDBF0F-694B-4287-A758-D669058FE48B}"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FD2BCCA7-F22F-4030-8D35-36118DCD83D2}" type="slidenum">
              <a:rPr lang="en-US" altLang="zh-CN">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3CA3D8EF-0BE0-49B0-AD12-85B1272D7D30}"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1DD46ABB-A0BA-4E69-892E-F55AD534E791}" type="slidenum">
              <a:rPr lang="en-US" altLang="zh-CN">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768C5CC3-2806-47E8-8082-23D7D8479976}"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EDCB1E11-3BDA-4898-B67C-55D4952767A0}" type="slidenum">
              <a:rPr lang="en-US" altLang="zh-CN">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9246525C-1D5E-42AF-B22D-6F83C6D26484}"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E6CC8D07-BA79-46DA-9C70-0095A8FAABDD}" type="slidenum">
              <a:rPr lang="en-US" altLang="zh-CN">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C40E5816-A185-4F7B-B325-B8DB3C58F91B}"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E3610D6A-0D86-42C8-8558-795541F5FBE4}" type="slidenum">
              <a:rPr lang="en-US" altLang="zh-CN">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C7D943D9-E3FA-4AE4-94F1-3ED54A6858DD}"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609600" y="6245225"/>
            <a:ext cx="2844800" cy="476250"/>
          </a:xfrm>
        </p:spPr>
        <p:txBody>
          <a:bodyPr/>
          <a:lstStyle>
            <a:lvl1pPr>
              <a:defRPr/>
            </a:lvl1pPr>
          </a:lstStyle>
          <a:p>
            <a:fld id="{AAB0EF40-E5A7-4A53-9997-F456DA792940}"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
        <p:nvSpPr>
          <p:cNvPr id="5" name="灯片编号占位符 4"/>
          <p:cNvSpPr>
            <a:spLocks noGrp="1"/>
          </p:cNvSpPr>
          <p:nvPr>
            <p:ph type="sldNum" sz="quarter" idx="12"/>
          </p:nvPr>
        </p:nvSpPr>
        <p:spPr>
          <a:xfrm>
            <a:off x="8737600" y="6245225"/>
            <a:ext cx="2844800" cy="476250"/>
          </a:xfrm>
        </p:spPr>
        <p:txBody>
          <a:bodyPr/>
          <a:lstStyle>
            <a:lvl1pPr>
              <a:defRPr/>
            </a:lvl1pPr>
          </a:lstStyle>
          <a:p>
            <a:fld id="{F9360E5E-8DDA-408F-A71C-D4F5519ACAE7}" type="slidenum">
              <a:rPr lang="en-US" altLang="zh-CN">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208"/>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F1BECD44-59C3-4408-8939-5ABB0C26FB64}"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5DDF60C-4360-4E68-863A-58580391021D}"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683"/>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7D8DF5B5-4BFC-4611-BC28-7F163869C66D}"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1CAB0B88-7F54-45FE-95AC-E4625CBE62A8}"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045425BD-58BF-4B3A-8AAD-F1FD7FC71584}"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628F5C72-07CA-4C2A-8978-658A2524686C}"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8E1247B5-9C11-45D7-958D-F3ECF30B7FED}"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D5766BF0-5357-4EBE-B2A7-69EDC1BEBF29}"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99A2837D-8268-4CC7-9087-94AAF8AFAA19}"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F8805D0E-97C6-4ED7-AE87-178849A91278}"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FB61236F-EE19-4E6A-8CA0-A99392ABE8BC}"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E9F36EA-F625-4574-91DD-C5E377D7ADF3}"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609600" y="6245225"/>
            <a:ext cx="2844800" cy="476250"/>
          </a:xfrm>
        </p:spPr>
        <p:txBody>
          <a:bodyPr/>
          <a:lstStyle>
            <a:lvl1pPr>
              <a:defRPr/>
            </a:lvl1pPr>
          </a:lstStyle>
          <a:p>
            <a:fld id="{144AAC9B-51B1-4ED4-92A6-323AC317CF81}" type="datetime3">
              <a:rPr lang="zh-CN" altLang="en-US">
                <a:solidFill>
                  <a:srgbClr val="000000"/>
                </a:solidFill>
              </a:rPr>
            </a:fld>
            <a:endParaRPr lang="en-US" altLang="zh-CN">
              <a:solidFill>
                <a:srgbClr val="000000"/>
              </a:solidFill>
            </a:endParaRPr>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09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09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内容占位符 5"/>
          <p:cNvSpPr>
            <a:spLocks noGrp="1"/>
          </p:cNvSpPr>
          <p:nvPr>
            <p:ph sz="quarter" idx="4"/>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609600" y="6245225"/>
            <a:ext cx="2844800" cy="476250"/>
          </a:xfrm>
        </p:spPr>
        <p:txBody>
          <a:bodyPr/>
          <a:lstStyle>
            <a:lvl1pPr>
              <a:defRPr/>
            </a:lvl1pPr>
          </a:lstStyle>
          <a:p>
            <a:fld id="{E8E0D4B7-CCD1-434F-8D9C-AF0C0B7CDD2A}"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188"/>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F1BECD44-59C3-4408-8939-5ABB0C26FB64}"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5DDF60C-4360-4E68-863A-58580391021D}"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663"/>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7D8DF5B5-4BFC-4611-BC28-7F163869C66D}"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1CAB0B88-7F54-45FE-95AC-E4625CBE62A8}"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045425BD-58BF-4B3A-8AAD-F1FD7FC71584}"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628F5C72-07CA-4C2A-8978-658A2524686C}"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2722C077-6F87-43DD-8F8E-AAEE300831D7}"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8E1247B5-9C11-45D7-958D-F3ECF30B7FED}"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D5766BF0-5357-4EBE-B2A7-69EDC1BEBF29}"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99A2837D-8268-4CC7-9087-94AAF8AFAA19}"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FB61236F-EE19-4E6A-8CA0-A99392ABE8BC}"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E9F36EA-F625-4574-91DD-C5E377D7ADF3}"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609600" y="6245225"/>
            <a:ext cx="2844800" cy="476250"/>
          </a:xfrm>
        </p:spPr>
        <p:txBody>
          <a:bodyPr/>
          <a:lstStyle>
            <a:lvl1pPr>
              <a:defRPr/>
            </a:lvl1pPr>
          </a:lstStyle>
          <a:p>
            <a:fld id="{144AAC9B-51B1-4ED4-92A6-323AC317CF81}" type="datetime3">
              <a:rPr lang="zh-CN" altLang="en-US">
                <a:solidFill>
                  <a:srgbClr val="000000"/>
                </a:solidFill>
              </a:rPr>
            </a:fld>
            <a:endParaRPr lang="en-US" altLang="zh-CN">
              <a:solidFill>
                <a:srgbClr val="000000"/>
              </a:solidFill>
            </a:endParaRPr>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09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09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内容占位符 5"/>
          <p:cNvSpPr>
            <a:spLocks noGrp="1"/>
          </p:cNvSpPr>
          <p:nvPr>
            <p:ph sz="quarter" idx="4"/>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609600" y="6245225"/>
            <a:ext cx="2844800" cy="476250"/>
          </a:xfrm>
        </p:spPr>
        <p:txBody>
          <a:bodyPr/>
          <a:lstStyle>
            <a:lvl1pPr>
              <a:defRPr/>
            </a:lvl1pPr>
          </a:lstStyle>
          <a:p>
            <a:fld id="{E8E0D4B7-CCD1-434F-8D9C-AF0C0B7CDD2A}"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164"/>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F1BECD44-59C3-4408-8939-5ABB0C26FB64}"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5DDF60C-4360-4E68-863A-58580391021D}"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639"/>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7D8DF5B5-4BFC-4611-BC28-7F163869C66D}"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7D96007-6A9E-435B-B743-9E984DB98E62}"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1CAB0B88-7F54-45FE-95AC-E4625CBE62A8}"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045425BD-58BF-4B3A-8AAD-F1FD7FC71584}"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628F5C72-07CA-4C2A-8978-658A2524686C}"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8E1247B5-9C11-45D7-958D-F3ECF30B7FED}"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D5766BF0-5357-4EBE-B2A7-69EDC1BEBF29}"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99A2837D-8268-4CC7-9087-94AAF8AFAA19}"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FB61236F-EE19-4E6A-8CA0-A99392ABE8BC}"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E9F36EA-F625-4574-91DD-C5E377D7ADF3}"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609600" y="6245225"/>
            <a:ext cx="2844800" cy="476250"/>
          </a:xfrm>
        </p:spPr>
        <p:txBody>
          <a:bodyPr/>
          <a:lstStyle>
            <a:lvl1pPr>
              <a:defRPr/>
            </a:lvl1pPr>
          </a:lstStyle>
          <a:p>
            <a:fld id="{144AAC9B-51B1-4ED4-92A6-323AC317CF81}" type="datetime3">
              <a:rPr lang="zh-CN" altLang="en-US">
                <a:solidFill>
                  <a:srgbClr val="000000"/>
                </a:solidFill>
              </a:rPr>
            </a:fld>
            <a:endParaRPr lang="en-US" altLang="zh-CN">
              <a:solidFill>
                <a:srgbClr val="000000"/>
              </a:solidFill>
            </a:endParaRPr>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09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09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内容占位符 5"/>
          <p:cNvSpPr>
            <a:spLocks noGrp="1"/>
          </p:cNvSpPr>
          <p:nvPr>
            <p:ph sz="quarter" idx="4"/>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609600" y="6245225"/>
            <a:ext cx="2844800" cy="476250"/>
          </a:xfrm>
        </p:spPr>
        <p:txBody>
          <a:bodyPr/>
          <a:lstStyle>
            <a:lvl1pPr>
              <a:defRPr/>
            </a:lvl1pPr>
          </a:lstStyle>
          <a:p>
            <a:fld id="{E8E0D4B7-CCD1-434F-8D9C-AF0C0B7CDD2A}"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lvl1pPr>
              <a:defRPr>
                <a:solidFill>
                  <a:schemeClr val="bg1"/>
                </a:solidFill>
              </a:defRPr>
            </a:lvl1pPr>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838200" y="6357252"/>
            <a:ext cx="2743200" cy="365125"/>
          </a:xfrm>
          <a:prstGeom prst="rect">
            <a:avLst/>
          </a:prstGeom>
        </p:spPr>
        <p:txBody>
          <a:bodyPr/>
          <a:lstStyle>
            <a:lvl1pPr>
              <a:defRPr>
                <a:solidFill>
                  <a:schemeClr val="bg1"/>
                </a:solidFill>
              </a:defRPr>
            </a:lvl1pPr>
          </a:lstStyle>
          <a:p>
            <a:fld id="{C764DE79-268F-4C1A-8933-263129D2AF90}" type="datetimeFigureOut">
              <a:rPr lang="en-US" smtClean="0"/>
            </a:fld>
            <a:endParaRPr lang="en-US" dirty="0"/>
          </a:p>
        </p:txBody>
      </p:sp>
      <p:sp>
        <p:nvSpPr>
          <p:cNvPr id="4" name="Footer Placeholder 3"/>
          <p:cNvSpPr>
            <a:spLocks noGrp="1"/>
          </p:cNvSpPr>
          <p:nvPr>
            <p:ph type="ftr" sz="quarter" idx="11"/>
          </p:nvPr>
        </p:nvSpPr>
        <p:spPr>
          <a:xfrm>
            <a:off x="4038600" y="6357252"/>
            <a:ext cx="4114800" cy="365125"/>
          </a:xfrm>
          <a:prstGeom prst="rect">
            <a:avLst/>
          </a:prstGeom>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a:xfrm>
            <a:off x="8610600" y="6357252"/>
            <a:ext cx="2743200" cy="365125"/>
          </a:xfrm>
          <a:prstGeom prst="rect">
            <a:avLst/>
          </a:prstGeom>
        </p:spPr>
        <p:txBody>
          <a:bodyPr/>
          <a:lstStyle>
            <a:lvl1pPr>
              <a:defRPr>
                <a:solidFill>
                  <a:schemeClr val="bg1"/>
                </a:solidFill>
              </a:defRPr>
            </a:lvl1pPr>
          </a:lstStyle>
          <a:p>
            <a:fld id="{48F63A3B-78C7-47BE-AE5E-E10140E04643}" type="slidenum">
              <a:rPr lang="en-US" smtClean="0"/>
            </a:fld>
            <a:endParaRPr lang="en-US" dirty="0"/>
          </a:p>
        </p:txBody>
      </p:sp>
    </p:spTree>
  </p:cSld>
  <p:clrMapOvr>
    <a:masterClrMapping/>
  </p:clrMapOvr>
  <p:transition>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EBEBA45F-47B1-47B9-843F-F4C1EE703B67}"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140"/>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F1BECD44-59C3-4408-8939-5ABB0C26FB64}"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5DDF60C-4360-4E68-863A-58580391021D}"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615"/>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7D8DF5B5-4BFC-4611-BC28-7F163869C66D}"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1CAB0B88-7F54-45FE-95AC-E4625CBE62A8}"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045425BD-58BF-4B3A-8AAD-F1FD7FC71584}"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628F5C72-07CA-4C2A-8978-658A2524686C}"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8E1247B5-9C11-45D7-958D-F3ECF30B7FED}"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D5766BF0-5357-4EBE-B2A7-69EDC1BEBF29}"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99A2837D-8268-4CC7-9087-94AAF8AFAA19}"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FB61236F-EE19-4E6A-8CA0-A99392ABE8BC}"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609600" y="6245225"/>
            <a:ext cx="2844800" cy="476250"/>
          </a:xfrm>
        </p:spPr>
        <p:txBody>
          <a:bodyPr/>
          <a:lstStyle>
            <a:lvl1pPr>
              <a:defRPr/>
            </a:lvl1pPr>
          </a:lstStyle>
          <a:p>
            <a:fld id="{CF55E5C9-0854-4F28-AAD5-F35E499B1CC6}"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3E9F36EA-F625-4574-91DD-C5E377D7ADF3}"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609600" y="6245225"/>
            <a:ext cx="2844800" cy="476250"/>
          </a:xfrm>
        </p:spPr>
        <p:txBody>
          <a:bodyPr/>
          <a:lstStyle>
            <a:lvl1pPr>
              <a:defRPr/>
            </a:lvl1pPr>
          </a:lstStyle>
          <a:p>
            <a:fld id="{144AAC9B-51B1-4ED4-92A6-323AC317CF81}" type="datetime3">
              <a:rPr lang="zh-CN" altLang="en-US">
                <a:solidFill>
                  <a:srgbClr val="000000"/>
                </a:solidFill>
              </a:rPr>
            </a:fld>
            <a:endParaRPr lang="en-US" altLang="zh-CN">
              <a:solidFill>
                <a:srgbClr val="000000"/>
              </a:solidFill>
            </a:endParaRPr>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09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09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内容占位符 5"/>
          <p:cNvSpPr>
            <a:spLocks noGrp="1"/>
          </p:cNvSpPr>
          <p:nvPr>
            <p:ph sz="quarter" idx="4"/>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609600" y="6245225"/>
            <a:ext cx="2844800" cy="476250"/>
          </a:xfrm>
        </p:spPr>
        <p:txBody>
          <a:bodyPr/>
          <a:lstStyle>
            <a:lvl1pPr>
              <a:defRPr/>
            </a:lvl1pPr>
          </a:lstStyle>
          <a:p>
            <a:fld id="{E8E0D4B7-CCD1-434F-8D9C-AF0C0B7CDD2A}"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130"/>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6643C840-9CD0-4E8B-9B8D-2AC4C955A603}"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750A0904-F33F-440A-B1C1-0D956D55580A}"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A9A60E8A-12ED-4EB9-980A-4C7C5AA7967C}"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494879C5-86A0-41E7-B54F-19081D76D102}"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605"/>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A43530BB-1DB8-499D-845D-AE807D469DE0}"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E222F39-046E-42A4-BB13-3FB61400CE8A}"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15B5ECC6-BC6A-41C5-9A28-3B66C7336562}"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9B87505B-55D6-44F5-86FB-9B7B2EDAEC66}"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98B71C79-1077-4EEA-A099-4B7C08ECDF34}"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9F6BA5B7-3EFE-4510-A54A-0A4634600E91}"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FD9FD941-4AC1-4818-AE3B-FD9DCE860A92}"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165E8496-3E77-43DE-89A0-4B4ECD0D7474}"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51A59E41-E863-4C42-B13E-F3EDEE48BC7E}"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4AF7DFB2-8CE9-4078-BDA3-F2B26B884CE1}"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09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09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内容占位符 5"/>
          <p:cNvSpPr>
            <a:spLocks noGrp="1"/>
          </p:cNvSpPr>
          <p:nvPr>
            <p:ph sz="quarter" idx="4"/>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609600" y="6245225"/>
            <a:ext cx="2844800" cy="476250"/>
          </a:xfrm>
        </p:spPr>
        <p:txBody>
          <a:bodyPr/>
          <a:lstStyle>
            <a:lvl1pPr>
              <a:defRPr/>
            </a:lvl1pPr>
          </a:lstStyle>
          <a:p>
            <a:fld id="{07200BB5-3C8F-409F-B9CE-3BF62049686F}"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775B5534-80E1-468B-85E6-E38E26576C75}"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05B9EFB2-69C0-4A51-856E-BE6133AE7DEB}"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0CEC3751-90C0-44F4-AAD5-E4052AE9CCA4}"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AF1CFC7C-8CBA-4E0D-BD6F-98447FF54674}"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D18E86AD-895B-4CAC-87B8-9957B89654D8}"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0483456D-E813-48CA-9796-98F0487924CA}"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2C3124A7-6AED-4F04-B2F5-EC2AF0560E8B}"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EBD4D17-B365-42B7-8ADA-1B3DD196FD51}"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11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6643C840-9CD0-4E8B-9B8D-2AC4C955A603}"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750A0904-F33F-440A-B1C1-0D956D55580A}"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A9A60E8A-12ED-4EB9-980A-4C7C5AA7967C}"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494879C5-86A0-41E7-B54F-19081D76D102}"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59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A43530BB-1DB8-499D-845D-AE807D469DE0}"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E222F39-046E-42A4-BB13-3FB61400CE8A}"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15B5ECC6-BC6A-41C5-9A28-3B66C7336562}"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9B87505B-55D6-44F5-86FB-9B7B2EDAEC66}"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98B71C79-1077-4EEA-A099-4B7C08ECDF34}"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9F6BA5B7-3EFE-4510-A54A-0A4634600E91}"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FD9FD941-4AC1-4818-AE3B-FD9DCE860A92}"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165E8496-3E77-43DE-89A0-4B4ECD0D7474}"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609600" y="6245225"/>
            <a:ext cx="2844800" cy="476250"/>
          </a:xfrm>
        </p:spPr>
        <p:txBody>
          <a:bodyPr/>
          <a:lstStyle>
            <a:lvl1pPr>
              <a:defRPr/>
            </a:lvl1pPr>
          </a:lstStyle>
          <a:p>
            <a:fld id="{31E2A982-98FA-4C9F-AE5F-88679948E380}" type="datetime3">
              <a:rPr lang="zh-CN" altLang="en-US">
                <a:solidFill>
                  <a:srgbClr val="000000"/>
                </a:solidFill>
              </a:rPr>
            </a:fld>
            <a:endParaRPr lang="en-US" altLang="zh-CN">
              <a:solidFill>
                <a:srgbClr val="000000"/>
              </a:solidFill>
            </a:endParaRPr>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51A59E41-E863-4C42-B13E-F3EDEE48BC7E}"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4AF7DFB2-8CE9-4078-BDA3-F2B26B884CE1}"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775B5534-80E1-468B-85E6-E38E26576C75}"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05B9EFB2-69C0-4A51-856E-BE6133AE7DEB}"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0CEC3751-90C0-44F4-AAD5-E4052AE9CCA4}"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AF1CFC7C-8CBA-4E0D-BD6F-98447FF54674}"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D18E86AD-895B-4CAC-87B8-9957B89654D8}"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0483456D-E813-48CA-9796-98F0487924CA}"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2C3124A7-6AED-4F04-B2F5-EC2AF0560E8B}"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EBD4D17-B365-42B7-8ADA-1B3DD196FD51}"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088"/>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FD2EEE89-4D4F-43CC-846A-6F7909517A8E}"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50BA1131-40C3-441D-AF83-F7B304D1EA4A}"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563"/>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53387A02-0A73-4B5F-ABFC-D2586510715D}"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0C706BE6-B7A5-4DEB-97B1-37954F3B4DE4}"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662F20C1-2738-42E4-A63A-95A0E07302A5}"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322"/>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4D6B87AD-5FF0-416C-9189-83C39ACFBAE6}"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847AA672-CB6C-4427-92D9-36DB9102BC71}"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CFB69885-77D4-4147-89BF-43960BE27451}"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CC5DBDD2-EE0E-4938-BBEB-91814392AB42}"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DBCD7D70-3610-4E58-9BBC-306ACFE2EEA5}"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E96E6C86-A72D-408E-AD96-619156A3F64F}"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A27C042F-9BA5-407B-8498-F84F7FD8920A}"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09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09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内容占位符 5"/>
          <p:cNvSpPr>
            <a:spLocks noGrp="1"/>
          </p:cNvSpPr>
          <p:nvPr>
            <p:ph sz="quarter" idx="4"/>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609600" y="6245225"/>
            <a:ext cx="2844800" cy="476250"/>
          </a:xfrm>
        </p:spPr>
        <p:txBody>
          <a:bodyPr/>
          <a:lstStyle>
            <a:lvl1pPr>
              <a:defRPr/>
            </a:lvl1pPr>
          </a:lstStyle>
          <a:p>
            <a:fld id="{B1FCC161-7012-4AF4-821C-1BD6F105A507}"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4"/>
            <a:ext cx="53848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609600" y="6245225"/>
            <a:ext cx="2844800" cy="476250"/>
          </a:xfrm>
        </p:spPr>
        <p:txBody>
          <a:bodyPr/>
          <a:lstStyle>
            <a:lvl1pPr>
              <a:defRPr/>
            </a:lvl1pPr>
          </a:lstStyle>
          <a:p>
            <a:fld id="{A4FA6F93-CA19-49C1-BA81-AAE29FE55AF0}" type="datetime3">
              <a:rPr lang="zh-CN" altLang="en-US">
                <a:solidFill>
                  <a:srgbClr val="000000"/>
                </a:solidFill>
              </a:rPr>
            </a:fld>
            <a:endParaRPr lang="en-US" altLang="zh-CN">
              <a:solidFill>
                <a:srgbClr val="000000"/>
              </a:solidFill>
            </a:endParaRPr>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754"/>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297014B5-A93E-4D12-BDBE-DF24827F0481}"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41F3918B-DDAC-4E00-A0E0-D5456ED0E5CF}"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62F69FC4-7FC1-491D-A1AF-F72334ADE9A8}"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B0185543-3C1E-43A2-A146-C8DDD8CD8D8A}"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9BB47B87-F606-4D0D-B1DD-2F3EBDE847E0}"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229"/>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DBDF1254-8BB3-4C7F-854C-61DC73379C51}"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1AB3EC44-0906-4DFE-9550-0E75A1986A8F}"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28D0918C-6907-4BA7-9D67-E04F06B3EC82}"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6423B542-9D0F-43A8-827A-59AA2B156E54}"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F936547E-670A-44AF-B579-0DC7AF1613E6}"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31825E63-7B5A-4ACB-AC40-483F6E249256}"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A2CCB305-5EA6-4D8F-89B4-3EFEF2537E09}"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212D2001-29D4-457E-8288-31C675706E42}"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86FFD4D5-1DFC-4E03-9135-DC9C282EF122}"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9FEF0C95-3121-42BB-A328-A581E5A93A8A}"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DA581F39-35A6-4EA0-96FC-0E3F196AD37D}"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64DC6FCF-17A1-44A3-AE88-26E65D7F67E8}"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DCACD31F-063F-4957-8C08-DA9CEA5C7FA7}"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D2553A09-1D64-46B8-877F-E4C4B868AFE5}"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58032E47-D5C4-4466-A230-3A9AFD8C04FB}"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4549767C-0365-4C85-BBEC-E9557CE9E584}"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F089E09-30CC-442F-A5A9-4770CFD6018A}"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21A6D3AB-DE72-4EEF-BF5E-D15D8CBB214F}"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609600" y="6245225"/>
            <a:ext cx="2844800" cy="476250"/>
          </a:xfrm>
        </p:spPr>
        <p:txBody>
          <a:bodyPr/>
          <a:lstStyle>
            <a:lvl1pPr>
              <a:defRPr/>
            </a:lvl1pPr>
          </a:lstStyle>
          <a:p>
            <a:fld id="{DC07D39F-5057-4B0A-B6C0-46F63D5E602D}"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
        <p:nvSpPr>
          <p:cNvPr id="5" name="灯片编号占位符 4"/>
          <p:cNvSpPr>
            <a:spLocks noGrp="1"/>
          </p:cNvSpPr>
          <p:nvPr>
            <p:ph type="sldNum" sz="quarter" idx="12"/>
          </p:nvPr>
        </p:nvSpPr>
        <p:spPr>
          <a:xfrm>
            <a:off x="8737600" y="6245225"/>
            <a:ext cx="2844800" cy="476250"/>
          </a:xfrm>
        </p:spPr>
        <p:txBody>
          <a:bodyPr/>
          <a:lstStyle>
            <a:lvl1pPr>
              <a:defRPr/>
            </a:lvl1pPr>
          </a:lstStyle>
          <a:p>
            <a:fld id="{7A591B3F-B870-4777-9737-72956AD577AF}"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797"/>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724B6F82-ABEA-4E33-8172-619635D11CBA}"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714"/>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297014B5-A93E-4D12-BDBE-DF24827F0481}"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41F3918B-DDAC-4E00-A0E0-D5456ED0E5CF}"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62F69FC4-7FC1-491D-A1AF-F72334ADE9A8}"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B0185543-3C1E-43A2-A146-C8DDD8CD8D8A}"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189"/>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DBDF1254-8BB3-4C7F-854C-61DC73379C51}"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1AB3EC44-0906-4DFE-9550-0E75A1986A8F}"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28D0918C-6907-4BA7-9D67-E04F06B3EC82}"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6423B542-9D0F-43A8-827A-59AA2B156E54}"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F936547E-670A-44AF-B579-0DC7AF1613E6}"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31825E63-7B5A-4ACB-AC40-483F6E249256}"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A2CCB305-5EA6-4D8F-89B4-3EFEF2537E09}"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212D2001-29D4-457E-8288-31C675706E42}"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86FFD4D5-1DFC-4E03-9135-DC9C282EF122}"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9FEF0C95-3121-42BB-A328-A581E5A93A8A}"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DA581F39-35A6-4EA0-96FC-0E3F196AD37D}"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64DC6FCF-17A1-44A3-AE88-26E65D7F67E8}"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DCACD31F-063F-4957-8C08-DA9CEA5C7FA7}"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D2553A09-1D64-46B8-877F-E4C4B868AFE5}"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58032E47-D5C4-4466-A230-3A9AFD8C04FB}"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4549767C-0365-4C85-BBEC-E9557CE9E584}"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DEF65332-3ADA-4DE3-8341-46626B5966D0}"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F089E09-30CC-442F-A5A9-4770CFD6018A}"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21A6D3AB-DE72-4EEF-BF5E-D15D8CBB214F}"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609600" y="6245225"/>
            <a:ext cx="2844800" cy="476250"/>
          </a:xfrm>
        </p:spPr>
        <p:txBody>
          <a:bodyPr/>
          <a:lstStyle>
            <a:lvl1pPr>
              <a:defRPr/>
            </a:lvl1pPr>
          </a:lstStyle>
          <a:p>
            <a:fld id="{DC07D39F-5057-4B0A-B6C0-46F63D5E602D}"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
        <p:nvSpPr>
          <p:cNvPr id="5" name="灯片编号占位符 4"/>
          <p:cNvSpPr>
            <a:spLocks noGrp="1"/>
          </p:cNvSpPr>
          <p:nvPr>
            <p:ph type="sldNum" sz="quarter" idx="12"/>
          </p:nvPr>
        </p:nvSpPr>
        <p:spPr>
          <a:xfrm>
            <a:off x="8737600" y="6245225"/>
            <a:ext cx="2844800" cy="476250"/>
          </a:xfrm>
        </p:spPr>
        <p:txBody>
          <a:bodyPr/>
          <a:lstStyle>
            <a:lvl1pPr>
              <a:defRPr/>
            </a:lvl1pPr>
          </a:lstStyle>
          <a:p>
            <a:fld id="{7A591B3F-B870-4777-9737-72956AD577AF}"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68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B4E25887-7FA0-41E8-916A-07AFB156820D}"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F0680D48-1C48-4154-9F69-A73DC53E7C75}"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16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68C64D74-0F41-47A2-96F9-9DB8DC2F3B98}"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34B0C6EF-4B16-4D77-989A-0DD0D8723319}"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AF62B215-C0B4-4569-93AB-148D9BB7C430}"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80538CF2-5756-4A5F-9828-E6620C073F34}"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DDF6BB02-8B4F-4A18-AD1A-765D66AB8A7F}"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EAA3B7F9-34AD-4AA9-8BD2-B5C31EC4A657}"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F91929C5-9C3B-463F-B809-B7C6920B0E3D}"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D0D1BE10-EDCA-4261-AD4E-1846AB0DC9E0}"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3434FE5-9872-447A-A7D5-62B46C166BBB}"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640AD4F4-2B7C-48C2-A068-9DE3D453F008}"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654"/>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B4E25887-7FA0-41E8-916A-07AFB156820D}"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F0680D48-1C48-4154-9F69-A73DC53E7C75}"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129"/>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68C64D74-0F41-47A2-96F9-9DB8DC2F3B98}"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34B0C6EF-4B16-4D77-989A-0DD0D8723319}"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2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2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AF62B215-C0B4-4569-93AB-148D9BB7C430}"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80538CF2-5756-4A5F-9828-E6620C073F34}"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DDF6BB02-8B4F-4A18-AD1A-765D66AB8A7F}"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4232C305-DD85-46C1-B036-471C771B0F8C}"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EAA3B7F9-34AD-4AA9-8BD2-B5C31EC4A657}"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620"/>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095"/>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49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49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7252"/>
            <a:ext cx="2743200" cy="365125"/>
          </a:xfrm>
          <a:prstGeom prst="rect">
            <a:avLst/>
          </a:prstGeom>
        </p:spPr>
        <p:txBody>
          <a:bodyPr/>
          <a:lstStyle>
            <a:lvl1pPr>
              <a:defRPr>
                <a:solidFill>
                  <a:schemeClr val="bg1"/>
                </a:solidFill>
              </a:defRPr>
            </a:lvl1pPr>
          </a:lstStyle>
          <a:p>
            <a:fld id="{C764DE79-268F-4C1A-8933-263129D2AF90}" type="datetimeFigureOut">
              <a:rPr lang="en-US" smtClean="0"/>
            </a:fld>
            <a:endParaRPr lang="en-US" dirty="0"/>
          </a:p>
        </p:txBody>
      </p:sp>
      <p:sp>
        <p:nvSpPr>
          <p:cNvPr id="3" name="Footer Placeholder 2"/>
          <p:cNvSpPr>
            <a:spLocks noGrp="1"/>
          </p:cNvSpPr>
          <p:nvPr>
            <p:ph type="ftr" sz="quarter" idx="11"/>
          </p:nvPr>
        </p:nvSpPr>
        <p:spPr>
          <a:xfrm>
            <a:off x="4038600" y="6357252"/>
            <a:ext cx="4114800" cy="365125"/>
          </a:xfrm>
          <a:prstGeom prst="rect">
            <a:avLst/>
          </a:prstGeom>
        </p:spPr>
        <p:txBody>
          <a:bodyPr/>
          <a:lstStyle>
            <a:lvl1pPr>
              <a:defRPr>
                <a:solidFill>
                  <a:schemeClr val="bg1"/>
                </a:solidFill>
              </a:defRPr>
            </a:lvl1pPr>
          </a:lstStyle>
          <a:p>
            <a:endParaRPr lang="en-US" dirty="0"/>
          </a:p>
        </p:txBody>
      </p:sp>
      <p:sp>
        <p:nvSpPr>
          <p:cNvPr id="4" name="Slide Number Placeholder 3"/>
          <p:cNvSpPr>
            <a:spLocks noGrp="1"/>
          </p:cNvSpPr>
          <p:nvPr>
            <p:ph type="sldNum" sz="quarter" idx="12"/>
          </p:nvPr>
        </p:nvSpPr>
        <p:spPr>
          <a:xfrm>
            <a:off x="8610600" y="6357252"/>
            <a:ext cx="2743200" cy="365125"/>
          </a:xfrm>
          <a:prstGeom prst="rect">
            <a:avLst/>
          </a:prstGeom>
        </p:spPr>
        <p:txBody>
          <a:bodyPr/>
          <a:lstStyle>
            <a:lvl1pPr>
              <a:defRPr>
                <a:solidFill>
                  <a:schemeClr val="bg1"/>
                </a:solidFill>
              </a:defRPr>
            </a:lvl1pPr>
          </a:lstStyle>
          <a:p>
            <a:fld id="{48F63A3B-78C7-47BE-AE5E-E10140E04643}" type="slidenum">
              <a:rPr lang="en-US" smtClean="0"/>
            </a:fld>
            <a:endParaRPr lang="en-US" dirty="0"/>
          </a:p>
        </p:txBody>
      </p:sp>
    </p:spTree>
  </p:cSld>
  <p:clrMapOvr>
    <a:masterClrMapping/>
  </p:clrMapOvr>
  <p:transition>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C5BC202E-0D54-4884-B9E6-7C1FEAB88032}"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245225"/>
            <a:ext cx="2844800" cy="476250"/>
          </a:xfrm>
          <a:prstGeom prst="rect">
            <a:avLst/>
          </a:prstGeom>
        </p:spPr>
        <p:txBody>
          <a:bodyPr/>
          <a:lstStyle>
            <a:lvl1pPr>
              <a:defRPr/>
            </a:lvl1pPr>
          </a:lstStyle>
          <a:p>
            <a:fld id="{DDF6BB02-8B4F-4A18-AD1A-765D66AB8A7F}"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a:xfrm>
            <a:off x="4165600" y="6245225"/>
            <a:ext cx="3860800" cy="476250"/>
          </a:xfrm>
          <a:prstGeom prst="rect">
            <a:avLst/>
          </a:prstGeom>
        </p:spPr>
        <p:txBody>
          <a:bodyPr/>
          <a:lstStyle>
            <a:lvl1pPr>
              <a:defRPr/>
            </a:lvl1pPr>
          </a:lstStyle>
          <a:p>
            <a:r>
              <a:rPr lang="en-US" altLang="zh-CN">
                <a:solidFill>
                  <a:srgbClr val="000000"/>
                </a:solidFill>
              </a:rPr>
              <a:t>北风</a:t>
            </a:r>
            <a:r>
              <a:rPr lang="zh-CN" altLang="en-US">
                <a:solidFill>
                  <a:srgbClr val="000000"/>
                </a:solidFill>
              </a:rPr>
              <a:t>网</a:t>
            </a:r>
            <a:endParaRPr lang="zh-CN" altLang="en-US">
              <a:solidFill>
                <a:srgbClr val="000000"/>
              </a:solidFill>
            </a:endParaRPr>
          </a:p>
        </p:txBody>
      </p:sp>
    </p:spTree>
  </p:cSld>
  <p:clrMapOvr>
    <a:masterClrMapping/>
  </p:clrMapOvr>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584"/>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059"/>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473"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4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FF40BFF9-4A86-44CE-B5E4-F0E468B01B68}"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548"/>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023"/>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C5607CF7-7AC7-4C42-A3BB-A780B256DC5D}"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44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44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09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09600" y="3938589"/>
            <a:ext cx="5384800" cy="2187575"/>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内容占位符 5"/>
          <p:cNvSpPr>
            <a:spLocks noGrp="1"/>
          </p:cNvSpPr>
          <p:nvPr>
            <p:ph sz="quarter" idx="4"/>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609600" y="6245225"/>
            <a:ext cx="2844800" cy="476250"/>
          </a:xfrm>
          <a:prstGeom prst="rect">
            <a:avLst/>
          </a:prstGeo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2148BC1-B654-4FF5-8BB1-1203F2B3332B}"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207135" y="365128"/>
            <a:ext cx="10146665" cy="767715"/>
          </a:xfrm>
          <a:prstGeom prst="rect">
            <a:avLst/>
          </a:prstGeom>
        </p:spPr>
        <p:txBody>
          <a:bodyPr/>
          <a:lstStyle>
            <a:lvl1pPr>
              <a:defRPr b="1">
                <a:solidFill>
                  <a:schemeClr val="bg1"/>
                </a:solidFill>
                <a:latin typeface="微软雅黑" panose="020B0503020204020204" charset="-122"/>
                <a:ea typeface="微软雅黑" panose="020B0503020204020204" charset="-122"/>
              </a:defRPr>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838200" y="1311275"/>
            <a:ext cx="10515600" cy="4866005"/>
          </a:xfrm>
          <a:prstGeom prst="rect">
            <a:avLst/>
          </a:prstGeom>
        </p:spPr>
        <p:txBody>
          <a:bodyPr/>
          <a:lstStyle>
            <a:lvl1pPr marL="0" indent="0" eaLnBrk="1" fontAlgn="auto" latinLnBrk="0" hangingPunct="1">
              <a:lnSpc>
                <a:spcPct val="150000"/>
              </a:lnSpc>
              <a:buNone/>
              <a:defRPr>
                <a:solidFill>
                  <a:schemeClr val="bg1"/>
                </a:solidFill>
              </a:defRPr>
            </a:lvl1pPr>
            <a:lvl2pPr marL="457200" indent="0" eaLnBrk="1" fontAlgn="auto" latinLnBrk="0" hangingPunct="1">
              <a:lnSpc>
                <a:spcPct val="150000"/>
              </a:lnSpc>
              <a:buNone/>
              <a:defRPr>
                <a:solidFill>
                  <a:schemeClr val="bg1"/>
                </a:solidFill>
              </a:defRPr>
            </a:lvl2pPr>
            <a:lvl3pPr marL="914400" indent="0" eaLnBrk="1" fontAlgn="auto" latinLnBrk="0" hangingPunct="1">
              <a:lnSpc>
                <a:spcPct val="150000"/>
              </a:lnSpc>
              <a:buNone/>
              <a:defRPr>
                <a:solidFill>
                  <a:schemeClr val="bg1"/>
                </a:solidFill>
              </a:defRPr>
            </a:lvl3pPr>
            <a:lvl4pPr marL="1371600" indent="0" eaLnBrk="1" fontAlgn="auto" latinLnBrk="0" hangingPunct="1">
              <a:lnSpc>
                <a:spcPct val="150000"/>
              </a:lnSpc>
              <a:buNone/>
              <a:defRPr>
                <a:solidFill>
                  <a:schemeClr val="bg1"/>
                </a:solidFill>
              </a:defRPr>
            </a:lvl4pPr>
            <a:lvl5pPr marL="1828800" indent="0" eaLnBrk="1" fontAlgn="auto" latinLnBrk="0" hangingPunct="1">
              <a:lnSpc>
                <a:spcPct val="150000"/>
              </a:lnSpc>
              <a:buNone/>
              <a:defRPr>
                <a:solidFill>
                  <a:schemeClr val="bg1"/>
                </a:solidFill>
              </a:defRPr>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a:xfrm>
            <a:off x="838200" y="6357252"/>
            <a:ext cx="2743200" cy="365125"/>
          </a:xfrm>
          <a:prstGeom prst="rect">
            <a:avLst/>
          </a:prstGeom>
        </p:spPr>
        <p:txBody>
          <a:bodyPr/>
          <a:lstStyle>
            <a:lvl1pPr>
              <a:defRPr>
                <a:solidFill>
                  <a:schemeClr val="bg1"/>
                </a:solidFill>
              </a:defRPr>
            </a:lvl1pPr>
          </a:lstStyle>
          <a:p>
            <a:fld id="{C764DE79-268F-4C1A-8933-263129D2AF90}" type="datetimeFigureOut">
              <a:rPr lang="en-US" smtClean="0">
                <a:solidFill>
                  <a:prstClr val="black"/>
                </a:solidFill>
              </a:rPr>
            </a:fld>
            <a:endParaRPr lang="en-US" dirty="0">
              <a:solidFill>
                <a:prstClr val="black"/>
              </a:solidFill>
            </a:endParaRPr>
          </a:p>
        </p:txBody>
      </p:sp>
      <p:sp>
        <p:nvSpPr>
          <p:cNvPr id="5" name="Footer Placeholder 4"/>
          <p:cNvSpPr>
            <a:spLocks noGrp="1"/>
          </p:cNvSpPr>
          <p:nvPr>
            <p:ph type="ftr" sz="quarter" idx="11"/>
          </p:nvPr>
        </p:nvSpPr>
        <p:spPr>
          <a:xfrm>
            <a:off x="4038600" y="6357252"/>
            <a:ext cx="4114800" cy="365125"/>
          </a:xfrm>
          <a:prstGeom prst="rect">
            <a:avLst/>
          </a:prstGeom>
        </p:spPr>
        <p:txBody>
          <a:bodyPr/>
          <a:lstStyle>
            <a:lvl1pPr>
              <a:defRPr>
                <a:solidFill>
                  <a:schemeClr val="bg1"/>
                </a:solidFill>
              </a:defRPr>
            </a:lvl1pPr>
          </a:lstStyle>
          <a:p>
            <a:endParaRPr lang="en-US" dirty="0">
              <a:solidFill>
                <a:prstClr val="black"/>
              </a:solidFill>
            </a:endParaRPr>
          </a:p>
        </p:txBody>
      </p:sp>
      <p:sp>
        <p:nvSpPr>
          <p:cNvPr id="6" name="Slide Number Placeholder 5"/>
          <p:cNvSpPr>
            <a:spLocks noGrp="1"/>
          </p:cNvSpPr>
          <p:nvPr>
            <p:ph type="sldNum" sz="quarter" idx="12"/>
          </p:nvPr>
        </p:nvSpPr>
        <p:spPr>
          <a:xfrm>
            <a:off x="8610600" y="6357252"/>
            <a:ext cx="2743200" cy="365125"/>
          </a:xfrm>
          <a:prstGeom prst="rect">
            <a:avLst/>
          </a:prstGeom>
        </p:spPr>
        <p:txBody>
          <a:bodyPr/>
          <a:lstStyle>
            <a:lvl1pPr>
              <a:defRPr>
                <a:solidFill>
                  <a:schemeClr val="bg1"/>
                </a:solidFill>
              </a:defRPr>
            </a:lvl1pPr>
          </a:lstStyle>
          <a:p>
            <a:fld id="{48F63A3B-78C7-47BE-AE5E-E10140E04643}" type="slidenum">
              <a:rPr lang="en-US" smtClean="0">
                <a:solidFill>
                  <a:prstClr val="black"/>
                </a:solidFill>
              </a:rPr>
            </a:fld>
            <a:endParaRPr lang="en-US" dirty="0">
              <a:solidFill>
                <a:prstClr val="black"/>
              </a:solidFill>
            </a:endParaRPr>
          </a:p>
        </p:txBody>
      </p:sp>
    </p:spTree>
  </p:cSld>
  <p:clrMapOvr>
    <a:masterClrMapping/>
  </p:clrMapOvr>
  <p:transition>
    <p:wipe dir="r"/>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lvl1pPr>
              <a:defRPr>
                <a:solidFill>
                  <a:schemeClr val="bg1"/>
                </a:solidFill>
              </a:defRPr>
            </a:lvl1pPr>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838200" y="6357252"/>
            <a:ext cx="2743200" cy="365125"/>
          </a:xfrm>
          <a:prstGeom prst="rect">
            <a:avLst/>
          </a:prstGeom>
        </p:spPr>
        <p:txBody>
          <a:bodyPr/>
          <a:lstStyle>
            <a:lvl1pPr>
              <a:defRPr>
                <a:solidFill>
                  <a:schemeClr val="bg1"/>
                </a:solidFill>
              </a:defRPr>
            </a:lvl1pPr>
          </a:lstStyle>
          <a:p>
            <a:fld id="{C764DE79-268F-4C1A-8933-263129D2AF90}" type="datetimeFigureOut">
              <a:rPr lang="en-US" smtClean="0">
                <a:solidFill>
                  <a:prstClr val="black"/>
                </a:solidFill>
              </a:rPr>
            </a:fld>
            <a:endParaRPr lang="en-US" dirty="0">
              <a:solidFill>
                <a:prstClr val="black"/>
              </a:solidFill>
            </a:endParaRPr>
          </a:p>
        </p:txBody>
      </p:sp>
      <p:sp>
        <p:nvSpPr>
          <p:cNvPr id="4" name="Footer Placeholder 3"/>
          <p:cNvSpPr>
            <a:spLocks noGrp="1"/>
          </p:cNvSpPr>
          <p:nvPr>
            <p:ph type="ftr" sz="quarter" idx="11"/>
          </p:nvPr>
        </p:nvSpPr>
        <p:spPr>
          <a:xfrm>
            <a:off x="4038600" y="6357252"/>
            <a:ext cx="4114800" cy="365125"/>
          </a:xfrm>
          <a:prstGeom prst="rect">
            <a:avLst/>
          </a:prstGeom>
        </p:spPr>
        <p:txBody>
          <a:bodyPr/>
          <a:lstStyle>
            <a:lvl1pPr>
              <a:defRPr>
                <a:solidFill>
                  <a:schemeClr val="bg1"/>
                </a:solidFill>
              </a:defRPr>
            </a:lvl1pPr>
          </a:lstStyle>
          <a:p>
            <a:endParaRPr lang="en-US" dirty="0">
              <a:solidFill>
                <a:prstClr val="black"/>
              </a:solidFill>
            </a:endParaRPr>
          </a:p>
        </p:txBody>
      </p:sp>
      <p:sp>
        <p:nvSpPr>
          <p:cNvPr id="5" name="Slide Number Placeholder 4"/>
          <p:cNvSpPr>
            <a:spLocks noGrp="1"/>
          </p:cNvSpPr>
          <p:nvPr>
            <p:ph type="sldNum" sz="quarter" idx="12"/>
          </p:nvPr>
        </p:nvSpPr>
        <p:spPr>
          <a:xfrm>
            <a:off x="8610600" y="6357252"/>
            <a:ext cx="2743200" cy="365125"/>
          </a:xfrm>
          <a:prstGeom prst="rect">
            <a:avLst/>
          </a:prstGeom>
        </p:spPr>
        <p:txBody>
          <a:bodyPr/>
          <a:lstStyle>
            <a:lvl1pPr>
              <a:defRPr>
                <a:solidFill>
                  <a:schemeClr val="bg1"/>
                </a:solidFill>
              </a:defRPr>
            </a:lvl1pPr>
          </a:lstStyle>
          <a:p>
            <a:fld id="{48F63A3B-78C7-47BE-AE5E-E10140E04643}" type="slidenum">
              <a:rPr lang="en-US" smtClean="0">
                <a:solidFill>
                  <a:prstClr val="black"/>
                </a:solidFill>
              </a:rPr>
            </a:fld>
            <a:endParaRPr lang="en-US" dirty="0">
              <a:solidFill>
                <a:prstClr val="black"/>
              </a:solidFill>
            </a:endParaRPr>
          </a:p>
        </p:txBody>
      </p:sp>
    </p:spTree>
  </p:cSld>
  <p:clrMapOvr>
    <a:masterClrMapping/>
  </p:clrMapOvr>
  <p:transition>
    <p:wipe dir="r"/>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7252"/>
            <a:ext cx="2743200" cy="365125"/>
          </a:xfrm>
          <a:prstGeom prst="rect">
            <a:avLst/>
          </a:prstGeom>
        </p:spPr>
        <p:txBody>
          <a:bodyPr/>
          <a:lstStyle>
            <a:lvl1pPr>
              <a:defRPr>
                <a:solidFill>
                  <a:schemeClr val="bg1"/>
                </a:solidFill>
              </a:defRPr>
            </a:lvl1pPr>
          </a:lstStyle>
          <a:p>
            <a:fld id="{C764DE79-268F-4C1A-8933-263129D2AF90}" type="datetimeFigureOut">
              <a:rPr lang="en-US" smtClean="0">
                <a:solidFill>
                  <a:prstClr val="black"/>
                </a:solidFill>
              </a:rPr>
            </a:fld>
            <a:endParaRPr lang="en-US" dirty="0">
              <a:solidFill>
                <a:prstClr val="black"/>
              </a:solidFill>
            </a:endParaRPr>
          </a:p>
        </p:txBody>
      </p:sp>
      <p:sp>
        <p:nvSpPr>
          <p:cNvPr id="3" name="Footer Placeholder 2"/>
          <p:cNvSpPr>
            <a:spLocks noGrp="1"/>
          </p:cNvSpPr>
          <p:nvPr>
            <p:ph type="ftr" sz="quarter" idx="11"/>
          </p:nvPr>
        </p:nvSpPr>
        <p:spPr>
          <a:xfrm>
            <a:off x="4038600" y="6357252"/>
            <a:ext cx="4114800" cy="365125"/>
          </a:xfrm>
          <a:prstGeom prst="rect">
            <a:avLst/>
          </a:prstGeom>
        </p:spPr>
        <p:txBody>
          <a:bodyPr/>
          <a:lstStyle>
            <a:lvl1pPr>
              <a:defRPr>
                <a:solidFill>
                  <a:schemeClr val="bg1"/>
                </a:solidFill>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8610600" y="6357252"/>
            <a:ext cx="2743200" cy="365125"/>
          </a:xfrm>
          <a:prstGeom prst="rect">
            <a:avLst/>
          </a:prstGeom>
        </p:spPr>
        <p:txBody>
          <a:bodyPr/>
          <a:lstStyle>
            <a:lvl1pPr>
              <a:defRPr>
                <a:solidFill>
                  <a:schemeClr val="bg1"/>
                </a:solidFill>
              </a:defRPr>
            </a:lvl1pPr>
          </a:lstStyle>
          <a:p>
            <a:fld id="{48F63A3B-78C7-47BE-AE5E-E10140E04643}" type="slidenum">
              <a:rPr lang="en-US" smtClean="0">
                <a:solidFill>
                  <a:prstClr val="black"/>
                </a:solidFill>
              </a:rPr>
            </a:fld>
            <a:endParaRPr lang="en-US" dirty="0">
              <a:solidFill>
                <a:prstClr val="black"/>
              </a:solidFill>
            </a:endParaRPr>
          </a:p>
        </p:txBody>
      </p:sp>
    </p:spTree>
  </p:cSld>
  <p:clrMapOvr>
    <a:masterClrMapping/>
  </p:clrMapOvr>
  <p:transition>
    <p:wipe dir="r"/>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7252"/>
            <a:ext cx="2743200" cy="365125"/>
          </a:xfrm>
          <a:prstGeom prst="rect">
            <a:avLst/>
          </a:prstGeom>
        </p:spPr>
        <p:txBody>
          <a:bodyPr vert="horz" lIns="91440" tIns="45720" rIns="91440" bIns="45720" rtlCol="0" anchor="ctr"/>
          <a:lstStyle>
            <a:lvl1pPr algn="l">
              <a:defRPr sz="1200">
                <a:solidFill>
                  <a:schemeClr val="bg1"/>
                </a:solidFill>
              </a:defRPr>
            </a:lvl1pPr>
          </a:lstStyle>
          <a:p>
            <a:fld id="{0880C882-A448-4391-8676-F5947BC890D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3"/>
          </p:nvPr>
        </p:nvSpPr>
        <p:spPr>
          <a:xfrm>
            <a:off x="4038600" y="6357252"/>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610600" y="6357252"/>
            <a:ext cx="2743200" cy="365125"/>
          </a:xfrm>
          <a:prstGeom prst="rect">
            <a:avLst/>
          </a:prstGeom>
        </p:spPr>
        <p:txBody>
          <a:bodyPr vert="horz" lIns="91440" tIns="45720" rIns="91440" bIns="45720" rtlCol="0" anchor="ctr"/>
          <a:lstStyle>
            <a:lvl1pPr algn="r">
              <a:defRPr sz="1200">
                <a:solidFill>
                  <a:schemeClr val="bg1"/>
                </a:solidFill>
              </a:defRPr>
            </a:lvl1pPr>
          </a:lstStyle>
          <a:p>
            <a:fld id="{019DB73F-1E62-4448-A8B4-8FF89C1E1911}" type="slidenum">
              <a:rPr lang="zh-CN" altLang="en-US" smtClean="0">
                <a:solidFill>
                  <a:prstClr val="black"/>
                </a:solidFill>
              </a:rPr>
            </a:fld>
            <a:endParaRPr lang="zh-CN" altLang="en-US">
              <a:solidFill>
                <a:prstClr val="black"/>
              </a:solidFill>
            </a:endParaRPr>
          </a:p>
        </p:txBody>
      </p:sp>
    </p:spTree>
  </p:cSld>
  <p:clrMapOvr>
    <a:masterClrMapping/>
  </p:clrMapOvr>
  <p:transition>
    <p:wipe dir="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5" name="日期占位符 4"/>
          <p:cNvSpPr>
            <a:spLocks noGrp="1"/>
          </p:cNvSpPr>
          <p:nvPr>
            <p:ph type="dt" sz="half" idx="2"/>
          </p:nvPr>
        </p:nvSpPr>
        <p:spPr>
          <a:xfrm>
            <a:off x="838200" y="63572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solidFill>
                  <a:prstClr val="white">
                    <a:tint val="75000"/>
                  </a:prstClr>
                </a:solidFill>
              </a:rPr>
            </a:fld>
            <a:endParaRPr lang="zh-CN" altLang="en-US">
              <a:solidFill>
                <a:prstClr val="white">
                  <a:tint val="75000"/>
                </a:prstClr>
              </a:solidFill>
            </a:endParaRPr>
          </a:p>
        </p:txBody>
      </p:sp>
      <p:sp>
        <p:nvSpPr>
          <p:cNvPr id="6" name="页脚占位符 5"/>
          <p:cNvSpPr>
            <a:spLocks noGrp="1"/>
          </p:cNvSpPr>
          <p:nvPr>
            <p:ph type="ftr" sz="quarter" idx="3"/>
          </p:nvPr>
        </p:nvSpPr>
        <p:spPr>
          <a:xfrm>
            <a:off x="4038600" y="63572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white">
                  <a:tint val="75000"/>
                </a:prstClr>
              </a:solidFill>
            </a:endParaRPr>
          </a:p>
        </p:txBody>
      </p:sp>
      <p:sp>
        <p:nvSpPr>
          <p:cNvPr id="7" name="灯片编号占位符 6"/>
          <p:cNvSpPr>
            <a:spLocks noGrp="1"/>
          </p:cNvSpPr>
          <p:nvPr>
            <p:ph type="sldNum" sz="quarter" idx="4"/>
          </p:nvPr>
        </p:nvSpPr>
        <p:spPr>
          <a:xfrm>
            <a:off x="8610600" y="63572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solidFill>
                  <a:prstClr val="white">
                    <a:tint val="75000"/>
                  </a:prstClr>
                </a:solidFill>
              </a:rPr>
            </a:fld>
            <a:endParaRPr lang="zh-CN" altLang="en-US">
              <a:solidFill>
                <a:prstClr val="white">
                  <a:tint val="75000"/>
                </a:prstClr>
              </a:solidFill>
            </a:endParaRPr>
          </a:p>
        </p:txBody>
      </p:sp>
    </p:spTree>
  </p:cSld>
  <p:clrMapOvr>
    <a:masterClrMapping/>
  </p:clrMapOvr>
  <p:transition>
    <p:wipe dir="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72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solidFill>
                  <a:prstClr val="white">
                    <a:tint val="75000"/>
                  </a:prstClr>
                </a:solidFill>
              </a:rPr>
            </a:fld>
            <a:endParaRPr lang="zh-CN" altLang="en-US">
              <a:solidFill>
                <a:prstClr val="white">
                  <a:tint val="75000"/>
                </a:prstClr>
              </a:solidFill>
            </a:endParaRPr>
          </a:p>
        </p:txBody>
      </p:sp>
      <p:sp>
        <p:nvSpPr>
          <p:cNvPr id="5" name="页脚占位符 4"/>
          <p:cNvSpPr>
            <a:spLocks noGrp="1"/>
          </p:cNvSpPr>
          <p:nvPr>
            <p:ph type="ftr" sz="quarter" idx="3"/>
          </p:nvPr>
        </p:nvSpPr>
        <p:spPr>
          <a:xfrm>
            <a:off x="4038600" y="63572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white">
                  <a:tint val="75000"/>
                </a:prstClr>
              </a:solidFill>
            </a:endParaRPr>
          </a:p>
        </p:txBody>
      </p:sp>
      <p:sp>
        <p:nvSpPr>
          <p:cNvPr id="6" name="灯片编号占位符 5"/>
          <p:cNvSpPr>
            <a:spLocks noGrp="1"/>
          </p:cNvSpPr>
          <p:nvPr>
            <p:ph type="sldNum" sz="quarter" idx="4"/>
          </p:nvPr>
        </p:nvSpPr>
        <p:spPr>
          <a:xfrm>
            <a:off x="8610600" y="63572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solidFill>
                  <a:prstClr val="white">
                    <a:tint val="75000"/>
                  </a:prstClr>
                </a:solidFill>
              </a:rPr>
            </a:fld>
            <a:endParaRPr lang="zh-CN" altLang="en-US">
              <a:solidFill>
                <a:prstClr val="white">
                  <a:tint val="75000"/>
                </a:prstClr>
              </a:solidFill>
            </a:endParaRPr>
          </a:p>
        </p:txBody>
      </p:sp>
    </p:spTree>
  </p:cSld>
  <p:clrMapOvr>
    <a:masterClrMapping/>
  </p:clrMapOvr>
  <p:transition>
    <p:wipe dir="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7216" y="2061260"/>
            <a:ext cx="7490003" cy="280779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矩形 41"/>
          <p:cNvSpPr/>
          <p:nvPr userDrawn="1"/>
        </p:nvSpPr>
        <p:spPr>
          <a:xfrm>
            <a:off x="-97495" y="1125329"/>
            <a:ext cx="6481731" cy="2281119"/>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TextBox 55"/>
          <p:cNvSpPr txBox="1">
            <a:spLocks noChangeArrowheads="1"/>
          </p:cNvSpPr>
          <p:nvPr userDrawn="1"/>
        </p:nvSpPr>
        <p:spPr bwMode="auto">
          <a:xfrm>
            <a:off x="2738048" y="2996556"/>
            <a:ext cx="7292499" cy="101473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r>
              <a:rPr lang="en-US" altLang="zh-CN" sz="6000" spc="300" dirty="0" smtClean="0">
                <a:solidFill>
                  <a:prstClr val="black"/>
                </a:solidFill>
                <a:latin typeface="微软雅黑" panose="020B0503020204020204" charset="-122"/>
                <a:ea typeface="微软雅黑" panose="020B0503020204020204" charset="-122"/>
                <a:cs typeface="Arial Unicode MS" panose="020B0604020202020204" charset="-122"/>
              </a:rPr>
              <a:t>THANK YOU</a:t>
            </a:r>
            <a:endParaRPr lang="en-US" altLang="zh-CN" sz="6000" spc="300" dirty="0" smtClean="0">
              <a:solidFill>
                <a:prstClr val="black"/>
              </a:solidFill>
              <a:latin typeface="微软雅黑" panose="020B0503020204020204" charset="-122"/>
              <a:ea typeface="微软雅黑" panose="020B0503020204020204" charset="-122"/>
              <a:cs typeface="Arial Unicode MS" panose="020B0604020202020204" charset="-122"/>
            </a:endParaRPr>
          </a:p>
        </p:txBody>
      </p:sp>
      <p:sp>
        <p:nvSpPr>
          <p:cNvPr id="39" name="TextBox 55"/>
          <p:cNvSpPr txBox="1">
            <a:spLocks noChangeArrowheads="1"/>
          </p:cNvSpPr>
          <p:nvPr userDrawn="1"/>
        </p:nvSpPr>
        <p:spPr bwMode="auto">
          <a:xfrm>
            <a:off x="4576559" y="4049084"/>
            <a:ext cx="3039212" cy="36933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r>
              <a:rPr lang="zh-CN" altLang="en-US" sz="1800" dirty="0">
                <a:solidFill>
                  <a:srgbClr val="0070C0"/>
                </a:solidFill>
                <a:latin typeface="微软雅黑" panose="020B0503020204020204" charset="-122"/>
                <a:ea typeface="微软雅黑" panose="020B0503020204020204" charset="-122"/>
              </a:rPr>
              <a:t>上海育创网络科技有限公司</a:t>
            </a:r>
            <a:endParaRPr lang="zh-CN" altLang="en-US" sz="2000" dirty="0">
              <a:solidFill>
                <a:srgbClr val="0070C0"/>
              </a:solidFill>
              <a:latin typeface="微软雅黑" panose="020B0503020204020204" charset="-122"/>
              <a:ea typeface="微软雅黑" panose="020B0503020204020204" charset="-122"/>
            </a:endParaRPr>
          </a:p>
        </p:txBody>
      </p:sp>
      <p:pic>
        <p:nvPicPr>
          <p:cNvPr id="35" name="图片 3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4832225" y="2197329"/>
            <a:ext cx="2455851" cy="829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5" name="日期占位符 4"/>
          <p:cNvSpPr>
            <a:spLocks noGrp="1"/>
          </p:cNvSpPr>
          <p:nvPr>
            <p:ph type="dt" sz="half" idx="2"/>
          </p:nvPr>
        </p:nvSpPr>
        <p:spPr>
          <a:xfrm>
            <a:off x="838200" y="63572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solidFill>
                  <a:prstClr val="white">
                    <a:tint val="75000"/>
                  </a:prstClr>
                </a:solidFill>
              </a:rPr>
            </a:fld>
            <a:endParaRPr lang="zh-CN" altLang="en-US">
              <a:solidFill>
                <a:prstClr val="white">
                  <a:tint val="75000"/>
                </a:prstClr>
              </a:solidFill>
            </a:endParaRPr>
          </a:p>
        </p:txBody>
      </p:sp>
      <p:sp>
        <p:nvSpPr>
          <p:cNvPr id="6" name="页脚占位符 5"/>
          <p:cNvSpPr>
            <a:spLocks noGrp="1"/>
          </p:cNvSpPr>
          <p:nvPr>
            <p:ph type="ftr" sz="quarter" idx="3"/>
          </p:nvPr>
        </p:nvSpPr>
        <p:spPr>
          <a:xfrm>
            <a:off x="4038600" y="63572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white">
                  <a:tint val="75000"/>
                </a:prstClr>
              </a:solidFill>
            </a:endParaRPr>
          </a:p>
        </p:txBody>
      </p:sp>
      <p:sp>
        <p:nvSpPr>
          <p:cNvPr id="7" name="灯片编号占位符 6"/>
          <p:cNvSpPr>
            <a:spLocks noGrp="1"/>
          </p:cNvSpPr>
          <p:nvPr>
            <p:ph type="sldNum" sz="quarter" idx="4"/>
          </p:nvPr>
        </p:nvSpPr>
        <p:spPr>
          <a:xfrm>
            <a:off x="8610600" y="63572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solidFill>
                  <a:prstClr val="white">
                    <a:tint val="75000"/>
                  </a:prstClr>
                </a:solidFill>
              </a:rPr>
            </a:fld>
            <a:endParaRPr lang="zh-CN" altLang="en-US">
              <a:solidFill>
                <a:prstClr val="white">
                  <a:tint val="75000"/>
                </a:prstClr>
              </a:solidFill>
            </a:endParaRPr>
          </a:p>
        </p:txBody>
      </p:sp>
      <p:sp>
        <p:nvSpPr>
          <p:cNvPr id="4" name="日期占位符 3"/>
          <p:cNvSpPr>
            <a:spLocks noGrp="1"/>
          </p:cNvSpPr>
          <p:nvPr userDrawn="1"/>
        </p:nvSpPr>
        <p:spPr>
          <a:xfrm>
            <a:off x="965200" y="64842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solidFill>
                  <a:prstClr val="white">
                    <a:tint val="75000"/>
                  </a:prstClr>
                </a:solidFill>
              </a:rPr>
            </a:fld>
            <a:endParaRPr lang="zh-CN" altLang="en-US">
              <a:solidFill>
                <a:prstClr val="white">
                  <a:tint val="75000"/>
                </a:prstClr>
              </a:solidFill>
            </a:endParaRPr>
          </a:p>
        </p:txBody>
      </p:sp>
      <p:sp>
        <p:nvSpPr>
          <p:cNvPr id="3" name="灯片编号占位符 5"/>
          <p:cNvSpPr>
            <a:spLocks noGrp="1"/>
          </p:cNvSpPr>
          <p:nvPr userDrawn="1"/>
        </p:nvSpPr>
        <p:spPr>
          <a:xfrm>
            <a:off x="8737600" y="64842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solidFill>
                  <a:prstClr val="white">
                    <a:tint val="75000"/>
                  </a:prstClr>
                </a:solidFill>
              </a:rPr>
            </a:fld>
            <a:endParaRPr lang="zh-CN" altLang="en-US">
              <a:solidFill>
                <a:prstClr val="white">
                  <a:tint val="75000"/>
                </a:prstClr>
              </a:solidFill>
            </a:endParaRPr>
          </a:p>
        </p:txBody>
      </p:sp>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prstClr val="black">
                    <a:lumMod val="65000"/>
                  </a:prstClr>
                </a:solidFill>
                <a:latin typeface="黑体" panose="02010609060101010101" charset="-122"/>
                <a:ea typeface="黑体" panose="02010609060101010101" charset="-122"/>
              </a:rPr>
              <a:t>EDUCATION TO CREATE A BRIGHT FUTURE</a:t>
            </a:r>
            <a:endParaRPr lang="zh-CN" altLang="en-US" sz="800" dirty="0">
              <a:solidFill>
                <a:prstClr val="black">
                  <a:lumMod val="65000"/>
                </a:prstClr>
              </a:solidFill>
              <a:latin typeface="黑体" panose="02010609060101010101" charset="-122"/>
              <a:ea typeface="黑体" panose="02010609060101010101" charset="-122"/>
            </a:endParaRPr>
          </a:p>
        </p:txBody>
      </p:sp>
    </p:spTree>
  </p:cSld>
  <p:clrMapOvr>
    <a:masterClrMapping/>
  </p:clrMapOvr>
  <p:transition>
    <p:wipe dir="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prstClr val="black">
                    <a:lumMod val="65000"/>
                  </a:prstClr>
                </a:solidFill>
                <a:latin typeface="黑体" panose="02010609060101010101" charset="-122"/>
                <a:ea typeface="黑体" panose="02010609060101010101" charset="-122"/>
              </a:rPr>
              <a:t>EDUCATION TO CREATE A BRIGHT FUTURE</a:t>
            </a:r>
            <a:endParaRPr lang="zh-CN" altLang="en-US" sz="800" dirty="0">
              <a:solidFill>
                <a:prstClr val="black">
                  <a:lumMod val="65000"/>
                </a:prstClr>
              </a:solidFill>
              <a:latin typeface="黑体" panose="02010609060101010101" charset="-122"/>
              <a:ea typeface="黑体" panose="02010609060101010101" charset="-122"/>
            </a:endParaRPr>
          </a:p>
        </p:txBody>
      </p:sp>
      <p:sp>
        <p:nvSpPr>
          <p:cNvPr id="3" name="内容占位符 2"/>
          <p:cNvSpPr>
            <a:spLocks noGrp="1"/>
          </p:cNvSpPr>
          <p:nvPr>
            <p:ph idx="13"/>
          </p:nvPr>
        </p:nvSpPr>
        <p:spPr>
          <a:xfrm>
            <a:off x="533483" y="1541450"/>
            <a:ext cx="11180176" cy="4722757"/>
          </a:xfrm>
        </p:spPr>
        <p:txBody>
          <a:bodyPr/>
          <a:lstStyle>
            <a:lvl1pPr>
              <a:lnSpc>
                <a:spcPts val="3200"/>
              </a:lnSpc>
              <a:buSzPct val="80000"/>
              <a:buFontTx/>
              <a:buBlip>
                <a:blip r:embed="rId3"/>
              </a:buBlip>
              <a:defRPr sz="2800" b="0">
                <a:solidFill>
                  <a:schemeClr val="tx1"/>
                </a:solidFill>
                <a:latin typeface="微软雅黑" panose="020B0503020204020204" charset="-122"/>
                <a:ea typeface="微软雅黑" panose="020B0503020204020204" charset="-122"/>
              </a:defRPr>
            </a:lvl1pPr>
            <a:lvl2pPr>
              <a:lnSpc>
                <a:spcPts val="3200"/>
              </a:lnSpc>
              <a:buSzPct val="100000"/>
              <a:buFontTx/>
              <a:buBlip>
                <a:blip r:embed="rId4"/>
              </a:buBlip>
              <a:defRPr sz="2400" b="0">
                <a:solidFill>
                  <a:schemeClr val="tx1"/>
                </a:solidFill>
                <a:latin typeface="微软雅黑" panose="020B0503020204020204" charset="-122"/>
                <a:ea typeface="微软雅黑" panose="020B0503020204020204" charset="-122"/>
              </a:defRPr>
            </a:lvl2pPr>
            <a:lvl3pPr>
              <a:lnSpc>
                <a:spcPts val="3200"/>
              </a:lnSpc>
              <a:buClr>
                <a:schemeClr val="tx2"/>
              </a:buClr>
              <a:buSzPct val="85000"/>
              <a:buFontTx/>
              <a:buBlip>
                <a:blip r:embed="rId5"/>
              </a:buBlip>
              <a:defRPr sz="2000" b="0">
                <a:solidFill>
                  <a:schemeClr val="tx1"/>
                </a:solidFill>
                <a:latin typeface="微软雅黑" panose="020B0503020204020204" charset="-122"/>
                <a:ea typeface="微软雅黑" panose="020B0503020204020204" charset="-122"/>
              </a:defRPr>
            </a:lvl3pPr>
            <a:lvl4pPr>
              <a:defRPr sz="1800" b="1">
                <a:latin typeface="+mn-lt"/>
                <a:ea typeface="+mn-ea"/>
              </a:defRPr>
            </a:lvl4pPr>
            <a:lvl5pPr>
              <a:defRPr sz="1600" b="1">
                <a:latin typeface="+mn-lt"/>
                <a:ea typeface="+mn-ea"/>
              </a:defRPr>
            </a:lvl5pPr>
          </a:lstStyle>
          <a:p>
            <a:pPr lvl="0"/>
            <a:r>
              <a:rPr lang="zh-CN" altLang="en-US" smtClean="0"/>
              <a:t>单击</a:t>
            </a:r>
            <a:r>
              <a:rPr lang="zh-CN" altLang="en-US" dirty="0" smtClean="0"/>
              <a:t>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grpSp>
        <p:nvGrpSpPr>
          <p:cNvPr id="9" name="组合 8"/>
          <p:cNvGrpSpPr/>
          <p:nvPr userDrawn="1"/>
        </p:nvGrpSpPr>
        <p:grpSpPr>
          <a:xfrm>
            <a:off x="-24768" y="6478975"/>
            <a:ext cx="12119599" cy="421562"/>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540" y="262206"/>
            <a:ext cx="8230887" cy="752336"/>
          </a:xfrm>
        </p:spPr>
        <p:txBody>
          <a:bodyPr/>
          <a:lstStyle>
            <a:lvl1pPr algn="ctr">
              <a:defRPr sz="2800" b="1">
                <a:latin typeface="微软雅黑" panose="020B0503020204020204" charset="-122"/>
                <a:ea typeface="微软雅黑" panose="020B0503020204020204" charset="-122"/>
              </a:defRPr>
            </a:lvl1pPr>
          </a:lstStyle>
          <a:p>
            <a:r>
              <a:rPr lang="zh-CN" altLang="en-US" smtClean="0"/>
              <a:t>单击此处编辑母版标题样式</a:t>
            </a:r>
            <a:endParaRPr lang="zh-CN" altLang="en-US"/>
          </a:p>
        </p:txBody>
      </p:sp>
      <p:sp>
        <p:nvSpPr>
          <p:cNvPr id="2" name="文本框 1"/>
          <p:cNvSpPr txBox="1"/>
          <p:nvPr userDrawn="1"/>
        </p:nvSpPr>
        <p:spPr>
          <a:xfrm>
            <a:off x="11122458" y="6449771"/>
            <a:ext cx="1011079" cy="954107"/>
          </a:xfrm>
          <a:prstGeom prst="rect">
            <a:avLst/>
          </a:prstGeom>
          <a:noFill/>
        </p:spPr>
        <p:txBody>
          <a:bodyPr wrap="square" rtlCol="0">
            <a:spAutoFit/>
          </a:bodyPr>
          <a:lstStyle/>
          <a:p>
            <a:fld id="{1432915B-D1EE-487E-8AD7-1B72CA128E11}" type="slidenum">
              <a:rPr lang="en-US" altLang="zh-CN" smtClean="0">
                <a:solidFill>
                  <a:prstClr val="white"/>
                </a:solidFill>
              </a:rPr>
            </a:fld>
            <a:r>
              <a:rPr lang="en-US" altLang="zh-CN" smtClean="0">
                <a:solidFill>
                  <a:prstClr val="white"/>
                </a:solidFill>
              </a:rPr>
              <a:t>/58</a:t>
            </a:r>
            <a:endParaRPr 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60098" name="Rectangle 2"/>
          <p:cNvSpPr>
            <a:spLocks noGrp="1" noChangeArrowheads="1"/>
          </p:cNvSpPr>
          <p:nvPr>
            <p:ph type="ctrTitle"/>
          </p:nvPr>
        </p:nvSpPr>
        <p:spPr>
          <a:xfrm>
            <a:off x="914400" y="2130548"/>
            <a:ext cx="10363200" cy="1470025"/>
          </a:xfrm>
        </p:spPr>
        <p:txBody>
          <a:bodyPr/>
          <a:lstStyle>
            <a:lvl1pPr>
              <a:defRPr/>
            </a:lvl1pPr>
          </a:lstStyle>
          <a:p>
            <a:pPr lvl="0"/>
            <a:r>
              <a:rPr lang="zh-CN" altLang="en-US" noProof="0" smtClean="0"/>
              <a:t>单击此处编辑母版标题样式</a:t>
            </a:r>
            <a:endParaRPr lang="zh-CN" altLang="en-US" noProof="0" smtClean="0"/>
          </a:p>
        </p:txBody>
      </p:sp>
      <p:sp>
        <p:nvSpPr>
          <p:cNvPr id="260099"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zh-CN" altLang="en-US" noProof="0" smtClean="0"/>
              <a:t>单击此处编辑母版副标题样式</a:t>
            </a:r>
            <a:endParaRPr lang="zh-CN" altLang="en-US" noProof="0" smtClean="0"/>
          </a:p>
        </p:txBody>
      </p:sp>
      <p:sp>
        <p:nvSpPr>
          <p:cNvPr id="260100" name="Rectangle 4"/>
          <p:cNvSpPr>
            <a:spLocks noGrp="1" noChangeArrowheads="1"/>
          </p:cNvSpPr>
          <p:nvPr>
            <p:ph type="ftr" sz="quarter" idx="3"/>
          </p:nvPr>
        </p:nvSpPr>
        <p:spPr>
          <a:xfrm>
            <a:off x="4165600" y="6245225"/>
            <a:ext cx="3860800" cy="476250"/>
          </a:xfrm>
          <a:prstGeom prst="rect">
            <a:avLst/>
          </a:prstGeom>
        </p:spPr>
        <p:txBody>
          <a:bodyPr/>
          <a:lstStyle>
            <a:lvl1pPr>
              <a:defRPr/>
            </a:lvl1pPr>
          </a:lstStyle>
          <a:p>
            <a:endParaRPr lang="en-US" altLang="zh-CN" dirty="0">
              <a:solidFill>
                <a:srgbClr val="000000"/>
              </a:solidFill>
            </a:endParaRPr>
          </a:p>
        </p:txBody>
      </p:sp>
      <p:sp>
        <p:nvSpPr>
          <p:cNvPr id="260101" name="Rectangle 5"/>
          <p:cNvSpPr>
            <a:spLocks noGrp="1" noChangeArrowheads="1"/>
          </p:cNvSpPr>
          <p:nvPr>
            <p:ph type="sldNum" sz="quarter" idx="4"/>
          </p:nvPr>
        </p:nvSpPr>
        <p:spPr/>
        <p:txBody>
          <a:bodyPr/>
          <a:lstStyle>
            <a:lvl1pPr>
              <a:defRPr kumimoji="0">
                <a:latin typeface="+mn-lt"/>
              </a:defRPr>
            </a:lvl1pPr>
          </a:lstStyle>
          <a:p>
            <a:fld id="{2A4F8C28-DB32-4C71-8A35-787B5A0443CF}" type="slidenum">
              <a:rPr lang="en-US" altLang="zh-CN">
                <a:solidFill>
                  <a:srgbClr val="000000"/>
                </a:solidFill>
              </a:rPr>
            </a:fld>
            <a:endParaRPr lang="en-US" altLang="zh-CN">
              <a:solidFill>
                <a:srgbClr val="000000"/>
              </a:solidFill>
            </a:endParaRPr>
          </a:p>
        </p:txBody>
      </p:sp>
      <p:sp>
        <p:nvSpPr>
          <p:cNvPr id="260104" name="Rectangle 8"/>
          <p:cNvSpPr>
            <a:spLocks noGrp="1" noChangeArrowheads="1"/>
          </p:cNvSpPr>
          <p:nvPr>
            <p:ph type="dt" sz="quarter" idx="2"/>
          </p:nvPr>
        </p:nvSpPr>
        <p:spPr>
          <a:xfrm>
            <a:off x="609600" y="6245225"/>
            <a:ext cx="2844800" cy="476250"/>
          </a:xfrm>
          <a:prstGeom prst="rect">
            <a:avLst/>
          </a:prstGeom>
        </p:spPr>
        <p:txBody>
          <a:bodyPr/>
          <a:lstStyle>
            <a:lvl1pPr>
              <a:defRPr/>
            </a:lvl1pPr>
          </a:lstStyle>
          <a:p>
            <a:fld id="{24413BA4-5CA7-448D-9764-6B73CC7BAF31}" type="datetime3">
              <a:rPr lang="zh-CN" altLang="en-US">
                <a:solidFill>
                  <a:srgbClr val="000000"/>
                </a:solidFill>
              </a:rPr>
            </a:fld>
            <a:endParaRPr lang="en-US" altLang="zh-CN">
              <a:solidFill>
                <a:srgbClr val="000000"/>
              </a:solidFill>
            </a:endParaRPr>
          </a:p>
        </p:txBody>
      </p:sp>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rgbClr val="FFFFFF">
                    <a:lumMod val="65000"/>
                  </a:srgbClr>
                </a:solidFill>
                <a:latin typeface="黑体" panose="02010609060101010101" charset="-122"/>
                <a:ea typeface="黑体" panose="02010609060101010101" charset="-122"/>
              </a:rPr>
              <a:t>EDUCATION TO CREATE A BRIGHT FUTURE</a:t>
            </a:r>
            <a:endParaRPr lang="zh-CN" altLang="en-US" sz="800" dirty="0">
              <a:solidFill>
                <a:srgbClr val="FFFFFF">
                  <a:lumMod val="65000"/>
                </a:srgb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Ovr>
    <a:masterClrMapping/>
  </p:clrMapOvr>
  <p:transition>
    <p:zo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52726C0-7A88-4DAF-B24D-A629F2B8C195}"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页脚占位符 3"/>
          <p:cNvSpPr>
            <a:spLocks noGrp="1"/>
          </p:cNvSpPr>
          <p:nvPr>
            <p:ph type="ftr" sz="quarter" idx="10"/>
          </p:nvPr>
        </p:nvSpPr>
        <p:spPr>
          <a:xfrm>
            <a:off x="4165600" y="6245225"/>
            <a:ext cx="3860800" cy="476250"/>
          </a:xfrm>
          <a:prstGeom prst="rect">
            <a:avLst/>
          </a:prstGeom>
        </p:spPr>
        <p:txBody>
          <a:bodyPr/>
          <a:lstStyle>
            <a:lvl1pPr>
              <a:defRPr/>
            </a:lvl1pPr>
          </a:lstStyle>
          <a:p>
            <a:endParaRPr lang="en-US" altLang="zh-CN" dirty="0">
              <a:solidFill>
                <a:srgbClr val="000000"/>
              </a:solidFill>
            </a:endParaRPr>
          </a:p>
        </p:txBody>
      </p:sp>
      <p:sp>
        <p:nvSpPr>
          <p:cNvPr id="5" name="日期占位符 4"/>
          <p:cNvSpPr>
            <a:spLocks noGrp="1"/>
          </p:cNvSpPr>
          <p:nvPr>
            <p:ph type="dt" sz="half" idx="11"/>
          </p:nvPr>
        </p:nvSpPr>
        <p:spPr>
          <a:xfrm>
            <a:off x="609600" y="6245225"/>
            <a:ext cx="2844800" cy="476250"/>
          </a:xfrm>
          <a:prstGeom prst="rect">
            <a:avLst/>
          </a:prstGeom>
        </p:spPr>
        <p:txBody>
          <a:bodyPr/>
          <a:lstStyle>
            <a:lvl1pPr>
              <a:defRPr/>
            </a:lvl1pPr>
          </a:lstStyle>
          <a:p>
            <a:fld id="{1D5ACDD9-4ABC-404B-9DDF-53BA1D9BECDE}" type="datetime3">
              <a:rPr lang="zh-CN" altLang="en-US">
                <a:solidFill>
                  <a:srgbClr val="000000"/>
                </a:solidFill>
              </a:rPr>
            </a:fld>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72636B79-3932-47CA-85BD-A795E4092869}"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023"/>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页脚占位符 3"/>
          <p:cNvSpPr>
            <a:spLocks noGrp="1"/>
          </p:cNvSpPr>
          <p:nvPr>
            <p:ph type="ftr" sz="quarter" idx="10"/>
          </p:nvPr>
        </p:nvSpPr>
        <p:spPr>
          <a:xfrm>
            <a:off x="4165600" y="6245225"/>
            <a:ext cx="3860800" cy="476250"/>
          </a:xfrm>
          <a:prstGeom prst="rect">
            <a:avLst/>
          </a:prstGeom>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3BC7D8C5-0E98-4538-BC4B-CD9E4E0A933C}" type="slidenum">
              <a:rPr lang="en-US" altLang="zh-CN">
                <a:solidFill>
                  <a:srgbClr val="000000"/>
                </a:solidFill>
              </a:rPr>
            </a:fld>
            <a:endParaRPr lang="en-US" altLang="zh-CN">
              <a:solidFill>
                <a:srgbClr val="000000"/>
              </a:solidFill>
            </a:endParaRPr>
          </a:p>
        </p:txBody>
      </p:sp>
    </p:spTree>
  </p:cSld>
  <p:clrMapOvr>
    <a:masterClrMapping/>
  </p:clrMapOvr>
  <p:transition>
    <p:zoom/>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页脚占位符 4"/>
          <p:cNvSpPr>
            <a:spLocks noGrp="1"/>
          </p:cNvSpPr>
          <p:nvPr>
            <p:ph type="ftr" sz="quarter" idx="10"/>
          </p:nvPr>
        </p:nvSpPr>
        <p:spPr>
          <a:xfrm>
            <a:off x="4165600" y="6245225"/>
            <a:ext cx="3860800" cy="476250"/>
          </a:xfrm>
          <a:prstGeom prst="rect">
            <a:avLst/>
          </a:prstGeom>
        </p:spPr>
        <p:txBody>
          <a:bodyPr/>
          <a:lstStyle>
            <a:lvl1pPr>
              <a:defRPr/>
            </a:lvl1pPr>
          </a:lstStyle>
          <a:p>
            <a:endParaRPr lang="en-US" altLang="zh-CN" dirty="0">
              <a:solidFill>
                <a:srgbClr val="000000"/>
              </a:solidFill>
            </a:endParaRPr>
          </a:p>
        </p:txBody>
      </p:sp>
      <p:sp>
        <p:nvSpPr>
          <p:cNvPr id="6" name="日期占位符 5"/>
          <p:cNvSpPr>
            <a:spLocks noGrp="1"/>
          </p:cNvSpPr>
          <p:nvPr>
            <p:ph type="dt" sz="half" idx="11"/>
          </p:nvPr>
        </p:nvSpPr>
        <p:spPr>
          <a:xfrm>
            <a:off x="609600" y="6245225"/>
            <a:ext cx="2844800" cy="476250"/>
          </a:xfrm>
          <a:prstGeom prst="rect">
            <a:avLst/>
          </a:prstGeom>
        </p:spPr>
        <p:txBody>
          <a:bodyPr/>
          <a:lstStyle>
            <a:lvl1pPr>
              <a:defRPr/>
            </a:lvl1pPr>
          </a:lstStyle>
          <a:p>
            <a:fld id="{F721C46C-D010-4B19-9DC7-9816BA7674A2}" type="datetime3">
              <a:rPr lang="zh-CN" altLang="en-US">
                <a:solidFill>
                  <a:srgbClr val="000000"/>
                </a:solidFill>
              </a:rPr>
            </a:fld>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C76E589A-2F16-4DD6-89BA-2B9193B0FF3E}" type="slidenum">
              <a:rPr lang="en-US" altLang="zh-CN">
                <a:solidFill>
                  <a:srgbClr val="000000"/>
                </a:solidFill>
              </a:rPr>
            </a:fld>
            <a:endParaRPr lang="en-US" altLang="zh-CN">
              <a:solidFill>
                <a:srgbClr val="000000"/>
              </a:solidFill>
            </a:endParaRPr>
          </a:p>
        </p:txBody>
      </p:sp>
    </p:spTree>
  </p:cSld>
  <p:clrMapOvr>
    <a:masterClrMapping/>
  </p:clrMapOvr>
  <p:transition>
    <p:zoom/>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44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44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页脚占位符 6"/>
          <p:cNvSpPr>
            <a:spLocks noGrp="1"/>
          </p:cNvSpPr>
          <p:nvPr>
            <p:ph type="ftr" sz="quarter" idx="10"/>
          </p:nvPr>
        </p:nvSpPr>
        <p:spPr>
          <a:xfrm>
            <a:off x="4165600" y="6245225"/>
            <a:ext cx="3860800" cy="476250"/>
          </a:xfrm>
          <a:prstGeom prst="rect">
            <a:avLst/>
          </a:prstGeom>
        </p:spPr>
        <p:txBody>
          <a:bodyPr/>
          <a:lstStyle>
            <a:lvl1pPr>
              <a:defRPr/>
            </a:lvl1pPr>
          </a:lstStyle>
          <a:p>
            <a:endParaRPr lang="en-US" altLang="zh-CN" dirty="0">
              <a:solidFill>
                <a:srgbClr val="000000"/>
              </a:solidFill>
            </a:endParaRPr>
          </a:p>
        </p:txBody>
      </p:sp>
      <p:sp>
        <p:nvSpPr>
          <p:cNvPr id="8" name="日期占位符 7"/>
          <p:cNvSpPr>
            <a:spLocks noGrp="1"/>
          </p:cNvSpPr>
          <p:nvPr>
            <p:ph type="dt" sz="half" idx="11"/>
          </p:nvPr>
        </p:nvSpPr>
        <p:spPr>
          <a:xfrm>
            <a:off x="609600" y="6245225"/>
            <a:ext cx="2844800" cy="476250"/>
          </a:xfrm>
          <a:prstGeom prst="rect">
            <a:avLst/>
          </a:prstGeom>
        </p:spPr>
        <p:txBody>
          <a:bodyPr/>
          <a:lstStyle>
            <a:lvl1pPr>
              <a:defRPr/>
            </a:lvl1pPr>
          </a:lstStyle>
          <a:p>
            <a:fld id="{1D698E32-603A-4BC7-945F-9B4B3AD4CB12}" type="datetime3">
              <a:rPr lang="zh-CN" altLang="en-US">
                <a:solidFill>
                  <a:srgbClr val="000000"/>
                </a:solidFill>
              </a:rPr>
            </a:fld>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15533411-622C-4C41-8575-9707183ADCCC}"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a:xfrm>
            <a:off x="4165600" y="6245225"/>
            <a:ext cx="3860800" cy="476250"/>
          </a:xfrm>
          <a:prstGeom prst="rect">
            <a:avLst/>
          </a:prstGeom>
        </p:spPr>
        <p:txBody>
          <a:bodyPr/>
          <a:lstStyle>
            <a:lvl1pPr>
              <a:defRPr/>
            </a:lvl1pPr>
          </a:lstStyle>
          <a:p>
            <a:endParaRPr lang="en-US" altLang="zh-CN" dirty="0">
              <a:solidFill>
                <a:srgbClr val="000000"/>
              </a:solidFill>
            </a:endParaRPr>
          </a:p>
        </p:txBody>
      </p:sp>
      <p:sp>
        <p:nvSpPr>
          <p:cNvPr id="4" name="日期占位符 3"/>
          <p:cNvSpPr>
            <a:spLocks noGrp="1"/>
          </p:cNvSpPr>
          <p:nvPr>
            <p:ph type="dt" sz="half" idx="11"/>
          </p:nvPr>
        </p:nvSpPr>
        <p:spPr>
          <a:xfrm>
            <a:off x="609600" y="6245225"/>
            <a:ext cx="2844800" cy="476250"/>
          </a:xfrm>
          <a:prstGeom prst="rect">
            <a:avLst/>
          </a:prstGeom>
        </p:spPr>
        <p:txBody>
          <a:bodyPr/>
          <a:lstStyle>
            <a:lvl1pPr>
              <a:defRPr/>
            </a:lvl1pPr>
          </a:lstStyle>
          <a:p>
            <a:fld id="{00BEE434-3D8E-4877-8DF1-4695FF269525}" type="datetime3">
              <a:rPr lang="zh-CN" altLang="en-US">
                <a:solidFill>
                  <a:srgbClr val="000000"/>
                </a:solidFill>
              </a:rPr>
            </a:fld>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B21C02C4-505F-4D90-AFAC-8A2FCA384437}"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a:xfrm>
            <a:off x="4165600" y="6245225"/>
            <a:ext cx="3860800" cy="476250"/>
          </a:xfrm>
          <a:prstGeom prst="rect">
            <a:avLst/>
          </a:prstGeom>
        </p:spPr>
        <p:txBody>
          <a:bodyPr/>
          <a:lstStyle>
            <a:lvl1pPr>
              <a:defRPr/>
            </a:lvl1pPr>
          </a:lstStyle>
          <a:p>
            <a:endParaRPr lang="en-US" altLang="zh-CN" dirty="0">
              <a:solidFill>
                <a:srgbClr val="000000"/>
              </a:solidFill>
            </a:endParaRPr>
          </a:p>
        </p:txBody>
      </p:sp>
      <p:sp>
        <p:nvSpPr>
          <p:cNvPr id="3" name="日期占位符 2"/>
          <p:cNvSpPr>
            <a:spLocks noGrp="1"/>
          </p:cNvSpPr>
          <p:nvPr>
            <p:ph type="dt" sz="half" idx="11"/>
          </p:nvPr>
        </p:nvSpPr>
        <p:spPr>
          <a:xfrm>
            <a:off x="609600" y="6245225"/>
            <a:ext cx="2844800" cy="476250"/>
          </a:xfrm>
          <a:prstGeom prst="rect">
            <a:avLst/>
          </a:prstGeom>
        </p:spPr>
        <p:txBody>
          <a:bodyPr/>
          <a:lstStyle>
            <a:lvl1pPr>
              <a:defRPr/>
            </a:lvl1pPr>
          </a:lstStyle>
          <a:p>
            <a:fld id="{B524E412-D1BB-4F12-85A5-078BBBF3D3F9}" type="datetime3">
              <a:rPr lang="zh-CN" altLang="en-US">
                <a:solidFill>
                  <a:srgbClr val="000000"/>
                </a:solidFill>
              </a:rPr>
            </a:fld>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1BEBAEBE-E111-4B82-B492-1E101E2C731C}"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页脚占位符 4"/>
          <p:cNvSpPr>
            <a:spLocks noGrp="1"/>
          </p:cNvSpPr>
          <p:nvPr>
            <p:ph type="ftr" sz="quarter" idx="10"/>
          </p:nvPr>
        </p:nvSpPr>
        <p:spPr>
          <a:xfrm>
            <a:off x="4165600" y="6245225"/>
            <a:ext cx="3860800" cy="476250"/>
          </a:xfrm>
          <a:prstGeom prst="rect">
            <a:avLst/>
          </a:prstGeom>
        </p:spPr>
        <p:txBody>
          <a:bodyPr/>
          <a:lstStyle>
            <a:lvl1pPr>
              <a:defRPr/>
            </a:lvl1pPr>
          </a:lstStyle>
          <a:p>
            <a:endParaRPr lang="en-US" altLang="zh-CN" dirty="0">
              <a:solidFill>
                <a:srgbClr val="000000"/>
              </a:solidFill>
            </a:endParaRPr>
          </a:p>
        </p:txBody>
      </p:sp>
      <p:sp>
        <p:nvSpPr>
          <p:cNvPr id="6" name="日期占位符 5"/>
          <p:cNvSpPr>
            <a:spLocks noGrp="1"/>
          </p:cNvSpPr>
          <p:nvPr>
            <p:ph type="dt" sz="half" idx="11"/>
          </p:nvPr>
        </p:nvSpPr>
        <p:spPr>
          <a:xfrm>
            <a:off x="609600" y="6245225"/>
            <a:ext cx="2844800" cy="476250"/>
          </a:xfrm>
          <a:prstGeom prst="rect">
            <a:avLst/>
          </a:prstGeom>
        </p:spPr>
        <p:txBody>
          <a:bodyPr/>
          <a:lstStyle>
            <a:lvl1pPr>
              <a:defRPr/>
            </a:lvl1pPr>
          </a:lstStyle>
          <a:p>
            <a:fld id="{560EBB7A-6A02-4028-882E-89DF42579FED}" type="datetime3">
              <a:rPr lang="zh-CN" altLang="en-US">
                <a:solidFill>
                  <a:srgbClr val="000000"/>
                </a:solidFill>
              </a:rPr>
            </a:fld>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54723A4C-F0E3-4B14-B36D-562C3C4C305E}"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页脚占位符 4"/>
          <p:cNvSpPr>
            <a:spLocks noGrp="1"/>
          </p:cNvSpPr>
          <p:nvPr>
            <p:ph type="ftr" sz="quarter" idx="10"/>
          </p:nvPr>
        </p:nvSpPr>
        <p:spPr>
          <a:xfrm>
            <a:off x="4165600" y="6245225"/>
            <a:ext cx="3860800" cy="476250"/>
          </a:xfrm>
          <a:prstGeom prst="rect">
            <a:avLst/>
          </a:prstGeom>
        </p:spPr>
        <p:txBody>
          <a:bodyPr/>
          <a:lstStyle>
            <a:lvl1pPr>
              <a:defRPr/>
            </a:lvl1pPr>
          </a:lstStyle>
          <a:p>
            <a:endParaRPr lang="en-US" altLang="zh-CN" dirty="0">
              <a:solidFill>
                <a:srgbClr val="000000"/>
              </a:solidFill>
            </a:endParaRPr>
          </a:p>
        </p:txBody>
      </p:sp>
      <p:sp>
        <p:nvSpPr>
          <p:cNvPr id="6" name="日期占位符 5"/>
          <p:cNvSpPr>
            <a:spLocks noGrp="1"/>
          </p:cNvSpPr>
          <p:nvPr>
            <p:ph type="dt" sz="half" idx="11"/>
          </p:nvPr>
        </p:nvSpPr>
        <p:spPr>
          <a:xfrm>
            <a:off x="609600" y="6245225"/>
            <a:ext cx="2844800" cy="476250"/>
          </a:xfrm>
          <a:prstGeom prst="rect">
            <a:avLst/>
          </a:prstGeom>
        </p:spPr>
        <p:txBody>
          <a:bodyPr/>
          <a:lstStyle>
            <a:lvl1pPr>
              <a:defRPr/>
            </a:lvl1pPr>
          </a:lstStyle>
          <a:p>
            <a:fld id="{9CBB7ABC-19B3-425D-9130-038EFE8AE04A}" type="datetime3">
              <a:rPr lang="zh-CN" altLang="en-US">
                <a:solidFill>
                  <a:srgbClr val="000000"/>
                </a:solidFill>
              </a:rPr>
            </a:fld>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173B24D3-7F31-4346-8BBB-EE854DF63198}"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页脚占位符 3"/>
          <p:cNvSpPr>
            <a:spLocks noGrp="1"/>
          </p:cNvSpPr>
          <p:nvPr>
            <p:ph type="ftr" sz="quarter" idx="10"/>
          </p:nvPr>
        </p:nvSpPr>
        <p:spPr>
          <a:xfrm>
            <a:off x="4165600" y="6245225"/>
            <a:ext cx="3860800" cy="476250"/>
          </a:xfrm>
          <a:prstGeom prst="rect">
            <a:avLst/>
          </a:prstGeom>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AADDB0C-6B93-46A0-A412-77DF5CAECC46}" type="slidenum">
              <a:rPr lang="en-US" altLang="zh-CN">
                <a:solidFill>
                  <a:srgbClr val="000000"/>
                </a:solidFill>
              </a:rPr>
            </a:fld>
            <a:endParaRPr lang="en-US" altLang="zh-CN">
              <a:solidFill>
                <a:srgbClr val="000000"/>
              </a:solidFill>
            </a:endParaRPr>
          </a:p>
        </p:txBody>
      </p:sp>
    </p:spTree>
  </p:cSld>
  <p:clrMapOvr>
    <a:masterClrMapping/>
  </p:clrMapOvr>
  <p:transition>
    <p:zoom/>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页脚占位符 3"/>
          <p:cNvSpPr>
            <a:spLocks noGrp="1"/>
          </p:cNvSpPr>
          <p:nvPr>
            <p:ph type="ftr" sz="quarter" idx="10"/>
          </p:nvPr>
        </p:nvSpPr>
        <p:spPr>
          <a:xfrm>
            <a:off x="4165600" y="6245225"/>
            <a:ext cx="3860800" cy="476250"/>
          </a:xfrm>
          <a:prstGeom prst="rect">
            <a:avLst/>
          </a:prstGeom>
        </p:spPr>
        <p:txBody>
          <a:bodyPr/>
          <a:lstStyle>
            <a:lvl1pPr>
              <a:defRPr/>
            </a:lvl1pPr>
          </a:lstStyle>
          <a:p>
            <a:endParaRPr lang="en-US" altLang="zh-CN" dirty="0">
              <a:solidFill>
                <a:srgbClr val="000000"/>
              </a:solidFill>
            </a:endParaRPr>
          </a:p>
        </p:txBody>
      </p:sp>
      <p:sp>
        <p:nvSpPr>
          <p:cNvPr id="5" name="日期占位符 4"/>
          <p:cNvSpPr>
            <a:spLocks noGrp="1"/>
          </p:cNvSpPr>
          <p:nvPr>
            <p:ph type="dt" sz="half" idx="11"/>
          </p:nvPr>
        </p:nvSpPr>
        <p:spPr>
          <a:xfrm>
            <a:off x="609600" y="6245225"/>
            <a:ext cx="2844800" cy="476250"/>
          </a:xfrm>
          <a:prstGeom prst="rect">
            <a:avLst/>
          </a:prstGeom>
        </p:spPr>
        <p:txBody>
          <a:bodyPr/>
          <a:lstStyle>
            <a:lvl1pPr>
              <a:defRPr/>
            </a:lvl1pPr>
          </a:lstStyle>
          <a:p>
            <a:fld id="{8DB3E8F8-5E80-41E8-96CB-14AE4980C479}" type="datetime3">
              <a:rPr lang="zh-CN" altLang="en-US">
                <a:solidFill>
                  <a:srgbClr val="000000"/>
                </a:solidFill>
              </a:rPr>
            </a:fld>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33961DAF-EF51-4A7B-89C1-2578F74016DC}"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09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09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内容占位符 5"/>
          <p:cNvSpPr>
            <a:spLocks noGrp="1"/>
          </p:cNvSpPr>
          <p:nvPr>
            <p:ph sz="quarter" idx="4"/>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609600" y="6245225"/>
            <a:ext cx="2844800" cy="476250"/>
          </a:xfrm>
        </p:spPr>
        <p:txBody>
          <a:bodyPr/>
          <a:lstStyle>
            <a:lvl1pPr>
              <a:defRPr/>
            </a:lvl1pPr>
          </a:lstStyle>
          <a:p>
            <a:fld id="{F888CE5F-A251-4570-A05C-8AD0CAFF7E2C}"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10"/>
          </p:nvPr>
        </p:nvSpPr>
        <p:spPr>
          <a:xfrm>
            <a:off x="4165600" y="6245225"/>
            <a:ext cx="3860800" cy="476250"/>
          </a:xfrm>
          <a:prstGeom prst="rect">
            <a:avLst/>
          </a:prstGeom>
        </p:spPr>
        <p:txBody>
          <a:bodyPr/>
          <a:lstStyle>
            <a:lvl1pPr>
              <a:defRPr/>
            </a:lvl1pPr>
          </a:lstStyle>
          <a:p>
            <a:endParaRPr lang="en-US" altLang="zh-CN" dirty="0">
              <a:solidFill>
                <a:srgbClr val="000000"/>
              </a:solidFill>
            </a:endParaRPr>
          </a:p>
        </p:txBody>
      </p:sp>
      <p:sp>
        <p:nvSpPr>
          <p:cNvPr id="7" name="日期占位符 6"/>
          <p:cNvSpPr>
            <a:spLocks noGrp="1"/>
          </p:cNvSpPr>
          <p:nvPr>
            <p:ph type="dt" sz="half" idx="11"/>
          </p:nvPr>
        </p:nvSpPr>
        <p:spPr>
          <a:xfrm>
            <a:off x="609600" y="6245225"/>
            <a:ext cx="2844800" cy="476250"/>
          </a:xfrm>
          <a:prstGeom prst="rect">
            <a:avLst/>
          </a:prstGeom>
        </p:spPr>
        <p:txBody>
          <a:bodyPr/>
          <a:lstStyle>
            <a:lvl1pPr>
              <a:defRPr/>
            </a:lvl1pPr>
          </a:lstStyle>
          <a:p>
            <a:fld id="{53A4A6DF-0574-43D7-847A-37F7B718E561}" type="datetime3">
              <a:rPr lang="zh-CN" altLang="en-US">
                <a:solidFill>
                  <a:srgbClr val="000000"/>
                </a:solidFill>
              </a:rPr>
            </a:fld>
            <a:endParaRPr lang="en-US" altLang="zh-CN">
              <a:solidFill>
                <a:srgbClr val="000000"/>
              </a:solidFill>
            </a:endParaRPr>
          </a:p>
        </p:txBody>
      </p:sp>
      <p:sp>
        <p:nvSpPr>
          <p:cNvPr id="8" name="灯片编号占位符 7"/>
          <p:cNvSpPr>
            <a:spLocks noGrp="1"/>
          </p:cNvSpPr>
          <p:nvPr>
            <p:ph type="sldNum" sz="quarter" idx="12"/>
          </p:nvPr>
        </p:nvSpPr>
        <p:spPr>
          <a:xfrm>
            <a:off x="8737600" y="6245225"/>
            <a:ext cx="2844800" cy="476250"/>
          </a:xfrm>
        </p:spPr>
        <p:txBody>
          <a:bodyPr/>
          <a:lstStyle>
            <a:lvl1pPr>
              <a:defRPr/>
            </a:lvl1pPr>
          </a:lstStyle>
          <a:p>
            <a:fld id="{68F1F0E3-CF88-44EA-9E78-004DC36E4249}" type="slidenum">
              <a:rPr lang="en-US" altLang="zh-CN">
                <a:solidFill>
                  <a:srgbClr val="000000"/>
                </a:solidFill>
              </a:rPr>
            </a:fld>
            <a:endParaRPr lang="en-US" altLang="zh-CN">
              <a:solidFill>
                <a:srgbClr val="000000"/>
              </a:solidFill>
            </a:endParaRPr>
          </a:p>
        </p:txBody>
      </p:sp>
    </p:spTree>
  </p:cSld>
  <p:clrMapOvr>
    <a:masterClrMapping/>
  </p:clrMapOvr>
  <p:transition>
    <p:zoom/>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50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C62CA5CF-0648-45C2-A8BF-8ABA2D97FE35}"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r>
              <a:rPr lang="en-US" altLang="zh-CN">
                <a:solidFill>
                  <a:srgbClr val="000000"/>
                </a:solidFill>
              </a:rPr>
              <a:t>徐州工程学院数理学院</a:t>
            </a:r>
            <a:endParaRPr lang="en-US" altLang="zh-CN">
              <a:solidFill>
                <a:srgbClr val="000000"/>
              </a:solidFill>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3914478-4A38-45A9-9F42-59CFC07E9C98}"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r>
              <a:rPr lang="en-US" altLang="zh-CN">
                <a:solidFill>
                  <a:srgbClr val="000000"/>
                </a:solidFill>
              </a:rPr>
              <a:t>徐州工程学院数理学院</a:t>
            </a:r>
            <a:endParaRPr lang="en-US" altLang="zh-CN">
              <a:solidFill>
                <a:srgbClr val="000000"/>
              </a:solidFill>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8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D631C20D-CB0C-402B-8103-112098DA080B}"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r>
              <a:rPr lang="en-US" altLang="zh-CN">
                <a:solidFill>
                  <a:srgbClr val="000000"/>
                </a:solidFill>
              </a:rPr>
              <a:t>徐州工程学院数理学院</a:t>
            </a:r>
            <a:endParaRPr lang="en-US" altLang="zh-CN">
              <a:solidFill>
                <a:srgbClr val="000000"/>
              </a:solidFill>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079B2838-9544-46F2-B063-765C0565D836}"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r>
              <a:rPr lang="en-US" altLang="zh-CN">
                <a:solidFill>
                  <a:srgbClr val="000000"/>
                </a:solidFill>
              </a:rPr>
              <a:t>徐州工程学院数理学院</a:t>
            </a:r>
            <a:endParaRPr lang="en-US" altLang="zh-CN">
              <a:solidFill>
                <a:srgbClr val="000000"/>
              </a:solidFill>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421"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421"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C90D0C24-B52D-4FE7-9ADF-7D7A8831EF79}"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r>
              <a:rPr lang="en-US" altLang="zh-CN">
                <a:solidFill>
                  <a:srgbClr val="000000"/>
                </a:solidFill>
              </a:rPr>
              <a:t>徐州工程学院数理学院</a:t>
            </a:r>
            <a:endParaRPr lang="en-US" altLang="zh-CN">
              <a:solidFill>
                <a:srgbClr val="000000"/>
              </a:solidFill>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ACC47266-72D6-4E2D-9307-3CF63DA3C86A}"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r>
              <a:rPr lang="en-US" altLang="zh-CN">
                <a:solidFill>
                  <a:srgbClr val="000000"/>
                </a:solidFill>
              </a:rPr>
              <a:t>徐州工程学院数理学院</a:t>
            </a:r>
            <a:endParaRPr lang="en-US" altLang="zh-CN">
              <a:solidFill>
                <a:srgbClr val="000000"/>
              </a:solidFill>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84CB05AC-A732-43D1-8142-C4D7BE1E3545}"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r>
              <a:rPr lang="en-US" altLang="zh-CN">
                <a:solidFill>
                  <a:srgbClr val="000000"/>
                </a:solidFill>
              </a:rPr>
              <a:t>徐州工程学院数理学院</a:t>
            </a:r>
            <a:endParaRPr lang="en-US" altLang="zh-CN">
              <a:solidFill>
                <a:srgbClr val="000000"/>
              </a:solidFill>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E85A55B3-ADE5-4B60-8F16-943BD216C7FB}"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r>
              <a:rPr lang="en-US" altLang="zh-CN">
                <a:solidFill>
                  <a:srgbClr val="000000"/>
                </a:solidFill>
              </a:rPr>
              <a:t>徐州工程学院数理学院</a:t>
            </a:r>
            <a:endParaRPr lang="en-US" altLang="zh-CN">
              <a:solidFill>
                <a:srgbClr val="000000"/>
              </a:solidFill>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21951FBE-7A49-4E5D-B6CF-E21676326668}"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r>
              <a:rPr lang="en-US" altLang="zh-CN">
                <a:solidFill>
                  <a:srgbClr val="000000"/>
                </a:solidFill>
              </a:rPr>
              <a:t>徐州工程学院数理学院</a:t>
            </a:r>
            <a:endParaRPr lang="en-US" altLang="zh-CN">
              <a:solidFill>
                <a:srgbClr val="000000"/>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318"/>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9F1E68D5-B70F-4D9D-8838-22E56626C5E6}"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C94F97F9-A59C-48EE-B721-F28870066DC1}"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5D4F39A8-C579-43EC-A66F-CF266B744CAD}"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r>
              <a:rPr lang="en-US" altLang="zh-CN">
                <a:solidFill>
                  <a:srgbClr val="000000"/>
                </a:solidFill>
              </a:rPr>
              <a:t>徐州工程学院数理学院</a:t>
            </a:r>
            <a:endParaRPr lang="en-US" altLang="zh-CN">
              <a:solidFill>
                <a:srgbClr val="000000"/>
              </a:solidFill>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DE25D77-7DAE-4EAB-8296-3935F51A580C}"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r>
              <a:rPr lang="en-US" altLang="zh-CN">
                <a:solidFill>
                  <a:srgbClr val="000000"/>
                </a:solidFill>
              </a:rPr>
              <a:t>徐州工程学院数理学院</a:t>
            </a:r>
            <a:endParaRPr lang="en-US" altLang="zh-CN">
              <a:solidFill>
                <a:srgbClr val="000000"/>
              </a:solidFill>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207135" y="365128"/>
            <a:ext cx="10146665" cy="767715"/>
          </a:xfrm>
          <a:prstGeom prst="rect">
            <a:avLst/>
          </a:prstGeom>
        </p:spPr>
        <p:txBody>
          <a:bodyPr/>
          <a:lstStyle>
            <a:lvl1pPr>
              <a:defRPr b="1">
                <a:solidFill>
                  <a:schemeClr val="bg1"/>
                </a:solidFill>
                <a:latin typeface="微软雅黑" panose="020B0503020204020204" charset="-122"/>
                <a:ea typeface="微软雅黑" panose="020B0503020204020204" charset="-122"/>
              </a:defRPr>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838200" y="1311275"/>
            <a:ext cx="10515600" cy="4866005"/>
          </a:xfrm>
          <a:prstGeom prst="rect">
            <a:avLst/>
          </a:prstGeom>
        </p:spPr>
        <p:txBody>
          <a:bodyPr/>
          <a:lstStyle>
            <a:lvl1pPr marL="0" indent="0" eaLnBrk="1" fontAlgn="auto" latinLnBrk="0" hangingPunct="1">
              <a:lnSpc>
                <a:spcPct val="150000"/>
              </a:lnSpc>
              <a:buNone/>
              <a:defRPr>
                <a:solidFill>
                  <a:schemeClr val="bg1"/>
                </a:solidFill>
              </a:defRPr>
            </a:lvl1pPr>
            <a:lvl2pPr marL="457200" indent="0" eaLnBrk="1" fontAlgn="auto" latinLnBrk="0" hangingPunct="1">
              <a:lnSpc>
                <a:spcPct val="150000"/>
              </a:lnSpc>
              <a:buNone/>
              <a:defRPr>
                <a:solidFill>
                  <a:schemeClr val="bg1"/>
                </a:solidFill>
              </a:defRPr>
            </a:lvl2pPr>
            <a:lvl3pPr marL="914400" indent="0" eaLnBrk="1" fontAlgn="auto" latinLnBrk="0" hangingPunct="1">
              <a:lnSpc>
                <a:spcPct val="150000"/>
              </a:lnSpc>
              <a:buNone/>
              <a:defRPr>
                <a:solidFill>
                  <a:schemeClr val="bg1"/>
                </a:solidFill>
              </a:defRPr>
            </a:lvl3pPr>
            <a:lvl4pPr marL="1371600" indent="0" eaLnBrk="1" fontAlgn="auto" latinLnBrk="0" hangingPunct="1">
              <a:lnSpc>
                <a:spcPct val="150000"/>
              </a:lnSpc>
              <a:buNone/>
              <a:defRPr>
                <a:solidFill>
                  <a:schemeClr val="bg1"/>
                </a:solidFill>
              </a:defRPr>
            </a:lvl4pPr>
            <a:lvl5pPr marL="1828800" indent="0" eaLnBrk="1" fontAlgn="auto" latinLnBrk="0" hangingPunct="1">
              <a:lnSpc>
                <a:spcPct val="150000"/>
              </a:lnSpc>
              <a:buNone/>
              <a:defRPr>
                <a:solidFill>
                  <a:schemeClr val="bg1"/>
                </a:solidFill>
              </a:defRPr>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a:xfrm>
            <a:off x="838200" y="6357172"/>
            <a:ext cx="2743200" cy="365125"/>
          </a:xfrm>
          <a:prstGeom prst="rect">
            <a:avLst/>
          </a:prstGeom>
        </p:spPr>
        <p:txBody>
          <a:bodyPr/>
          <a:lstStyle>
            <a:lvl1pPr>
              <a:defRPr>
                <a:solidFill>
                  <a:schemeClr val="bg1"/>
                </a:solidFill>
              </a:defRPr>
            </a:lvl1pPr>
          </a:lstStyle>
          <a:p>
            <a:fld id="{C764DE79-268F-4C1A-8933-263129D2AF90}" type="datetimeFigureOut">
              <a:rPr lang="en-US" smtClean="0">
                <a:solidFill>
                  <a:prstClr val="black"/>
                </a:solidFill>
              </a:rPr>
            </a:fld>
            <a:endParaRPr lang="en-US" dirty="0">
              <a:solidFill>
                <a:prstClr val="black"/>
              </a:solidFill>
            </a:endParaRPr>
          </a:p>
        </p:txBody>
      </p:sp>
      <p:sp>
        <p:nvSpPr>
          <p:cNvPr id="5" name="Footer Placeholder 4"/>
          <p:cNvSpPr>
            <a:spLocks noGrp="1"/>
          </p:cNvSpPr>
          <p:nvPr>
            <p:ph type="ftr" sz="quarter" idx="11"/>
          </p:nvPr>
        </p:nvSpPr>
        <p:spPr>
          <a:xfrm>
            <a:off x="4038600" y="6357172"/>
            <a:ext cx="4114800" cy="365125"/>
          </a:xfrm>
          <a:prstGeom prst="rect">
            <a:avLst/>
          </a:prstGeom>
        </p:spPr>
        <p:txBody>
          <a:bodyPr/>
          <a:lstStyle>
            <a:lvl1pPr>
              <a:defRPr>
                <a:solidFill>
                  <a:schemeClr val="bg1"/>
                </a:solidFill>
              </a:defRPr>
            </a:lvl1pPr>
          </a:lstStyle>
          <a:p>
            <a:endParaRPr lang="en-US" dirty="0">
              <a:solidFill>
                <a:prstClr val="black"/>
              </a:solidFill>
            </a:endParaRPr>
          </a:p>
        </p:txBody>
      </p:sp>
      <p:sp>
        <p:nvSpPr>
          <p:cNvPr id="6" name="Slide Number Placeholder 5"/>
          <p:cNvSpPr>
            <a:spLocks noGrp="1"/>
          </p:cNvSpPr>
          <p:nvPr>
            <p:ph type="sldNum" sz="quarter" idx="12"/>
          </p:nvPr>
        </p:nvSpPr>
        <p:spPr>
          <a:xfrm>
            <a:off x="8610600" y="6357172"/>
            <a:ext cx="2743200" cy="365125"/>
          </a:xfrm>
          <a:prstGeom prst="rect">
            <a:avLst/>
          </a:prstGeom>
        </p:spPr>
        <p:txBody>
          <a:bodyPr/>
          <a:lstStyle>
            <a:lvl1pPr>
              <a:defRPr>
                <a:solidFill>
                  <a:schemeClr val="bg1"/>
                </a:solidFill>
              </a:defRPr>
            </a:lvl1pPr>
          </a:lstStyle>
          <a:p>
            <a:fld id="{48F63A3B-78C7-47BE-AE5E-E10140E04643}" type="slidenum">
              <a:rPr lang="en-US" smtClean="0">
                <a:solidFill>
                  <a:prstClr val="black"/>
                </a:solidFill>
              </a:rPr>
            </a:fld>
            <a:endParaRPr lang="en-US" dirty="0">
              <a:solidFill>
                <a:prstClr val="black"/>
              </a:solidFill>
            </a:endParaRPr>
          </a:p>
        </p:txBody>
      </p:sp>
    </p:spTree>
  </p:cSld>
  <p:clrMapOvr>
    <a:masterClrMapping/>
  </p:clrMapOvr>
  <p:transition>
    <p:wipe dir="r"/>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lvl1pPr>
              <a:defRPr>
                <a:solidFill>
                  <a:schemeClr val="bg1"/>
                </a:solidFill>
              </a:defRPr>
            </a:lvl1pPr>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838200" y="6357172"/>
            <a:ext cx="2743200" cy="365125"/>
          </a:xfrm>
          <a:prstGeom prst="rect">
            <a:avLst/>
          </a:prstGeom>
        </p:spPr>
        <p:txBody>
          <a:bodyPr/>
          <a:lstStyle>
            <a:lvl1pPr>
              <a:defRPr>
                <a:solidFill>
                  <a:schemeClr val="bg1"/>
                </a:solidFill>
              </a:defRPr>
            </a:lvl1pPr>
          </a:lstStyle>
          <a:p>
            <a:fld id="{C764DE79-268F-4C1A-8933-263129D2AF90}" type="datetimeFigureOut">
              <a:rPr lang="en-US" smtClean="0">
                <a:solidFill>
                  <a:prstClr val="black"/>
                </a:solidFill>
              </a:rPr>
            </a:fld>
            <a:endParaRPr lang="en-US" dirty="0">
              <a:solidFill>
                <a:prstClr val="black"/>
              </a:solidFill>
            </a:endParaRPr>
          </a:p>
        </p:txBody>
      </p:sp>
      <p:sp>
        <p:nvSpPr>
          <p:cNvPr id="4" name="Footer Placeholder 3"/>
          <p:cNvSpPr>
            <a:spLocks noGrp="1"/>
          </p:cNvSpPr>
          <p:nvPr>
            <p:ph type="ftr" sz="quarter" idx="11"/>
          </p:nvPr>
        </p:nvSpPr>
        <p:spPr>
          <a:xfrm>
            <a:off x="4038600" y="6357172"/>
            <a:ext cx="4114800" cy="365125"/>
          </a:xfrm>
          <a:prstGeom prst="rect">
            <a:avLst/>
          </a:prstGeom>
        </p:spPr>
        <p:txBody>
          <a:bodyPr/>
          <a:lstStyle>
            <a:lvl1pPr>
              <a:defRPr>
                <a:solidFill>
                  <a:schemeClr val="bg1"/>
                </a:solidFill>
              </a:defRPr>
            </a:lvl1pPr>
          </a:lstStyle>
          <a:p>
            <a:endParaRPr lang="en-US" dirty="0">
              <a:solidFill>
                <a:prstClr val="black"/>
              </a:solidFill>
            </a:endParaRPr>
          </a:p>
        </p:txBody>
      </p:sp>
      <p:sp>
        <p:nvSpPr>
          <p:cNvPr id="5" name="Slide Number Placeholder 4"/>
          <p:cNvSpPr>
            <a:spLocks noGrp="1"/>
          </p:cNvSpPr>
          <p:nvPr>
            <p:ph type="sldNum" sz="quarter" idx="12"/>
          </p:nvPr>
        </p:nvSpPr>
        <p:spPr>
          <a:xfrm>
            <a:off x="8610600" y="6357172"/>
            <a:ext cx="2743200" cy="365125"/>
          </a:xfrm>
          <a:prstGeom prst="rect">
            <a:avLst/>
          </a:prstGeom>
        </p:spPr>
        <p:txBody>
          <a:bodyPr/>
          <a:lstStyle>
            <a:lvl1pPr>
              <a:defRPr>
                <a:solidFill>
                  <a:schemeClr val="bg1"/>
                </a:solidFill>
              </a:defRPr>
            </a:lvl1pPr>
          </a:lstStyle>
          <a:p>
            <a:fld id="{48F63A3B-78C7-47BE-AE5E-E10140E04643}" type="slidenum">
              <a:rPr lang="en-US" smtClean="0">
                <a:solidFill>
                  <a:prstClr val="black"/>
                </a:solidFill>
              </a:rPr>
            </a:fld>
            <a:endParaRPr lang="en-US" dirty="0">
              <a:solidFill>
                <a:prstClr val="black"/>
              </a:solidFill>
            </a:endParaRPr>
          </a:p>
        </p:txBody>
      </p:sp>
    </p:spTree>
  </p:cSld>
  <p:clrMapOvr>
    <a:masterClrMapping/>
  </p:clrMapOvr>
  <p:transition>
    <p:wipe dir="r"/>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7172"/>
            <a:ext cx="2743200" cy="365125"/>
          </a:xfrm>
          <a:prstGeom prst="rect">
            <a:avLst/>
          </a:prstGeom>
        </p:spPr>
        <p:txBody>
          <a:bodyPr/>
          <a:lstStyle>
            <a:lvl1pPr>
              <a:defRPr>
                <a:solidFill>
                  <a:schemeClr val="bg1"/>
                </a:solidFill>
              </a:defRPr>
            </a:lvl1pPr>
          </a:lstStyle>
          <a:p>
            <a:fld id="{C764DE79-268F-4C1A-8933-263129D2AF90}" type="datetimeFigureOut">
              <a:rPr lang="en-US" smtClean="0">
                <a:solidFill>
                  <a:prstClr val="black"/>
                </a:solidFill>
              </a:rPr>
            </a:fld>
            <a:endParaRPr lang="en-US" dirty="0">
              <a:solidFill>
                <a:prstClr val="black"/>
              </a:solidFill>
            </a:endParaRPr>
          </a:p>
        </p:txBody>
      </p:sp>
      <p:sp>
        <p:nvSpPr>
          <p:cNvPr id="3" name="Footer Placeholder 2"/>
          <p:cNvSpPr>
            <a:spLocks noGrp="1"/>
          </p:cNvSpPr>
          <p:nvPr>
            <p:ph type="ftr" sz="quarter" idx="11"/>
          </p:nvPr>
        </p:nvSpPr>
        <p:spPr>
          <a:xfrm>
            <a:off x="4038600" y="6357172"/>
            <a:ext cx="4114800" cy="365125"/>
          </a:xfrm>
          <a:prstGeom prst="rect">
            <a:avLst/>
          </a:prstGeom>
        </p:spPr>
        <p:txBody>
          <a:bodyPr/>
          <a:lstStyle>
            <a:lvl1pPr>
              <a:defRPr>
                <a:solidFill>
                  <a:schemeClr val="bg1"/>
                </a:solidFill>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8610600" y="6357172"/>
            <a:ext cx="2743200" cy="365125"/>
          </a:xfrm>
          <a:prstGeom prst="rect">
            <a:avLst/>
          </a:prstGeom>
        </p:spPr>
        <p:txBody>
          <a:bodyPr/>
          <a:lstStyle>
            <a:lvl1pPr>
              <a:defRPr>
                <a:solidFill>
                  <a:schemeClr val="bg1"/>
                </a:solidFill>
              </a:defRPr>
            </a:lvl1pPr>
          </a:lstStyle>
          <a:p>
            <a:fld id="{48F63A3B-78C7-47BE-AE5E-E10140E04643}" type="slidenum">
              <a:rPr lang="en-US" smtClean="0">
                <a:solidFill>
                  <a:prstClr val="black"/>
                </a:solidFill>
              </a:rPr>
            </a:fld>
            <a:endParaRPr lang="en-US" dirty="0">
              <a:solidFill>
                <a:prstClr val="black"/>
              </a:solidFill>
            </a:endParaRPr>
          </a:p>
        </p:txBody>
      </p:sp>
    </p:spTree>
  </p:cSld>
  <p:clrMapOvr>
    <a:masterClrMapping/>
  </p:clrMapOvr>
  <p:transition>
    <p:wipe dir="r"/>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7172"/>
            <a:ext cx="2743200" cy="365125"/>
          </a:xfrm>
          <a:prstGeom prst="rect">
            <a:avLst/>
          </a:prstGeom>
        </p:spPr>
        <p:txBody>
          <a:bodyPr vert="horz" lIns="91440" tIns="45720" rIns="91440" bIns="45720" rtlCol="0" anchor="ctr"/>
          <a:lstStyle>
            <a:lvl1pPr algn="l">
              <a:defRPr sz="1200">
                <a:solidFill>
                  <a:schemeClr val="bg1"/>
                </a:solidFill>
              </a:defRPr>
            </a:lvl1pPr>
          </a:lstStyle>
          <a:p>
            <a:fld id="{0880C882-A448-4391-8676-F5947BC890D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3"/>
          </p:nvPr>
        </p:nvSpPr>
        <p:spPr>
          <a:xfrm>
            <a:off x="4038600" y="6357172"/>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610600" y="6357172"/>
            <a:ext cx="2743200" cy="365125"/>
          </a:xfrm>
          <a:prstGeom prst="rect">
            <a:avLst/>
          </a:prstGeom>
        </p:spPr>
        <p:txBody>
          <a:bodyPr vert="horz" lIns="91440" tIns="45720" rIns="91440" bIns="45720" rtlCol="0" anchor="ctr"/>
          <a:lstStyle>
            <a:lvl1pPr algn="r">
              <a:defRPr sz="1200">
                <a:solidFill>
                  <a:schemeClr val="bg1"/>
                </a:solidFill>
              </a:defRPr>
            </a:lvl1pPr>
          </a:lstStyle>
          <a:p>
            <a:fld id="{019DB73F-1E62-4448-A8B4-8FF89C1E1911}" type="slidenum">
              <a:rPr lang="zh-CN" altLang="en-US" smtClean="0">
                <a:solidFill>
                  <a:prstClr val="black"/>
                </a:solidFill>
              </a:rPr>
            </a:fld>
            <a:endParaRPr lang="zh-CN" altLang="en-US">
              <a:solidFill>
                <a:prstClr val="black"/>
              </a:solidFill>
            </a:endParaRPr>
          </a:p>
        </p:txBody>
      </p:sp>
    </p:spTree>
  </p:cSld>
  <p:clrMapOvr>
    <a:masterClrMapping/>
  </p:clrMapOvr>
  <p:transition>
    <p:wipe dir="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5" name="日期占位符 4"/>
          <p:cNvSpPr>
            <a:spLocks noGrp="1"/>
          </p:cNvSpPr>
          <p:nvPr>
            <p:ph type="dt" sz="half" idx="2"/>
          </p:nvPr>
        </p:nvSpPr>
        <p:spPr>
          <a:xfrm>
            <a:off x="838200" y="635717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solidFill>
                  <a:prstClr val="white">
                    <a:tint val="75000"/>
                  </a:prstClr>
                </a:solidFill>
              </a:rPr>
            </a:fld>
            <a:endParaRPr lang="zh-CN" altLang="en-US">
              <a:solidFill>
                <a:prstClr val="white">
                  <a:tint val="75000"/>
                </a:prstClr>
              </a:solidFill>
            </a:endParaRPr>
          </a:p>
        </p:txBody>
      </p:sp>
      <p:sp>
        <p:nvSpPr>
          <p:cNvPr id="6" name="页脚占位符 5"/>
          <p:cNvSpPr>
            <a:spLocks noGrp="1"/>
          </p:cNvSpPr>
          <p:nvPr>
            <p:ph type="ftr" sz="quarter" idx="3"/>
          </p:nvPr>
        </p:nvSpPr>
        <p:spPr>
          <a:xfrm>
            <a:off x="4038600" y="635717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white">
                  <a:tint val="75000"/>
                </a:prstClr>
              </a:solidFill>
            </a:endParaRPr>
          </a:p>
        </p:txBody>
      </p:sp>
      <p:sp>
        <p:nvSpPr>
          <p:cNvPr id="7" name="灯片编号占位符 6"/>
          <p:cNvSpPr>
            <a:spLocks noGrp="1"/>
          </p:cNvSpPr>
          <p:nvPr>
            <p:ph type="sldNum" sz="quarter" idx="4"/>
          </p:nvPr>
        </p:nvSpPr>
        <p:spPr>
          <a:xfrm>
            <a:off x="8610600" y="635717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solidFill>
                  <a:prstClr val="white">
                    <a:tint val="75000"/>
                  </a:prstClr>
                </a:solidFill>
              </a:rPr>
            </a:fld>
            <a:endParaRPr lang="zh-CN" altLang="en-US">
              <a:solidFill>
                <a:prstClr val="white">
                  <a:tint val="75000"/>
                </a:prstClr>
              </a:solidFill>
            </a:endParaRPr>
          </a:p>
        </p:txBody>
      </p:sp>
    </p:spTree>
  </p:cSld>
  <p:clrMapOvr>
    <a:masterClrMapping/>
  </p:clrMapOvr>
  <p:transition>
    <p:wipe dir="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717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solidFill>
                  <a:prstClr val="white">
                    <a:tint val="75000"/>
                  </a:prstClr>
                </a:solidFill>
              </a:rPr>
            </a:fld>
            <a:endParaRPr lang="zh-CN" altLang="en-US">
              <a:solidFill>
                <a:prstClr val="white">
                  <a:tint val="75000"/>
                </a:prstClr>
              </a:solidFill>
            </a:endParaRPr>
          </a:p>
        </p:txBody>
      </p:sp>
      <p:sp>
        <p:nvSpPr>
          <p:cNvPr id="5" name="页脚占位符 4"/>
          <p:cNvSpPr>
            <a:spLocks noGrp="1"/>
          </p:cNvSpPr>
          <p:nvPr>
            <p:ph type="ftr" sz="quarter" idx="3"/>
          </p:nvPr>
        </p:nvSpPr>
        <p:spPr>
          <a:xfrm>
            <a:off x="4038600" y="635717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white">
                  <a:tint val="75000"/>
                </a:prstClr>
              </a:solidFill>
            </a:endParaRPr>
          </a:p>
        </p:txBody>
      </p:sp>
      <p:sp>
        <p:nvSpPr>
          <p:cNvPr id="6" name="灯片编号占位符 5"/>
          <p:cNvSpPr>
            <a:spLocks noGrp="1"/>
          </p:cNvSpPr>
          <p:nvPr>
            <p:ph type="sldNum" sz="quarter" idx="4"/>
          </p:nvPr>
        </p:nvSpPr>
        <p:spPr>
          <a:xfrm>
            <a:off x="8610600" y="635717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solidFill>
                  <a:prstClr val="white">
                    <a:tint val="75000"/>
                  </a:prstClr>
                </a:solidFill>
              </a:rPr>
            </a:fld>
            <a:endParaRPr lang="zh-CN" altLang="en-US">
              <a:solidFill>
                <a:prstClr val="white">
                  <a:tint val="75000"/>
                </a:prstClr>
              </a:solidFill>
            </a:endParaRPr>
          </a:p>
        </p:txBody>
      </p:sp>
    </p:spTree>
  </p:cSld>
  <p:clrMapOvr>
    <a:masterClrMapping/>
  </p:clrMapOvr>
  <p:transition>
    <p:wipe dir="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7216" y="2061260"/>
            <a:ext cx="7490003" cy="280779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矩形 41"/>
          <p:cNvSpPr/>
          <p:nvPr userDrawn="1"/>
        </p:nvSpPr>
        <p:spPr>
          <a:xfrm>
            <a:off x="-97495" y="1125329"/>
            <a:ext cx="6481731" cy="2281119"/>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TextBox 55"/>
          <p:cNvSpPr txBox="1">
            <a:spLocks noChangeArrowheads="1"/>
          </p:cNvSpPr>
          <p:nvPr userDrawn="1"/>
        </p:nvSpPr>
        <p:spPr bwMode="auto">
          <a:xfrm>
            <a:off x="2738048" y="2996556"/>
            <a:ext cx="7292499" cy="101473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r>
              <a:rPr lang="en-US" altLang="zh-CN" sz="6000" spc="300" dirty="0" smtClean="0">
                <a:solidFill>
                  <a:prstClr val="black"/>
                </a:solidFill>
                <a:latin typeface="微软雅黑" panose="020B0503020204020204" charset="-122"/>
                <a:ea typeface="微软雅黑" panose="020B0503020204020204" charset="-122"/>
                <a:cs typeface="Arial Unicode MS" panose="020B0604020202020204" charset="-122"/>
              </a:rPr>
              <a:t>THANK YOU</a:t>
            </a:r>
            <a:endParaRPr lang="en-US" altLang="zh-CN" sz="6000" spc="300" dirty="0" smtClean="0">
              <a:solidFill>
                <a:prstClr val="black"/>
              </a:solidFill>
              <a:latin typeface="微软雅黑" panose="020B0503020204020204" charset="-122"/>
              <a:ea typeface="微软雅黑" panose="020B0503020204020204" charset="-122"/>
              <a:cs typeface="Arial Unicode MS" panose="020B0604020202020204" charset="-122"/>
            </a:endParaRPr>
          </a:p>
        </p:txBody>
      </p:sp>
      <p:sp>
        <p:nvSpPr>
          <p:cNvPr id="39" name="TextBox 55"/>
          <p:cNvSpPr txBox="1">
            <a:spLocks noChangeArrowheads="1"/>
          </p:cNvSpPr>
          <p:nvPr userDrawn="1"/>
        </p:nvSpPr>
        <p:spPr bwMode="auto">
          <a:xfrm>
            <a:off x="4576559" y="4049084"/>
            <a:ext cx="3039212" cy="36933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r>
              <a:rPr lang="zh-CN" altLang="en-US" sz="1800" dirty="0">
                <a:solidFill>
                  <a:srgbClr val="0070C0"/>
                </a:solidFill>
                <a:latin typeface="微软雅黑" panose="020B0503020204020204" charset="-122"/>
                <a:ea typeface="微软雅黑" panose="020B0503020204020204" charset="-122"/>
              </a:rPr>
              <a:t>上海育创网络科技有限公司</a:t>
            </a:r>
            <a:endParaRPr lang="zh-CN" altLang="en-US" sz="2000" dirty="0">
              <a:solidFill>
                <a:srgbClr val="0070C0"/>
              </a:solidFill>
              <a:latin typeface="微软雅黑" panose="020B0503020204020204" charset="-122"/>
              <a:ea typeface="微软雅黑" panose="020B0503020204020204" charset="-122"/>
            </a:endParaRPr>
          </a:p>
        </p:txBody>
      </p:sp>
      <p:pic>
        <p:nvPicPr>
          <p:cNvPr id="35" name="图片 3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4832225" y="2197249"/>
            <a:ext cx="2455851" cy="829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5" name="日期占位符 4"/>
          <p:cNvSpPr>
            <a:spLocks noGrp="1"/>
          </p:cNvSpPr>
          <p:nvPr>
            <p:ph type="dt" sz="half" idx="2"/>
          </p:nvPr>
        </p:nvSpPr>
        <p:spPr>
          <a:xfrm>
            <a:off x="838200" y="635717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solidFill>
                  <a:prstClr val="white">
                    <a:tint val="75000"/>
                  </a:prstClr>
                </a:solidFill>
              </a:rPr>
            </a:fld>
            <a:endParaRPr lang="zh-CN" altLang="en-US">
              <a:solidFill>
                <a:prstClr val="white">
                  <a:tint val="75000"/>
                </a:prstClr>
              </a:solidFill>
            </a:endParaRPr>
          </a:p>
        </p:txBody>
      </p:sp>
      <p:sp>
        <p:nvSpPr>
          <p:cNvPr id="6" name="页脚占位符 5"/>
          <p:cNvSpPr>
            <a:spLocks noGrp="1"/>
          </p:cNvSpPr>
          <p:nvPr>
            <p:ph type="ftr" sz="quarter" idx="3"/>
          </p:nvPr>
        </p:nvSpPr>
        <p:spPr>
          <a:xfrm>
            <a:off x="4038600" y="635717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white">
                  <a:tint val="75000"/>
                </a:prstClr>
              </a:solidFill>
            </a:endParaRPr>
          </a:p>
        </p:txBody>
      </p:sp>
      <p:sp>
        <p:nvSpPr>
          <p:cNvPr id="7" name="灯片编号占位符 6"/>
          <p:cNvSpPr>
            <a:spLocks noGrp="1"/>
          </p:cNvSpPr>
          <p:nvPr>
            <p:ph type="sldNum" sz="quarter" idx="4"/>
          </p:nvPr>
        </p:nvSpPr>
        <p:spPr>
          <a:xfrm>
            <a:off x="8610600" y="635717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solidFill>
                  <a:prstClr val="white">
                    <a:tint val="75000"/>
                  </a:prstClr>
                </a:solidFill>
              </a:rPr>
            </a:fld>
            <a:endParaRPr lang="zh-CN" altLang="en-US">
              <a:solidFill>
                <a:prstClr val="white">
                  <a:tint val="75000"/>
                </a:prstClr>
              </a:solidFill>
            </a:endParaRPr>
          </a:p>
        </p:txBody>
      </p:sp>
      <p:sp>
        <p:nvSpPr>
          <p:cNvPr id="4" name="日期占位符 3"/>
          <p:cNvSpPr>
            <a:spLocks noGrp="1"/>
          </p:cNvSpPr>
          <p:nvPr userDrawn="1"/>
        </p:nvSpPr>
        <p:spPr>
          <a:xfrm>
            <a:off x="965200" y="648417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solidFill>
                  <a:prstClr val="white">
                    <a:tint val="75000"/>
                  </a:prstClr>
                </a:solidFill>
              </a:rPr>
            </a:fld>
            <a:endParaRPr lang="zh-CN" altLang="en-US">
              <a:solidFill>
                <a:prstClr val="white">
                  <a:tint val="75000"/>
                </a:prstClr>
              </a:solidFill>
            </a:endParaRPr>
          </a:p>
        </p:txBody>
      </p:sp>
      <p:sp>
        <p:nvSpPr>
          <p:cNvPr id="3" name="灯片编号占位符 5"/>
          <p:cNvSpPr>
            <a:spLocks noGrp="1"/>
          </p:cNvSpPr>
          <p:nvPr userDrawn="1"/>
        </p:nvSpPr>
        <p:spPr>
          <a:xfrm>
            <a:off x="8737600" y="648417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solidFill>
                  <a:prstClr val="white">
                    <a:tint val="75000"/>
                  </a:prstClr>
                </a:solidFill>
              </a:rPr>
            </a:fld>
            <a:endParaRPr lang="zh-CN" altLang="en-US">
              <a:solidFill>
                <a:prstClr val="white">
                  <a:tint val="75000"/>
                </a:prstClr>
              </a:solidFill>
            </a:endParaRPr>
          </a:p>
        </p:txBody>
      </p:sp>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prstClr val="black">
                    <a:lumMod val="65000"/>
                  </a:prstClr>
                </a:solidFill>
                <a:latin typeface="黑体" panose="02010609060101010101" charset="-122"/>
                <a:ea typeface="黑体" panose="02010609060101010101" charset="-122"/>
              </a:rPr>
              <a:t>EDUCATION TO CREATE A BRIGHT FUTURE</a:t>
            </a:r>
            <a:endParaRPr lang="zh-CN" altLang="en-US" sz="800" dirty="0">
              <a:solidFill>
                <a:prstClr val="black">
                  <a:lumMod val="65000"/>
                </a:prstClr>
              </a:solidFill>
              <a:latin typeface="黑体" panose="02010609060101010101" charset="-122"/>
              <a:ea typeface="黑体" panose="02010609060101010101" charset="-122"/>
            </a:endParaRPr>
          </a:p>
        </p:txBody>
      </p:sp>
    </p:spTree>
  </p:cSld>
  <p:clrMapOvr>
    <a:masterClrMapping/>
  </p:clrMapOvr>
  <p:transition>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12A16BB-1B6A-4293-873F-8E9BC95425DE}"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06583D4-5B8A-42D4-9B2A-E74096CF10C4}"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prstClr val="black">
                    <a:lumMod val="65000"/>
                  </a:prstClr>
                </a:solidFill>
                <a:latin typeface="黑体" panose="02010609060101010101" charset="-122"/>
                <a:ea typeface="黑体" panose="02010609060101010101" charset="-122"/>
              </a:rPr>
              <a:t>EDUCATION TO CREATE A BRIGHT FUTURE</a:t>
            </a:r>
            <a:endParaRPr lang="zh-CN" altLang="en-US" sz="800" dirty="0">
              <a:solidFill>
                <a:prstClr val="black">
                  <a:lumMod val="65000"/>
                </a:prstClr>
              </a:solidFill>
              <a:latin typeface="黑体" panose="02010609060101010101" charset="-122"/>
              <a:ea typeface="黑体" panose="02010609060101010101" charset="-122"/>
            </a:endParaRPr>
          </a:p>
        </p:txBody>
      </p:sp>
      <p:sp>
        <p:nvSpPr>
          <p:cNvPr id="3" name="内容占位符 2"/>
          <p:cNvSpPr>
            <a:spLocks noGrp="1"/>
          </p:cNvSpPr>
          <p:nvPr>
            <p:ph idx="13"/>
          </p:nvPr>
        </p:nvSpPr>
        <p:spPr>
          <a:xfrm>
            <a:off x="533483" y="1541450"/>
            <a:ext cx="11180176" cy="4722757"/>
          </a:xfrm>
        </p:spPr>
        <p:txBody>
          <a:bodyPr/>
          <a:lstStyle>
            <a:lvl1pPr>
              <a:lnSpc>
                <a:spcPts val="3200"/>
              </a:lnSpc>
              <a:buSzPct val="80000"/>
              <a:buFontTx/>
              <a:buBlip>
                <a:blip r:embed="rId3"/>
              </a:buBlip>
              <a:defRPr sz="2800" b="0">
                <a:solidFill>
                  <a:schemeClr val="tx1"/>
                </a:solidFill>
                <a:latin typeface="微软雅黑" panose="020B0503020204020204" charset="-122"/>
                <a:ea typeface="微软雅黑" panose="020B0503020204020204" charset="-122"/>
              </a:defRPr>
            </a:lvl1pPr>
            <a:lvl2pPr>
              <a:lnSpc>
                <a:spcPts val="3200"/>
              </a:lnSpc>
              <a:buSzPct val="100000"/>
              <a:buFontTx/>
              <a:buBlip>
                <a:blip r:embed="rId4"/>
              </a:buBlip>
              <a:defRPr sz="2400" b="0">
                <a:solidFill>
                  <a:schemeClr val="tx1"/>
                </a:solidFill>
                <a:latin typeface="微软雅黑" panose="020B0503020204020204" charset="-122"/>
                <a:ea typeface="微软雅黑" panose="020B0503020204020204" charset="-122"/>
              </a:defRPr>
            </a:lvl2pPr>
            <a:lvl3pPr>
              <a:lnSpc>
                <a:spcPts val="3200"/>
              </a:lnSpc>
              <a:buClr>
                <a:schemeClr val="tx2"/>
              </a:buClr>
              <a:buSzPct val="85000"/>
              <a:buFontTx/>
              <a:buBlip>
                <a:blip r:embed="rId5"/>
              </a:buBlip>
              <a:defRPr sz="2000" b="0">
                <a:solidFill>
                  <a:schemeClr val="tx1"/>
                </a:solidFill>
                <a:latin typeface="微软雅黑" panose="020B0503020204020204" charset="-122"/>
                <a:ea typeface="微软雅黑" panose="020B0503020204020204" charset="-122"/>
              </a:defRPr>
            </a:lvl3pPr>
            <a:lvl4pPr>
              <a:defRPr sz="1800" b="1">
                <a:latin typeface="+mn-lt"/>
                <a:ea typeface="+mn-ea"/>
              </a:defRPr>
            </a:lvl4pPr>
            <a:lvl5pPr>
              <a:defRPr sz="1600" b="1">
                <a:latin typeface="+mn-lt"/>
                <a:ea typeface="+mn-ea"/>
              </a:defRPr>
            </a:lvl5pPr>
          </a:lstStyle>
          <a:p>
            <a:pPr lvl="0"/>
            <a:r>
              <a:rPr lang="zh-CN" altLang="en-US" smtClean="0"/>
              <a:t>单击</a:t>
            </a:r>
            <a:r>
              <a:rPr lang="zh-CN" altLang="en-US" dirty="0" smtClean="0"/>
              <a:t>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grpSp>
        <p:nvGrpSpPr>
          <p:cNvPr id="9" name="组合 8"/>
          <p:cNvGrpSpPr/>
          <p:nvPr userDrawn="1"/>
        </p:nvGrpSpPr>
        <p:grpSpPr>
          <a:xfrm>
            <a:off x="-24768" y="6478975"/>
            <a:ext cx="12119599" cy="421562"/>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540" y="262206"/>
            <a:ext cx="8230887" cy="752336"/>
          </a:xfrm>
        </p:spPr>
        <p:txBody>
          <a:bodyPr/>
          <a:lstStyle>
            <a:lvl1pPr algn="ctr">
              <a:defRPr sz="2800" b="1">
                <a:latin typeface="微软雅黑" panose="020B0503020204020204" charset="-122"/>
                <a:ea typeface="微软雅黑" panose="020B0503020204020204" charset="-122"/>
              </a:defRPr>
            </a:lvl1pPr>
          </a:lstStyle>
          <a:p>
            <a:r>
              <a:rPr lang="zh-CN" altLang="en-US" smtClean="0"/>
              <a:t>单击此处编辑母版标题样式</a:t>
            </a:r>
            <a:endParaRPr lang="zh-CN" altLang="en-US"/>
          </a:p>
        </p:txBody>
      </p:sp>
      <p:sp>
        <p:nvSpPr>
          <p:cNvPr id="2" name="文本框 1"/>
          <p:cNvSpPr txBox="1"/>
          <p:nvPr userDrawn="1"/>
        </p:nvSpPr>
        <p:spPr>
          <a:xfrm>
            <a:off x="11122405" y="6449771"/>
            <a:ext cx="1011079" cy="954107"/>
          </a:xfrm>
          <a:prstGeom prst="rect">
            <a:avLst/>
          </a:prstGeom>
          <a:noFill/>
        </p:spPr>
        <p:txBody>
          <a:bodyPr wrap="square" rtlCol="0">
            <a:spAutoFit/>
          </a:bodyPr>
          <a:lstStyle/>
          <a:p>
            <a:fld id="{1432915B-D1EE-487E-8AD7-1B72CA128E11}" type="slidenum">
              <a:rPr lang="en-US" altLang="zh-CN" smtClean="0">
                <a:solidFill>
                  <a:prstClr val="white"/>
                </a:solidFill>
              </a:rPr>
            </a:fld>
            <a:r>
              <a:rPr lang="en-US" altLang="zh-CN" smtClean="0">
                <a:solidFill>
                  <a:prstClr val="white"/>
                </a:solidFill>
              </a:rPr>
              <a:t>/58</a:t>
            </a:r>
            <a:endParaRPr 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232"/>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020912D2-FF40-4977-9F76-EC98C9067A01}"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C3BB6781-832D-423F-92D0-752377838494}"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707"/>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09FDF602-EB80-4423-9D90-84352AE3E689}"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2D5C6E36-6A59-414A-9714-8AC1A6B8FE9A}"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030E4CB5-DF61-41B5-B053-EC30939D0292}"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AA7F509C-34AD-41D6-805A-B744D0F4A2EB}"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61693F7C-1CD3-4017-969E-1520FB8FE39D}"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612BCF9D-4ECF-4F2F-8060-7923356ED0C6}"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C8D2FCF1-EB0C-44B9-B43E-4E65B452B7C5}"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793"/>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E6B0E761-F07D-4623-BDA2-A28B5D48CB3F}"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3E015D7C-436C-488D-B2D8-D5910E91DD0E}"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033C0B1-3D18-41B6-BE33-5FB2D9A913D3}"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686800" y="609600"/>
            <a:ext cx="25908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914400" y="609600"/>
            <a:ext cx="7569200" cy="54864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FCA0CB9B-E166-4B04-B96D-2D952B8DD2D2}"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232"/>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020912D2-FF40-4977-9F76-EC98C9067A01}"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C3BB6781-832D-423F-92D0-752377838494}"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707"/>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09FDF602-EB80-4423-9D90-84352AE3E689}"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2D5C6E36-6A59-414A-9714-8AC1A6B8FE9A}"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030E4CB5-DF61-41B5-B053-EC30939D0292}"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AA7F509C-34AD-41D6-805A-B744D0F4A2EB}"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61693F7C-1CD3-4017-969E-1520FB8FE39D}"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612BCF9D-4ECF-4F2F-8060-7923356ED0C6}"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467B3D13-DDAB-4CDE-9E1A-7848B4112538}"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FF3E2FC7-4BD4-4632-8659-958E79D6ED67}"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C8D2FCF1-EB0C-44B9-B43E-4E65B452B7C5}"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033C0B1-3D18-41B6-BE33-5FB2D9A913D3}"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686800" y="609600"/>
            <a:ext cx="25908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914400" y="609600"/>
            <a:ext cx="7569200" cy="54864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FCA0CB9B-E166-4B04-B96D-2D952B8DD2D2}"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262"/>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4D6B87AD-5FF0-416C-9189-83C39ACFBAE6}"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9BB47B87-F606-4D0D-B1DD-2F3EBDE847E0}"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737"/>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724B6F82-ABEA-4E33-8172-619635D11CBA}"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DEF65332-3ADA-4DE3-8341-46626B5966D0}"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F91929C5-9C3B-463F-B809-B7C6920B0E3D}"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4232C305-DD85-46C1-B036-471C771B0F8C}"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C5BC202E-0D54-4884-B9E6-7C1FEAB88032}"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7252"/>
            <a:ext cx="2743200" cy="365125"/>
          </a:xfrm>
          <a:prstGeom prst="rect">
            <a:avLst/>
          </a:prstGeom>
        </p:spPr>
        <p:txBody>
          <a:bodyPr vert="horz" lIns="91440" tIns="45720" rIns="91440" bIns="45720" rtlCol="0" anchor="ctr"/>
          <a:lstStyle>
            <a:lvl1pPr algn="l">
              <a:defRPr sz="1200">
                <a:solidFill>
                  <a:schemeClr val="bg1"/>
                </a:solidFill>
              </a:defRPr>
            </a:lvl1pPr>
          </a:lstStyle>
          <a:p>
            <a:fld id="{0880C882-A448-4391-8676-F5947BC890DB}" type="datetimeFigureOut">
              <a:rPr lang="zh-CN" altLang="en-US" smtClean="0"/>
            </a:fld>
            <a:endParaRPr lang="zh-CN" altLang="en-US"/>
          </a:p>
        </p:txBody>
      </p:sp>
      <p:sp>
        <p:nvSpPr>
          <p:cNvPr id="5" name="页脚占位符 4"/>
          <p:cNvSpPr>
            <a:spLocks noGrp="1"/>
          </p:cNvSpPr>
          <p:nvPr>
            <p:ph type="ftr" sz="quarter" idx="3"/>
          </p:nvPr>
        </p:nvSpPr>
        <p:spPr>
          <a:xfrm>
            <a:off x="4038600" y="6357252"/>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zh-CN" altLang="en-US"/>
          </a:p>
        </p:txBody>
      </p:sp>
      <p:sp>
        <p:nvSpPr>
          <p:cNvPr id="6" name="灯片编号占位符 5"/>
          <p:cNvSpPr>
            <a:spLocks noGrp="1"/>
          </p:cNvSpPr>
          <p:nvPr>
            <p:ph type="sldNum" sz="quarter" idx="4"/>
          </p:nvPr>
        </p:nvSpPr>
        <p:spPr>
          <a:xfrm>
            <a:off x="8610600" y="6357252"/>
            <a:ext cx="2743200" cy="365125"/>
          </a:xfrm>
          <a:prstGeom prst="rect">
            <a:avLst/>
          </a:prstGeom>
        </p:spPr>
        <p:txBody>
          <a:bodyPr vert="horz" lIns="91440" tIns="45720" rIns="91440" bIns="45720" rtlCol="0" anchor="ctr"/>
          <a:lstStyle>
            <a:lvl1pPr algn="r">
              <a:defRPr sz="1200">
                <a:solidFill>
                  <a:schemeClr val="bg1"/>
                </a:solidFill>
              </a:defRPr>
            </a:lvl1pPr>
          </a:lstStyle>
          <a:p>
            <a:fld id="{019DB73F-1E62-4448-A8B4-8FF89C1E1911}" type="slidenum">
              <a:rPr lang="zh-CN" altLang="en-US" smtClean="0"/>
            </a:fld>
            <a:endParaRPr lang="zh-CN" altLang="en-US"/>
          </a:p>
        </p:txBody>
      </p:sp>
    </p:spTree>
  </p:cSld>
  <p:clrMapOvr>
    <a:masterClrMapping/>
  </p:clrMapOvr>
  <p:transition>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F436A986-713B-41B4-9614-C1D550E8BE00}"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5BF42ADE-FA3D-4E4B-812A-FB07A7C01C6E}"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FF40BFF9-4A86-44CE-B5E4-F0E468B01B68}"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C5607CF7-7AC7-4C42-A3BB-A780B256DC5D}"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2148BC1-B654-4FF5-8BB1-1203F2B3332B}"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52726C0-7A88-4DAF-B24D-A629F2B8C195}"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09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09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内容占位符 5"/>
          <p:cNvSpPr>
            <a:spLocks noGrp="1"/>
          </p:cNvSpPr>
          <p:nvPr>
            <p:ph sz="quarter" idx="4"/>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609600" y="6245225"/>
            <a:ext cx="2844800" cy="476250"/>
          </a:xfrm>
        </p:spPr>
        <p:txBody>
          <a:bodyPr/>
          <a:lstStyle>
            <a:lvl1pPr>
              <a:defRPr/>
            </a:lvl1pPr>
          </a:lstStyle>
          <a:p>
            <a:fld id="{F888CE5F-A251-4570-A05C-8AD0CAFF7E2C}"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262"/>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76107D9E-F592-41F8-AFC3-795A1541EAA6}"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D95625A-D4B2-43F5-B08B-F605A8257619}"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737"/>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C794D4FF-E81C-4F0B-8CEA-9F024439D848}"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5163A6AF-6292-4E1B-A273-646F904084C6}"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4F5827CB-5B89-4315-BE6D-BF38D4DA5E95}"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46A56AF1-C55B-4259-977A-B72C251D6493}"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42378F65-790F-4105-9064-620548500374}"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4E4500C5-50F2-491B-AF03-E57E012BDBFB}"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E19BEF02-39CF-47FB-A644-5BA415C26030}"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A3A0B6C7-D9E6-4227-A458-387A4A0FEA38}"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C3393789-4B98-4BA6-8DF1-02B19B2DB7E1}"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C53CA126-103E-48F1-B273-996C7917E43B}"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5B3424CF-0F80-44BC-98AA-20A80B3B25C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258"/>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32BBCE34-7598-48E7-BA89-79D3A0734A39}"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C1D29819-6994-41FB-9DDF-646A3DCF939E}"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733"/>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8013B4FA-541C-4FB2-9DA4-722D34D657F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3D9A6407-4BCF-4EE2-8FFB-711DAE635558}"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3B812568-5FB4-42DE-9A6E-3A764F0A8AD0}"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07D581AD-91CE-4820-B1F4-0854B31B2EE0}"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633509E4-0277-48B6-A32A-162FCD9361AE}"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09962307-67C5-426F-80E5-8BAE69D518D0}"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737B4179-8F71-44C4-95CB-35977C31F6D4}"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564D4D7A-411B-444B-97FB-AB92F81E821E}"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529FBA2F-5360-4E92-A51A-9951E90E12F0}"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5F5C0272-DD83-4F75-8375-40089B9A4F41}"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43B0FA6A-F531-4977-AFE5-E8ADFAAA31B9}"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30390969-0D3C-4C00-9945-4241DE8CE5BA}"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99022A8F-D725-4C4B-B700-DE161AD19699}"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55524DF7-4363-45C0-B814-A8D0F99FF74F}"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FA57B801-35A1-4DAE-9D46-A2EA5CB4C480}"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7E3E2E8-B4BA-4AD1-A039-CF2E8B22EFC8}"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31888A64-680F-4843-B26E-C6C8FA3EBACA}"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869AC771-8CB0-46BA-9481-44E1E36863C0}"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EB0A8521-4DBA-49B6-BD1A-6080A4C85A0E}"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609600" y="6245225"/>
            <a:ext cx="2844800" cy="476250"/>
          </a:xfrm>
        </p:spPr>
        <p:txBody>
          <a:bodyPr/>
          <a:lstStyle>
            <a:lvl1pPr>
              <a:defRPr/>
            </a:lvl1pPr>
          </a:lstStyle>
          <a:p>
            <a:fld id="{E52E1AA7-C1BE-4FD9-9949-4A287C267DCD}"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
        <p:nvSpPr>
          <p:cNvPr id="5" name="灯片编号占位符 4"/>
          <p:cNvSpPr>
            <a:spLocks noGrp="1"/>
          </p:cNvSpPr>
          <p:nvPr>
            <p:ph type="sldNum" sz="quarter" idx="12"/>
          </p:nvPr>
        </p:nvSpPr>
        <p:spPr>
          <a:xfrm>
            <a:off x="8737600" y="6245225"/>
            <a:ext cx="2844800" cy="476250"/>
          </a:xfrm>
        </p:spPr>
        <p:txBody>
          <a:bodyPr/>
          <a:lstStyle>
            <a:lvl1pPr>
              <a:defRPr/>
            </a:lvl1pPr>
          </a:lstStyle>
          <a:p>
            <a:fld id="{4FF88A6C-3EEC-47EE-8068-A826C55DCF32}" type="slidenum">
              <a:rPr lang="en-US" altLang="zh-CN">
                <a:solidFill>
                  <a:srgbClr val="000000"/>
                </a:solidFill>
              </a:rPr>
            </a:fld>
            <a:endParaRPr lang="en-US" altLang="zh-CN">
              <a:solidFill>
                <a:srgbClr val="000000"/>
              </a:solidFill>
            </a:endParaRPr>
          </a:p>
        </p:txBody>
      </p:sp>
    </p:spTree>
  </p:cSld>
  <p:clrMapOvr>
    <a:masterClrMapping/>
  </p:clrMapOvr>
  <p:transition>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312"/>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020912D2-FF40-4977-9F76-EC98C9067A01}"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C3BB6781-832D-423F-92D0-752377838494}"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5" name="日期占位符 4"/>
          <p:cNvSpPr>
            <a:spLocks noGrp="1"/>
          </p:cNvSpPr>
          <p:nvPr>
            <p:ph type="dt" sz="half" idx="2"/>
          </p:nvPr>
        </p:nvSpPr>
        <p:spPr>
          <a:xfrm>
            <a:off x="838200" y="63572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fld>
            <a:endParaRPr lang="zh-CN" altLang="en-US"/>
          </a:p>
        </p:txBody>
      </p:sp>
      <p:sp>
        <p:nvSpPr>
          <p:cNvPr id="6" name="页脚占位符 5"/>
          <p:cNvSpPr>
            <a:spLocks noGrp="1"/>
          </p:cNvSpPr>
          <p:nvPr>
            <p:ph type="ftr" sz="quarter" idx="3"/>
          </p:nvPr>
        </p:nvSpPr>
        <p:spPr>
          <a:xfrm>
            <a:off x="4038600" y="63572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7" name="灯片编号占位符 6"/>
          <p:cNvSpPr>
            <a:spLocks noGrp="1"/>
          </p:cNvSpPr>
          <p:nvPr>
            <p:ph type="sldNum" sz="quarter" idx="4"/>
          </p:nvPr>
        </p:nvSpPr>
        <p:spPr>
          <a:xfrm>
            <a:off x="8610600" y="63572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fld>
            <a:endParaRPr lang="zh-CN" altLang="en-US"/>
          </a:p>
        </p:txBody>
      </p:sp>
    </p:spTree>
  </p:cSld>
  <p:clrMapOvr>
    <a:masterClrMapping/>
  </p:clrMapOvr>
  <p:transition>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787"/>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09FDF602-EB80-4423-9D90-84352AE3E689}"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2D5C6E36-6A59-414A-9714-8AC1A6B8FE9A}"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030E4CB5-DF61-41B5-B053-EC30939D0292}"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AA7F509C-34AD-41D6-805A-B744D0F4A2EB}"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61693F7C-1CD3-4017-969E-1520FB8FE39D}"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612BCF9D-4ECF-4F2F-8060-7923356ED0C6}"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C8D2FCF1-EB0C-44B9-B43E-4E65B452B7C5}"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033C0B1-3D18-41B6-BE33-5FB2D9A913D3}"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686800" y="609600"/>
            <a:ext cx="25908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914400" y="609600"/>
            <a:ext cx="7569200" cy="54864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FCA0CB9B-E166-4B04-B96D-2D952B8DD2D2}" type="slidenum">
              <a:rPr lang="zh-CN" altLang="en-US">
                <a:solidFill>
                  <a:srgbClr val="000000"/>
                </a:solidFill>
              </a:rPr>
            </a:fld>
            <a:endParaRPr lang="en-US" altLang="zh-CN">
              <a:solidFill>
                <a:srgbClr val="000000"/>
              </a:solidFill>
            </a:endParaRPr>
          </a:p>
        </p:txBody>
      </p:sp>
    </p:spTree>
  </p:cSld>
  <p:clrMapOvr>
    <a:masterClrMapping/>
  </p:clrMapOvr>
  <p:transition>
    <p:wip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310"/>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BBAD438F-BF6D-435F-B3EB-4CCF3C98AEA3}"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72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fld>
            <a:endParaRPr lang="zh-CN" altLang="en-US"/>
          </a:p>
        </p:txBody>
      </p:sp>
      <p:sp>
        <p:nvSpPr>
          <p:cNvPr id="5" name="页脚占位符 4"/>
          <p:cNvSpPr>
            <a:spLocks noGrp="1"/>
          </p:cNvSpPr>
          <p:nvPr>
            <p:ph type="ftr" sz="quarter" idx="3"/>
          </p:nvPr>
        </p:nvSpPr>
        <p:spPr>
          <a:xfrm>
            <a:off x="4038600" y="63572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72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fld>
            <a:endParaRPr lang="zh-CN" altLang="en-US"/>
          </a:p>
        </p:txBody>
      </p:sp>
    </p:spTree>
  </p:cSld>
  <p:clrMapOvr>
    <a:masterClrMapping/>
  </p:clrMapOvr>
  <p:transition>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A5EA054-F4E6-41B1-A26A-C38B28D5AC11}"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785"/>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CC66B8C0-48A4-462D-B01D-983BA133DC0B}"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9A1DC486-5F69-4223-908B-7A254823CFEF}"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266F97C2-0351-4D3E-943A-461E036D6F18}"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D5839789-69D5-4884-B895-6020CCF85C97}"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BB73CA3F-775F-4950-AF10-D45919F57588}"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E99F3FD5-687A-449A-9040-A36464BF9605}"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E11DD053-2AE6-4C96-874F-15AEE892E654}"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F6E233D1-A7BD-47C4-A385-A149442D906C}"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AD9CBD7B-FFAC-4292-87B7-1386DAB1DF52}"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7216" y="2061260"/>
            <a:ext cx="7490003" cy="280779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95" y="1125329"/>
            <a:ext cx="6481731" cy="2281119"/>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8048" y="2996556"/>
            <a:ext cx="7292499" cy="101473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defTabSz="914400"/>
            <a:r>
              <a:rPr lang="en-US" altLang="zh-CN" sz="6000" spc="300" dirty="0" smtClean="0">
                <a:solidFill>
                  <a:schemeClr val="bg1"/>
                </a:solidFill>
                <a:latin typeface="微软雅黑" panose="020B0503020204020204" charset="-122"/>
                <a:ea typeface="微软雅黑" panose="020B0503020204020204" charset="-122"/>
                <a:cs typeface="Arial Unicode MS" panose="020B0604020202020204" charset="-122"/>
              </a:rPr>
              <a:t>THANK YOU</a:t>
            </a:r>
            <a:endParaRPr lang="en-US" altLang="zh-CN" sz="6000" spc="300" dirty="0" smtClean="0">
              <a:solidFill>
                <a:schemeClr val="bg1"/>
              </a:solidFill>
              <a:latin typeface="微软雅黑" panose="020B0503020204020204" charset="-122"/>
              <a:ea typeface="微软雅黑" panose="020B0503020204020204" charset="-122"/>
              <a:cs typeface="Arial Unicode MS" panose="020B0604020202020204" charset="-122"/>
            </a:endParaRPr>
          </a:p>
        </p:txBody>
      </p:sp>
      <p:sp>
        <p:nvSpPr>
          <p:cNvPr id="39" name="TextBox 55"/>
          <p:cNvSpPr txBox="1">
            <a:spLocks noChangeArrowheads="1"/>
          </p:cNvSpPr>
          <p:nvPr userDrawn="1"/>
        </p:nvSpPr>
        <p:spPr bwMode="auto">
          <a:xfrm>
            <a:off x="4576559" y="4049084"/>
            <a:ext cx="3039212" cy="36933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charset="-122"/>
                <a:ea typeface="微软雅黑" panose="020B0503020204020204" charset="-122"/>
              </a:rPr>
              <a:t>上海育创网络科技有限公司</a:t>
            </a:r>
            <a:endParaRPr lang="zh-CN" altLang="en-US" sz="2000" dirty="0">
              <a:solidFill>
                <a:srgbClr val="0070C0"/>
              </a:solidFill>
              <a:latin typeface="微软雅黑" panose="020B0503020204020204" charset="-122"/>
              <a:ea typeface="微软雅黑" panose="020B0503020204020204" charset="-122"/>
            </a:endParaRPr>
          </a:p>
        </p:txBody>
      </p:sp>
      <p:pic>
        <p:nvPicPr>
          <p:cNvPr id="35" name="图片 3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4832225" y="2197329"/>
            <a:ext cx="2455851" cy="829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609600" y="6245225"/>
            <a:ext cx="2844800" cy="476250"/>
          </a:xfrm>
        </p:spPr>
        <p:txBody>
          <a:bodyPr/>
          <a:lstStyle>
            <a:lvl1pPr>
              <a:defRPr/>
            </a:lvl1pPr>
          </a:lstStyle>
          <a:p>
            <a:fld id="{FB04CE8C-A000-4450-A7F8-E4A6261CEEDC}"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09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09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内容占位符 5"/>
          <p:cNvSpPr>
            <a:spLocks noGrp="1"/>
          </p:cNvSpPr>
          <p:nvPr>
            <p:ph sz="quarter" idx="4"/>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609600" y="6245225"/>
            <a:ext cx="2844800" cy="476250"/>
          </a:xfrm>
        </p:spPr>
        <p:txBody>
          <a:bodyPr/>
          <a:lstStyle>
            <a:lvl1pPr>
              <a:defRPr/>
            </a:lvl1pPr>
          </a:lstStyle>
          <a:p>
            <a:fld id="{E5C5B762-8B43-402B-82C4-2961E3982682}"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609600" y="6245225"/>
            <a:ext cx="2844800" cy="476250"/>
          </a:xfrm>
        </p:spPr>
        <p:txBody>
          <a:bodyPr/>
          <a:lstStyle>
            <a:lvl1pPr>
              <a:defRPr/>
            </a:lvl1pPr>
          </a:lstStyle>
          <a:p>
            <a:fld id="{F13D198D-A398-4911-A9F0-056FEBABDAAE}" type="datetime3">
              <a:rPr lang="zh-CN" altLang="en-US">
                <a:solidFill>
                  <a:srgbClr val="000000"/>
                </a:solidFill>
              </a:rPr>
            </a:fld>
            <a:endParaRPr lang="en-US" altLang="zh-CN">
              <a:solidFill>
                <a:srgbClr val="000000"/>
              </a:solidFill>
            </a:endParaRPr>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304"/>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0DBFD182-A082-4F57-A6D4-437CD4B7506B}"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80D36DDC-88CA-4E1C-B2AC-54839701A93E}"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779"/>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0F20304C-D60E-478A-B6C6-ECD9002B9328}"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2A4D81D2-B8F3-453B-8D3A-EA783909F75A}"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0F63E96A-0832-48A2-BFBF-7603C8705751}"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420F7BFE-A8D2-4694-8633-92969518D500}"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B6C2F6D5-828F-4BB6-A1B4-3AA87B44AE68}"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5" name="日期占位符 4"/>
          <p:cNvSpPr>
            <a:spLocks noGrp="1"/>
          </p:cNvSpPr>
          <p:nvPr>
            <p:ph type="dt" sz="half" idx="2"/>
          </p:nvPr>
        </p:nvSpPr>
        <p:spPr>
          <a:xfrm>
            <a:off x="838200" y="63572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fld>
            <a:endParaRPr lang="zh-CN" altLang="en-US"/>
          </a:p>
        </p:txBody>
      </p:sp>
      <p:sp>
        <p:nvSpPr>
          <p:cNvPr id="6" name="页脚占位符 5"/>
          <p:cNvSpPr>
            <a:spLocks noGrp="1"/>
          </p:cNvSpPr>
          <p:nvPr>
            <p:ph type="ftr" sz="quarter" idx="3"/>
          </p:nvPr>
        </p:nvSpPr>
        <p:spPr>
          <a:xfrm>
            <a:off x="4038600" y="63572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7" name="灯片编号占位符 6"/>
          <p:cNvSpPr>
            <a:spLocks noGrp="1"/>
          </p:cNvSpPr>
          <p:nvPr>
            <p:ph type="sldNum" sz="quarter" idx="4"/>
          </p:nvPr>
        </p:nvSpPr>
        <p:spPr>
          <a:xfrm>
            <a:off x="8610600" y="63572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fld>
            <a:endParaRPr lang="zh-CN" altLang="en-US"/>
          </a:p>
        </p:txBody>
      </p:sp>
      <p:sp>
        <p:nvSpPr>
          <p:cNvPr id="4" name="日期占位符 3"/>
          <p:cNvSpPr>
            <a:spLocks noGrp="1"/>
          </p:cNvSpPr>
          <p:nvPr userDrawn="1"/>
        </p:nvSpPr>
        <p:spPr>
          <a:xfrm>
            <a:off x="965200" y="64842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fld>
            <a:endParaRPr lang="zh-CN" altLang="en-US"/>
          </a:p>
        </p:txBody>
      </p:sp>
      <p:sp>
        <p:nvSpPr>
          <p:cNvPr id="3" name="灯片编号占位符 5"/>
          <p:cNvSpPr>
            <a:spLocks noGrp="1"/>
          </p:cNvSpPr>
          <p:nvPr userDrawn="1"/>
        </p:nvSpPr>
        <p:spPr>
          <a:xfrm>
            <a:off x="8737600" y="64842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fld>
            <a:endParaRPr lang="zh-CN" altLang="en-US"/>
          </a:p>
        </p:txBody>
      </p:sp>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Tree>
  </p:cSld>
  <p:clrMapOvr>
    <a:masterClrMapping/>
  </p:clrMapOvr>
  <p:transition>
    <p:wipe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AC31FB66-F687-4A06-A95A-B5019ED98A6E}"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AECFDC61-533F-4444-A82D-7FA16FD83619}"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EE08DCE7-B143-4996-A14F-528C1AEBC13A}"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D32AC0A-2044-4AE0-ABE5-C118FB21E5CC}"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09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09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内容占位符 5"/>
          <p:cNvSpPr>
            <a:spLocks noGrp="1"/>
          </p:cNvSpPr>
          <p:nvPr>
            <p:ph sz="quarter" idx="4"/>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609600" y="6245225"/>
            <a:ext cx="2844800" cy="476250"/>
          </a:xfrm>
        </p:spPr>
        <p:txBody>
          <a:bodyPr/>
          <a:lstStyle>
            <a:lvl1pPr>
              <a:defRPr/>
            </a:lvl1pPr>
          </a:lstStyle>
          <a:p>
            <a:fld id="{E046292B-D86F-4C57-ACD8-835B06D835D9}"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4"/>
            <a:ext cx="53848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609600" y="6245225"/>
            <a:ext cx="2844800" cy="476250"/>
          </a:xfrm>
        </p:spPr>
        <p:txBody>
          <a:bodyPr/>
          <a:lstStyle>
            <a:lvl1pPr>
              <a:defRPr/>
            </a:lvl1pPr>
          </a:lstStyle>
          <a:p>
            <a:fld id="{18214F86-4E91-4E9F-8A82-2E89C02995E7}" type="datetime3">
              <a:rPr lang="zh-CN" altLang="en-US">
                <a:solidFill>
                  <a:srgbClr val="000000"/>
                </a:solidFill>
              </a:rPr>
            </a:fld>
            <a:endParaRPr lang="en-US" altLang="zh-CN">
              <a:solidFill>
                <a:srgbClr val="000000"/>
              </a:solidFill>
            </a:endParaRPr>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294"/>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0DBFD182-A082-4F57-A6D4-437CD4B7506B}"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80D36DDC-88CA-4E1C-B2AC-54839701A93E}"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7769"/>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0F20304C-D60E-478A-B6C6-ECD9002B9328}"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2A4D81D2-B8F3-453B-8D3A-EA783909F75A}"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3" name="内容占位符 2"/>
          <p:cNvSpPr>
            <a:spLocks noGrp="1"/>
          </p:cNvSpPr>
          <p:nvPr>
            <p:ph idx="13"/>
          </p:nvPr>
        </p:nvSpPr>
        <p:spPr>
          <a:xfrm>
            <a:off x="533483" y="1541450"/>
            <a:ext cx="11180176" cy="4722757"/>
          </a:xfrm>
        </p:spPr>
        <p:txBody>
          <a:bodyPr/>
          <a:lstStyle>
            <a:lvl1pPr>
              <a:lnSpc>
                <a:spcPts val="3200"/>
              </a:lnSpc>
              <a:buSzPct val="80000"/>
              <a:buFontTx/>
              <a:buBlip>
                <a:blip r:embed="rId3"/>
              </a:buBlip>
              <a:defRPr sz="2800" b="0">
                <a:solidFill>
                  <a:schemeClr val="tx1"/>
                </a:solidFill>
                <a:latin typeface="微软雅黑" panose="020B0503020204020204" charset="-122"/>
                <a:ea typeface="微软雅黑" panose="020B0503020204020204" charset="-122"/>
              </a:defRPr>
            </a:lvl1pPr>
            <a:lvl2pPr>
              <a:lnSpc>
                <a:spcPts val="3200"/>
              </a:lnSpc>
              <a:buSzPct val="100000"/>
              <a:buFontTx/>
              <a:buBlip>
                <a:blip r:embed="rId4"/>
              </a:buBlip>
              <a:defRPr sz="2400" b="0">
                <a:solidFill>
                  <a:schemeClr val="tx1"/>
                </a:solidFill>
                <a:latin typeface="微软雅黑" panose="020B0503020204020204" charset="-122"/>
                <a:ea typeface="微软雅黑" panose="020B0503020204020204" charset="-122"/>
              </a:defRPr>
            </a:lvl2pPr>
            <a:lvl3pPr>
              <a:lnSpc>
                <a:spcPts val="3200"/>
              </a:lnSpc>
              <a:buClr>
                <a:schemeClr val="tx2"/>
              </a:buClr>
              <a:buSzPct val="85000"/>
              <a:buFontTx/>
              <a:buBlip>
                <a:blip r:embed="rId5"/>
              </a:buBlip>
              <a:defRPr sz="2000" b="0">
                <a:solidFill>
                  <a:schemeClr val="tx1"/>
                </a:solidFill>
                <a:latin typeface="微软雅黑" panose="020B0503020204020204" charset="-122"/>
                <a:ea typeface="微软雅黑" panose="020B0503020204020204" charset="-122"/>
              </a:defRPr>
            </a:lvl3pPr>
            <a:lvl4pPr>
              <a:defRPr sz="1800" b="1">
                <a:latin typeface="+mn-lt"/>
                <a:ea typeface="+mn-ea"/>
              </a:defRPr>
            </a:lvl4pPr>
            <a:lvl5pPr>
              <a:defRPr sz="1600" b="1">
                <a:latin typeface="+mn-lt"/>
                <a:ea typeface="+mn-ea"/>
              </a:defRPr>
            </a:lvl5pPr>
          </a:lstStyle>
          <a:p>
            <a:pPr lvl="0"/>
            <a:r>
              <a:rPr lang="zh-CN" altLang="en-US" smtClean="0"/>
              <a:t>单击</a:t>
            </a:r>
            <a:r>
              <a:rPr lang="zh-CN" altLang="en-US" dirty="0" smtClean="0"/>
              <a:t>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grpSp>
        <p:nvGrpSpPr>
          <p:cNvPr id="9" name="组合 8"/>
          <p:cNvGrpSpPr/>
          <p:nvPr userDrawn="1"/>
        </p:nvGrpSpPr>
        <p:grpSpPr>
          <a:xfrm>
            <a:off x="-24768" y="6478975"/>
            <a:ext cx="12119599" cy="421562"/>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540" y="262206"/>
            <a:ext cx="8230887" cy="752336"/>
          </a:xfrm>
        </p:spPr>
        <p:txBody>
          <a:bodyPr/>
          <a:lstStyle>
            <a:lvl1pPr algn="ctr">
              <a:defRPr sz="2800" b="1">
                <a:latin typeface="微软雅黑" panose="020B0503020204020204" charset="-122"/>
                <a:ea typeface="微软雅黑" panose="020B0503020204020204" charset="-122"/>
              </a:defRPr>
            </a:lvl1pPr>
          </a:lstStyle>
          <a:p>
            <a:r>
              <a:rPr lang="zh-CN" altLang="en-US" smtClean="0"/>
              <a:t>单击此处编辑母版标题样式</a:t>
            </a:r>
            <a:endParaRPr lang="zh-CN" altLang="en-US"/>
          </a:p>
        </p:txBody>
      </p:sp>
      <p:sp>
        <p:nvSpPr>
          <p:cNvPr id="2" name="文本框 1"/>
          <p:cNvSpPr txBox="1"/>
          <p:nvPr userDrawn="1"/>
        </p:nvSpPr>
        <p:spPr>
          <a:xfrm>
            <a:off x="11122458" y="6449771"/>
            <a:ext cx="1011079" cy="954107"/>
          </a:xfrm>
          <a:prstGeom prst="rect">
            <a:avLst/>
          </a:prstGeom>
          <a:noFill/>
        </p:spPr>
        <p:txBody>
          <a:bodyPr wrap="square" rtlCol="0">
            <a:spAutoFit/>
          </a:bodyPr>
          <a:lstStyle/>
          <a:p>
            <a:fld id="{1432915B-D1EE-487E-8AD7-1B72CA128E11}" type="slidenum">
              <a:rPr lang="en-US" altLang="zh-CN" smtClean="0"/>
            </a:fld>
            <a:r>
              <a:rPr lang="en-US" altLang="zh-CN" smtClean="0"/>
              <a:t>/58</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53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53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0F63E96A-0832-48A2-BFBF-7603C8705751}"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420F7BFE-A8D2-4694-8633-92969518D500}" type="datetime3">
              <a:rPr lang="zh-CN" altLang="en-US">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B6C2F6D5-828F-4BB6-A1B4-3AA87B44AE68}" type="datetime3">
              <a:rPr lang="zh-CN" altLang="en-US">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AC31FB66-F687-4A06-A95A-B5019ED98A6E}"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AECFDC61-533F-4444-A82D-7FA16FD83619}" type="datetime3">
              <a:rPr lang="zh-CN" altLang="en-US">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EE08DCE7-B143-4996-A14F-528C1AEBC13A}"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D32AC0A-2044-4AE0-ABE5-C118FB21E5CC}"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09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09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内容占位符 5"/>
          <p:cNvSpPr>
            <a:spLocks noGrp="1"/>
          </p:cNvSpPr>
          <p:nvPr>
            <p:ph sz="quarter" idx="4"/>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609600" y="6245225"/>
            <a:ext cx="2844800" cy="476250"/>
          </a:xfrm>
        </p:spPr>
        <p:txBody>
          <a:bodyPr/>
          <a:lstStyle>
            <a:lvl1pPr>
              <a:defRPr/>
            </a:lvl1pPr>
          </a:lstStyle>
          <a:p>
            <a:fld id="{E046292B-D86F-4C57-ACD8-835B06D835D9}" type="datetime3">
              <a:rPr lang="zh-CN" altLang="en-US">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4"/>
            <a:ext cx="53848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609600" y="6245225"/>
            <a:ext cx="2844800" cy="476250"/>
          </a:xfrm>
        </p:spPr>
        <p:txBody>
          <a:bodyPr/>
          <a:lstStyle>
            <a:lvl1pPr>
              <a:defRPr/>
            </a:lvl1pPr>
          </a:lstStyle>
          <a:p>
            <a:fld id="{18214F86-4E91-4E9F-8A82-2E89C02995E7}" type="datetime3">
              <a:rPr lang="zh-CN" altLang="en-US">
                <a:solidFill>
                  <a:srgbClr val="000000"/>
                </a:solidFill>
              </a:rPr>
            </a:fld>
            <a:endParaRPr lang="en-US" altLang="zh-CN">
              <a:solidFill>
                <a:srgbClr val="000000"/>
              </a:solidFill>
            </a:endParaRPr>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endParaRPr lang="en-US" altLang="zh-CN" dirty="0">
              <a:solidFill>
                <a:srgbClr val="000000"/>
              </a:solidFil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282"/>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0DBFD182-A082-4F57-A6D4-437CD4B7506B}" type="datetime3">
              <a:rPr lang="zh-CN" altLang="en-US">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dirty="0">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2.png"/><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20.xml"/><Relationship Id="rId8" Type="http://schemas.openxmlformats.org/officeDocument/2006/relationships/slideLayout" Target="../slideLayouts/slideLayout119.xml"/><Relationship Id="rId7" Type="http://schemas.openxmlformats.org/officeDocument/2006/relationships/slideLayout" Target="../slideLayouts/slideLayout118.xml"/><Relationship Id="rId6" Type="http://schemas.openxmlformats.org/officeDocument/2006/relationships/slideLayout" Target="../slideLayouts/slideLayout117.xml"/><Relationship Id="rId5" Type="http://schemas.openxmlformats.org/officeDocument/2006/relationships/slideLayout" Target="../slideLayouts/slideLayout116.xml"/><Relationship Id="rId4" Type="http://schemas.openxmlformats.org/officeDocument/2006/relationships/slideLayout" Target="../slideLayouts/slideLayout115.xml"/><Relationship Id="rId3" Type="http://schemas.openxmlformats.org/officeDocument/2006/relationships/slideLayout" Target="../slideLayouts/slideLayout114.xml"/><Relationship Id="rId2" Type="http://schemas.openxmlformats.org/officeDocument/2006/relationships/slideLayout" Target="../slideLayouts/slideLayout113.xml"/><Relationship Id="rId15" Type="http://schemas.openxmlformats.org/officeDocument/2006/relationships/theme" Target="../theme/theme10.xml"/><Relationship Id="rId14" Type="http://schemas.openxmlformats.org/officeDocument/2006/relationships/image" Target="../media/image2.png"/><Relationship Id="rId13" Type="http://schemas.openxmlformats.org/officeDocument/2006/relationships/image" Target="../media/image6.emf"/><Relationship Id="rId12" Type="http://schemas.openxmlformats.org/officeDocument/2006/relationships/slideLayout" Target="../slideLayouts/slideLayout123.xml"/><Relationship Id="rId11" Type="http://schemas.openxmlformats.org/officeDocument/2006/relationships/slideLayout" Target="../slideLayouts/slideLayout122.xml"/><Relationship Id="rId10" Type="http://schemas.openxmlformats.org/officeDocument/2006/relationships/slideLayout" Target="../slideLayouts/slideLayout121.xml"/><Relationship Id="rId1"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32.xml"/><Relationship Id="rId8" Type="http://schemas.openxmlformats.org/officeDocument/2006/relationships/slideLayout" Target="../slideLayouts/slideLayout131.xml"/><Relationship Id="rId7" Type="http://schemas.openxmlformats.org/officeDocument/2006/relationships/slideLayout" Target="../slideLayouts/slideLayout130.xml"/><Relationship Id="rId6" Type="http://schemas.openxmlformats.org/officeDocument/2006/relationships/slideLayout" Target="../slideLayouts/slideLayout129.xml"/><Relationship Id="rId5" Type="http://schemas.openxmlformats.org/officeDocument/2006/relationships/slideLayout" Target="../slideLayouts/slideLayout128.xml"/><Relationship Id="rId4" Type="http://schemas.openxmlformats.org/officeDocument/2006/relationships/slideLayout" Target="../slideLayouts/slideLayout127.xml"/><Relationship Id="rId3" Type="http://schemas.openxmlformats.org/officeDocument/2006/relationships/slideLayout" Target="../slideLayouts/slideLayout126.xml"/><Relationship Id="rId2" Type="http://schemas.openxmlformats.org/officeDocument/2006/relationships/slideLayout" Target="../slideLayouts/slideLayout125.xml"/><Relationship Id="rId15" Type="http://schemas.openxmlformats.org/officeDocument/2006/relationships/theme" Target="../theme/theme11.xml"/><Relationship Id="rId14" Type="http://schemas.openxmlformats.org/officeDocument/2006/relationships/image" Target="../media/image2.png"/><Relationship Id="rId13" Type="http://schemas.openxmlformats.org/officeDocument/2006/relationships/image" Target="../media/image6.emf"/><Relationship Id="rId12" Type="http://schemas.openxmlformats.org/officeDocument/2006/relationships/slideLayout" Target="../slideLayouts/slideLayout135.xml"/><Relationship Id="rId11" Type="http://schemas.openxmlformats.org/officeDocument/2006/relationships/slideLayout" Target="../slideLayouts/slideLayout134.xml"/><Relationship Id="rId10" Type="http://schemas.openxmlformats.org/officeDocument/2006/relationships/slideLayout" Target="../slideLayouts/slideLayout133.xml"/><Relationship Id="rId1" Type="http://schemas.openxmlformats.org/officeDocument/2006/relationships/slideLayout" Target="../slideLayouts/slideLayout124.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44.xml"/><Relationship Id="rId8" Type="http://schemas.openxmlformats.org/officeDocument/2006/relationships/slideLayout" Target="../slideLayouts/slideLayout143.xml"/><Relationship Id="rId7" Type="http://schemas.openxmlformats.org/officeDocument/2006/relationships/slideLayout" Target="../slideLayouts/slideLayout142.xml"/><Relationship Id="rId6" Type="http://schemas.openxmlformats.org/officeDocument/2006/relationships/slideLayout" Target="../slideLayouts/slideLayout141.xml"/><Relationship Id="rId5" Type="http://schemas.openxmlformats.org/officeDocument/2006/relationships/slideLayout" Target="../slideLayouts/slideLayout140.xml"/><Relationship Id="rId4" Type="http://schemas.openxmlformats.org/officeDocument/2006/relationships/slideLayout" Target="../slideLayouts/slideLayout139.xml"/><Relationship Id="rId3" Type="http://schemas.openxmlformats.org/officeDocument/2006/relationships/slideLayout" Target="../slideLayouts/slideLayout138.xml"/><Relationship Id="rId2" Type="http://schemas.openxmlformats.org/officeDocument/2006/relationships/slideLayout" Target="../slideLayouts/slideLayout137.xml"/><Relationship Id="rId16" Type="http://schemas.openxmlformats.org/officeDocument/2006/relationships/theme" Target="../theme/theme12.xml"/><Relationship Id="rId15" Type="http://schemas.openxmlformats.org/officeDocument/2006/relationships/image" Target="../media/image2.png"/><Relationship Id="rId14" Type="http://schemas.openxmlformats.org/officeDocument/2006/relationships/image" Target="../media/image6.emf"/><Relationship Id="rId13" Type="http://schemas.openxmlformats.org/officeDocument/2006/relationships/slideLayout" Target="../slideLayouts/slideLayout148.xml"/><Relationship Id="rId12" Type="http://schemas.openxmlformats.org/officeDocument/2006/relationships/slideLayout" Target="../slideLayouts/slideLayout147.xml"/><Relationship Id="rId11" Type="http://schemas.openxmlformats.org/officeDocument/2006/relationships/slideLayout" Target="../slideLayouts/slideLayout146.xml"/><Relationship Id="rId10" Type="http://schemas.openxmlformats.org/officeDocument/2006/relationships/slideLayout" Target="../slideLayouts/slideLayout145.xml"/><Relationship Id="rId1" Type="http://schemas.openxmlformats.org/officeDocument/2006/relationships/slideLayout" Target="../slideLayouts/slideLayout136.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57.xml"/><Relationship Id="rId8" Type="http://schemas.openxmlformats.org/officeDocument/2006/relationships/slideLayout" Target="../slideLayouts/slideLayout156.xml"/><Relationship Id="rId7" Type="http://schemas.openxmlformats.org/officeDocument/2006/relationships/slideLayout" Target="../slideLayouts/slideLayout155.xml"/><Relationship Id="rId6" Type="http://schemas.openxmlformats.org/officeDocument/2006/relationships/slideLayout" Target="../slideLayouts/slideLayout154.xml"/><Relationship Id="rId5" Type="http://schemas.openxmlformats.org/officeDocument/2006/relationships/slideLayout" Target="../slideLayouts/slideLayout153.xml"/><Relationship Id="rId4" Type="http://schemas.openxmlformats.org/officeDocument/2006/relationships/slideLayout" Target="../slideLayouts/slideLayout152.xml"/><Relationship Id="rId3" Type="http://schemas.openxmlformats.org/officeDocument/2006/relationships/slideLayout" Target="../slideLayouts/slideLayout151.xml"/><Relationship Id="rId2" Type="http://schemas.openxmlformats.org/officeDocument/2006/relationships/slideLayout" Target="../slideLayouts/slideLayout150.xml"/><Relationship Id="rId15" Type="http://schemas.openxmlformats.org/officeDocument/2006/relationships/theme" Target="../theme/theme13.xml"/><Relationship Id="rId14" Type="http://schemas.openxmlformats.org/officeDocument/2006/relationships/image" Target="../media/image2.png"/><Relationship Id="rId13" Type="http://schemas.openxmlformats.org/officeDocument/2006/relationships/image" Target="../media/image6.emf"/><Relationship Id="rId12" Type="http://schemas.openxmlformats.org/officeDocument/2006/relationships/slideLayout" Target="../slideLayouts/slideLayout160.xml"/><Relationship Id="rId11" Type="http://schemas.openxmlformats.org/officeDocument/2006/relationships/slideLayout" Target="../slideLayouts/slideLayout159.xml"/><Relationship Id="rId10" Type="http://schemas.openxmlformats.org/officeDocument/2006/relationships/slideLayout" Target="../slideLayouts/slideLayout158.xml"/><Relationship Id="rId1" Type="http://schemas.openxmlformats.org/officeDocument/2006/relationships/slideLayout" Target="../slideLayouts/slideLayout149.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69.xml"/><Relationship Id="rId8" Type="http://schemas.openxmlformats.org/officeDocument/2006/relationships/slideLayout" Target="../slideLayouts/slideLayout168.xml"/><Relationship Id="rId7" Type="http://schemas.openxmlformats.org/officeDocument/2006/relationships/slideLayout" Target="../slideLayouts/slideLayout167.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4" Type="http://schemas.openxmlformats.org/officeDocument/2006/relationships/slideLayout" Target="../slideLayouts/slideLayout164.xml"/><Relationship Id="rId3" Type="http://schemas.openxmlformats.org/officeDocument/2006/relationships/slideLayout" Target="../slideLayouts/slideLayout163.xml"/><Relationship Id="rId2" Type="http://schemas.openxmlformats.org/officeDocument/2006/relationships/slideLayout" Target="../slideLayouts/slideLayout162.xml"/><Relationship Id="rId16" Type="http://schemas.openxmlformats.org/officeDocument/2006/relationships/theme" Target="../theme/theme14.xml"/><Relationship Id="rId15" Type="http://schemas.openxmlformats.org/officeDocument/2006/relationships/image" Target="../media/image2.png"/><Relationship Id="rId14" Type="http://schemas.openxmlformats.org/officeDocument/2006/relationships/image" Target="../media/image6.emf"/><Relationship Id="rId13" Type="http://schemas.openxmlformats.org/officeDocument/2006/relationships/slideLayout" Target="../slideLayouts/slideLayout173.xml"/><Relationship Id="rId12" Type="http://schemas.openxmlformats.org/officeDocument/2006/relationships/slideLayout" Target="../slideLayouts/slideLayout172.xml"/><Relationship Id="rId11" Type="http://schemas.openxmlformats.org/officeDocument/2006/relationships/slideLayout" Target="../slideLayouts/slideLayout171.xml"/><Relationship Id="rId10" Type="http://schemas.openxmlformats.org/officeDocument/2006/relationships/slideLayout" Target="../slideLayouts/slideLayout170.xml"/><Relationship Id="rId1" Type="http://schemas.openxmlformats.org/officeDocument/2006/relationships/slideLayout" Target="../slideLayouts/slideLayout161.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82.xml"/><Relationship Id="rId8" Type="http://schemas.openxmlformats.org/officeDocument/2006/relationships/slideLayout" Target="../slideLayouts/slideLayout181.xml"/><Relationship Id="rId7" Type="http://schemas.openxmlformats.org/officeDocument/2006/relationships/slideLayout" Target="../slideLayouts/slideLayout180.xml"/><Relationship Id="rId6" Type="http://schemas.openxmlformats.org/officeDocument/2006/relationships/slideLayout" Target="../slideLayouts/slideLayout179.xml"/><Relationship Id="rId5" Type="http://schemas.openxmlformats.org/officeDocument/2006/relationships/slideLayout" Target="../slideLayouts/slideLayout178.xml"/><Relationship Id="rId4" Type="http://schemas.openxmlformats.org/officeDocument/2006/relationships/slideLayout" Target="../slideLayouts/slideLayout177.xml"/><Relationship Id="rId3" Type="http://schemas.openxmlformats.org/officeDocument/2006/relationships/slideLayout" Target="../slideLayouts/slideLayout176.xml"/><Relationship Id="rId2" Type="http://schemas.openxmlformats.org/officeDocument/2006/relationships/slideLayout" Target="../slideLayouts/slideLayout175.xml"/><Relationship Id="rId16" Type="http://schemas.openxmlformats.org/officeDocument/2006/relationships/theme" Target="../theme/theme15.xml"/><Relationship Id="rId15" Type="http://schemas.openxmlformats.org/officeDocument/2006/relationships/image" Target="../media/image2.png"/><Relationship Id="rId14" Type="http://schemas.openxmlformats.org/officeDocument/2006/relationships/image" Target="../media/image6.emf"/><Relationship Id="rId13" Type="http://schemas.openxmlformats.org/officeDocument/2006/relationships/slideLayout" Target="../slideLayouts/slideLayout186.xml"/><Relationship Id="rId12" Type="http://schemas.openxmlformats.org/officeDocument/2006/relationships/slideLayout" Target="../slideLayouts/slideLayout185.xml"/><Relationship Id="rId11" Type="http://schemas.openxmlformats.org/officeDocument/2006/relationships/slideLayout" Target="../slideLayouts/slideLayout184.xml"/><Relationship Id="rId10" Type="http://schemas.openxmlformats.org/officeDocument/2006/relationships/slideLayout" Target="../slideLayouts/slideLayout183.xml"/><Relationship Id="rId1" Type="http://schemas.openxmlformats.org/officeDocument/2006/relationships/slideLayout" Target="../slideLayouts/slideLayout174.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95.xml"/><Relationship Id="rId8" Type="http://schemas.openxmlformats.org/officeDocument/2006/relationships/slideLayout" Target="../slideLayouts/slideLayout194.xml"/><Relationship Id="rId7" Type="http://schemas.openxmlformats.org/officeDocument/2006/relationships/slideLayout" Target="../slideLayouts/slideLayout193.xml"/><Relationship Id="rId6" Type="http://schemas.openxmlformats.org/officeDocument/2006/relationships/slideLayout" Target="../slideLayouts/slideLayout192.xml"/><Relationship Id="rId5" Type="http://schemas.openxmlformats.org/officeDocument/2006/relationships/slideLayout" Target="../slideLayouts/slideLayout191.xml"/><Relationship Id="rId4" Type="http://schemas.openxmlformats.org/officeDocument/2006/relationships/slideLayout" Target="../slideLayouts/slideLayout190.xml"/><Relationship Id="rId3" Type="http://schemas.openxmlformats.org/officeDocument/2006/relationships/slideLayout" Target="../slideLayouts/slideLayout189.xml"/><Relationship Id="rId2" Type="http://schemas.openxmlformats.org/officeDocument/2006/relationships/slideLayout" Target="../slideLayouts/slideLayout188.xml"/><Relationship Id="rId16" Type="http://schemas.openxmlformats.org/officeDocument/2006/relationships/theme" Target="../theme/theme16.xml"/><Relationship Id="rId15" Type="http://schemas.openxmlformats.org/officeDocument/2006/relationships/image" Target="../media/image2.png"/><Relationship Id="rId14" Type="http://schemas.openxmlformats.org/officeDocument/2006/relationships/image" Target="../media/image6.emf"/><Relationship Id="rId13" Type="http://schemas.openxmlformats.org/officeDocument/2006/relationships/slideLayout" Target="../slideLayouts/slideLayout199.xml"/><Relationship Id="rId12" Type="http://schemas.openxmlformats.org/officeDocument/2006/relationships/slideLayout" Target="../slideLayouts/slideLayout198.xml"/><Relationship Id="rId11" Type="http://schemas.openxmlformats.org/officeDocument/2006/relationships/slideLayout" Target="../slideLayouts/slideLayout197.xml"/><Relationship Id="rId10" Type="http://schemas.openxmlformats.org/officeDocument/2006/relationships/slideLayout" Target="../slideLayouts/slideLayout196.xml"/><Relationship Id="rId1" Type="http://schemas.openxmlformats.org/officeDocument/2006/relationships/slideLayout" Target="../slideLayouts/slideLayout187.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08.xml"/><Relationship Id="rId8" Type="http://schemas.openxmlformats.org/officeDocument/2006/relationships/slideLayout" Target="../slideLayouts/slideLayout207.xml"/><Relationship Id="rId7" Type="http://schemas.openxmlformats.org/officeDocument/2006/relationships/slideLayout" Target="../slideLayouts/slideLayout206.xml"/><Relationship Id="rId6" Type="http://schemas.openxmlformats.org/officeDocument/2006/relationships/slideLayout" Target="../slideLayouts/slideLayout205.xml"/><Relationship Id="rId5" Type="http://schemas.openxmlformats.org/officeDocument/2006/relationships/slideLayout" Target="../slideLayouts/slideLayout204.xml"/><Relationship Id="rId4" Type="http://schemas.openxmlformats.org/officeDocument/2006/relationships/slideLayout" Target="../slideLayouts/slideLayout203.xml"/><Relationship Id="rId3" Type="http://schemas.openxmlformats.org/officeDocument/2006/relationships/slideLayout" Target="../slideLayouts/slideLayout202.xml"/><Relationship Id="rId2" Type="http://schemas.openxmlformats.org/officeDocument/2006/relationships/slideLayout" Target="../slideLayouts/slideLayout201.xml"/><Relationship Id="rId16" Type="http://schemas.openxmlformats.org/officeDocument/2006/relationships/theme" Target="../theme/theme17.xml"/><Relationship Id="rId15" Type="http://schemas.openxmlformats.org/officeDocument/2006/relationships/image" Target="../media/image2.png"/><Relationship Id="rId14" Type="http://schemas.openxmlformats.org/officeDocument/2006/relationships/image" Target="../media/image6.emf"/><Relationship Id="rId13" Type="http://schemas.openxmlformats.org/officeDocument/2006/relationships/slideLayout" Target="../slideLayouts/slideLayout212.xml"/><Relationship Id="rId12" Type="http://schemas.openxmlformats.org/officeDocument/2006/relationships/slideLayout" Target="../slideLayouts/slideLayout211.xml"/><Relationship Id="rId11" Type="http://schemas.openxmlformats.org/officeDocument/2006/relationships/slideLayout" Target="../slideLayouts/slideLayout210.xml"/><Relationship Id="rId10" Type="http://schemas.openxmlformats.org/officeDocument/2006/relationships/slideLayout" Target="../slideLayouts/slideLayout209.xml"/><Relationship Id="rId1" Type="http://schemas.openxmlformats.org/officeDocument/2006/relationships/slideLayout" Target="../slideLayouts/slideLayout200.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21.xml"/><Relationship Id="rId8" Type="http://schemas.openxmlformats.org/officeDocument/2006/relationships/slideLayout" Target="../slideLayouts/slideLayout220.xml"/><Relationship Id="rId7" Type="http://schemas.openxmlformats.org/officeDocument/2006/relationships/slideLayout" Target="../slideLayouts/slideLayout219.xml"/><Relationship Id="rId6" Type="http://schemas.openxmlformats.org/officeDocument/2006/relationships/slideLayout" Target="../slideLayouts/slideLayout218.xml"/><Relationship Id="rId5" Type="http://schemas.openxmlformats.org/officeDocument/2006/relationships/slideLayout" Target="../slideLayouts/slideLayout217.xml"/><Relationship Id="rId4" Type="http://schemas.openxmlformats.org/officeDocument/2006/relationships/slideLayout" Target="../slideLayouts/slideLayout216.xml"/><Relationship Id="rId3" Type="http://schemas.openxmlformats.org/officeDocument/2006/relationships/slideLayout" Target="../slideLayouts/slideLayout215.xml"/><Relationship Id="rId2" Type="http://schemas.openxmlformats.org/officeDocument/2006/relationships/slideLayout" Target="../slideLayouts/slideLayout214.xml"/><Relationship Id="rId13" Type="http://schemas.openxmlformats.org/officeDocument/2006/relationships/theme" Target="../theme/theme18.xml"/><Relationship Id="rId12" Type="http://schemas.openxmlformats.org/officeDocument/2006/relationships/image" Target="../media/image2.png"/><Relationship Id="rId11" Type="http://schemas.openxmlformats.org/officeDocument/2006/relationships/slideLayout" Target="../slideLayouts/slideLayout223.xml"/><Relationship Id="rId10" Type="http://schemas.openxmlformats.org/officeDocument/2006/relationships/slideLayout" Target="../slideLayouts/slideLayout222.xml"/><Relationship Id="rId1" Type="http://schemas.openxmlformats.org/officeDocument/2006/relationships/slideLayout" Target="../slideLayouts/slideLayout213.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32.xml"/><Relationship Id="rId8" Type="http://schemas.openxmlformats.org/officeDocument/2006/relationships/slideLayout" Target="../slideLayouts/slideLayout231.xml"/><Relationship Id="rId7" Type="http://schemas.openxmlformats.org/officeDocument/2006/relationships/slideLayout" Target="../slideLayouts/slideLayout230.xml"/><Relationship Id="rId6" Type="http://schemas.openxmlformats.org/officeDocument/2006/relationships/slideLayout" Target="../slideLayouts/slideLayout229.xml"/><Relationship Id="rId5" Type="http://schemas.openxmlformats.org/officeDocument/2006/relationships/slideLayout" Target="../slideLayouts/slideLayout228.xml"/><Relationship Id="rId4" Type="http://schemas.openxmlformats.org/officeDocument/2006/relationships/slideLayout" Target="../slideLayouts/slideLayout227.xml"/><Relationship Id="rId3" Type="http://schemas.openxmlformats.org/officeDocument/2006/relationships/slideLayout" Target="../slideLayouts/slideLayout226.xml"/><Relationship Id="rId2" Type="http://schemas.openxmlformats.org/officeDocument/2006/relationships/slideLayout" Target="../slideLayouts/slideLayout225.xml"/><Relationship Id="rId13" Type="http://schemas.openxmlformats.org/officeDocument/2006/relationships/theme" Target="../theme/theme19.xml"/><Relationship Id="rId12" Type="http://schemas.openxmlformats.org/officeDocument/2006/relationships/image" Target="../media/image2.png"/><Relationship Id="rId11" Type="http://schemas.openxmlformats.org/officeDocument/2006/relationships/slideLayout" Target="../slideLayouts/slideLayout234.xml"/><Relationship Id="rId10" Type="http://schemas.openxmlformats.org/officeDocument/2006/relationships/slideLayout" Target="../slideLayouts/slideLayout233.xml"/><Relationship Id="rId1" Type="http://schemas.openxmlformats.org/officeDocument/2006/relationships/slideLayout" Target="../slideLayouts/slideLayout224.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7" Type="http://schemas.openxmlformats.org/officeDocument/2006/relationships/theme" Target="../theme/theme2.xml"/><Relationship Id="rId16" Type="http://schemas.openxmlformats.org/officeDocument/2006/relationships/image" Target="../media/image2.png"/><Relationship Id="rId15" Type="http://schemas.openxmlformats.org/officeDocument/2006/relationships/image" Target="../media/image6.emf"/><Relationship Id="rId14" Type="http://schemas.openxmlformats.org/officeDocument/2006/relationships/slideLayout" Target="../slideLayouts/slideLayout23.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 Type="http://schemas.openxmlformats.org/officeDocument/2006/relationships/slideLayout" Target="../slideLayouts/slideLayout10.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43.xml"/><Relationship Id="rId8" Type="http://schemas.openxmlformats.org/officeDocument/2006/relationships/slideLayout" Target="../slideLayouts/slideLayout242.xml"/><Relationship Id="rId7" Type="http://schemas.openxmlformats.org/officeDocument/2006/relationships/slideLayout" Target="../slideLayouts/slideLayout241.xml"/><Relationship Id="rId6" Type="http://schemas.openxmlformats.org/officeDocument/2006/relationships/slideLayout" Target="../slideLayouts/slideLayout240.xml"/><Relationship Id="rId5" Type="http://schemas.openxmlformats.org/officeDocument/2006/relationships/slideLayout" Target="../slideLayouts/slideLayout239.xml"/><Relationship Id="rId4" Type="http://schemas.openxmlformats.org/officeDocument/2006/relationships/slideLayout" Target="../slideLayouts/slideLayout238.xml"/><Relationship Id="rId3" Type="http://schemas.openxmlformats.org/officeDocument/2006/relationships/slideLayout" Target="../slideLayouts/slideLayout237.xml"/><Relationship Id="rId2" Type="http://schemas.openxmlformats.org/officeDocument/2006/relationships/slideLayout" Target="../slideLayouts/slideLayout236.xml"/><Relationship Id="rId16" Type="http://schemas.openxmlformats.org/officeDocument/2006/relationships/theme" Target="../theme/theme20.xml"/><Relationship Id="rId15" Type="http://schemas.openxmlformats.org/officeDocument/2006/relationships/image" Target="../media/image2.png"/><Relationship Id="rId14" Type="http://schemas.openxmlformats.org/officeDocument/2006/relationships/image" Target="../media/image6.emf"/><Relationship Id="rId13" Type="http://schemas.openxmlformats.org/officeDocument/2006/relationships/slideLayout" Target="../slideLayouts/slideLayout247.xml"/><Relationship Id="rId12" Type="http://schemas.openxmlformats.org/officeDocument/2006/relationships/slideLayout" Target="../slideLayouts/slideLayout246.xml"/><Relationship Id="rId11" Type="http://schemas.openxmlformats.org/officeDocument/2006/relationships/slideLayout" Target="../slideLayouts/slideLayout245.xml"/><Relationship Id="rId10" Type="http://schemas.openxmlformats.org/officeDocument/2006/relationships/slideLayout" Target="../slideLayouts/slideLayout244.xml"/><Relationship Id="rId1" Type="http://schemas.openxmlformats.org/officeDocument/2006/relationships/slideLayout" Target="../slideLayouts/slideLayout235.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56.xml"/><Relationship Id="rId8" Type="http://schemas.openxmlformats.org/officeDocument/2006/relationships/slideLayout" Target="../slideLayouts/slideLayout255.xml"/><Relationship Id="rId7" Type="http://schemas.openxmlformats.org/officeDocument/2006/relationships/slideLayout" Target="../slideLayouts/slideLayout254.xml"/><Relationship Id="rId6" Type="http://schemas.openxmlformats.org/officeDocument/2006/relationships/slideLayout" Target="../slideLayouts/slideLayout253.xml"/><Relationship Id="rId5" Type="http://schemas.openxmlformats.org/officeDocument/2006/relationships/slideLayout" Target="../slideLayouts/slideLayout252.xml"/><Relationship Id="rId4" Type="http://schemas.openxmlformats.org/officeDocument/2006/relationships/slideLayout" Target="../slideLayouts/slideLayout251.xml"/><Relationship Id="rId3" Type="http://schemas.openxmlformats.org/officeDocument/2006/relationships/slideLayout" Target="../slideLayouts/slideLayout250.xml"/><Relationship Id="rId2" Type="http://schemas.openxmlformats.org/officeDocument/2006/relationships/slideLayout" Target="../slideLayouts/slideLayout249.xml"/><Relationship Id="rId15" Type="http://schemas.openxmlformats.org/officeDocument/2006/relationships/theme" Target="../theme/theme21.xml"/><Relationship Id="rId14" Type="http://schemas.openxmlformats.org/officeDocument/2006/relationships/image" Target="../media/image2.png"/><Relationship Id="rId13" Type="http://schemas.openxmlformats.org/officeDocument/2006/relationships/image" Target="../media/image6.emf"/><Relationship Id="rId12" Type="http://schemas.openxmlformats.org/officeDocument/2006/relationships/slideLayout" Target="../slideLayouts/slideLayout259.xml"/><Relationship Id="rId11" Type="http://schemas.openxmlformats.org/officeDocument/2006/relationships/slideLayout" Target="../slideLayouts/slideLayout258.xml"/><Relationship Id="rId10" Type="http://schemas.openxmlformats.org/officeDocument/2006/relationships/slideLayout" Target="../slideLayouts/slideLayout257.xml"/><Relationship Id="rId1" Type="http://schemas.openxmlformats.org/officeDocument/2006/relationships/slideLayout" Target="../slideLayouts/slideLayout248.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68.xml"/><Relationship Id="rId8" Type="http://schemas.openxmlformats.org/officeDocument/2006/relationships/slideLayout" Target="../slideLayouts/slideLayout267.xml"/><Relationship Id="rId7" Type="http://schemas.openxmlformats.org/officeDocument/2006/relationships/slideLayout" Target="../slideLayouts/slideLayout266.xml"/><Relationship Id="rId6" Type="http://schemas.openxmlformats.org/officeDocument/2006/relationships/slideLayout" Target="../slideLayouts/slideLayout265.xml"/><Relationship Id="rId5" Type="http://schemas.openxmlformats.org/officeDocument/2006/relationships/slideLayout" Target="../slideLayouts/slideLayout264.xml"/><Relationship Id="rId4" Type="http://schemas.openxmlformats.org/officeDocument/2006/relationships/slideLayout" Target="../slideLayouts/slideLayout263.xml"/><Relationship Id="rId3" Type="http://schemas.openxmlformats.org/officeDocument/2006/relationships/slideLayout" Target="../slideLayouts/slideLayout262.xml"/><Relationship Id="rId2" Type="http://schemas.openxmlformats.org/officeDocument/2006/relationships/slideLayout" Target="../slideLayouts/slideLayout261.xml"/><Relationship Id="rId15" Type="http://schemas.openxmlformats.org/officeDocument/2006/relationships/theme" Target="../theme/theme22.xml"/><Relationship Id="rId14" Type="http://schemas.openxmlformats.org/officeDocument/2006/relationships/image" Target="../media/image2.png"/><Relationship Id="rId13" Type="http://schemas.openxmlformats.org/officeDocument/2006/relationships/image" Target="../media/image6.emf"/><Relationship Id="rId12" Type="http://schemas.openxmlformats.org/officeDocument/2006/relationships/slideLayout" Target="../slideLayouts/slideLayout271.xml"/><Relationship Id="rId11" Type="http://schemas.openxmlformats.org/officeDocument/2006/relationships/slideLayout" Target="../slideLayouts/slideLayout270.xml"/><Relationship Id="rId10" Type="http://schemas.openxmlformats.org/officeDocument/2006/relationships/slideLayout" Target="../slideLayouts/slideLayout269.xml"/><Relationship Id="rId1" Type="http://schemas.openxmlformats.org/officeDocument/2006/relationships/slideLayout" Target="../slideLayouts/slideLayout260.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80.xml"/><Relationship Id="rId8" Type="http://schemas.openxmlformats.org/officeDocument/2006/relationships/slideLayout" Target="../slideLayouts/slideLayout279.xml"/><Relationship Id="rId7" Type="http://schemas.openxmlformats.org/officeDocument/2006/relationships/slideLayout" Target="../slideLayouts/slideLayout278.xml"/><Relationship Id="rId6" Type="http://schemas.openxmlformats.org/officeDocument/2006/relationships/slideLayout" Target="../slideLayouts/slideLayout277.xml"/><Relationship Id="rId5" Type="http://schemas.openxmlformats.org/officeDocument/2006/relationships/slideLayout" Target="../slideLayouts/slideLayout276.xml"/><Relationship Id="rId4" Type="http://schemas.openxmlformats.org/officeDocument/2006/relationships/slideLayout" Target="../slideLayouts/slideLayout275.xml"/><Relationship Id="rId3" Type="http://schemas.openxmlformats.org/officeDocument/2006/relationships/slideLayout" Target="../slideLayouts/slideLayout274.xml"/><Relationship Id="rId2" Type="http://schemas.openxmlformats.org/officeDocument/2006/relationships/slideLayout" Target="../slideLayouts/slideLayout273.xml"/><Relationship Id="rId14" Type="http://schemas.openxmlformats.org/officeDocument/2006/relationships/theme" Target="../theme/theme23.xml"/><Relationship Id="rId13" Type="http://schemas.openxmlformats.org/officeDocument/2006/relationships/image" Target="../media/image2.png"/><Relationship Id="rId12" Type="http://schemas.openxmlformats.org/officeDocument/2006/relationships/image" Target="../media/image6.emf"/><Relationship Id="rId11" Type="http://schemas.openxmlformats.org/officeDocument/2006/relationships/slideLayout" Target="../slideLayouts/slideLayout282.xml"/><Relationship Id="rId10" Type="http://schemas.openxmlformats.org/officeDocument/2006/relationships/slideLayout" Target="../slideLayouts/slideLayout281.xml"/><Relationship Id="rId1" Type="http://schemas.openxmlformats.org/officeDocument/2006/relationships/slideLayout" Target="../slideLayouts/slideLayout272.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291.xml"/><Relationship Id="rId8" Type="http://schemas.openxmlformats.org/officeDocument/2006/relationships/slideLayout" Target="../slideLayouts/slideLayout290.xml"/><Relationship Id="rId7" Type="http://schemas.openxmlformats.org/officeDocument/2006/relationships/slideLayout" Target="../slideLayouts/slideLayout289.xml"/><Relationship Id="rId6" Type="http://schemas.openxmlformats.org/officeDocument/2006/relationships/slideLayout" Target="../slideLayouts/slideLayout288.xml"/><Relationship Id="rId5" Type="http://schemas.openxmlformats.org/officeDocument/2006/relationships/slideLayout" Target="../slideLayouts/slideLayout287.xml"/><Relationship Id="rId4" Type="http://schemas.openxmlformats.org/officeDocument/2006/relationships/slideLayout" Target="../slideLayouts/slideLayout286.xml"/><Relationship Id="rId3" Type="http://schemas.openxmlformats.org/officeDocument/2006/relationships/slideLayout" Target="../slideLayouts/slideLayout285.xml"/><Relationship Id="rId2" Type="http://schemas.openxmlformats.org/officeDocument/2006/relationships/slideLayout" Target="../slideLayouts/slideLayout284.xml"/><Relationship Id="rId14" Type="http://schemas.openxmlformats.org/officeDocument/2006/relationships/theme" Target="../theme/theme24.xml"/><Relationship Id="rId13" Type="http://schemas.openxmlformats.org/officeDocument/2006/relationships/image" Target="../media/image2.png"/><Relationship Id="rId12" Type="http://schemas.openxmlformats.org/officeDocument/2006/relationships/image" Target="../media/image6.emf"/><Relationship Id="rId11" Type="http://schemas.openxmlformats.org/officeDocument/2006/relationships/slideLayout" Target="../slideLayouts/slideLayout293.xml"/><Relationship Id="rId10" Type="http://schemas.openxmlformats.org/officeDocument/2006/relationships/slideLayout" Target="../slideLayouts/slideLayout292.xml"/><Relationship Id="rId1" Type="http://schemas.openxmlformats.org/officeDocument/2006/relationships/slideLayout" Target="../slideLayouts/slideLayout283.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302.xml"/><Relationship Id="rId8" Type="http://schemas.openxmlformats.org/officeDocument/2006/relationships/slideLayout" Target="../slideLayouts/slideLayout301.xml"/><Relationship Id="rId7" Type="http://schemas.openxmlformats.org/officeDocument/2006/relationships/slideLayout" Target="../slideLayouts/slideLayout300.xml"/><Relationship Id="rId6" Type="http://schemas.openxmlformats.org/officeDocument/2006/relationships/slideLayout" Target="../slideLayouts/slideLayout299.xml"/><Relationship Id="rId5" Type="http://schemas.openxmlformats.org/officeDocument/2006/relationships/slideLayout" Target="../slideLayouts/slideLayout298.xml"/><Relationship Id="rId4" Type="http://schemas.openxmlformats.org/officeDocument/2006/relationships/slideLayout" Target="../slideLayouts/slideLayout297.xml"/><Relationship Id="rId3" Type="http://schemas.openxmlformats.org/officeDocument/2006/relationships/slideLayout" Target="../slideLayouts/slideLayout296.xml"/><Relationship Id="rId2" Type="http://schemas.openxmlformats.org/officeDocument/2006/relationships/slideLayout" Target="../slideLayouts/slideLayout295.xml"/><Relationship Id="rId14" Type="http://schemas.openxmlformats.org/officeDocument/2006/relationships/theme" Target="../theme/theme25.xml"/><Relationship Id="rId13" Type="http://schemas.openxmlformats.org/officeDocument/2006/relationships/image" Target="../media/image2.png"/><Relationship Id="rId12" Type="http://schemas.openxmlformats.org/officeDocument/2006/relationships/image" Target="../media/image6.emf"/><Relationship Id="rId11" Type="http://schemas.openxmlformats.org/officeDocument/2006/relationships/slideLayout" Target="../slideLayouts/slideLayout304.xml"/><Relationship Id="rId10" Type="http://schemas.openxmlformats.org/officeDocument/2006/relationships/slideLayout" Target="../slideLayouts/slideLayout303.xml"/><Relationship Id="rId1" Type="http://schemas.openxmlformats.org/officeDocument/2006/relationships/slideLayout" Target="../slideLayouts/slideLayout294.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313.xml"/><Relationship Id="rId8" Type="http://schemas.openxmlformats.org/officeDocument/2006/relationships/slideLayout" Target="../slideLayouts/slideLayout312.xml"/><Relationship Id="rId7" Type="http://schemas.openxmlformats.org/officeDocument/2006/relationships/slideLayout" Target="../slideLayouts/slideLayout311.xml"/><Relationship Id="rId6" Type="http://schemas.openxmlformats.org/officeDocument/2006/relationships/slideLayout" Target="../slideLayouts/slideLayout310.xml"/><Relationship Id="rId5" Type="http://schemas.openxmlformats.org/officeDocument/2006/relationships/slideLayout" Target="../slideLayouts/slideLayout309.xml"/><Relationship Id="rId4" Type="http://schemas.openxmlformats.org/officeDocument/2006/relationships/slideLayout" Target="../slideLayouts/slideLayout308.xml"/><Relationship Id="rId3" Type="http://schemas.openxmlformats.org/officeDocument/2006/relationships/slideLayout" Target="../slideLayouts/slideLayout307.xml"/><Relationship Id="rId2" Type="http://schemas.openxmlformats.org/officeDocument/2006/relationships/slideLayout" Target="../slideLayouts/slideLayout306.xml"/><Relationship Id="rId14" Type="http://schemas.openxmlformats.org/officeDocument/2006/relationships/theme" Target="../theme/theme26.xml"/><Relationship Id="rId13" Type="http://schemas.openxmlformats.org/officeDocument/2006/relationships/image" Target="../media/image2.png"/><Relationship Id="rId12" Type="http://schemas.openxmlformats.org/officeDocument/2006/relationships/image" Target="../media/image6.emf"/><Relationship Id="rId11" Type="http://schemas.openxmlformats.org/officeDocument/2006/relationships/slideLayout" Target="../slideLayouts/slideLayout315.xml"/><Relationship Id="rId10" Type="http://schemas.openxmlformats.org/officeDocument/2006/relationships/slideLayout" Target="../slideLayouts/slideLayout314.xml"/><Relationship Id="rId1" Type="http://schemas.openxmlformats.org/officeDocument/2006/relationships/slideLayout" Target="../slideLayouts/slideLayout305.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324.xml"/><Relationship Id="rId8" Type="http://schemas.openxmlformats.org/officeDocument/2006/relationships/slideLayout" Target="../slideLayouts/slideLayout323.xml"/><Relationship Id="rId7" Type="http://schemas.openxmlformats.org/officeDocument/2006/relationships/slideLayout" Target="../slideLayouts/slideLayout322.xml"/><Relationship Id="rId6" Type="http://schemas.openxmlformats.org/officeDocument/2006/relationships/slideLayout" Target="../slideLayouts/slideLayout321.xml"/><Relationship Id="rId5" Type="http://schemas.openxmlformats.org/officeDocument/2006/relationships/slideLayout" Target="../slideLayouts/slideLayout320.xml"/><Relationship Id="rId4" Type="http://schemas.openxmlformats.org/officeDocument/2006/relationships/slideLayout" Target="../slideLayouts/slideLayout319.xml"/><Relationship Id="rId3" Type="http://schemas.openxmlformats.org/officeDocument/2006/relationships/slideLayout" Target="../slideLayouts/slideLayout318.xml"/><Relationship Id="rId2" Type="http://schemas.openxmlformats.org/officeDocument/2006/relationships/slideLayout" Target="../slideLayouts/slideLayout317.xml"/><Relationship Id="rId17" Type="http://schemas.openxmlformats.org/officeDocument/2006/relationships/theme" Target="../theme/theme27.xml"/><Relationship Id="rId16" Type="http://schemas.openxmlformats.org/officeDocument/2006/relationships/image" Target="../media/image2.png"/><Relationship Id="rId15" Type="http://schemas.openxmlformats.org/officeDocument/2006/relationships/image" Target="../media/image6.emf"/><Relationship Id="rId14" Type="http://schemas.openxmlformats.org/officeDocument/2006/relationships/slideLayout" Target="../slideLayouts/slideLayout329.xml"/><Relationship Id="rId13" Type="http://schemas.openxmlformats.org/officeDocument/2006/relationships/slideLayout" Target="../slideLayouts/slideLayout328.xml"/><Relationship Id="rId12" Type="http://schemas.openxmlformats.org/officeDocument/2006/relationships/slideLayout" Target="../slideLayouts/slideLayout327.xml"/><Relationship Id="rId11" Type="http://schemas.openxmlformats.org/officeDocument/2006/relationships/slideLayout" Target="../slideLayouts/slideLayout326.xml"/><Relationship Id="rId10" Type="http://schemas.openxmlformats.org/officeDocument/2006/relationships/slideLayout" Target="../slideLayouts/slideLayout325.xml"/><Relationship Id="rId1" Type="http://schemas.openxmlformats.org/officeDocument/2006/relationships/slideLayout" Target="../slideLayouts/slideLayout316.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338.xml"/><Relationship Id="rId8" Type="http://schemas.openxmlformats.org/officeDocument/2006/relationships/slideLayout" Target="../slideLayouts/slideLayout337.xml"/><Relationship Id="rId7" Type="http://schemas.openxmlformats.org/officeDocument/2006/relationships/slideLayout" Target="../slideLayouts/slideLayout336.xml"/><Relationship Id="rId6" Type="http://schemas.openxmlformats.org/officeDocument/2006/relationships/slideLayout" Target="../slideLayouts/slideLayout335.xml"/><Relationship Id="rId5" Type="http://schemas.openxmlformats.org/officeDocument/2006/relationships/slideLayout" Target="../slideLayouts/slideLayout334.xml"/><Relationship Id="rId4" Type="http://schemas.openxmlformats.org/officeDocument/2006/relationships/slideLayout" Target="../slideLayouts/slideLayout333.xml"/><Relationship Id="rId3" Type="http://schemas.openxmlformats.org/officeDocument/2006/relationships/slideLayout" Target="../slideLayouts/slideLayout332.xml"/><Relationship Id="rId2" Type="http://schemas.openxmlformats.org/officeDocument/2006/relationships/slideLayout" Target="../slideLayouts/slideLayout331.xml"/><Relationship Id="rId11" Type="http://schemas.openxmlformats.org/officeDocument/2006/relationships/theme" Target="../theme/theme28.xml"/><Relationship Id="rId10" Type="http://schemas.openxmlformats.org/officeDocument/2006/relationships/image" Target="../media/image2.png"/><Relationship Id="rId1" Type="http://schemas.openxmlformats.org/officeDocument/2006/relationships/slideLayout" Target="../slideLayouts/slideLayout330.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347.xml"/><Relationship Id="rId8" Type="http://schemas.openxmlformats.org/officeDocument/2006/relationships/slideLayout" Target="../slideLayouts/slideLayout346.xml"/><Relationship Id="rId7" Type="http://schemas.openxmlformats.org/officeDocument/2006/relationships/slideLayout" Target="../slideLayouts/slideLayout345.xml"/><Relationship Id="rId6" Type="http://schemas.openxmlformats.org/officeDocument/2006/relationships/slideLayout" Target="../slideLayouts/slideLayout344.xml"/><Relationship Id="rId5" Type="http://schemas.openxmlformats.org/officeDocument/2006/relationships/slideLayout" Target="../slideLayouts/slideLayout343.xml"/><Relationship Id="rId4" Type="http://schemas.openxmlformats.org/officeDocument/2006/relationships/slideLayout" Target="../slideLayouts/slideLayout342.xml"/><Relationship Id="rId3" Type="http://schemas.openxmlformats.org/officeDocument/2006/relationships/slideLayout" Target="../slideLayouts/slideLayout341.xml"/><Relationship Id="rId2" Type="http://schemas.openxmlformats.org/officeDocument/2006/relationships/slideLayout" Target="../slideLayouts/slideLayout340.xml"/><Relationship Id="rId14" Type="http://schemas.openxmlformats.org/officeDocument/2006/relationships/theme" Target="../theme/theme29.xml"/><Relationship Id="rId13" Type="http://schemas.openxmlformats.org/officeDocument/2006/relationships/image" Target="../media/image2.png"/><Relationship Id="rId12" Type="http://schemas.openxmlformats.org/officeDocument/2006/relationships/slideLayout" Target="../slideLayouts/slideLayout350.xml"/><Relationship Id="rId11" Type="http://schemas.openxmlformats.org/officeDocument/2006/relationships/slideLayout" Target="../slideLayouts/slideLayout349.xml"/><Relationship Id="rId10" Type="http://schemas.openxmlformats.org/officeDocument/2006/relationships/slideLayout" Target="../slideLayouts/slideLayout348.xml"/><Relationship Id="rId1" Type="http://schemas.openxmlformats.org/officeDocument/2006/relationships/slideLayout" Target="../slideLayouts/slideLayout33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5" Type="http://schemas.openxmlformats.org/officeDocument/2006/relationships/theme" Target="../theme/theme3.xml"/><Relationship Id="rId14" Type="http://schemas.openxmlformats.org/officeDocument/2006/relationships/image" Target="../media/image2.png"/><Relationship Id="rId13" Type="http://schemas.openxmlformats.org/officeDocument/2006/relationships/image" Target="../media/image6.emf"/><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359.xml"/><Relationship Id="rId8" Type="http://schemas.openxmlformats.org/officeDocument/2006/relationships/slideLayout" Target="../slideLayouts/slideLayout358.xml"/><Relationship Id="rId7" Type="http://schemas.openxmlformats.org/officeDocument/2006/relationships/slideLayout" Target="../slideLayouts/slideLayout357.xml"/><Relationship Id="rId6" Type="http://schemas.openxmlformats.org/officeDocument/2006/relationships/slideLayout" Target="../slideLayouts/slideLayout356.xml"/><Relationship Id="rId5" Type="http://schemas.openxmlformats.org/officeDocument/2006/relationships/slideLayout" Target="../slideLayouts/slideLayout355.xml"/><Relationship Id="rId4" Type="http://schemas.openxmlformats.org/officeDocument/2006/relationships/slideLayout" Target="../slideLayouts/slideLayout354.xml"/><Relationship Id="rId3" Type="http://schemas.openxmlformats.org/officeDocument/2006/relationships/slideLayout" Target="../slideLayouts/slideLayout353.xml"/><Relationship Id="rId2" Type="http://schemas.openxmlformats.org/officeDocument/2006/relationships/slideLayout" Target="../slideLayouts/slideLayout352.xml"/><Relationship Id="rId13" Type="http://schemas.openxmlformats.org/officeDocument/2006/relationships/theme" Target="../theme/theme30.xml"/><Relationship Id="rId12" Type="http://schemas.openxmlformats.org/officeDocument/2006/relationships/image" Target="../media/image6.emf"/><Relationship Id="rId11" Type="http://schemas.openxmlformats.org/officeDocument/2006/relationships/slideLayout" Target="../slideLayouts/slideLayout361.xml"/><Relationship Id="rId10" Type="http://schemas.openxmlformats.org/officeDocument/2006/relationships/slideLayout" Target="../slideLayouts/slideLayout360.xml"/><Relationship Id="rId1" Type="http://schemas.openxmlformats.org/officeDocument/2006/relationships/slideLayout" Target="../slideLayouts/slideLayout351.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70.xml"/><Relationship Id="rId8" Type="http://schemas.openxmlformats.org/officeDocument/2006/relationships/slideLayout" Target="../slideLayouts/slideLayout369.xml"/><Relationship Id="rId7" Type="http://schemas.openxmlformats.org/officeDocument/2006/relationships/slideLayout" Target="../slideLayouts/slideLayout368.xml"/><Relationship Id="rId6" Type="http://schemas.openxmlformats.org/officeDocument/2006/relationships/slideLayout" Target="../slideLayouts/slideLayout367.xml"/><Relationship Id="rId5" Type="http://schemas.openxmlformats.org/officeDocument/2006/relationships/slideLayout" Target="../slideLayouts/slideLayout366.xml"/><Relationship Id="rId4" Type="http://schemas.openxmlformats.org/officeDocument/2006/relationships/slideLayout" Target="../slideLayouts/slideLayout365.xml"/><Relationship Id="rId3" Type="http://schemas.openxmlformats.org/officeDocument/2006/relationships/slideLayout" Target="../slideLayouts/slideLayout364.xml"/><Relationship Id="rId2" Type="http://schemas.openxmlformats.org/officeDocument/2006/relationships/slideLayout" Target="../slideLayouts/slideLayout363.xml"/><Relationship Id="rId11" Type="http://schemas.openxmlformats.org/officeDocument/2006/relationships/theme" Target="../theme/theme31.xml"/><Relationship Id="rId10" Type="http://schemas.openxmlformats.org/officeDocument/2006/relationships/image" Target="../media/image2.png"/><Relationship Id="rId1" Type="http://schemas.openxmlformats.org/officeDocument/2006/relationships/slideLayout" Target="../slideLayouts/slideLayout362.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379.xml"/><Relationship Id="rId8" Type="http://schemas.openxmlformats.org/officeDocument/2006/relationships/slideLayout" Target="../slideLayouts/slideLayout378.xml"/><Relationship Id="rId7" Type="http://schemas.openxmlformats.org/officeDocument/2006/relationships/slideLayout" Target="../slideLayouts/slideLayout377.xml"/><Relationship Id="rId6" Type="http://schemas.openxmlformats.org/officeDocument/2006/relationships/slideLayout" Target="../slideLayouts/slideLayout376.xml"/><Relationship Id="rId5" Type="http://schemas.openxmlformats.org/officeDocument/2006/relationships/slideLayout" Target="../slideLayouts/slideLayout375.xml"/><Relationship Id="rId4" Type="http://schemas.openxmlformats.org/officeDocument/2006/relationships/slideLayout" Target="../slideLayouts/slideLayout374.xml"/><Relationship Id="rId3" Type="http://schemas.openxmlformats.org/officeDocument/2006/relationships/slideLayout" Target="../slideLayouts/slideLayout373.xml"/><Relationship Id="rId2" Type="http://schemas.openxmlformats.org/officeDocument/2006/relationships/slideLayout" Target="../slideLayouts/slideLayout372.xml"/><Relationship Id="rId13" Type="http://schemas.openxmlformats.org/officeDocument/2006/relationships/theme" Target="../theme/theme32.xml"/><Relationship Id="rId12" Type="http://schemas.openxmlformats.org/officeDocument/2006/relationships/image" Target="../media/image2.png"/><Relationship Id="rId11" Type="http://schemas.openxmlformats.org/officeDocument/2006/relationships/slideLayout" Target="../slideLayouts/slideLayout381.xml"/><Relationship Id="rId10" Type="http://schemas.openxmlformats.org/officeDocument/2006/relationships/slideLayout" Target="../slideLayouts/slideLayout380.xml"/><Relationship Id="rId1" Type="http://schemas.openxmlformats.org/officeDocument/2006/relationships/slideLayout" Target="../slideLayouts/slideLayout371.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390.xml"/><Relationship Id="rId8" Type="http://schemas.openxmlformats.org/officeDocument/2006/relationships/slideLayout" Target="../slideLayouts/slideLayout389.xml"/><Relationship Id="rId7" Type="http://schemas.openxmlformats.org/officeDocument/2006/relationships/slideLayout" Target="../slideLayouts/slideLayout388.xml"/><Relationship Id="rId6" Type="http://schemas.openxmlformats.org/officeDocument/2006/relationships/slideLayout" Target="../slideLayouts/slideLayout387.xml"/><Relationship Id="rId5" Type="http://schemas.openxmlformats.org/officeDocument/2006/relationships/slideLayout" Target="../slideLayouts/slideLayout386.xml"/><Relationship Id="rId4" Type="http://schemas.openxmlformats.org/officeDocument/2006/relationships/slideLayout" Target="../slideLayouts/slideLayout385.xml"/><Relationship Id="rId3" Type="http://schemas.openxmlformats.org/officeDocument/2006/relationships/slideLayout" Target="../slideLayouts/slideLayout384.xml"/><Relationship Id="rId2" Type="http://schemas.openxmlformats.org/officeDocument/2006/relationships/slideLayout" Target="../slideLayouts/slideLayout383.xml"/><Relationship Id="rId13" Type="http://schemas.openxmlformats.org/officeDocument/2006/relationships/theme" Target="../theme/theme33.xml"/><Relationship Id="rId12" Type="http://schemas.openxmlformats.org/officeDocument/2006/relationships/image" Target="../media/image2.png"/><Relationship Id="rId11" Type="http://schemas.openxmlformats.org/officeDocument/2006/relationships/slideLayout" Target="../slideLayouts/slideLayout392.xml"/><Relationship Id="rId10" Type="http://schemas.openxmlformats.org/officeDocument/2006/relationships/slideLayout" Target="../slideLayouts/slideLayout391.xml"/><Relationship Id="rId1" Type="http://schemas.openxmlformats.org/officeDocument/2006/relationships/slideLayout" Target="../slideLayouts/slideLayout382.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401.xml"/><Relationship Id="rId8" Type="http://schemas.openxmlformats.org/officeDocument/2006/relationships/slideLayout" Target="../slideLayouts/slideLayout400.xml"/><Relationship Id="rId7" Type="http://schemas.openxmlformats.org/officeDocument/2006/relationships/slideLayout" Target="../slideLayouts/slideLayout399.xml"/><Relationship Id="rId6" Type="http://schemas.openxmlformats.org/officeDocument/2006/relationships/slideLayout" Target="../slideLayouts/slideLayout398.xml"/><Relationship Id="rId5" Type="http://schemas.openxmlformats.org/officeDocument/2006/relationships/slideLayout" Target="../slideLayouts/slideLayout397.xml"/><Relationship Id="rId4" Type="http://schemas.openxmlformats.org/officeDocument/2006/relationships/slideLayout" Target="../slideLayouts/slideLayout396.xml"/><Relationship Id="rId3" Type="http://schemas.openxmlformats.org/officeDocument/2006/relationships/slideLayout" Target="../slideLayouts/slideLayout395.xml"/><Relationship Id="rId2" Type="http://schemas.openxmlformats.org/officeDocument/2006/relationships/slideLayout" Target="../slideLayouts/slideLayout394.xml"/><Relationship Id="rId15" Type="http://schemas.openxmlformats.org/officeDocument/2006/relationships/theme" Target="../theme/theme34.xml"/><Relationship Id="rId14" Type="http://schemas.openxmlformats.org/officeDocument/2006/relationships/image" Target="../media/image2.png"/><Relationship Id="rId13" Type="http://schemas.openxmlformats.org/officeDocument/2006/relationships/image" Target="../media/image6.emf"/><Relationship Id="rId12" Type="http://schemas.openxmlformats.org/officeDocument/2006/relationships/slideLayout" Target="../slideLayouts/slideLayout404.xml"/><Relationship Id="rId11" Type="http://schemas.openxmlformats.org/officeDocument/2006/relationships/slideLayout" Target="../slideLayouts/slideLayout403.xml"/><Relationship Id="rId10" Type="http://schemas.openxmlformats.org/officeDocument/2006/relationships/slideLayout" Target="../slideLayouts/slideLayout402.xml"/><Relationship Id="rId1" Type="http://schemas.openxmlformats.org/officeDocument/2006/relationships/slideLayout" Target="../slideLayouts/slideLayout393.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413.xml"/><Relationship Id="rId8" Type="http://schemas.openxmlformats.org/officeDocument/2006/relationships/slideLayout" Target="../slideLayouts/slideLayout412.xml"/><Relationship Id="rId7" Type="http://schemas.openxmlformats.org/officeDocument/2006/relationships/slideLayout" Target="../slideLayouts/slideLayout411.xml"/><Relationship Id="rId6" Type="http://schemas.openxmlformats.org/officeDocument/2006/relationships/slideLayout" Target="../slideLayouts/slideLayout410.xml"/><Relationship Id="rId5" Type="http://schemas.openxmlformats.org/officeDocument/2006/relationships/slideLayout" Target="../slideLayouts/slideLayout409.xml"/><Relationship Id="rId4" Type="http://schemas.openxmlformats.org/officeDocument/2006/relationships/slideLayout" Target="../slideLayouts/slideLayout408.xml"/><Relationship Id="rId3" Type="http://schemas.openxmlformats.org/officeDocument/2006/relationships/slideLayout" Target="../slideLayouts/slideLayout407.xml"/><Relationship Id="rId2" Type="http://schemas.openxmlformats.org/officeDocument/2006/relationships/slideLayout" Target="../slideLayouts/slideLayout406.xml"/><Relationship Id="rId13" Type="http://schemas.openxmlformats.org/officeDocument/2006/relationships/theme" Target="../theme/theme35.xml"/><Relationship Id="rId12" Type="http://schemas.openxmlformats.org/officeDocument/2006/relationships/image" Target="../media/image2.png"/><Relationship Id="rId11" Type="http://schemas.openxmlformats.org/officeDocument/2006/relationships/slideLayout" Target="../slideLayouts/slideLayout415.xml"/><Relationship Id="rId10" Type="http://schemas.openxmlformats.org/officeDocument/2006/relationships/slideLayout" Target="../slideLayouts/slideLayout414.xml"/><Relationship Id="rId1" Type="http://schemas.openxmlformats.org/officeDocument/2006/relationships/slideLayout" Target="../slideLayouts/slideLayout405.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424.xml"/><Relationship Id="rId8" Type="http://schemas.openxmlformats.org/officeDocument/2006/relationships/slideLayout" Target="../slideLayouts/slideLayout423.xml"/><Relationship Id="rId7" Type="http://schemas.openxmlformats.org/officeDocument/2006/relationships/slideLayout" Target="../slideLayouts/slideLayout422.xml"/><Relationship Id="rId6" Type="http://schemas.openxmlformats.org/officeDocument/2006/relationships/slideLayout" Target="../slideLayouts/slideLayout421.xml"/><Relationship Id="rId5" Type="http://schemas.openxmlformats.org/officeDocument/2006/relationships/slideLayout" Target="../slideLayouts/slideLayout420.xml"/><Relationship Id="rId4" Type="http://schemas.openxmlformats.org/officeDocument/2006/relationships/slideLayout" Target="../slideLayouts/slideLayout419.xml"/><Relationship Id="rId3" Type="http://schemas.openxmlformats.org/officeDocument/2006/relationships/slideLayout" Target="../slideLayouts/slideLayout418.xml"/><Relationship Id="rId2" Type="http://schemas.openxmlformats.org/officeDocument/2006/relationships/slideLayout" Target="../slideLayouts/slideLayout417.xml"/><Relationship Id="rId13" Type="http://schemas.openxmlformats.org/officeDocument/2006/relationships/theme" Target="../theme/theme36.xml"/><Relationship Id="rId12" Type="http://schemas.openxmlformats.org/officeDocument/2006/relationships/image" Target="../media/image2.png"/><Relationship Id="rId11" Type="http://schemas.openxmlformats.org/officeDocument/2006/relationships/slideLayout" Target="../slideLayouts/slideLayout426.xml"/><Relationship Id="rId10" Type="http://schemas.openxmlformats.org/officeDocument/2006/relationships/slideLayout" Target="../slideLayouts/slideLayout425.xml"/><Relationship Id="rId1" Type="http://schemas.openxmlformats.org/officeDocument/2006/relationships/slideLayout" Target="../slideLayouts/slideLayout41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5" Type="http://schemas.openxmlformats.org/officeDocument/2006/relationships/theme" Target="../theme/theme4.xml"/><Relationship Id="rId14" Type="http://schemas.openxmlformats.org/officeDocument/2006/relationships/image" Target="../media/image2.png"/><Relationship Id="rId13" Type="http://schemas.openxmlformats.org/officeDocument/2006/relationships/image" Target="../media/image6.emf"/><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slideLayout" Target="../slideLayouts/slideLayout55.xml"/><Relationship Id="rId7" Type="http://schemas.openxmlformats.org/officeDocument/2006/relationships/slideLayout" Target="../slideLayouts/slideLayout54.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3" Type="http://schemas.openxmlformats.org/officeDocument/2006/relationships/slideLayout" Target="../slideLayouts/slideLayout50.xml"/><Relationship Id="rId2" Type="http://schemas.openxmlformats.org/officeDocument/2006/relationships/slideLayout" Target="../slideLayouts/slideLayout49.xml"/><Relationship Id="rId13" Type="http://schemas.openxmlformats.org/officeDocument/2006/relationships/theme" Target="../theme/theme5.xml"/><Relationship Id="rId12" Type="http://schemas.openxmlformats.org/officeDocument/2006/relationships/image" Target="../media/image2.png"/><Relationship Id="rId11" Type="http://schemas.openxmlformats.org/officeDocument/2006/relationships/slideLayout" Target="../slideLayouts/slideLayout58.xml"/><Relationship Id="rId10" Type="http://schemas.openxmlformats.org/officeDocument/2006/relationships/slideLayout" Target="../slideLayouts/slideLayout57.xml"/><Relationship Id="rId1"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7.xml"/><Relationship Id="rId8" Type="http://schemas.openxmlformats.org/officeDocument/2006/relationships/slideLayout" Target="../slideLayouts/slideLayout66.xml"/><Relationship Id="rId7" Type="http://schemas.openxmlformats.org/officeDocument/2006/relationships/slideLayout" Target="../slideLayouts/slideLayout65.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 Id="rId3" Type="http://schemas.openxmlformats.org/officeDocument/2006/relationships/slideLayout" Target="../slideLayouts/slideLayout61.xml"/><Relationship Id="rId2" Type="http://schemas.openxmlformats.org/officeDocument/2006/relationships/slideLayout" Target="../slideLayouts/slideLayout60.xml"/><Relationship Id="rId17" Type="http://schemas.openxmlformats.org/officeDocument/2006/relationships/theme" Target="../theme/theme6.xml"/><Relationship Id="rId16" Type="http://schemas.openxmlformats.org/officeDocument/2006/relationships/image" Target="../media/image2.png"/><Relationship Id="rId15" Type="http://schemas.openxmlformats.org/officeDocument/2006/relationships/image" Target="../media/image6.emf"/><Relationship Id="rId14" Type="http://schemas.openxmlformats.org/officeDocument/2006/relationships/slideLayout" Target="../slideLayouts/slideLayout72.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 Type="http://schemas.openxmlformats.org/officeDocument/2006/relationships/slideLayout" Target="../slideLayouts/slideLayout5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1.xml"/><Relationship Id="rId8" Type="http://schemas.openxmlformats.org/officeDocument/2006/relationships/slideLayout" Target="../slideLayouts/slideLayout80.xml"/><Relationship Id="rId7" Type="http://schemas.openxmlformats.org/officeDocument/2006/relationships/slideLayout" Target="../slideLayouts/slideLayout79.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 Id="rId3" Type="http://schemas.openxmlformats.org/officeDocument/2006/relationships/slideLayout" Target="../slideLayouts/slideLayout75.xml"/><Relationship Id="rId2" Type="http://schemas.openxmlformats.org/officeDocument/2006/relationships/slideLayout" Target="../slideLayouts/slideLayout74.xml"/><Relationship Id="rId16" Type="http://schemas.openxmlformats.org/officeDocument/2006/relationships/theme" Target="../theme/theme7.xml"/><Relationship Id="rId15" Type="http://schemas.openxmlformats.org/officeDocument/2006/relationships/image" Target="../media/image2.png"/><Relationship Id="rId14" Type="http://schemas.openxmlformats.org/officeDocument/2006/relationships/image" Target="../media/image6.emf"/><Relationship Id="rId13" Type="http://schemas.openxmlformats.org/officeDocument/2006/relationships/slideLayout" Target="../slideLayouts/slideLayout85.xml"/><Relationship Id="rId12" Type="http://schemas.openxmlformats.org/officeDocument/2006/relationships/slideLayout" Target="../slideLayouts/slideLayout84.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 Type="http://schemas.openxmlformats.org/officeDocument/2006/relationships/slideLayout" Target="../slideLayouts/slideLayout7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94.xml"/><Relationship Id="rId8" Type="http://schemas.openxmlformats.org/officeDocument/2006/relationships/slideLayout" Target="../slideLayouts/slideLayout93.xml"/><Relationship Id="rId7" Type="http://schemas.openxmlformats.org/officeDocument/2006/relationships/slideLayout" Target="../slideLayouts/slideLayout92.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 Id="rId3" Type="http://schemas.openxmlformats.org/officeDocument/2006/relationships/slideLayout" Target="../slideLayouts/slideLayout88.xml"/><Relationship Id="rId2" Type="http://schemas.openxmlformats.org/officeDocument/2006/relationships/slideLayout" Target="../slideLayouts/slideLayout87.xml"/><Relationship Id="rId16" Type="http://schemas.openxmlformats.org/officeDocument/2006/relationships/theme" Target="../theme/theme8.xml"/><Relationship Id="rId15" Type="http://schemas.openxmlformats.org/officeDocument/2006/relationships/image" Target="../media/image2.png"/><Relationship Id="rId14" Type="http://schemas.openxmlformats.org/officeDocument/2006/relationships/image" Target="../media/image6.emf"/><Relationship Id="rId13" Type="http://schemas.openxmlformats.org/officeDocument/2006/relationships/slideLayout" Target="../slideLayouts/slideLayout98.xml"/><Relationship Id="rId12" Type="http://schemas.openxmlformats.org/officeDocument/2006/relationships/slideLayout" Target="../slideLayouts/slideLayout97.xml"/><Relationship Id="rId11" Type="http://schemas.openxmlformats.org/officeDocument/2006/relationships/slideLayout" Target="../slideLayouts/slideLayout96.xml"/><Relationship Id="rId10" Type="http://schemas.openxmlformats.org/officeDocument/2006/relationships/slideLayout" Target="../slideLayouts/slideLayout95.xml"/><Relationship Id="rId1"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07.xml"/><Relationship Id="rId8" Type="http://schemas.openxmlformats.org/officeDocument/2006/relationships/slideLayout" Target="../slideLayouts/slideLayout106.xml"/><Relationship Id="rId7" Type="http://schemas.openxmlformats.org/officeDocument/2006/relationships/slideLayout" Target="../slideLayouts/slideLayout105.xml"/><Relationship Id="rId6" Type="http://schemas.openxmlformats.org/officeDocument/2006/relationships/slideLayout" Target="../slideLayouts/slideLayout104.xml"/><Relationship Id="rId5" Type="http://schemas.openxmlformats.org/officeDocument/2006/relationships/slideLayout" Target="../slideLayouts/slideLayout103.xml"/><Relationship Id="rId4" Type="http://schemas.openxmlformats.org/officeDocument/2006/relationships/slideLayout" Target="../slideLayouts/slideLayout102.xml"/><Relationship Id="rId3" Type="http://schemas.openxmlformats.org/officeDocument/2006/relationships/slideLayout" Target="../slideLayouts/slideLayout101.xml"/><Relationship Id="rId2" Type="http://schemas.openxmlformats.org/officeDocument/2006/relationships/slideLayout" Target="../slideLayouts/slideLayout100.xml"/><Relationship Id="rId16" Type="http://schemas.openxmlformats.org/officeDocument/2006/relationships/theme" Target="../theme/theme9.xml"/><Relationship Id="rId15" Type="http://schemas.openxmlformats.org/officeDocument/2006/relationships/image" Target="../media/image2.png"/><Relationship Id="rId14" Type="http://schemas.openxmlformats.org/officeDocument/2006/relationships/image" Target="../media/image6.emf"/><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8" name="矩形 7"/>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10" name="文本框 9"/>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11" name="矩形 10"/>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wipe dir="r"/>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806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806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a:ea typeface="+mn-ea"/>
              </a:defRPr>
            </a:lvl1pPr>
          </a:lstStyle>
          <a:p>
            <a:fld id="{184BAC27-3E28-45FF-9640-9F77F78176C4}" type="datetime3">
              <a:rPr kumimoji="0" lang="zh-CN" altLang="en-US" smtClean="0">
                <a:solidFill>
                  <a:srgbClr val="000000"/>
                </a:solidFill>
                <a:latin typeface="Arial" panose="020B0604020202020204" pitchFamily="34" charset="0"/>
              </a:rPr>
            </a:fld>
            <a:endParaRPr kumimoji="0" lang="en-US" altLang="zh-CN" smtClean="0">
              <a:solidFill>
                <a:srgbClr val="000000"/>
              </a:solidFill>
              <a:latin typeface="Arial" panose="020B0604020202020204" pitchFamily="34" charset="0"/>
            </a:endParaRPr>
          </a:p>
        </p:txBody>
      </p:sp>
      <p:sp>
        <p:nvSpPr>
          <p:cNvPr id="8806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mn-ea"/>
              </a:defRPr>
            </a:lvl1pPr>
          </a:lstStyle>
          <a:p>
            <a:pPr algn="ctr"/>
            <a:endParaRPr kumimoji="0" lang="en-US" altLang="zh-CN" dirty="0" smtClean="0">
              <a:solidFill>
                <a:srgbClr val="000000"/>
              </a:solidFill>
              <a:latin typeface="Arial" panose="020B0604020202020204" pitchFamily="34" charset="0"/>
            </a:endParaRPr>
          </a:p>
        </p:txBody>
      </p:sp>
      <p:sp>
        <p:nvSpPr>
          <p:cNvPr id="88071" name="AutoShape 7">
            <a:hlinkClick r:id="" action="ppaction://hlinkshowjump?jump=previousslide" highlightClick="1"/>
          </p:cNvPr>
          <p:cNvSpPr>
            <a:spLocks noChangeArrowheads="1"/>
          </p:cNvSpPr>
          <p:nvPr userDrawn="1"/>
        </p:nvSpPr>
        <p:spPr bwMode="auto">
          <a:xfrm>
            <a:off x="9336617" y="6382595"/>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3" name="AutoShape 9">
            <a:hlinkClick r:id="" action="ppaction://hlinkshowjump?jump=nextslide" highlightClick="1"/>
          </p:cNvPr>
          <p:cNvSpPr>
            <a:spLocks noChangeArrowheads="1"/>
          </p:cNvSpPr>
          <p:nvPr userDrawn="1"/>
        </p:nvSpPr>
        <p:spPr bwMode="auto">
          <a:xfrm>
            <a:off x="9936197" y="6382595"/>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4" name="Text Box 10"/>
          <p:cNvSpPr txBox="1">
            <a:spLocks noChangeArrowheads="1"/>
          </p:cNvSpPr>
          <p:nvPr userDrawn="1"/>
        </p:nvSpPr>
        <p:spPr bwMode="auto">
          <a:xfrm>
            <a:off x="9264655" y="6584208"/>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200" smtClean="0">
              <a:solidFill>
                <a:srgbClr val="000000"/>
              </a:solidFill>
              <a:latin typeface="楷体_GB2312" panose="02010609030101010101" pitchFamily="49" charset="-122"/>
            </a:endParaRPr>
          </a:p>
        </p:txBody>
      </p:sp>
      <p:sp>
        <p:nvSpPr>
          <p:cNvPr id="88075" name="AutoShape 11">
            <a:hlinkClick r:id="" action="ppaction://hlinkshowjump?jump=lastslideviewed" highlightClick="1"/>
          </p:cNvPr>
          <p:cNvSpPr>
            <a:spLocks noChangeArrowheads="1"/>
          </p:cNvSpPr>
          <p:nvPr userDrawn="1"/>
        </p:nvSpPr>
        <p:spPr bwMode="auto">
          <a:xfrm>
            <a:off x="10513484" y="6382595"/>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pic>
        <p:nvPicPr>
          <p:cNvPr id="88077" name="Picture 13" descr="图片3">
            <a:hlinkClick r:id="" action="ppaction://hlinkshowjump?jump=endshow"/>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089217" y="6369895"/>
            <a:ext cx="421216" cy="315913"/>
          </a:xfrm>
          <a:prstGeom prst="rect">
            <a:avLst/>
          </a:prstGeom>
          <a:noFill/>
          <a:extLst>
            <a:ext uri="{909E8E84-426E-40DD-AFC4-6F175D3DCCD1}">
              <a14:hiddenFill xmlns:a14="http://schemas.microsoft.com/office/drawing/2010/main">
                <a:solidFill>
                  <a:srgbClr val="FFFFFF"/>
                </a:solidFill>
              </a14:hiddenFill>
            </a:ext>
          </a:extLst>
        </p:spPr>
      </p:pic>
      <p:sp>
        <p:nvSpPr>
          <p:cNvPr id="88079" name="Rectangle 15"/>
          <p:cNvSpPr>
            <a:spLocks noChangeArrowheads="1"/>
          </p:cNvSpPr>
          <p:nvPr userDrawn="1"/>
        </p:nvSpPr>
        <p:spPr bwMode="auto">
          <a:xfrm>
            <a:off x="3503085" y="6308725"/>
            <a:ext cx="3553883"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zh-CN" sz="1800" smtClean="0">
              <a:solidFill>
                <a:srgbClr val="333399"/>
              </a:solidFill>
              <a:latin typeface="华文行楷" panose="02010800040101010101" pitchFamily="2" charset="-122"/>
              <a:ea typeface="华文行楷" panose="02010800040101010101" pitchFamily="2" charset="-122"/>
            </a:endParaRPr>
          </a:p>
        </p:txBody>
      </p:sp>
      <p:pic>
        <p:nvPicPr>
          <p:cNvPr id="24" name="图片 23"/>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Lst>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806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806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a:ea typeface="+mn-ea"/>
              </a:defRPr>
            </a:lvl1pPr>
          </a:lstStyle>
          <a:p>
            <a:fld id="{184BAC27-3E28-45FF-9640-9F77F78176C4}" type="datetime3">
              <a:rPr kumimoji="0" lang="zh-CN" altLang="en-US" smtClean="0">
                <a:solidFill>
                  <a:srgbClr val="000000"/>
                </a:solidFill>
                <a:latin typeface="Arial" panose="020B0604020202020204" pitchFamily="34" charset="0"/>
              </a:rPr>
            </a:fld>
            <a:endParaRPr kumimoji="0" lang="en-US" altLang="zh-CN" smtClean="0">
              <a:solidFill>
                <a:srgbClr val="000000"/>
              </a:solidFill>
              <a:latin typeface="Arial" panose="020B0604020202020204" pitchFamily="34" charset="0"/>
            </a:endParaRPr>
          </a:p>
        </p:txBody>
      </p:sp>
      <p:sp>
        <p:nvSpPr>
          <p:cNvPr id="8806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mn-ea"/>
              </a:defRPr>
            </a:lvl1pPr>
          </a:lstStyle>
          <a:p>
            <a:pPr algn="ctr"/>
            <a:endParaRPr kumimoji="0" lang="en-US" altLang="zh-CN" dirty="0" smtClean="0">
              <a:solidFill>
                <a:srgbClr val="000000"/>
              </a:solidFill>
              <a:latin typeface="Arial" panose="020B0604020202020204" pitchFamily="34" charset="0"/>
            </a:endParaRPr>
          </a:p>
        </p:txBody>
      </p:sp>
      <p:sp>
        <p:nvSpPr>
          <p:cNvPr id="88071" name="AutoShape 7">
            <a:hlinkClick r:id="" action="ppaction://hlinkshowjump?jump=previousslide" highlightClick="1"/>
          </p:cNvPr>
          <p:cNvSpPr>
            <a:spLocks noChangeArrowheads="1"/>
          </p:cNvSpPr>
          <p:nvPr userDrawn="1"/>
        </p:nvSpPr>
        <p:spPr bwMode="auto">
          <a:xfrm>
            <a:off x="9336617" y="6382579"/>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3" name="AutoShape 9">
            <a:hlinkClick r:id="" action="ppaction://hlinkshowjump?jump=nextslide" highlightClick="1"/>
          </p:cNvPr>
          <p:cNvSpPr>
            <a:spLocks noChangeArrowheads="1"/>
          </p:cNvSpPr>
          <p:nvPr userDrawn="1"/>
        </p:nvSpPr>
        <p:spPr bwMode="auto">
          <a:xfrm>
            <a:off x="9936186" y="6382579"/>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4" name="Text Box 10"/>
          <p:cNvSpPr txBox="1">
            <a:spLocks noChangeArrowheads="1"/>
          </p:cNvSpPr>
          <p:nvPr userDrawn="1"/>
        </p:nvSpPr>
        <p:spPr bwMode="auto">
          <a:xfrm>
            <a:off x="9264655" y="6584192"/>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200" smtClean="0">
              <a:solidFill>
                <a:srgbClr val="000000"/>
              </a:solidFill>
              <a:latin typeface="楷体_GB2312" panose="02010609030101010101" pitchFamily="49" charset="-122"/>
            </a:endParaRPr>
          </a:p>
        </p:txBody>
      </p:sp>
      <p:sp>
        <p:nvSpPr>
          <p:cNvPr id="88075" name="AutoShape 11">
            <a:hlinkClick r:id="" action="ppaction://hlinkshowjump?jump=lastslideviewed" highlightClick="1"/>
          </p:cNvPr>
          <p:cNvSpPr>
            <a:spLocks noChangeArrowheads="1"/>
          </p:cNvSpPr>
          <p:nvPr userDrawn="1"/>
        </p:nvSpPr>
        <p:spPr bwMode="auto">
          <a:xfrm>
            <a:off x="10513484" y="6382579"/>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pic>
        <p:nvPicPr>
          <p:cNvPr id="88077" name="Picture 13" descr="图片3">
            <a:hlinkClick r:id="" action="ppaction://hlinkshowjump?jump=endshow"/>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089217" y="6369879"/>
            <a:ext cx="421216" cy="315913"/>
          </a:xfrm>
          <a:prstGeom prst="rect">
            <a:avLst/>
          </a:prstGeom>
          <a:noFill/>
          <a:extLst>
            <a:ext uri="{909E8E84-426E-40DD-AFC4-6F175D3DCCD1}">
              <a14:hiddenFill xmlns:a14="http://schemas.microsoft.com/office/drawing/2010/main">
                <a:solidFill>
                  <a:srgbClr val="FFFFFF"/>
                </a:solidFill>
              </a14:hiddenFill>
            </a:ext>
          </a:extLst>
        </p:spPr>
      </p:pic>
      <p:sp>
        <p:nvSpPr>
          <p:cNvPr id="88079" name="Rectangle 15"/>
          <p:cNvSpPr>
            <a:spLocks noChangeArrowheads="1"/>
          </p:cNvSpPr>
          <p:nvPr userDrawn="1"/>
        </p:nvSpPr>
        <p:spPr bwMode="auto">
          <a:xfrm>
            <a:off x="3503085" y="6308725"/>
            <a:ext cx="3553883"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zh-CN" sz="1800" smtClean="0">
              <a:solidFill>
                <a:srgbClr val="333399"/>
              </a:solidFill>
              <a:latin typeface="华文行楷" panose="02010800040101010101" pitchFamily="2" charset="-122"/>
              <a:ea typeface="华文行楷" panose="02010800040101010101" pitchFamily="2" charset="-122"/>
            </a:endParaRPr>
          </a:p>
        </p:txBody>
      </p:sp>
      <p:pic>
        <p:nvPicPr>
          <p:cNvPr id="24" name="图片 23"/>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Lst>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806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806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a:ea typeface="+mn-ea"/>
              </a:defRPr>
            </a:lvl1pPr>
          </a:lstStyle>
          <a:p>
            <a:fld id="{184BAC27-3E28-45FF-9640-9F77F78176C4}" type="datetime3">
              <a:rPr kumimoji="0" lang="zh-CN" altLang="en-US" smtClean="0">
                <a:solidFill>
                  <a:srgbClr val="000000"/>
                </a:solidFill>
                <a:latin typeface="Arial" panose="020B0604020202020204" pitchFamily="34" charset="0"/>
              </a:rPr>
            </a:fld>
            <a:endParaRPr kumimoji="0" lang="en-US" altLang="zh-CN" smtClean="0">
              <a:solidFill>
                <a:srgbClr val="000000"/>
              </a:solidFill>
              <a:latin typeface="Arial" panose="020B0604020202020204" pitchFamily="34" charset="0"/>
            </a:endParaRPr>
          </a:p>
        </p:txBody>
      </p:sp>
      <p:sp>
        <p:nvSpPr>
          <p:cNvPr id="8806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mn-ea"/>
              </a:defRPr>
            </a:lvl1pPr>
          </a:lstStyle>
          <a:p>
            <a:pPr algn="ctr"/>
            <a:endParaRPr kumimoji="0" lang="en-US" altLang="zh-CN" dirty="0" smtClean="0">
              <a:solidFill>
                <a:srgbClr val="000000"/>
              </a:solidFill>
              <a:latin typeface="Arial" panose="020B0604020202020204" pitchFamily="34" charset="0"/>
            </a:endParaRPr>
          </a:p>
        </p:txBody>
      </p:sp>
      <p:sp>
        <p:nvSpPr>
          <p:cNvPr id="88071" name="AutoShape 7">
            <a:hlinkClick r:id="" action="ppaction://hlinkshowjump?jump=previousslide" highlightClick="1"/>
          </p:cNvPr>
          <p:cNvSpPr>
            <a:spLocks noChangeArrowheads="1"/>
          </p:cNvSpPr>
          <p:nvPr userDrawn="1"/>
        </p:nvSpPr>
        <p:spPr bwMode="auto">
          <a:xfrm>
            <a:off x="9336617" y="6382561"/>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3" name="AutoShape 9">
            <a:hlinkClick r:id="" action="ppaction://hlinkshowjump?jump=nextslide" highlightClick="1"/>
          </p:cNvPr>
          <p:cNvSpPr>
            <a:spLocks noChangeArrowheads="1"/>
          </p:cNvSpPr>
          <p:nvPr userDrawn="1"/>
        </p:nvSpPr>
        <p:spPr bwMode="auto">
          <a:xfrm>
            <a:off x="9936174" y="6382561"/>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4" name="Text Box 10"/>
          <p:cNvSpPr txBox="1">
            <a:spLocks noChangeArrowheads="1"/>
          </p:cNvSpPr>
          <p:nvPr userDrawn="1"/>
        </p:nvSpPr>
        <p:spPr bwMode="auto">
          <a:xfrm>
            <a:off x="9264655" y="6584174"/>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200" smtClean="0">
              <a:solidFill>
                <a:srgbClr val="000000"/>
              </a:solidFill>
              <a:latin typeface="楷体_GB2312" panose="02010609030101010101" pitchFamily="49" charset="-122"/>
            </a:endParaRPr>
          </a:p>
        </p:txBody>
      </p:sp>
      <p:sp>
        <p:nvSpPr>
          <p:cNvPr id="88075" name="AutoShape 11">
            <a:hlinkClick r:id="" action="ppaction://hlinkshowjump?jump=lastslideviewed" highlightClick="1"/>
          </p:cNvPr>
          <p:cNvSpPr>
            <a:spLocks noChangeArrowheads="1"/>
          </p:cNvSpPr>
          <p:nvPr userDrawn="1"/>
        </p:nvSpPr>
        <p:spPr bwMode="auto">
          <a:xfrm>
            <a:off x="10513484" y="6382561"/>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pic>
        <p:nvPicPr>
          <p:cNvPr id="88077" name="Picture 13" descr="图片3">
            <a:hlinkClick r:id="" action="ppaction://hlinkshowjump?jump=endshow"/>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089217" y="6369861"/>
            <a:ext cx="421216" cy="315913"/>
          </a:xfrm>
          <a:prstGeom prst="rect">
            <a:avLst/>
          </a:prstGeom>
          <a:noFill/>
          <a:extLst>
            <a:ext uri="{909E8E84-426E-40DD-AFC4-6F175D3DCCD1}">
              <a14:hiddenFill xmlns:a14="http://schemas.microsoft.com/office/drawing/2010/main">
                <a:solidFill>
                  <a:srgbClr val="FFFFFF"/>
                </a:solidFill>
              </a14:hiddenFill>
            </a:ext>
          </a:extLst>
        </p:spPr>
      </p:pic>
      <p:sp>
        <p:nvSpPr>
          <p:cNvPr id="88079" name="Rectangle 15"/>
          <p:cNvSpPr>
            <a:spLocks noChangeArrowheads="1"/>
          </p:cNvSpPr>
          <p:nvPr userDrawn="1"/>
        </p:nvSpPr>
        <p:spPr bwMode="auto">
          <a:xfrm>
            <a:off x="3503085" y="6308725"/>
            <a:ext cx="3553883"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zh-CN" sz="1800" smtClean="0">
              <a:solidFill>
                <a:srgbClr val="333399"/>
              </a:solidFill>
              <a:latin typeface="华文行楷" panose="02010800040101010101" pitchFamily="2" charset="-122"/>
              <a:ea typeface="华文行楷" panose="02010800040101010101" pitchFamily="2" charset="-122"/>
            </a:endParaRPr>
          </a:p>
        </p:txBody>
      </p:sp>
      <p:pic>
        <p:nvPicPr>
          <p:cNvPr id="24" name="图片 23"/>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Lst>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368643"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368644"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mn-ea"/>
              </a:defRPr>
            </a:lvl1pPr>
          </a:lstStyle>
          <a:p>
            <a:fld id="{B3B8B37C-081D-4B4D-856A-292A6C533147}" type="datetime3">
              <a:rPr kumimoji="0" lang="zh-CN" altLang="en-US" smtClean="0">
                <a:solidFill>
                  <a:srgbClr val="000000"/>
                </a:solidFill>
                <a:latin typeface="Arial" panose="020B0604020202020204" pitchFamily="34" charset="0"/>
              </a:rPr>
            </a:fld>
            <a:endParaRPr kumimoji="0" lang="en-US" altLang="zh-CN" smtClean="0">
              <a:solidFill>
                <a:srgbClr val="000000"/>
              </a:solidFill>
              <a:latin typeface="Arial" panose="020B0604020202020204" pitchFamily="34" charset="0"/>
            </a:endParaRPr>
          </a:p>
        </p:txBody>
      </p:sp>
      <p:sp>
        <p:nvSpPr>
          <p:cNvPr id="368645"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ea typeface="+mn-ea"/>
              </a:defRPr>
            </a:lvl1pPr>
          </a:lstStyle>
          <a:p>
            <a:endParaRPr kumimoji="0" lang="en-US" altLang="zh-CN" dirty="0" smtClean="0">
              <a:solidFill>
                <a:srgbClr val="000000"/>
              </a:solidFill>
              <a:latin typeface="Arial" panose="020B0604020202020204" pitchFamily="34" charset="0"/>
            </a:endParaRPr>
          </a:p>
        </p:txBody>
      </p:sp>
      <p:sp>
        <p:nvSpPr>
          <p:cNvPr id="368646"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ea typeface="+mn-ea"/>
              </a:defRPr>
            </a:lvl1pPr>
          </a:lstStyle>
          <a:p>
            <a:fld id="{D8BEE745-1B59-4AAF-9E2F-9D08CFFDCAAA}" type="slidenum">
              <a:rPr kumimoji="0" lang="en-US" altLang="zh-CN" smtClean="0">
                <a:solidFill>
                  <a:srgbClr val="000000"/>
                </a:solidFill>
                <a:latin typeface="Arial" panose="020B0604020202020204" pitchFamily="34" charset="0"/>
              </a:rPr>
            </a:fld>
            <a:endParaRPr kumimoji="0" lang="en-US" altLang="zh-CN" smtClean="0">
              <a:solidFill>
                <a:srgbClr val="000000"/>
              </a:solidFill>
              <a:latin typeface="Arial" panose="020B0604020202020204" pitchFamily="34" charset="0"/>
            </a:endParaRPr>
          </a:p>
        </p:txBody>
      </p:sp>
      <p:sp>
        <p:nvSpPr>
          <p:cNvPr id="368648" name="AutoShape 8">
            <a:hlinkClick r:id="" action="ppaction://hlinkshowjump?jump=previousslide" highlightClick="1"/>
          </p:cNvPr>
          <p:cNvSpPr>
            <a:spLocks noChangeArrowheads="1"/>
          </p:cNvSpPr>
          <p:nvPr userDrawn="1"/>
        </p:nvSpPr>
        <p:spPr bwMode="auto">
          <a:xfrm>
            <a:off x="9336617" y="6382551"/>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ndParaRPr>
          </a:p>
        </p:txBody>
      </p:sp>
      <p:sp>
        <p:nvSpPr>
          <p:cNvPr id="368649" name="AutoShape 9">
            <a:hlinkClick r:id="" action="ppaction://hlinkshowjump?jump=nextslide" highlightClick="1"/>
          </p:cNvPr>
          <p:cNvSpPr>
            <a:spLocks noChangeArrowheads="1"/>
          </p:cNvSpPr>
          <p:nvPr userDrawn="1"/>
        </p:nvSpPr>
        <p:spPr bwMode="auto">
          <a:xfrm>
            <a:off x="9936168" y="6382551"/>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ndParaRPr>
          </a:p>
        </p:txBody>
      </p:sp>
      <p:sp>
        <p:nvSpPr>
          <p:cNvPr id="368650" name="Text Box 10"/>
          <p:cNvSpPr txBox="1">
            <a:spLocks noChangeArrowheads="1"/>
          </p:cNvSpPr>
          <p:nvPr userDrawn="1"/>
        </p:nvSpPr>
        <p:spPr bwMode="auto">
          <a:xfrm>
            <a:off x="9264655" y="6584164"/>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800" smtClean="0">
              <a:solidFill>
                <a:srgbClr val="000000"/>
              </a:solidFill>
              <a:latin typeface="Arial" panose="020B0604020202020204" pitchFamily="34" charset="0"/>
            </a:endParaRPr>
          </a:p>
        </p:txBody>
      </p:sp>
      <p:sp>
        <p:nvSpPr>
          <p:cNvPr id="368651" name="AutoShape 11">
            <a:hlinkClick r:id="" action="ppaction://hlinkshowjump?jump=lastslideviewed" highlightClick="1"/>
          </p:cNvPr>
          <p:cNvSpPr>
            <a:spLocks noChangeArrowheads="1"/>
          </p:cNvSpPr>
          <p:nvPr userDrawn="1"/>
        </p:nvSpPr>
        <p:spPr bwMode="auto">
          <a:xfrm>
            <a:off x="10513484" y="6382551"/>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ndParaRPr>
          </a:p>
        </p:txBody>
      </p:sp>
      <p:pic>
        <p:nvPicPr>
          <p:cNvPr id="368652" name="Picture 12" descr="图片3">
            <a:hlinkClick r:id="" action="ppaction://hlinkshowjump?jump=endshow"/>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089217" y="6369851"/>
            <a:ext cx="421216" cy="315913"/>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23"/>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transition>
    <p:wipe/>
  </p:transition>
  <p:timing>
    <p:tnLst>
      <p:par>
        <p:cTn id="1" dur="indefinite" restart="never" nodeType="tmRoot"/>
      </p:par>
    </p:tnLst>
  </p:timing>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806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806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a:ea typeface="+mn-ea"/>
              </a:defRPr>
            </a:lvl1pPr>
          </a:lstStyle>
          <a:p>
            <a:fld id="{AD6FFA6E-123B-481B-857E-8A16A89F700F}" type="datetime3">
              <a:rPr kumimoji="0" lang="zh-CN" altLang="en-US" smtClean="0">
                <a:solidFill>
                  <a:srgbClr val="000000"/>
                </a:solidFill>
                <a:latin typeface="Arial" panose="020B0604020202020204" pitchFamily="34" charset="0"/>
              </a:rPr>
            </a:fld>
            <a:endParaRPr kumimoji="0" lang="en-US" altLang="zh-CN" smtClean="0">
              <a:solidFill>
                <a:srgbClr val="000000"/>
              </a:solidFill>
              <a:latin typeface="Arial" panose="020B0604020202020204" pitchFamily="34" charset="0"/>
            </a:endParaRPr>
          </a:p>
        </p:txBody>
      </p:sp>
      <p:sp>
        <p:nvSpPr>
          <p:cNvPr id="8806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mn-ea"/>
              </a:defRPr>
            </a:lvl1pPr>
          </a:lstStyle>
          <a:p>
            <a:pPr algn="ctr"/>
            <a:endParaRPr kumimoji="0" lang="en-US" altLang="zh-CN" dirty="0" smtClean="0">
              <a:solidFill>
                <a:srgbClr val="000000"/>
              </a:solidFill>
              <a:latin typeface="Arial" panose="020B0604020202020204" pitchFamily="34" charset="0"/>
            </a:endParaRPr>
          </a:p>
        </p:txBody>
      </p:sp>
      <p:sp>
        <p:nvSpPr>
          <p:cNvPr id="88071" name="AutoShape 7">
            <a:hlinkClick r:id="" action="ppaction://hlinkshowjump?jump=previousslide" highlightClick="1"/>
          </p:cNvPr>
          <p:cNvSpPr>
            <a:spLocks noChangeArrowheads="1"/>
          </p:cNvSpPr>
          <p:nvPr userDrawn="1"/>
        </p:nvSpPr>
        <p:spPr bwMode="auto">
          <a:xfrm>
            <a:off x="9336617" y="6382533"/>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3" name="AutoShape 9">
            <a:hlinkClick r:id="" action="ppaction://hlinkshowjump?jump=nextslide" highlightClick="1"/>
          </p:cNvPr>
          <p:cNvSpPr>
            <a:spLocks noChangeArrowheads="1"/>
          </p:cNvSpPr>
          <p:nvPr userDrawn="1"/>
        </p:nvSpPr>
        <p:spPr bwMode="auto">
          <a:xfrm>
            <a:off x="9936156" y="6382533"/>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4" name="Text Box 10"/>
          <p:cNvSpPr txBox="1">
            <a:spLocks noChangeArrowheads="1"/>
          </p:cNvSpPr>
          <p:nvPr userDrawn="1"/>
        </p:nvSpPr>
        <p:spPr bwMode="auto">
          <a:xfrm>
            <a:off x="9264655" y="6584146"/>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200" smtClean="0">
              <a:solidFill>
                <a:srgbClr val="000000"/>
              </a:solidFill>
              <a:latin typeface="楷体_GB2312" panose="02010609030101010101" pitchFamily="49" charset="-122"/>
            </a:endParaRPr>
          </a:p>
        </p:txBody>
      </p:sp>
      <p:sp>
        <p:nvSpPr>
          <p:cNvPr id="88075" name="AutoShape 11">
            <a:hlinkClick r:id="" action="ppaction://hlinkshowjump?jump=lastslideviewed" highlightClick="1"/>
          </p:cNvPr>
          <p:cNvSpPr>
            <a:spLocks noChangeArrowheads="1"/>
          </p:cNvSpPr>
          <p:nvPr userDrawn="1"/>
        </p:nvSpPr>
        <p:spPr bwMode="auto">
          <a:xfrm>
            <a:off x="10513484" y="6382533"/>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pic>
        <p:nvPicPr>
          <p:cNvPr id="88077" name="Picture 13" descr="图片3">
            <a:hlinkClick r:id="" action="ppaction://hlinkshowjump?jump=endshow"/>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089217" y="6369833"/>
            <a:ext cx="421216" cy="315913"/>
          </a:xfrm>
          <a:prstGeom prst="rect">
            <a:avLst/>
          </a:prstGeom>
          <a:noFill/>
          <a:extLst>
            <a:ext uri="{909E8E84-426E-40DD-AFC4-6F175D3DCCD1}">
              <a14:hiddenFill xmlns:a14="http://schemas.microsoft.com/office/drawing/2010/main">
                <a:solidFill>
                  <a:srgbClr val="FFFFFF"/>
                </a:solidFill>
              </a14:hiddenFill>
            </a:ext>
          </a:extLst>
        </p:spPr>
      </p:pic>
      <p:sp>
        <p:nvSpPr>
          <p:cNvPr id="88079" name="Rectangle 15"/>
          <p:cNvSpPr>
            <a:spLocks noChangeArrowheads="1"/>
          </p:cNvSpPr>
          <p:nvPr userDrawn="1"/>
        </p:nvSpPr>
        <p:spPr bwMode="auto">
          <a:xfrm>
            <a:off x="3503085" y="6308725"/>
            <a:ext cx="3553883"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zh-CN" sz="1800" smtClean="0">
              <a:solidFill>
                <a:srgbClr val="333399"/>
              </a:solidFill>
              <a:latin typeface="华文行楷" panose="02010800040101010101" pitchFamily="2" charset="-122"/>
              <a:ea typeface="华文行楷" panose="02010800040101010101" pitchFamily="2" charset="-122"/>
            </a:endParaRPr>
          </a:p>
        </p:txBody>
      </p:sp>
      <p:pic>
        <p:nvPicPr>
          <p:cNvPr id="24" name="图片 23"/>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Lst>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806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806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a:ea typeface="+mn-ea"/>
              </a:defRPr>
            </a:lvl1pPr>
          </a:lstStyle>
          <a:p>
            <a:fld id="{AD6FFA6E-123B-481B-857E-8A16A89F700F}" type="datetime3">
              <a:rPr kumimoji="0" lang="zh-CN" altLang="en-US" smtClean="0">
                <a:solidFill>
                  <a:srgbClr val="000000"/>
                </a:solidFill>
                <a:latin typeface="Arial" panose="020B0604020202020204" pitchFamily="34" charset="0"/>
              </a:rPr>
            </a:fld>
            <a:endParaRPr kumimoji="0" lang="en-US" altLang="zh-CN" smtClean="0">
              <a:solidFill>
                <a:srgbClr val="000000"/>
              </a:solidFill>
              <a:latin typeface="Arial" panose="020B0604020202020204" pitchFamily="34" charset="0"/>
            </a:endParaRPr>
          </a:p>
        </p:txBody>
      </p:sp>
      <p:sp>
        <p:nvSpPr>
          <p:cNvPr id="8806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mn-ea"/>
              </a:defRPr>
            </a:lvl1pPr>
          </a:lstStyle>
          <a:p>
            <a:pPr algn="ctr"/>
            <a:endParaRPr kumimoji="0" lang="en-US" altLang="zh-CN" dirty="0" smtClean="0">
              <a:solidFill>
                <a:srgbClr val="000000"/>
              </a:solidFill>
              <a:latin typeface="Arial" panose="020B0604020202020204" pitchFamily="34" charset="0"/>
            </a:endParaRPr>
          </a:p>
        </p:txBody>
      </p:sp>
      <p:sp>
        <p:nvSpPr>
          <p:cNvPr id="88071" name="AutoShape 7">
            <a:hlinkClick r:id="" action="ppaction://hlinkshowjump?jump=previousslide" highlightClick="1"/>
          </p:cNvPr>
          <p:cNvSpPr>
            <a:spLocks noChangeArrowheads="1"/>
          </p:cNvSpPr>
          <p:nvPr userDrawn="1"/>
        </p:nvSpPr>
        <p:spPr bwMode="auto">
          <a:xfrm>
            <a:off x="9336617" y="6382513"/>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3" name="AutoShape 9">
            <a:hlinkClick r:id="" action="ppaction://hlinkshowjump?jump=nextslide" highlightClick="1"/>
          </p:cNvPr>
          <p:cNvSpPr>
            <a:spLocks noChangeArrowheads="1"/>
          </p:cNvSpPr>
          <p:nvPr userDrawn="1"/>
        </p:nvSpPr>
        <p:spPr bwMode="auto">
          <a:xfrm>
            <a:off x="9936142" y="6382513"/>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4" name="Text Box 10"/>
          <p:cNvSpPr txBox="1">
            <a:spLocks noChangeArrowheads="1"/>
          </p:cNvSpPr>
          <p:nvPr userDrawn="1"/>
        </p:nvSpPr>
        <p:spPr bwMode="auto">
          <a:xfrm>
            <a:off x="9264655" y="6584126"/>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200" smtClean="0">
              <a:solidFill>
                <a:srgbClr val="000000"/>
              </a:solidFill>
              <a:latin typeface="楷体_GB2312" panose="02010609030101010101" pitchFamily="49" charset="-122"/>
            </a:endParaRPr>
          </a:p>
        </p:txBody>
      </p:sp>
      <p:sp>
        <p:nvSpPr>
          <p:cNvPr id="88075" name="AutoShape 11">
            <a:hlinkClick r:id="" action="ppaction://hlinkshowjump?jump=lastslideviewed" highlightClick="1"/>
          </p:cNvPr>
          <p:cNvSpPr>
            <a:spLocks noChangeArrowheads="1"/>
          </p:cNvSpPr>
          <p:nvPr userDrawn="1"/>
        </p:nvSpPr>
        <p:spPr bwMode="auto">
          <a:xfrm>
            <a:off x="10513484" y="6382513"/>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pic>
        <p:nvPicPr>
          <p:cNvPr id="88077" name="Picture 13" descr="图片3">
            <a:hlinkClick r:id="" action="ppaction://hlinkshowjump?jump=endshow"/>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089217" y="6369813"/>
            <a:ext cx="421216" cy="315913"/>
          </a:xfrm>
          <a:prstGeom prst="rect">
            <a:avLst/>
          </a:prstGeom>
          <a:noFill/>
          <a:extLst>
            <a:ext uri="{909E8E84-426E-40DD-AFC4-6F175D3DCCD1}">
              <a14:hiddenFill xmlns:a14="http://schemas.microsoft.com/office/drawing/2010/main">
                <a:solidFill>
                  <a:srgbClr val="FFFFFF"/>
                </a:solidFill>
              </a14:hiddenFill>
            </a:ext>
          </a:extLst>
        </p:spPr>
      </p:pic>
      <p:sp>
        <p:nvSpPr>
          <p:cNvPr id="88079" name="Rectangle 15"/>
          <p:cNvSpPr>
            <a:spLocks noChangeArrowheads="1"/>
          </p:cNvSpPr>
          <p:nvPr userDrawn="1"/>
        </p:nvSpPr>
        <p:spPr bwMode="auto">
          <a:xfrm>
            <a:off x="3503085" y="6308725"/>
            <a:ext cx="3553883"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zh-CN" sz="1800" smtClean="0">
              <a:solidFill>
                <a:srgbClr val="333399"/>
              </a:solidFill>
              <a:latin typeface="华文行楷" panose="02010800040101010101" pitchFamily="2" charset="-122"/>
              <a:ea typeface="华文行楷" panose="02010800040101010101" pitchFamily="2" charset="-122"/>
            </a:endParaRPr>
          </a:p>
        </p:txBody>
      </p:sp>
      <p:pic>
        <p:nvPicPr>
          <p:cNvPr id="24" name="图片 23"/>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Lst>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806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806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a:ea typeface="+mn-ea"/>
              </a:defRPr>
            </a:lvl1pPr>
          </a:lstStyle>
          <a:p>
            <a:fld id="{AD6FFA6E-123B-481B-857E-8A16A89F700F}" type="datetime3">
              <a:rPr kumimoji="0" lang="zh-CN" altLang="en-US" smtClean="0">
                <a:solidFill>
                  <a:srgbClr val="000000"/>
                </a:solidFill>
                <a:latin typeface="Arial" panose="020B0604020202020204" pitchFamily="34" charset="0"/>
              </a:rPr>
            </a:fld>
            <a:endParaRPr kumimoji="0" lang="en-US" altLang="zh-CN" smtClean="0">
              <a:solidFill>
                <a:srgbClr val="000000"/>
              </a:solidFill>
              <a:latin typeface="Arial" panose="020B0604020202020204" pitchFamily="34" charset="0"/>
            </a:endParaRPr>
          </a:p>
        </p:txBody>
      </p:sp>
      <p:sp>
        <p:nvSpPr>
          <p:cNvPr id="8806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mn-ea"/>
              </a:defRPr>
            </a:lvl1pPr>
          </a:lstStyle>
          <a:p>
            <a:pPr algn="ctr"/>
            <a:endParaRPr kumimoji="0" lang="en-US" altLang="zh-CN" dirty="0" smtClean="0">
              <a:solidFill>
                <a:srgbClr val="000000"/>
              </a:solidFill>
              <a:latin typeface="Arial" panose="020B0604020202020204" pitchFamily="34" charset="0"/>
            </a:endParaRPr>
          </a:p>
        </p:txBody>
      </p:sp>
      <p:sp>
        <p:nvSpPr>
          <p:cNvPr id="88071" name="AutoShape 7">
            <a:hlinkClick r:id="" action="ppaction://hlinkshowjump?jump=previousslide" highlightClick="1"/>
          </p:cNvPr>
          <p:cNvSpPr>
            <a:spLocks noChangeArrowheads="1"/>
          </p:cNvSpPr>
          <p:nvPr userDrawn="1"/>
        </p:nvSpPr>
        <p:spPr bwMode="auto">
          <a:xfrm>
            <a:off x="9336617" y="6382489"/>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3" name="AutoShape 9">
            <a:hlinkClick r:id="" action="ppaction://hlinkshowjump?jump=nextslide" highlightClick="1"/>
          </p:cNvPr>
          <p:cNvSpPr>
            <a:spLocks noChangeArrowheads="1"/>
          </p:cNvSpPr>
          <p:nvPr userDrawn="1"/>
        </p:nvSpPr>
        <p:spPr bwMode="auto">
          <a:xfrm>
            <a:off x="9936126" y="6382489"/>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4" name="Text Box 10"/>
          <p:cNvSpPr txBox="1">
            <a:spLocks noChangeArrowheads="1"/>
          </p:cNvSpPr>
          <p:nvPr userDrawn="1"/>
        </p:nvSpPr>
        <p:spPr bwMode="auto">
          <a:xfrm>
            <a:off x="9264655" y="6584102"/>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200" smtClean="0">
              <a:solidFill>
                <a:srgbClr val="000000"/>
              </a:solidFill>
              <a:latin typeface="楷体_GB2312" panose="02010609030101010101" pitchFamily="49" charset="-122"/>
            </a:endParaRPr>
          </a:p>
        </p:txBody>
      </p:sp>
      <p:sp>
        <p:nvSpPr>
          <p:cNvPr id="88075" name="AutoShape 11">
            <a:hlinkClick r:id="" action="ppaction://hlinkshowjump?jump=lastslideviewed" highlightClick="1"/>
          </p:cNvPr>
          <p:cNvSpPr>
            <a:spLocks noChangeArrowheads="1"/>
          </p:cNvSpPr>
          <p:nvPr userDrawn="1"/>
        </p:nvSpPr>
        <p:spPr bwMode="auto">
          <a:xfrm>
            <a:off x="10513484" y="6382489"/>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pic>
        <p:nvPicPr>
          <p:cNvPr id="88077" name="Picture 13" descr="图片3">
            <a:hlinkClick r:id="" action="ppaction://hlinkshowjump?jump=endshow"/>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089217" y="6369789"/>
            <a:ext cx="421216" cy="315913"/>
          </a:xfrm>
          <a:prstGeom prst="rect">
            <a:avLst/>
          </a:prstGeom>
          <a:noFill/>
          <a:extLst>
            <a:ext uri="{909E8E84-426E-40DD-AFC4-6F175D3DCCD1}">
              <a14:hiddenFill xmlns:a14="http://schemas.microsoft.com/office/drawing/2010/main">
                <a:solidFill>
                  <a:srgbClr val="FFFFFF"/>
                </a:solidFill>
              </a14:hiddenFill>
            </a:ext>
          </a:extLst>
        </p:spPr>
      </p:pic>
      <p:sp>
        <p:nvSpPr>
          <p:cNvPr id="88079" name="Rectangle 15"/>
          <p:cNvSpPr>
            <a:spLocks noChangeArrowheads="1"/>
          </p:cNvSpPr>
          <p:nvPr userDrawn="1"/>
        </p:nvSpPr>
        <p:spPr bwMode="auto">
          <a:xfrm>
            <a:off x="3503085" y="6308725"/>
            <a:ext cx="3553883"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zh-CN" sz="1800" smtClean="0">
              <a:solidFill>
                <a:srgbClr val="333399"/>
              </a:solidFill>
              <a:latin typeface="华文行楷" panose="02010800040101010101" pitchFamily="2" charset="-122"/>
              <a:ea typeface="华文行楷" panose="02010800040101010101" pitchFamily="2" charset="-122"/>
            </a:endParaRPr>
          </a:p>
        </p:txBody>
      </p:sp>
      <p:pic>
        <p:nvPicPr>
          <p:cNvPr id="24" name="图片 23"/>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Lst>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806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806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a:ea typeface="+mn-ea"/>
              </a:defRPr>
            </a:lvl1pPr>
          </a:lstStyle>
          <a:p>
            <a:fld id="{AD6FFA6E-123B-481B-857E-8A16A89F700F}" type="datetime3">
              <a:rPr kumimoji="0" lang="zh-CN" altLang="en-US" smtClean="0">
                <a:solidFill>
                  <a:srgbClr val="000000"/>
                </a:solidFill>
                <a:latin typeface="Arial" panose="020B0604020202020204" pitchFamily="34" charset="0"/>
              </a:rPr>
            </a:fld>
            <a:endParaRPr kumimoji="0" lang="en-US" altLang="zh-CN" smtClean="0">
              <a:solidFill>
                <a:srgbClr val="000000"/>
              </a:solidFill>
              <a:latin typeface="Arial" panose="020B0604020202020204" pitchFamily="34" charset="0"/>
            </a:endParaRPr>
          </a:p>
        </p:txBody>
      </p:sp>
      <p:sp>
        <p:nvSpPr>
          <p:cNvPr id="8806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mn-ea"/>
              </a:defRPr>
            </a:lvl1pPr>
          </a:lstStyle>
          <a:p>
            <a:pPr algn="ctr"/>
            <a:endParaRPr kumimoji="0" lang="en-US" altLang="zh-CN" dirty="0" smtClean="0">
              <a:solidFill>
                <a:srgbClr val="000000"/>
              </a:solidFill>
              <a:latin typeface="Arial" panose="020B0604020202020204" pitchFamily="34" charset="0"/>
            </a:endParaRPr>
          </a:p>
        </p:txBody>
      </p:sp>
      <p:sp>
        <p:nvSpPr>
          <p:cNvPr id="88071" name="AutoShape 7">
            <a:hlinkClick r:id="" action="ppaction://hlinkshowjump?jump=previousslide" highlightClick="1"/>
          </p:cNvPr>
          <p:cNvSpPr>
            <a:spLocks noChangeArrowheads="1"/>
          </p:cNvSpPr>
          <p:nvPr userDrawn="1"/>
        </p:nvSpPr>
        <p:spPr bwMode="auto">
          <a:xfrm>
            <a:off x="9336617" y="6382465"/>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3" name="AutoShape 9">
            <a:hlinkClick r:id="" action="ppaction://hlinkshowjump?jump=nextslide" highlightClick="1"/>
          </p:cNvPr>
          <p:cNvSpPr>
            <a:spLocks noChangeArrowheads="1"/>
          </p:cNvSpPr>
          <p:nvPr userDrawn="1"/>
        </p:nvSpPr>
        <p:spPr bwMode="auto">
          <a:xfrm>
            <a:off x="9936110" y="6382465"/>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4" name="Text Box 10"/>
          <p:cNvSpPr txBox="1">
            <a:spLocks noChangeArrowheads="1"/>
          </p:cNvSpPr>
          <p:nvPr userDrawn="1"/>
        </p:nvSpPr>
        <p:spPr bwMode="auto">
          <a:xfrm>
            <a:off x="9264655" y="6584078"/>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200" smtClean="0">
              <a:solidFill>
                <a:srgbClr val="000000"/>
              </a:solidFill>
              <a:latin typeface="楷体_GB2312" panose="02010609030101010101" pitchFamily="49" charset="-122"/>
            </a:endParaRPr>
          </a:p>
        </p:txBody>
      </p:sp>
      <p:sp>
        <p:nvSpPr>
          <p:cNvPr id="88075" name="AutoShape 11">
            <a:hlinkClick r:id="" action="ppaction://hlinkshowjump?jump=lastslideviewed" highlightClick="1"/>
          </p:cNvPr>
          <p:cNvSpPr>
            <a:spLocks noChangeArrowheads="1"/>
          </p:cNvSpPr>
          <p:nvPr userDrawn="1"/>
        </p:nvSpPr>
        <p:spPr bwMode="auto">
          <a:xfrm>
            <a:off x="10513484" y="6382465"/>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pic>
        <p:nvPicPr>
          <p:cNvPr id="88077" name="Picture 13" descr="图片3">
            <a:hlinkClick r:id="" action="ppaction://hlinkshowjump?jump=endshow"/>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089217" y="6369765"/>
            <a:ext cx="421216" cy="315913"/>
          </a:xfrm>
          <a:prstGeom prst="rect">
            <a:avLst/>
          </a:prstGeom>
          <a:noFill/>
          <a:extLst>
            <a:ext uri="{909E8E84-426E-40DD-AFC4-6F175D3DCCD1}">
              <a14:hiddenFill xmlns:a14="http://schemas.microsoft.com/office/drawing/2010/main">
                <a:solidFill>
                  <a:srgbClr val="FFFFFF"/>
                </a:solidFill>
              </a14:hiddenFill>
            </a:ext>
          </a:extLst>
        </p:spPr>
      </p:pic>
      <p:sp>
        <p:nvSpPr>
          <p:cNvPr id="88079" name="Rectangle 15"/>
          <p:cNvSpPr>
            <a:spLocks noChangeArrowheads="1"/>
          </p:cNvSpPr>
          <p:nvPr userDrawn="1"/>
        </p:nvSpPr>
        <p:spPr bwMode="auto">
          <a:xfrm>
            <a:off x="3503085" y="6308725"/>
            <a:ext cx="3553883"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zh-CN" sz="1800" smtClean="0">
              <a:solidFill>
                <a:srgbClr val="333399"/>
              </a:solidFill>
              <a:latin typeface="华文行楷" panose="02010800040101010101" pitchFamily="2" charset="-122"/>
              <a:ea typeface="华文行楷" panose="02010800040101010101" pitchFamily="2" charset="-122"/>
            </a:endParaRPr>
          </a:p>
        </p:txBody>
      </p:sp>
      <p:pic>
        <p:nvPicPr>
          <p:cNvPr id="24" name="图片 23"/>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Lst>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9571"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9572"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E850F1C5-22A7-4A70-99B7-AF794A5D1539}" type="datetime3">
              <a:rPr kumimoji="0" lang="zh-CN" altLang="en-US" smtClean="0">
                <a:solidFill>
                  <a:srgbClr val="000000"/>
                </a:solidFill>
                <a:latin typeface="Arial" panose="020B0604020202020204" pitchFamily="34" charset="0"/>
                <a:ea typeface="宋体" panose="02010600030101010101" pitchFamily="2" charset="-122"/>
              </a:rPr>
            </a:fld>
            <a:endParaRPr kumimoji="0" lang="en-US" altLang="zh-CN" smtClean="0">
              <a:solidFill>
                <a:srgbClr val="000000"/>
              </a:solidFill>
              <a:latin typeface="Arial" panose="020B0604020202020204" pitchFamily="34" charset="0"/>
              <a:ea typeface="宋体" panose="02010600030101010101" pitchFamily="2" charset="-122"/>
            </a:endParaRPr>
          </a:p>
        </p:txBody>
      </p:sp>
      <p:sp>
        <p:nvSpPr>
          <p:cNvPr id="109573"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kumimoji="0" lang="en-US" altLang="zh-CN" dirty="0" smtClean="0">
              <a:solidFill>
                <a:srgbClr val="000000"/>
              </a:solidFill>
              <a:latin typeface="Arial" panose="020B0604020202020204" pitchFamily="34" charset="0"/>
              <a:ea typeface="宋体" panose="02010600030101010101" pitchFamily="2" charset="-122"/>
            </a:endParaRPr>
          </a:p>
        </p:txBody>
      </p:sp>
      <p:sp>
        <p:nvSpPr>
          <p:cNvPr id="109574"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2975C6C-A3AE-43AA-9519-F6B24FBDBDA0}" type="slidenum">
              <a:rPr kumimoji="0" lang="en-US" altLang="zh-CN" smtClean="0">
                <a:solidFill>
                  <a:srgbClr val="000000"/>
                </a:solidFill>
                <a:latin typeface="Arial" panose="020B0604020202020204" pitchFamily="34" charset="0"/>
                <a:ea typeface="宋体" panose="02010600030101010101" pitchFamily="2" charset="-122"/>
              </a:rPr>
            </a:fld>
            <a:endParaRPr kumimoji="0" lang="en-US" altLang="zh-CN" smtClean="0">
              <a:solidFill>
                <a:srgbClr val="000000"/>
              </a:solidFill>
              <a:latin typeface="Arial" panose="020B0604020202020204" pitchFamily="34" charset="0"/>
              <a:ea typeface="宋体" panose="02010600030101010101" pitchFamily="2" charset="-122"/>
            </a:endParaRPr>
          </a:p>
        </p:txBody>
      </p:sp>
      <p:sp>
        <p:nvSpPr>
          <p:cNvPr id="109575" name="AutoShape 7">
            <a:hlinkClick r:id="" action="ppaction://hlinkshowjump?jump=previousslide" highlightClick="1"/>
          </p:cNvPr>
          <p:cNvSpPr>
            <a:spLocks noChangeArrowheads="1"/>
          </p:cNvSpPr>
          <p:nvPr userDrawn="1"/>
        </p:nvSpPr>
        <p:spPr bwMode="auto">
          <a:xfrm>
            <a:off x="8977254" y="6308725"/>
            <a:ext cx="416983" cy="312738"/>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109576" name="AutoShape 8">
            <a:hlinkClick r:id="" action="ppaction://hlinkshowjump?jump=nextslide" highlightClick="1"/>
          </p:cNvPr>
          <p:cNvSpPr>
            <a:spLocks noChangeArrowheads="1"/>
          </p:cNvSpPr>
          <p:nvPr userDrawn="1"/>
        </p:nvSpPr>
        <p:spPr bwMode="auto">
          <a:xfrm>
            <a:off x="9709621" y="6308725"/>
            <a:ext cx="416983" cy="31273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109577" name="AutoShape 9">
            <a:hlinkClick r:id="" action="ppaction://hlinkshowjump?jump=endshow" highlightClick="1"/>
          </p:cNvPr>
          <p:cNvSpPr>
            <a:spLocks noChangeArrowheads="1"/>
          </p:cNvSpPr>
          <p:nvPr userDrawn="1"/>
        </p:nvSpPr>
        <p:spPr bwMode="auto">
          <a:xfrm>
            <a:off x="11132021" y="6308725"/>
            <a:ext cx="416983" cy="312738"/>
          </a:xfrm>
          <a:prstGeom prst="actionButtonBlank">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grpSp>
        <p:nvGrpSpPr>
          <p:cNvPr id="109578" name="Group 10"/>
          <p:cNvGrpSpPr/>
          <p:nvPr userDrawn="1"/>
        </p:nvGrpSpPr>
        <p:grpSpPr bwMode="auto">
          <a:xfrm rot="2700000">
            <a:off x="11224683" y="6315957"/>
            <a:ext cx="215900" cy="287867"/>
            <a:chOff x="2381" y="2296"/>
            <a:chExt cx="454" cy="453"/>
          </a:xfrm>
        </p:grpSpPr>
        <p:sp>
          <p:nvSpPr>
            <p:cNvPr id="109579" name="Line 11"/>
            <p:cNvSpPr>
              <a:spLocks noChangeShapeType="1"/>
            </p:cNvSpPr>
            <p:nvPr/>
          </p:nvSpPr>
          <p:spPr bwMode="auto">
            <a:xfrm>
              <a:off x="2381" y="2523"/>
              <a:ext cx="454" cy="0"/>
            </a:xfrm>
            <a:prstGeom prst="line">
              <a:avLst/>
            </a:prstGeom>
            <a:noFill/>
            <a:ln w="571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109580" name="Line 12"/>
            <p:cNvSpPr>
              <a:spLocks noChangeShapeType="1"/>
            </p:cNvSpPr>
            <p:nvPr/>
          </p:nvSpPr>
          <p:spPr bwMode="auto">
            <a:xfrm>
              <a:off x="2608" y="2296"/>
              <a:ext cx="0" cy="453"/>
            </a:xfrm>
            <a:prstGeom prst="line">
              <a:avLst/>
            </a:prstGeom>
            <a:noFill/>
            <a:ln w="571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grpSp>
      <p:sp>
        <p:nvSpPr>
          <p:cNvPr id="109581" name="Text Box 13"/>
          <p:cNvSpPr txBox="1">
            <a:spLocks noChangeArrowheads="1"/>
          </p:cNvSpPr>
          <p:nvPr userDrawn="1"/>
        </p:nvSpPr>
        <p:spPr bwMode="auto">
          <a:xfrm>
            <a:off x="8917517" y="6561843"/>
            <a:ext cx="21852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200" smtClean="0">
                <a:solidFill>
                  <a:srgbClr val="000000"/>
                </a:solidFill>
                <a:latin typeface="楷体_GB2312" panose="02010609030101010101" pitchFamily="49" charset="-122"/>
              </a:rPr>
              <a:t>上页   下页   返回   结束 </a:t>
            </a:r>
            <a:endParaRPr kumimoji="0" lang="zh-CN" altLang="en-US" sz="1200" smtClean="0">
              <a:solidFill>
                <a:srgbClr val="000000"/>
              </a:solidFill>
              <a:latin typeface="楷体_GB2312" panose="02010609030101010101" pitchFamily="49" charset="-122"/>
            </a:endParaRPr>
          </a:p>
        </p:txBody>
      </p:sp>
      <p:sp>
        <p:nvSpPr>
          <p:cNvPr id="109582" name="AutoShape 14">
            <a:hlinkClick r:id="" action="ppaction://hlinkshowjump?jump=lastslideviewed" highlightClick="1"/>
          </p:cNvPr>
          <p:cNvSpPr>
            <a:spLocks noChangeArrowheads="1"/>
          </p:cNvSpPr>
          <p:nvPr userDrawn="1"/>
        </p:nvSpPr>
        <p:spPr bwMode="auto">
          <a:xfrm>
            <a:off x="10382721" y="6308725"/>
            <a:ext cx="416983" cy="312738"/>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pic>
        <p:nvPicPr>
          <p:cNvPr id="24" name="图片 23"/>
          <p:cNvPicPr>
            <a:picLocks noChangeAspect="1"/>
          </p:cNvPicPr>
          <p:nvPr userDrawn="1"/>
        </p:nvPicPr>
        <p:blipFill>
          <a:blip r:embed="rId1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transition>
    <p:zoom/>
  </p:transition>
  <p:timing>
    <p:tnLst>
      <p:par>
        <p:cTn id="1" dur="indefinite" restart="never" nodeType="tmRoot"/>
      </p:par>
    </p:tnLst>
  </p:timing>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9571"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9572"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E850F1C5-22A7-4A70-99B7-AF794A5D1539}" type="datetime3">
              <a:rPr kumimoji="0" lang="zh-CN" altLang="en-US" smtClean="0">
                <a:solidFill>
                  <a:srgbClr val="000000"/>
                </a:solidFill>
                <a:latin typeface="Arial" panose="020B0604020202020204" pitchFamily="34" charset="0"/>
                <a:ea typeface="宋体" panose="02010600030101010101" pitchFamily="2" charset="-122"/>
              </a:rPr>
            </a:fld>
            <a:endParaRPr kumimoji="0" lang="en-US" altLang="zh-CN" smtClean="0">
              <a:solidFill>
                <a:srgbClr val="000000"/>
              </a:solidFill>
              <a:latin typeface="Arial" panose="020B0604020202020204" pitchFamily="34" charset="0"/>
              <a:ea typeface="宋体" panose="02010600030101010101" pitchFamily="2" charset="-122"/>
            </a:endParaRPr>
          </a:p>
        </p:txBody>
      </p:sp>
      <p:sp>
        <p:nvSpPr>
          <p:cNvPr id="109573"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kumimoji="0" lang="en-US" altLang="zh-CN" dirty="0" smtClean="0">
              <a:solidFill>
                <a:srgbClr val="000000"/>
              </a:solidFill>
              <a:latin typeface="Arial" panose="020B0604020202020204" pitchFamily="34" charset="0"/>
              <a:ea typeface="宋体" panose="02010600030101010101" pitchFamily="2" charset="-122"/>
            </a:endParaRPr>
          </a:p>
        </p:txBody>
      </p:sp>
      <p:sp>
        <p:nvSpPr>
          <p:cNvPr id="109574"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2975C6C-A3AE-43AA-9519-F6B24FBDBDA0}" type="slidenum">
              <a:rPr kumimoji="0" lang="en-US" altLang="zh-CN" smtClean="0">
                <a:solidFill>
                  <a:srgbClr val="000000"/>
                </a:solidFill>
                <a:latin typeface="Arial" panose="020B0604020202020204" pitchFamily="34" charset="0"/>
                <a:ea typeface="宋体" panose="02010600030101010101" pitchFamily="2" charset="-122"/>
              </a:rPr>
            </a:fld>
            <a:endParaRPr kumimoji="0" lang="en-US" altLang="zh-CN" smtClean="0">
              <a:solidFill>
                <a:srgbClr val="000000"/>
              </a:solidFill>
              <a:latin typeface="Arial" panose="020B0604020202020204" pitchFamily="34" charset="0"/>
              <a:ea typeface="宋体" panose="02010600030101010101" pitchFamily="2" charset="-122"/>
            </a:endParaRPr>
          </a:p>
        </p:txBody>
      </p:sp>
      <p:sp>
        <p:nvSpPr>
          <p:cNvPr id="109575" name="AutoShape 7">
            <a:hlinkClick r:id="" action="ppaction://hlinkshowjump?jump=previousslide" highlightClick="1"/>
          </p:cNvPr>
          <p:cNvSpPr>
            <a:spLocks noChangeArrowheads="1"/>
          </p:cNvSpPr>
          <p:nvPr userDrawn="1"/>
        </p:nvSpPr>
        <p:spPr bwMode="auto">
          <a:xfrm>
            <a:off x="8977245" y="6308725"/>
            <a:ext cx="416983" cy="312738"/>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109576" name="AutoShape 8">
            <a:hlinkClick r:id="" action="ppaction://hlinkshowjump?jump=nextslide" highlightClick="1"/>
          </p:cNvPr>
          <p:cNvSpPr>
            <a:spLocks noChangeArrowheads="1"/>
          </p:cNvSpPr>
          <p:nvPr userDrawn="1"/>
        </p:nvSpPr>
        <p:spPr bwMode="auto">
          <a:xfrm>
            <a:off x="9709611" y="6308725"/>
            <a:ext cx="416983" cy="31273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109577" name="AutoShape 9">
            <a:hlinkClick r:id="" action="ppaction://hlinkshowjump?jump=endshow" highlightClick="1"/>
          </p:cNvPr>
          <p:cNvSpPr>
            <a:spLocks noChangeArrowheads="1"/>
          </p:cNvSpPr>
          <p:nvPr userDrawn="1"/>
        </p:nvSpPr>
        <p:spPr bwMode="auto">
          <a:xfrm>
            <a:off x="11132011" y="6308725"/>
            <a:ext cx="416983" cy="312738"/>
          </a:xfrm>
          <a:prstGeom prst="actionButtonBlank">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grpSp>
        <p:nvGrpSpPr>
          <p:cNvPr id="109578" name="Group 10"/>
          <p:cNvGrpSpPr/>
          <p:nvPr userDrawn="1"/>
        </p:nvGrpSpPr>
        <p:grpSpPr bwMode="auto">
          <a:xfrm rot="2700000">
            <a:off x="11224683" y="6315950"/>
            <a:ext cx="215900" cy="287867"/>
            <a:chOff x="2381" y="2296"/>
            <a:chExt cx="454" cy="453"/>
          </a:xfrm>
        </p:grpSpPr>
        <p:sp>
          <p:nvSpPr>
            <p:cNvPr id="109579" name="Line 11"/>
            <p:cNvSpPr>
              <a:spLocks noChangeShapeType="1"/>
            </p:cNvSpPr>
            <p:nvPr/>
          </p:nvSpPr>
          <p:spPr bwMode="auto">
            <a:xfrm>
              <a:off x="2381" y="2523"/>
              <a:ext cx="454" cy="0"/>
            </a:xfrm>
            <a:prstGeom prst="line">
              <a:avLst/>
            </a:prstGeom>
            <a:noFill/>
            <a:ln w="571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109580" name="Line 12"/>
            <p:cNvSpPr>
              <a:spLocks noChangeShapeType="1"/>
            </p:cNvSpPr>
            <p:nvPr/>
          </p:nvSpPr>
          <p:spPr bwMode="auto">
            <a:xfrm>
              <a:off x="2608" y="2296"/>
              <a:ext cx="0" cy="453"/>
            </a:xfrm>
            <a:prstGeom prst="line">
              <a:avLst/>
            </a:prstGeom>
            <a:noFill/>
            <a:ln w="571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grpSp>
      <p:sp>
        <p:nvSpPr>
          <p:cNvPr id="109581" name="Text Box 13"/>
          <p:cNvSpPr txBox="1">
            <a:spLocks noChangeArrowheads="1"/>
          </p:cNvSpPr>
          <p:nvPr userDrawn="1"/>
        </p:nvSpPr>
        <p:spPr bwMode="auto">
          <a:xfrm>
            <a:off x="8917517" y="6561829"/>
            <a:ext cx="21852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200" smtClean="0">
                <a:solidFill>
                  <a:srgbClr val="000000"/>
                </a:solidFill>
                <a:latin typeface="楷体_GB2312" panose="02010609030101010101" pitchFamily="49" charset="-122"/>
              </a:rPr>
              <a:t>上页   下页   返回   结束 </a:t>
            </a:r>
            <a:endParaRPr kumimoji="0" lang="zh-CN" altLang="en-US" sz="1200" smtClean="0">
              <a:solidFill>
                <a:srgbClr val="000000"/>
              </a:solidFill>
              <a:latin typeface="楷体_GB2312" panose="02010609030101010101" pitchFamily="49" charset="-122"/>
            </a:endParaRPr>
          </a:p>
        </p:txBody>
      </p:sp>
      <p:sp>
        <p:nvSpPr>
          <p:cNvPr id="109582" name="AutoShape 14">
            <a:hlinkClick r:id="" action="ppaction://hlinkshowjump?jump=lastslideviewed" highlightClick="1"/>
          </p:cNvPr>
          <p:cNvSpPr>
            <a:spLocks noChangeArrowheads="1"/>
          </p:cNvSpPr>
          <p:nvPr userDrawn="1"/>
        </p:nvSpPr>
        <p:spPr bwMode="auto">
          <a:xfrm>
            <a:off x="10382711" y="6308725"/>
            <a:ext cx="416983" cy="312738"/>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pic>
        <p:nvPicPr>
          <p:cNvPr id="24" name="图片 23"/>
          <p:cNvPicPr>
            <a:picLocks noChangeAspect="1"/>
          </p:cNvPicPr>
          <p:nvPr userDrawn="1"/>
        </p:nvPicPr>
        <p:blipFill>
          <a:blip r:embed="rId1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Lst>
  <p:transition>
    <p:zoom/>
  </p:transition>
  <p:timing>
    <p:tnLst>
      <p:par>
        <p:cTn id="1" dur="indefinite" restart="never" nodeType="tmRoot"/>
      </p:par>
    </p:tnLst>
  </p:timing>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806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806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b="0">
                <a:ea typeface="+mn-ea"/>
              </a:defRPr>
            </a:lvl1pPr>
          </a:lstStyle>
          <a:p>
            <a:fld id="{C5F023E8-5347-463D-BE8D-2DDA6F402040}" type="datetime3">
              <a:rPr kumimoji="0" lang="zh-CN" altLang="en-US" smtClean="0">
                <a:solidFill>
                  <a:srgbClr val="000000"/>
                </a:solidFill>
                <a:latin typeface="Arial" panose="020B0604020202020204" pitchFamily="34" charset="0"/>
              </a:rPr>
            </a:fld>
            <a:endParaRPr kumimoji="0" lang="en-US" altLang="zh-CN" smtClean="0">
              <a:solidFill>
                <a:srgbClr val="000000"/>
              </a:solidFill>
              <a:latin typeface="Arial" panose="020B0604020202020204" pitchFamily="34" charset="0"/>
            </a:endParaRPr>
          </a:p>
        </p:txBody>
      </p:sp>
      <p:sp>
        <p:nvSpPr>
          <p:cNvPr id="8806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b="0">
                <a:ea typeface="+mn-ea"/>
              </a:defRPr>
            </a:lvl1pPr>
          </a:lstStyle>
          <a:p>
            <a:pPr algn="ctr"/>
            <a:endParaRPr kumimoji="0" lang="en-US" altLang="zh-CN" dirty="0" smtClean="0">
              <a:solidFill>
                <a:srgbClr val="000000"/>
              </a:solidFill>
              <a:latin typeface="Arial" panose="020B0604020202020204" pitchFamily="34" charset="0"/>
            </a:endParaRPr>
          </a:p>
        </p:txBody>
      </p:sp>
      <p:sp>
        <p:nvSpPr>
          <p:cNvPr id="88071" name="AutoShape 7">
            <a:hlinkClick r:id="" action="ppaction://hlinkshowjump?jump=previousslide" highlightClick="1"/>
          </p:cNvPr>
          <p:cNvSpPr>
            <a:spLocks noChangeArrowheads="1"/>
          </p:cNvSpPr>
          <p:nvPr userDrawn="1"/>
        </p:nvSpPr>
        <p:spPr bwMode="auto">
          <a:xfrm>
            <a:off x="9336617" y="6382653"/>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b="1" smtClean="0">
              <a:solidFill>
                <a:srgbClr val="000000"/>
              </a:solidFill>
              <a:latin typeface="Arial" panose="020B0604020202020204" pitchFamily="34" charset="0"/>
            </a:endParaRPr>
          </a:p>
        </p:txBody>
      </p:sp>
      <p:sp>
        <p:nvSpPr>
          <p:cNvPr id="88073" name="AutoShape 9">
            <a:hlinkClick r:id="" action="ppaction://hlinkshowjump?jump=nextslide" highlightClick="1"/>
          </p:cNvPr>
          <p:cNvSpPr>
            <a:spLocks noChangeArrowheads="1"/>
          </p:cNvSpPr>
          <p:nvPr userDrawn="1"/>
        </p:nvSpPr>
        <p:spPr bwMode="auto">
          <a:xfrm>
            <a:off x="9936236" y="6382653"/>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b="1" smtClean="0">
              <a:solidFill>
                <a:srgbClr val="000000"/>
              </a:solidFill>
              <a:latin typeface="Arial" panose="020B0604020202020204" pitchFamily="34" charset="0"/>
            </a:endParaRPr>
          </a:p>
        </p:txBody>
      </p:sp>
      <p:sp>
        <p:nvSpPr>
          <p:cNvPr id="88074" name="Text Box 10"/>
          <p:cNvSpPr txBox="1">
            <a:spLocks noChangeArrowheads="1"/>
          </p:cNvSpPr>
          <p:nvPr userDrawn="1"/>
        </p:nvSpPr>
        <p:spPr bwMode="auto">
          <a:xfrm>
            <a:off x="9264655" y="6584266"/>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200" smtClean="0">
              <a:solidFill>
                <a:srgbClr val="000000"/>
              </a:solidFill>
              <a:latin typeface="楷体_GB2312" panose="02010609030101010101" pitchFamily="49" charset="-122"/>
            </a:endParaRPr>
          </a:p>
        </p:txBody>
      </p:sp>
      <p:sp>
        <p:nvSpPr>
          <p:cNvPr id="88075" name="AutoShape 11">
            <a:hlinkClick r:id="" action="ppaction://hlinkshowjump?jump=lastslideviewed" highlightClick="1"/>
          </p:cNvPr>
          <p:cNvSpPr>
            <a:spLocks noChangeArrowheads="1"/>
          </p:cNvSpPr>
          <p:nvPr userDrawn="1"/>
        </p:nvSpPr>
        <p:spPr bwMode="auto">
          <a:xfrm>
            <a:off x="10513484" y="6382653"/>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b="1" smtClean="0">
              <a:solidFill>
                <a:srgbClr val="000000"/>
              </a:solidFill>
              <a:latin typeface="Arial" panose="020B0604020202020204" pitchFamily="34" charset="0"/>
            </a:endParaRPr>
          </a:p>
        </p:txBody>
      </p:sp>
      <p:pic>
        <p:nvPicPr>
          <p:cNvPr id="88077" name="Picture 13" descr="图片3">
            <a:hlinkClick r:id="" action="ppaction://hlinkshowjump?jump=endshow"/>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089217" y="6369953"/>
            <a:ext cx="421216" cy="315913"/>
          </a:xfrm>
          <a:prstGeom prst="rect">
            <a:avLst/>
          </a:prstGeom>
          <a:noFill/>
          <a:extLst>
            <a:ext uri="{909E8E84-426E-40DD-AFC4-6F175D3DCCD1}">
              <a14:hiddenFill xmlns:a14="http://schemas.microsoft.com/office/drawing/2010/main">
                <a:solidFill>
                  <a:srgbClr val="FFFFFF"/>
                </a:solidFill>
              </a14:hiddenFill>
            </a:ext>
          </a:extLst>
        </p:spPr>
      </p:pic>
      <p:sp>
        <p:nvSpPr>
          <p:cNvPr id="88079" name="Rectangle 15"/>
          <p:cNvSpPr>
            <a:spLocks noChangeArrowheads="1"/>
          </p:cNvSpPr>
          <p:nvPr userDrawn="1"/>
        </p:nvSpPr>
        <p:spPr bwMode="auto">
          <a:xfrm>
            <a:off x="3503085" y="6308725"/>
            <a:ext cx="3553883"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zh-CN" sz="1800" smtClean="0">
              <a:solidFill>
                <a:srgbClr val="333399"/>
              </a:solidFill>
              <a:latin typeface="华文行楷" panose="02010800040101010101" pitchFamily="2" charset="-122"/>
              <a:ea typeface="华文行楷" panose="02010800040101010101" pitchFamily="2" charset="-122"/>
            </a:endParaRPr>
          </a:p>
        </p:txBody>
      </p:sp>
      <p:pic>
        <p:nvPicPr>
          <p:cNvPr id="24" name="图片 23"/>
          <p:cNvPicPr>
            <a:picLocks noChangeAspect="1"/>
          </p:cNvPicPr>
          <p:nvPr userDrawn="1"/>
        </p:nvPicPr>
        <p:blipFill>
          <a:blip r:embed="rId16"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806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806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a:ea typeface="+mn-ea"/>
              </a:defRPr>
            </a:lvl1pPr>
          </a:lstStyle>
          <a:p>
            <a:fld id="{1C7484B8-4F3F-4691-95CE-457BDFE84075}" type="datetime3">
              <a:rPr kumimoji="0" lang="zh-CN" altLang="en-US" smtClean="0">
                <a:solidFill>
                  <a:srgbClr val="000000"/>
                </a:solidFill>
                <a:latin typeface="Arial" panose="020B0604020202020204" pitchFamily="34" charset="0"/>
              </a:rPr>
            </a:fld>
            <a:endParaRPr kumimoji="0" lang="en-US" altLang="zh-CN" smtClean="0">
              <a:solidFill>
                <a:srgbClr val="000000"/>
              </a:solidFill>
              <a:latin typeface="Arial" panose="020B0604020202020204" pitchFamily="34" charset="0"/>
            </a:endParaRPr>
          </a:p>
        </p:txBody>
      </p:sp>
      <p:sp>
        <p:nvSpPr>
          <p:cNvPr id="8806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mn-ea"/>
              </a:defRPr>
            </a:lvl1pPr>
          </a:lstStyle>
          <a:p>
            <a:pPr algn="ctr"/>
            <a:endParaRPr kumimoji="0" lang="en-US" altLang="zh-CN" dirty="0" smtClean="0">
              <a:solidFill>
                <a:srgbClr val="000000"/>
              </a:solidFill>
              <a:latin typeface="Arial" panose="020B0604020202020204" pitchFamily="34" charset="0"/>
            </a:endParaRPr>
          </a:p>
        </p:txBody>
      </p:sp>
      <p:sp>
        <p:nvSpPr>
          <p:cNvPr id="88071" name="AutoShape 7">
            <a:hlinkClick r:id="" action="ppaction://hlinkshowjump?jump=previousslide" highlightClick="1"/>
          </p:cNvPr>
          <p:cNvSpPr>
            <a:spLocks noChangeArrowheads="1"/>
          </p:cNvSpPr>
          <p:nvPr userDrawn="1"/>
        </p:nvSpPr>
        <p:spPr bwMode="auto">
          <a:xfrm>
            <a:off x="9336617" y="6382413"/>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3" name="AutoShape 9">
            <a:hlinkClick r:id="" action="ppaction://hlinkshowjump?jump=nextslide" highlightClick="1"/>
          </p:cNvPr>
          <p:cNvSpPr>
            <a:spLocks noChangeArrowheads="1"/>
          </p:cNvSpPr>
          <p:nvPr userDrawn="1"/>
        </p:nvSpPr>
        <p:spPr bwMode="auto">
          <a:xfrm>
            <a:off x="9936076" y="6382413"/>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4" name="Text Box 10"/>
          <p:cNvSpPr txBox="1">
            <a:spLocks noChangeArrowheads="1"/>
          </p:cNvSpPr>
          <p:nvPr userDrawn="1"/>
        </p:nvSpPr>
        <p:spPr bwMode="auto">
          <a:xfrm>
            <a:off x="9264655" y="6584026"/>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200" smtClean="0">
              <a:solidFill>
                <a:srgbClr val="000000"/>
              </a:solidFill>
              <a:latin typeface="楷体_GB2312" panose="02010609030101010101" pitchFamily="49" charset="-122"/>
            </a:endParaRPr>
          </a:p>
        </p:txBody>
      </p:sp>
      <p:sp>
        <p:nvSpPr>
          <p:cNvPr id="88075" name="AutoShape 11">
            <a:hlinkClick r:id="" action="ppaction://hlinkshowjump?jump=lastslideviewed" highlightClick="1"/>
          </p:cNvPr>
          <p:cNvSpPr>
            <a:spLocks noChangeArrowheads="1"/>
          </p:cNvSpPr>
          <p:nvPr userDrawn="1"/>
        </p:nvSpPr>
        <p:spPr bwMode="auto">
          <a:xfrm>
            <a:off x="10513484" y="6382413"/>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pic>
        <p:nvPicPr>
          <p:cNvPr id="88077" name="Picture 13" descr="图片3">
            <a:hlinkClick r:id="" action="ppaction://hlinkshowjump?jump=endshow"/>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089217" y="6369713"/>
            <a:ext cx="421216" cy="315913"/>
          </a:xfrm>
          <a:prstGeom prst="rect">
            <a:avLst/>
          </a:prstGeom>
          <a:noFill/>
          <a:extLst>
            <a:ext uri="{909E8E84-426E-40DD-AFC4-6F175D3DCCD1}">
              <a14:hiddenFill xmlns:a14="http://schemas.microsoft.com/office/drawing/2010/main">
                <a:solidFill>
                  <a:srgbClr val="FFFFFF"/>
                </a:solidFill>
              </a14:hiddenFill>
            </a:ext>
          </a:extLst>
        </p:spPr>
      </p:pic>
      <p:sp>
        <p:nvSpPr>
          <p:cNvPr id="88079" name="Rectangle 15"/>
          <p:cNvSpPr>
            <a:spLocks noChangeArrowheads="1"/>
          </p:cNvSpPr>
          <p:nvPr userDrawn="1"/>
        </p:nvSpPr>
        <p:spPr bwMode="auto">
          <a:xfrm>
            <a:off x="3503085" y="6308725"/>
            <a:ext cx="3553883"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zh-CN" sz="1800" smtClean="0">
              <a:solidFill>
                <a:srgbClr val="333399"/>
              </a:solidFill>
              <a:latin typeface="华文行楷" panose="02010800040101010101" pitchFamily="2" charset="-122"/>
              <a:ea typeface="华文行楷" panose="02010800040101010101" pitchFamily="2" charset="-122"/>
            </a:endParaRPr>
          </a:p>
        </p:txBody>
      </p:sp>
      <p:pic>
        <p:nvPicPr>
          <p:cNvPr id="24" name="图片 23"/>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Lst>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51203"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51204"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AE073EEF-6868-465E-AB2F-A8E81D6E32A6}" type="datetime3">
              <a:rPr kumimoji="0" lang="zh-CN" altLang="en-US" smtClean="0">
                <a:solidFill>
                  <a:srgbClr val="000000"/>
                </a:solidFill>
                <a:latin typeface="Arial" panose="020B0604020202020204" pitchFamily="34" charset="0"/>
                <a:ea typeface="宋体" panose="02010600030101010101" pitchFamily="2" charset="-122"/>
              </a:rPr>
            </a:fld>
            <a:endParaRPr kumimoji="0" lang="en-US" altLang="zh-CN" smtClean="0">
              <a:solidFill>
                <a:srgbClr val="000000"/>
              </a:solidFill>
              <a:latin typeface="Arial" panose="020B0604020202020204" pitchFamily="34" charset="0"/>
              <a:ea typeface="宋体" panose="02010600030101010101" pitchFamily="2" charset="-122"/>
            </a:endParaRPr>
          </a:p>
        </p:txBody>
      </p:sp>
      <p:sp>
        <p:nvSpPr>
          <p:cNvPr id="51205"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kumimoji="0" lang="en-US" altLang="zh-CN" dirty="0" smtClean="0">
              <a:solidFill>
                <a:srgbClr val="000000"/>
              </a:solidFill>
              <a:latin typeface="Arial" panose="020B0604020202020204" pitchFamily="34" charset="0"/>
              <a:ea typeface="宋体" panose="02010600030101010101" pitchFamily="2" charset="-122"/>
            </a:endParaRPr>
          </a:p>
        </p:txBody>
      </p:sp>
      <p:sp>
        <p:nvSpPr>
          <p:cNvPr id="51206"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A6C2C567-AA38-4ECA-894A-BC56E20762E1}" type="slidenum">
              <a:rPr kumimoji="0" lang="en-US" altLang="zh-CN" smtClean="0">
                <a:solidFill>
                  <a:srgbClr val="000000"/>
                </a:solidFill>
                <a:latin typeface="Arial" panose="020B0604020202020204" pitchFamily="34" charset="0"/>
                <a:ea typeface="宋体" panose="02010600030101010101" pitchFamily="2" charset="-122"/>
              </a:rPr>
            </a:fld>
            <a:endParaRPr kumimoji="0" lang="en-US" altLang="zh-CN" smtClean="0">
              <a:solidFill>
                <a:srgbClr val="000000"/>
              </a:solidFill>
              <a:latin typeface="Arial" panose="020B0604020202020204" pitchFamily="34" charset="0"/>
              <a:ea typeface="宋体" panose="02010600030101010101" pitchFamily="2" charset="-122"/>
            </a:endParaRPr>
          </a:p>
        </p:txBody>
      </p:sp>
      <p:sp>
        <p:nvSpPr>
          <p:cNvPr id="51208" name="AutoShape 8">
            <a:hlinkClick r:id="" action="ppaction://hlinkshowjump?jump=previousslide" highlightClick="1"/>
          </p:cNvPr>
          <p:cNvSpPr>
            <a:spLocks noChangeArrowheads="1"/>
          </p:cNvSpPr>
          <p:nvPr userDrawn="1"/>
        </p:nvSpPr>
        <p:spPr bwMode="auto">
          <a:xfrm>
            <a:off x="9336617" y="6382079"/>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51209" name="AutoShape 9">
            <a:hlinkClick r:id="" action="ppaction://hlinkshowjump?jump=nextslide" highlightClick="1"/>
          </p:cNvPr>
          <p:cNvSpPr>
            <a:spLocks noChangeArrowheads="1"/>
          </p:cNvSpPr>
          <p:nvPr userDrawn="1"/>
        </p:nvSpPr>
        <p:spPr bwMode="auto">
          <a:xfrm>
            <a:off x="9935853" y="6382079"/>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51210" name="Text Box 10"/>
          <p:cNvSpPr txBox="1">
            <a:spLocks noChangeArrowheads="1"/>
          </p:cNvSpPr>
          <p:nvPr userDrawn="1"/>
        </p:nvSpPr>
        <p:spPr bwMode="auto">
          <a:xfrm>
            <a:off x="9564244" y="6583692"/>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51211" name="AutoShape 11">
            <a:hlinkClick r:id="" action="ppaction://hlinkshowjump?jump=lastslideviewed" highlightClick="1"/>
          </p:cNvPr>
          <p:cNvSpPr>
            <a:spLocks noChangeArrowheads="1"/>
          </p:cNvSpPr>
          <p:nvPr userDrawn="1"/>
        </p:nvSpPr>
        <p:spPr bwMode="auto">
          <a:xfrm>
            <a:off x="10513484" y="6382079"/>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pic>
        <p:nvPicPr>
          <p:cNvPr id="51212" name="Picture 12" descr="图片3">
            <a:hlinkClick r:id="" action="ppaction://hlinkshowjump?jump=endshow"/>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089217" y="6369379"/>
            <a:ext cx="421216" cy="315913"/>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23"/>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Lst>
  <p:transition>
    <p:wipe dir="r"/>
  </p:transition>
  <p:timing>
    <p:tnLst>
      <p:par>
        <p:cTn id="1" dur="indefinite" restart="never" nodeType="tmRoot"/>
      </p:par>
    </p:tnLst>
  </p:timing>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51203"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51204"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AE073EEF-6868-465E-AB2F-A8E81D6E32A6}" type="datetime3">
              <a:rPr kumimoji="0" lang="zh-CN" altLang="en-US" smtClean="0">
                <a:solidFill>
                  <a:srgbClr val="000000"/>
                </a:solidFill>
                <a:latin typeface="Arial" panose="020B0604020202020204" pitchFamily="34" charset="0"/>
                <a:ea typeface="宋体" panose="02010600030101010101" pitchFamily="2" charset="-122"/>
              </a:rPr>
            </a:fld>
            <a:endParaRPr kumimoji="0" lang="en-US" altLang="zh-CN" smtClean="0">
              <a:solidFill>
                <a:srgbClr val="000000"/>
              </a:solidFill>
              <a:latin typeface="Arial" panose="020B0604020202020204" pitchFamily="34" charset="0"/>
              <a:ea typeface="宋体" panose="02010600030101010101" pitchFamily="2" charset="-122"/>
            </a:endParaRPr>
          </a:p>
        </p:txBody>
      </p:sp>
      <p:sp>
        <p:nvSpPr>
          <p:cNvPr id="51205"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kumimoji="0" lang="en-US" altLang="zh-CN" dirty="0" smtClean="0">
              <a:solidFill>
                <a:srgbClr val="000000"/>
              </a:solidFill>
              <a:latin typeface="Arial" panose="020B0604020202020204" pitchFamily="34" charset="0"/>
              <a:ea typeface="宋体" panose="02010600030101010101" pitchFamily="2" charset="-122"/>
            </a:endParaRPr>
          </a:p>
        </p:txBody>
      </p:sp>
      <p:sp>
        <p:nvSpPr>
          <p:cNvPr id="51206"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A6C2C567-AA38-4ECA-894A-BC56E20762E1}" type="slidenum">
              <a:rPr kumimoji="0" lang="en-US" altLang="zh-CN" smtClean="0">
                <a:solidFill>
                  <a:srgbClr val="000000"/>
                </a:solidFill>
                <a:latin typeface="Arial" panose="020B0604020202020204" pitchFamily="34" charset="0"/>
                <a:ea typeface="宋体" panose="02010600030101010101" pitchFamily="2" charset="-122"/>
              </a:rPr>
            </a:fld>
            <a:endParaRPr kumimoji="0" lang="en-US" altLang="zh-CN" smtClean="0">
              <a:solidFill>
                <a:srgbClr val="000000"/>
              </a:solidFill>
              <a:latin typeface="Arial" panose="020B0604020202020204" pitchFamily="34" charset="0"/>
              <a:ea typeface="宋体" panose="02010600030101010101" pitchFamily="2" charset="-122"/>
            </a:endParaRPr>
          </a:p>
        </p:txBody>
      </p:sp>
      <p:sp>
        <p:nvSpPr>
          <p:cNvPr id="51208" name="AutoShape 8">
            <a:hlinkClick r:id="" action="ppaction://hlinkshowjump?jump=previousslide" highlightClick="1"/>
          </p:cNvPr>
          <p:cNvSpPr>
            <a:spLocks noChangeArrowheads="1"/>
          </p:cNvSpPr>
          <p:nvPr userDrawn="1"/>
        </p:nvSpPr>
        <p:spPr bwMode="auto">
          <a:xfrm>
            <a:off x="9336617" y="6382039"/>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51209" name="AutoShape 9">
            <a:hlinkClick r:id="" action="ppaction://hlinkshowjump?jump=nextslide" highlightClick="1"/>
          </p:cNvPr>
          <p:cNvSpPr>
            <a:spLocks noChangeArrowheads="1"/>
          </p:cNvSpPr>
          <p:nvPr userDrawn="1"/>
        </p:nvSpPr>
        <p:spPr bwMode="auto">
          <a:xfrm>
            <a:off x="9935826" y="6382039"/>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51210" name="Text Box 10"/>
          <p:cNvSpPr txBox="1">
            <a:spLocks noChangeArrowheads="1"/>
          </p:cNvSpPr>
          <p:nvPr userDrawn="1"/>
        </p:nvSpPr>
        <p:spPr bwMode="auto">
          <a:xfrm>
            <a:off x="9564244" y="6583652"/>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51211" name="AutoShape 11">
            <a:hlinkClick r:id="" action="ppaction://hlinkshowjump?jump=lastslideviewed" highlightClick="1"/>
          </p:cNvPr>
          <p:cNvSpPr>
            <a:spLocks noChangeArrowheads="1"/>
          </p:cNvSpPr>
          <p:nvPr userDrawn="1"/>
        </p:nvSpPr>
        <p:spPr bwMode="auto">
          <a:xfrm>
            <a:off x="10513484" y="6382039"/>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pic>
        <p:nvPicPr>
          <p:cNvPr id="51212" name="Picture 12" descr="图片3">
            <a:hlinkClick r:id="" action="ppaction://hlinkshowjump?jump=endshow"/>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089217" y="6369339"/>
            <a:ext cx="421216" cy="315913"/>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23"/>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Lst>
  <p:transition>
    <p:wipe dir="r"/>
  </p:transition>
  <p:timing>
    <p:tnLst>
      <p:par>
        <p:cTn id="1" dur="indefinite" restart="never" nodeType="tmRoot"/>
      </p:par>
    </p:tnLst>
  </p:timing>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806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806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a:ea typeface="+mn-ea"/>
              </a:defRPr>
            </a:lvl1pPr>
          </a:lstStyle>
          <a:p>
            <a:fld id="{702C6636-E083-43CC-BF5F-4B2D037606FD}" type="datetime3">
              <a:rPr kumimoji="0" lang="zh-CN" altLang="en-US" smtClean="0">
                <a:solidFill>
                  <a:srgbClr val="000000"/>
                </a:solidFill>
                <a:latin typeface="Arial" panose="020B0604020202020204" pitchFamily="34" charset="0"/>
              </a:rPr>
            </a:fld>
            <a:endParaRPr kumimoji="0" lang="en-US" altLang="zh-CN" smtClean="0">
              <a:solidFill>
                <a:srgbClr val="000000"/>
              </a:solidFill>
              <a:latin typeface="Arial" panose="020B0604020202020204" pitchFamily="34" charset="0"/>
            </a:endParaRPr>
          </a:p>
        </p:txBody>
      </p:sp>
      <p:sp>
        <p:nvSpPr>
          <p:cNvPr id="8806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mn-ea"/>
              </a:defRPr>
            </a:lvl1pPr>
          </a:lstStyle>
          <a:p>
            <a:pPr algn="ctr"/>
            <a:endParaRPr kumimoji="0" lang="en-US" altLang="zh-CN" dirty="0" smtClean="0">
              <a:solidFill>
                <a:srgbClr val="000000"/>
              </a:solidFill>
              <a:latin typeface="Arial" panose="020B0604020202020204" pitchFamily="34" charset="0"/>
            </a:endParaRPr>
          </a:p>
        </p:txBody>
      </p:sp>
      <p:sp>
        <p:nvSpPr>
          <p:cNvPr id="88071" name="AutoShape 7">
            <a:hlinkClick r:id="" action="ppaction://hlinkshowjump?jump=previousslide" highlightClick="1"/>
          </p:cNvPr>
          <p:cNvSpPr>
            <a:spLocks noChangeArrowheads="1"/>
          </p:cNvSpPr>
          <p:nvPr userDrawn="1"/>
        </p:nvSpPr>
        <p:spPr bwMode="auto">
          <a:xfrm>
            <a:off x="9336617" y="6382011"/>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3" name="AutoShape 9">
            <a:hlinkClick r:id="" action="ppaction://hlinkshowjump?jump=nextslide" highlightClick="1"/>
          </p:cNvPr>
          <p:cNvSpPr>
            <a:spLocks noChangeArrowheads="1"/>
          </p:cNvSpPr>
          <p:nvPr userDrawn="1"/>
        </p:nvSpPr>
        <p:spPr bwMode="auto">
          <a:xfrm>
            <a:off x="9935808" y="6382011"/>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4" name="Text Box 10"/>
          <p:cNvSpPr txBox="1">
            <a:spLocks noChangeArrowheads="1"/>
          </p:cNvSpPr>
          <p:nvPr userDrawn="1"/>
        </p:nvSpPr>
        <p:spPr bwMode="auto">
          <a:xfrm>
            <a:off x="9264655" y="6583624"/>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200" smtClean="0">
              <a:solidFill>
                <a:srgbClr val="000000"/>
              </a:solidFill>
              <a:latin typeface="楷体_GB2312" panose="02010609030101010101" pitchFamily="49" charset="-122"/>
            </a:endParaRPr>
          </a:p>
        </p:txBody>
      </p:sp>
      <p:sp>
        <p:nvSpPr>
          <p:cNvPr id="88075" name="AutoShape 11">
            <a:hlinkClick r:id="" action="ppaction://hlinkshowjump?jump=lastslideviewed" highlightClick="1"/>
          </p:cNvPr>
          <p:cNvSpPr>
            <a:spLocks noChangeArrowheads="1"/>
          </p:cNvSpPr>
          <p:nvPr userDrawn="1"/>
        </p:nvSpPr>
        <p:spPr bwMode="auto">
          <a:xfrm>
            <a:off x="10513484" y="6382011"/>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pic>
        <p:nvPicPr>
          <p:cNvPr id="88077" name="Picture 13" descr="图片3">
            <a:hlinkClick r:id="" action="ppaction://hlinkshowjump?jump=endshow"/>
          </p:cNvPr>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11089217" y="6369311"/>
            <a:ext cx="421216" cy="315913"/>
          </a:xfrm>
          <a:prstGeom prst="rect">
            <a:avLst/>
          </a:prstGeom>
          <a:noFill/>
          <a:extLst>
            <a:ext uri="{909E8E84-426E-40DD-AFC4-6F175D3DCCD1}">
              <a14:hiddenFill xmlns:a14="http://schemas.microsoft.com/office/drawing/2010/main">
                <a:solidFill>
                  <a:srgbClr val="FFFFFF"/>
                </a:solidFill>
              </a14:hiddenFill>
            </a:ext>
          </a:extLst>
        </p:spPr>
      </p:pic>
      <p:sp>
        <p:nvSpPr>
          <p:cNvPr id="88079" name="Rectangle 15"/>
          <p:cNvSpPr>
            <a:spLocks noChangeArrowheads="1"/>
          </p:cNvSpPr>
          <p:nvPr userDrawn="1"/>
        </p:nvSpPr>
        <p:spPr bwMode="auto">
          <a:xfrm>
            <a:off x="3503085" y="6308725"/>
            <a:ext cx="3553883"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zh-CN" sz="1800" smtClean="0">
              <a:solidFill>
                <a:srgbClr val="333399"/>
              </a:solidFill>
              <a:latin typeface="华文行楷" panose="02010800040101010101" pitchFamily="2" charset="-122"/>
              <a:ea typeface="华文行楷" panose="02010800040101010101" pitchFamily="2" charset="-122"/>
            </a:endParaRPr>
          </a:p>
        </p:txBody>
      </p:sp>
      <p:pic>
        <p:nvPicPr>
          <p:cNvPr id="24" name="图片 23"/>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Lst>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806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806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a:ea typeface="+mn-ea"/>
              </a:defRPr>
            </a:lvl1pPr>
          </a:lstStyle>
          <a:p>
            <a:fld id="{702C6636-E083-43CC-BF5F-4B2D037606FD}" type="datetime3">
              <a:rPr kumimoji="0" lang="zh-CN" altLang="en-US" smtClean="0">
                <a:solidFill>
                  <a:srgbClr val="000000"/>
                </a:solidFill>
                <a:latin typeface="Arial" panose="020B0604020202020204" pitchFamily="34" charset="0"/>
              </a:rPr>
            </a:fld>
            <a:endParaRPr kumimoji="0" lang="en-US" altLang="zh-CN" smtClean="0">
              <a:solidFill>
                <a:srgbClr val="000000"/>
              </a:solidFill>
              <a:latin typeface="Arial" panose="020B0604020202020204" pitchFamily="34" charset="0"/>
            </a:endParaRPr>
          </a:p>
        </p:txBody>
      </p:sp>
      <p:sp>
        <p:nvSpPr>
          <p:cNvPr id="8806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mn-ea"/>
              </a:defRPr>
            </a:lvl1pPr>
          </a:lstStyle>
          <a:p>
            <a:pPr algn="ctr"/>
            <a:endParaRPr kumimoji="0" lang="en-US" altLang="zh-CN" dirty="0" smtClean="0">
              <a:solidFill>
                <a:srgbClr val="000000"/>
              </a:solidFill>
              <a:latin typeface="Arial" panose="020B0604020202020204" pitchFamily="34" charset="0"/>
            </a:endParaRPr>
          </a:p>
        </p:txBody>
      </p:sp>
      <p:sp>
        <p:nvSpPr>
          <p:cNvPr id="88071" name="AutoShape 7">
            <a:hlinkClick r:id="" action="ppaction://hlinkshowjump?jump=previousslide" highlightClick="1"/>
          </p:cNvPr>
          <p:cNvSpPr>
            <a:spLocks noChangeArrowheads="1"/>
          </p:cNvSpPr>
          <p:nvPr userDrawn="1"/>
        </p:nvSpPr>
        <p:spPr bwMode="auto">
          <a:xfrm>
            <a:off x="9336617" y="6381979"/>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3" name="AutoShape 9">
            <a:hlinkClick r:id="" action="ppaction://hlinkshowjump?jump=nextslide" highlightClick="1"/>
          </p:cNvPr>
          <p:cNvSpPr>
            <a:spLocks noChangeArrowheads="1"/>
          </p:cNvSpPr>
          <p:nvPr userDrawn="1"/>
        </p:nvSpPr>
        <p:spPr bwMode="auto">
          <a:xfrm>
            <a:off x="9935786" y="6381979"/>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4" name="Text Box 10"/>
          <p:cNvSpPr txBox="1">
            <a:spLocks noChangeArrowheads="1"/>
          </p:cNvSpPr>
          <p:nvPr userDrawn="1"/>
        </p:nvSpPr>
        <p:spPr bwMode="auto">
          <a:xfrm>
            <a:off x="9264655" y="6583592"/>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200" smtClean="0">
              <a:solidFill>
                <a:srgbClr val="000000"/>
              </a:solidFill>
              <a:latin typeface="楷体_GB2312" panose="02010609030101010101" pitchFamily="49" charset="-122"/>
            </a:endParaRPr>
          </a:p>
        </p:txBody>
      </p:sp>
      <p:sp>
        <p:nvSpPr>
          <p:cNvPr id="88075" name="AutoShape 11">
            <a:hlinkClick r:id="" action="ppaction://hlinkshowjump?jump=lastslideviewed" highlightClick="1"/>
          </p:cNvPr>
          <p:cNvSpPr>
            <a:spLocks noChangeArrowheads="1"/>
          </p:cNvSpPr>
          <p:nvPr userDrawn="1"/>
        </p:nvSpPr>
        <p:spPr bwMode="auto">
          <a:xfrm>
            <a:off x="10513484" y="6381979"/>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pic>
        <p:nvPicPr>
          <p:cNvPr id="88077" name="Picture 13" descr="图片3">
            <a:hlinkClick r:id="" action="ppaction://hlinkshowjump?jump=endshow"/>
          </p:cNvPr>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11089217" y="6369279"/>
            <a:ext cx="421216" cy="315913"/>
          </a:xfrm>
          <a:prstGeom prst="rect">
            <a:avLst/>
          </a:prstGeom>
          <a:noFill/>
          <a:extLst>
            <a:ext uri="{909E8E84-426E-40DD-AFC4-6F175D3DCCD1}">
              <a14:hiddenFill xmlns:a14="http://schemas.microsoft.com/office/drawing/2010/main">
                <a:solidFill>
                  <a:srgbClr val="FFFFFF"/>
                </a:solidFill>
              </a14:hiddenFill>
            </a:ext>
          </a:extLst>
        </p:spPr>
      </p:pic>
      <p:sp>
        <p:nvSpPr>
          <p:cNvPr id="88079" name="Rectangle 15"/>
          <p:cNvSpPr>
            <a:spLocks noChangeArrowheads="1"/>
          </p:cNvSpPr>
          <p:nvPr userDrawn="1"/>
        </p:nvSpPr>
        <p:spPr bwMode="auto">
          <a:xfrm>
            <a:off x="3503085" y="6308725"/>
            <a:ext cx="3553883"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zh-CN" sz="1800" smtClean="0">
              <a:solidFill>
                <a:srgbClr val="333399"/>
              </a:solidFill>
              <a:latin typeface="华文行楷" panose="02010800040101010101" pitchFamily="2" charset="-122"/>
              <a:ea typeface="华文行楷" panose="02010800040101010101" pitchFamily="2" charset="-122"/>
            </a:endParaRPr>
          </a:p>
        </p:txBody>
      </p:sp>
      <p:pic>
        <p:nvPicPr>
          <p:cNvPr id="24" name="图片 23"/>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Lst>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806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8071" name="AutoShape 7">
            <a:hlinkClick r:id="" action="ppaction://hlinkshowjump?jump=previousslide" highlightClick="1"/>
          </p:cNvPr>
          <p:cNvSpPr>
            <a:spLocks noChangeArrowheads="1"/>
          </p:cNvSpPr>
          <p:nvPr userDrawn="1"/>
        </p:nvSpPr>
        <p:spPr bwMode="auto">
          <a:xfrm>
            <a:off x="9336617" y="6381945"/>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3" name="AutoShape 9">
            <a:hlinkClick r:id="" action="ppaction://hlinkshowjump?jump=nextslide" highlightClick="1"/>
          </p:cNvPr>
          <p:cNvSpPr>
            <a:spLocks noChangeArrowheads="1"/>
          </p:cNvSpPr>
          <p:nvPr userDrawn="1"/>
        </p:nvSpPr>
        <p:spPr bwMode="auto">
          <a:xfrm>
            <a:off x="9935764" y="6381945"/>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4" name="Text Box 10"/>
          <p:cNvSpPr txBox="1">
            <a:spLocks noChangeArrowheads="1"/>
          </p:cNvSpPr>
          <p:nvPr userDrawn="1"/>
        </p:nvSpPr>
        <p:spPr bwMode="auto">
          <a:xfrm>
            <a:off x="9264655" y="6583558"/>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200" smtClean="0">
              <a:solidFill>
                <a:srgbClr val="000000"/>
              </a:solidFill>
              <a:latin typeface="楷体_GB2312" panose="02010609030101010101" pitchFamily="49" charset="-122"/>
            </a:endParaRPr>
          </a:p>
        </p:txBody>
      </p:sp>
      <p:sp>
        <p:nvSpPr>
          <p:cNvPr id="88075" name="AutoShape 11">
            <a:hlinkClick r:id="" action="ppaction://hlinkshowjump?jump=lastslideviewed" highlightClick="1"/>
          </p:cNvPr>
          <p:cNvSpPr>
            <a:spLocks noChangeArrowheads="1"/>
          </p:cNvSpPr>
          <p:nvPr userDrawn="1"/>
        </p:nvSpPr>
        <p:spPr bwMode="auto">
          <a:xfrm>
            <a:off x="10513484" y="6381945"/>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pic>
        <p:nvPicPr>
          <p:cNvPr id="88077" name="Picture 13" descr="图片3">
            <a:hlinkClick r:id="" action="ppaction://hlinkshowjump?jump=endshow"/>
          </p:cNvPr>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11089217" y="6369245"/>
            <a:ext cx="421216" cy="315913"/>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23"/>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Lst>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806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8071" name="AutoShape 7">
            <a:hlinkClick r:id="" action="ppaction://hlinkshowjump?jump=previousslide" highlightClick="1"/>
          </p:cNvPr>
          <p:cNvSpPr>
            <a:spLocks noChangeArrowheads="1"/>
          </p:cNvSpPr>
          <p:nvPr userDrawn="1"/>
        </p:nvSpPr>
        <p:spPr bwMode="auto">
          <a:xfrm>
            <a:off x="9336617" y="6381909"/>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3" name="AutoShape 9">
            <a:hlinkClick r:id="" action="ppaction://hlinkshowjump?jump=nextslide" highlightClick="1"/>
          </p:cNvPr>
          <p:cNvSpPr>
            <a:spLocks noChangeArrowheads="1"/>
          </p:cNvSpPr>
          <p:nvPr userDrawn="1"/>
        </p:nvSpPr>
        <p:spPr bwMode="auto">
          <a:xfrm>
            <a:off x="9935740" y="6381909"/>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4" name="Text Box 10"/>
          <p:cNvSpPr txBox="1">
            <a:spLocks noChangeArrowheads="1"/>
          </p:cNvSpPr>
          <p:nvPr userDrawn="1"/>
        </p:nvSpPr>
        <p:spPr bwMode="auto">
          <a:xfrm>
            <a:off x="9264655" y="6583522"/>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200" smtClean="0">
              <a:solidFill>
                <a:srgbClr val="000000"/>
              </a:solidFill>
              <a:latin typeface="楷体_GB2312" panose="02010609030101010101" pitchFamily="49" charset="-122"/>
            </a:endParaRPr>
          </a:p>
        </p:txBody>
      </p:sp>
      <p:sp>
        <p:nvSpPr>
          <p:cNvPr id="88075" name="AutoShape 11">
            <a:hlinkClick r:id="" action="ppaction://hlinkshowjump?jump=lastslideviewed" highlightClick="1"/>
          </p:cNvPr>
          <p:cNvSpPr>
            <a:spLocks noChangeArrowheads="1"/>
          </p:cNvSpPr>
          <p:nvPr userDrawn="1"/>
        </p:nvSpPr>
        <p:spPr bwMode="auto">
          <a:xfrm>
            <a:off x="10513484" y="6381909"/>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pic>
        <p:nvPicPr>
          <p:cNvPr id="88077" name="Picture 13" descr="图片3">
            <a:hlinkClick r:id="" action="ppaction://hlinkshowjump?jump=endshow"/>
          </p:cNvPr>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11089217" y="6369209"/>
            <a:ext cx="421216" cy="315913"/>
          </a:xfrm>
          <a:prstGeom prst="rect">
            <a:avLst/>
          </a:prstGeom>
          <a:noFill/>
          <a:extLst>
            <a:ext uri="{909E8E84-426E-40DD-AFC4-6F175D3DCCD1}">
              <a14:hiddenFill xmlns:a14="http://schemas.microsoft.com/office/drawing/2010/main">
                <a:solidFill>
                  <a:srgbClr val="FFFFFF"/>
                </a:solidFill>
              </a14:hiddenFill>
            </a:ext>
          </a:extLst>
        </p:spPr>
      </p:pic>
      <p:sp>
        <p:nvSpPr>
          <p:cNvPr id="88079" name="Rectangle 15"/>
          <p:cNvSpPr>
            <a:spLocks noChangeArrowheads="1"/>
          </p:cNvSpPr>
          <p:nvPr userDrawn="1"/>
        </p:nvSpPr>
        <p:spPr bwMode="auto">
          <a:xfrm>
            <a:off x="3503085" y="6308725"/>
            <a:ext cx="3553883"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zh-CN" sz="1800" smtClean="0">
              <a:solidFill>
                <a:srgbClr val="333399"/>
              </a:solidFill>
              <a:latin typeface="华文行楷" panose="02010800040101010101" pitchFamily="2" charset="-122"/>
              <a:ea typeface="华文行楷" panose="02010800040101010101" pitchFamily="2" charset="-122"/>
            </a:endParaRPr>
          </a:p>
        </p:txBody>
      </p:sp>
      <p:pic>
        <p:nvPicPr>
          <p:cNvPr id="24" name="图片 23"/>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timing>
    <p:tnLst>
      <p:par>
        <p:cTn id="1" dur="indefinite" restart="never" nodeType="tmRoot"/>
      </p:par>
    </p:tnLst>
  </p:timing>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806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8071" name="AutoShape 7">
            <a:hlinkClick r:id="" action="ppaction://hlinkshowjump?jump=previousslide" highlightClick="1"/>
          </p:cNvPr>
          <p:cNvSpPr>
            <a:spLocks noChangeArrowheads="1"/>
          </p:cNvSpPr>
          <p:nvPr userDrawn="1"/>
        </p:nvSpPr>
        <p:spPr bwMode="auto">
          <a:xfrm>
            <a:off x="9336617" y="6381873"/>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b="1" smtClean="0">
              <a:solidFill>
                <a:srgbClr val="000000"/>
              </a:solidFill>
              <a:latin typeface="Arial" panose="020B0604020202020204" pitchFamily="34" charset="0"/>
            </a:endParaRPr>
          </a:p>
        </p:txBody>
      </p:sp>
      <p:sp>
        <p:nvSpPr>
          <p:cNvPr id="88073" name="AutoShape 9">
            <a:hlinkClick r:id="" action="ppaction://hlinkshowjump?jump=nextslide" highlightClick="1"/>
          </p:cNvPr>
          <p:cNvSpPr>
            <a:spLocks noChangeArrowheads="1"/>
          </p:cNvSpPr>
          <p:nvPr userDrawn="1"/>
        </p:nvSpPr>
        <p:spPr bwMode="auto">
          <a:xfrm>
            <a:off x="9935716" y="6381873"/>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b="1" smtClean="0">
              <a:solidFill>
                <a:srgbClr val="000000"/>
              </a:solidFill>
              <a:latin typeface="Arial" panose="020B0604020202020204" pitchFamily="34" charset="0"/>
            </a:endParaRPr>
          </a:p>
        </p:txBody>
      </p:sp>
      <p:sp>
        <p:nvSpPr>
          <p:cNvPr id="88074" name="Text Box 10"/>
          <p:cNvSpPr txBox="1">
            <a:spLocks noChangeArrowheads="1"/>
          </p:cNvSpPr>
          <p:nvPr userDrawn="1"/>
        </p:nvSpPr>
        <p:spPr bwMode="auto">
          <a:xfrm>
            <a:off x="9264655" y="6583486"/>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200" smtClean="0">
              <a:solidFill>
                <a:srgbClr val="000000"/>
              </a:solidFill>
              <a:latin typeface="楷体_GB2312" panose="02010609030101010101" pitchFamily="49" charset="-122"/>
            </a:endParaRPr>
          </a:p>
        </p:txBody>
      </p:sp>
      <p:sp>
        <p:nvSpPr>
          <p:cNvPr id="88075" name="AutoShape 11">
            <a:hlinkClick r:id="" action="ppaction://hlinkshowjump?jump=lastslideviewed" highlightClick="1"/>
          </p:cNvPr>
          <p:cNvSpPr>
            <a:spLocks noChangeArrowheads="1"/>
          </p:cNvSpPr>
          <p:nvPr userDrawn="1"/>
        </p:nvSpPr>
        <p:spPr bwMode="auto">
          <a:xfrm>
            <a:off x="10513484" y="6381873"/>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b="1" smtClean="0">
              <a:solidFill>
                <a:srgbClr val="000000"/>
              </a:solidFill>
              <a:latin typeface="Arial" panose="020B0604020202020204" pitchFamily="34" charset="0"/>
            </a:endParaRPr>
          </a:p>
        </p:txBody>
      </p:sp>
      <p:pic>
        <p:nvPicPr>
          <p:cNvPr id="88077" name="Picture 13" descr="图片3">
            <a:hlinkClick r:id="" action="ppaction://hlinkshowjump?jump=endshow"/>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089217" y="6369173"/>
            <a:ext cx="421216" cy="315913"/>
          </a:xfrm>
          <a:prstGeom prst="rect">
            <a:avLst/>
          </a:prstGeom>
          <a:noFill/>
          <a:extLst>
            <a:ext uri="{909E8E84-426E-40DD-AFC4-6F175D3DCCD1}">
              <a14:hiddenFill xmlns:a14="http://schemas.microsoft.com/office/drawing/2010/main">
                <a:solidFill>
                  <a:srgbClr val="FFFFFF"/>
                </a:solidFill>
              </a14:hiddenFill>
            </a:ext>
          </a:extLst>
        </p:spPr>
      </p:pic>
      <p:sp>
        <p:nvSpPr>
          <p:cNvPr id="88079" name="Rectangle 15"/>
          <p:cNvSpPr>
            <a:spLocks noChangeArrowheads="1"/>
          </p:cNvSpPr>
          <p:nvPr userDrawn="1"/>
        </p:nvSpPr>
        <p:spPr bwMode="auto">
          <a:xfrm>
            <a:off x="3503085" y="6308725"/>
            <a:ext cx="3553883"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zh-CN" sz="1800" smtClean="0">
              <a:solidFill>
                <a:srgbClr val="333399"/>
              </a:solidFill>
              <a:latin typeface="华文行楷" panose="02010800040101010101" pitchFamily="2" charset="-122"/>
              <a:ea typeface="华文行楷" panose="02010800040101010101" pitchFamily="2" charset="-122"/>
            </a:endParaRPr>
          </a:p>
        </p:txBody>
      </p:sp>
      <p:pic>
        <p:nvPicPr>
          <p:cNvPr id="24" name="图片 23"/>
          <p:cNvPicPr>
            <a:picLocks noChangeAspect="1"/>
          </p:cNvPicPr>
          <p:nvPr userDrawn="1"/>
        </p:nvPicPr>
        <p:blipFill>
          <a:blip r:embed="rId16"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Lst>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8" name="矩形 7"/>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8"/>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10" name="文本框 9"/>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prstClr val="black">
                    <a:lumMod val="65000"/>
                  </a:prstClr>
                </a:solidFill>
                <a:latin typeface="黑体" panose="02010609060101010101" charset="-122"/>
                <a:ea typeface="黑体" panose="02010609060101010101" charset="-122"/>
              </a:rPr>
              <a:t>EDUCATION TO CREATE A BRIGHT FUTURE</a:t>
            </a:r>
            <a:endParaRPr lang="zh-CN" altLang="en-US" sz="800" dirty="0">
              <a:solidFill>
                <a:prstClr val="black">
                  <a:lumMod val="65000"/>
                </a:prstClr>
              </a:solidFill>
              <a:latin typeface="黑体" panose="02010609060101010101" charset="-122"/>
              <a:ea typeface="黑体" panose="02010609060101010101" charset="-122"/>
            </a:endParaRPr>
          </a:p>
        </p:txBody>
      </p:sp>
      <p:sp>
        <p:nvSpPr>
          <p:cNvPr id="11" name="矩形 10"/>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 bg1="dk1" tx1="lt1" bg2="dk2" tx2="lt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Lst>
  <p:transition>
    <p:wipe dir="r"/>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259075"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259078" name="AutoShape 6">
            <a:hlinkClick r:id="" action="ppaction://hlinkshowjump?jump=previousslide" highlightClick="1"/>
          </p:cNvPr>
          <p:cNvSpPr>
            <a:spLocks noChangeArrowheads="1"/>
          </p:cNvSpPr>
          <p:nvPr userDrawn="1"/>
        </p:nvSpPr>
        <p:spPr bwMode="auto">
          <a:xfrm>
            <a:off x="8976866" y="6308725"/>
            <a:ext cx="416983" cy="312738"/>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smtClean="0">
              <a:solidFill>
                <a:srgbClr val="000000"/>
              </a:solidFill>
            </a:endParaRPr>
          </a:p>
        </p:txBody>
      </p:sp>
      <p:sp>
        <p:nvSpPr>
          <p:cNvPr id="259080" name="AutoShape 8">
            <a:hlinkClick r:id="" action="ppaction://hlinkshowjump?jump=nextslide" highlightClick="1"/>
          </p:cNvPr>
          <p:cNvSpPr>
            <a:spLocks noChangeArrowheads="1"/>
          </p:cNvSpPr>
          <p:nvPr userDrawn="1"/>
        </p:nvSpPr>
        <p:spPr bwMode="auto">
          <a:xfrm>
            <a:off x="9709233" y="6308725"/>
            <a:ext cx="416983" cy="31273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smtClean="0">
              <a:solidFill>
                <a:srgbClr val="000000"/>
              </a:solidFill>
            </a:endParaRPr>
          </a:p>
        </p:txBody>
      </p:sp>
      <p:sp>
        <p:nvSpPr>
          <p:cNvPr id="259083" name="AutoShape 11">
            <a:hlinkClick r:id="" action="ppaction://hlinkshowjump?jump=endshow" highlightClick="1"/>
          </p:cNvPr>
          <p:cNvSpPr>
            <a:spLocks noChangeArrowheads="1"/>
          </p:cNvSpPr>
          <p:nvPr userDrawn="1"/>
        </p:nvSpPr>
        <p:spPr bwMode="auto">
          <a:xfrm>
            <a:off x="11131633" y="6308725"/>
            <a:ext cx="416983" cy="312738"/>
          </a:xfrm>
          <a:prstGeom prst="actionButtonBlank">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smtClean="0">
              <a:solidFill>
                <a:srgbClr val="000000"/>
              </a:solidFill>
            </a:endParaRPr>
          </a:p>
        </p:txBody>
      </p:sp>
      <p:grpSp>
        <p:nvGrpSpPr>
          <p:cNvPr id="259084" name="Group 12"/>
          <p:cNvGrpSpPr/>
          <p:nvPr userDrawn="1"/>
        </p:nvGrpSpPr>
        <p:grpSpPr bwMode="auto">
          <a:xfrm rot="2700000">
            <a:off x="11224683" y="6315666"/>
            <a:ext cx="215900" cy="287867"/>
            <a:chOff x="2381" y="2296"/>
            <a:chExt cx="454" cy="453"/>
          </a:xfrm>
        </p:grpSpPr>
        <p:sp>
          <p:nvSpPr>
            <p:cNvPr id="259085" name="Line 13"/>
            <p:cNvSpPr>
              <a:spLocks noChangeShapeType="1"/>
            </p:cNvSpPr>
            <p:nvPr/>
          </p:nvSpPr>
          <p:spPr bwMode="auto">
            <a:xfrm>
              <a:off x="2381" y="2523"/>
              <a:ext cx="454" cy="0"/>
            </a:xfrm>
            <a:prstGeom prst="line">
              <a:avLst/>
            </a:prstGeom>
            <a:noFill/>
            <a:ln w="571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smtClean="0">
                <a:solidFill>
                  <a:srgbClr val="000000"/>
                </a:solidFill>
              </a:endParaRPr>
            </a:p>
          </p:txBody>
        </p:sp>
        <p:sp>
          <p:nvSpPr>
            <p:cNvPr id="259086" name="Line 14"/>
            <p:cNvSpPr>
              <a:spLocks noChangeShapeType="1"/>
            </p:cNvSpPr>
            <p:nvPr/>
          </p:nvSpPr>
          <p:spPr bwMode="auto">
            <a:xfrm>
              <a:off x="2608" y="2296"/>
              <a:ext cx="0" cy="453"/>
            </a:xfrm>
            <a:prstGeom prst="line">
              <a:avLst/>
            </a:prstGeom>
            <a:noFill/>
            <a:ln w="571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smtClean="0">
                <a:solidFill>
                  <a:srgbClr val="000000"/>
                </a:solidFill>
              </a:endParaRPr>
            </a:p>
          </p:txBody>
        </p:sp>
      </p:grpSp>
      <p:sp>
        <p:nvSpPr>
          <p:cNvPr id="259087" name="Text Box 15"/>
          <p:cNvSpPr txBox="1">
            <a:spLocks noChangeArrowheads="1"/>
          </p:cNvSpPr>
          <p:nvPr userDrawn="1"/>
        </p:nvSpPr>
        <p:spPr bwMode="auto">
          <a:xfrm>
            <a:off x="8917517" y="6561261"/>
            <a:ext cx="21852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200" smtClean="0">
                <a:solidFill>
                  <a:srgbClr val="000000"/>
                </a:solidFill>
                <a:latin typeface="楷体_GB2312" panose="02010609030101010101" pitchFamily="49" charset="-122"/>
              </a:rPr>
              <a:t>上页   下页   返回   结束 </a:t>
            </a:r>
            <a:endParaRPr kumimoji="0" lang="zh-CN" altLang="en-US" sz="1200" smtClean="0">
              <a:solidFill>
                <a:srgbClr val="000000"/>
              </a:solidFill>
              <a:latin typeface="楷体_GB2312" panose="02010609030101010101" pitchFamily="49" charset="-122"/>
            </a:endParaRPr>
          </a:p>
        </p:txBody>
      </p:sp>
      <p:sp>
        <p:nvSpPr>
          <p:cNvPr id="259088" name="AutoShape 16">
            <a:hlinkClick r:id="" action="ppaction://hlinkshowjump?jump=lastslideviewed" highlightClick="1"/>
          </p:cNvPr>
          <p:cNvSpPr>
            <a:spLocks noChangeArrowheads="1"/>
          </p:cNvSpPr>
          <p:nvPr userDrawn="1"/>
        </p:nvSpPr>
        <p:spPr bwMode="auto">
          <a:xfrm>
            <a:off x="10382333" y="6308725"/>
            <a:ext cx="416983" cy="312738"/>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smtClean="0">
              <a:solidFill>
                <a:srgbClr val="000000"/>
              </a:solidFill>
            </a:endParaRPr>
          </a:p>
        </p:txBody>
      </p:sp>
      <p:sp>
        <p:nvSpPr>
          <p:cNvPr id="259092" name="Rectangle 20"/>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b="0">
                <a:ea typeface="宋体" panose="02010600030101010101" pitchFamily="2" charset="-122"/>
              </a:defRPr>
            </a:lvl1pPr>
          </a:lstStyle>
          <a:p>
            <a:fld id="{B630BBFD-AFDD-46C6-B435-5519B92B9544}" type="slidenum">
              <a:rPr lang="en-US" altLang="zh-CN" smtClean="0">
                <a:solidFill>
                  <a:srgbClr val="000000"/>
                </a:solidFill>
              </a:rPr>
            </a:fld>
            <a:endParaRPr lang="en-US" altLang="zh-CN" smtClean="0">
              <a:solidFill>
                <a:srgbClr val="000000"/>
              </a:solidFill>
            </a:endParaRPr>
          </a:p>
        </p:txBody>
      </p:sp>
      <p:pic>
        <p:nvPicPr>
          <p:cNvPr id="24" name="图片 23"/>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rgbClr val="FFFFFF">
                    <a:lumMod val="65000"/>
                  </a:srgbClr>
                </a:solidFill>
                <a:latin typeface="黑体" panose="02010609060101010101" charset="-122"/>
                <a:ea typeface="黑体" panose="02010609060101010101" charset="-122"/>
              </a:rPr>
              <a:t>EDUCATION TO CREATE A BRIGHT FUTURE</a:t>
            </a:r>
            <a:endParaRPr lang="zh-CN" altLang="en-US" sz="800" dirty="0">
              <a:solidFill>
                <a:srgbClr val="FFFFFF">
                  <a:lumMod val="65000"/>
                </a:srgb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Lst>
  <p:transition>
    <p:zoom/>
  </p:transition>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楷体_GB2312" panose="02010609030101010101" pitchFamily="49" charset="-122"/>
        </a:defRPr>
      </a:lvl2pPr>
      <a:lvl3pPr algn="ctr" rtl="0" fontAlgn="base">
        <a:spcBef>
          <a:spcPct val="0"/>
        </a:spcBef>
        <a:spcAft>
          <a:spcPct val="0"/>
        </a:spcAft>
        <a:defRPr sz="4400">
          <a:solidFill>
            <a:schemeClr val="tx2"/>
          </a:solidFill>
          <a:latin typeface="Arial" panose="020B0604020202020204" pitchFamily="34" charset="0"/>
          <a:ea typeface="楷体_GB2312" panose="02010609030101010101" pitchFamily="49" charset="-122"/>
        </a:defRPr>
      </a:lvl3pPr>
      <a:lvl4pPr algn="ctr" rtl="0" fontAlgn="base">
        <a:spcBef>
          <a:spcPct val="0"/>
        </a:spcBef>
        <a:spcAft>
          <a:spcPct val="0"/>
        </a:spcAft>
        <a:defRPr sz="4400">
          <a:solidFill>
            <a:schemeClr val="tx2"/>
          </a:solidFill>
          <a:latin typeface="Arial" panose="020B0604020202020204" pitchFamily="34" charset="0"/>
          <a:ea typeface="楷体_GB2312" panose="02010609030101010101" pitchFamily="49" charset="-122"/>
        </a:defRPr>
      </a:lvl4pPr>
      <a:lvl5pPr algn="ctr" rtl="0" fontAlgn="base">
        <a:spcBef>
          <a:spcPct val="0"/>
        </a:spcBef>
        <a:spcAft>
          <a:spcPct val="0"/>
        </a:spcAft>
        <a:defRPr sz="4400">
          <a:solidFill>
            <a:schemeClr val="tx2"/>
          </a:solidFill>
          <a:latin typeface="Arial" panose="020B0604020202020204" pitchFamily="34" charset="0"/>
          <a:ea typeface="楷体_GB2312" panose="02010609030101010101" pitchFamily="49" charset="-122"/>
        </a:defRPr>
      </a:lvl5pPr>
      <a:lvl6pPr marL="457200" algn="ctr" rtl="0" fontAlgn="base">
        <a:spcBef>
          <a:spcPct val="0"/>
        </a:spcBef>
        <a:spcAft>
          <a:spcPct val="0"/>
        </a:spcAft>
        <a:defRPr sz="4400">
          <a:solidFill>
            <a:schemeClr val="tx2"/>
          </a:solidFill>
          <a:latin typeface="Arial" panose="020B0604020202020204" pitchFamily="34" charset="0"/>
          <a:ea typeface="楷体_GB2312" panose="02010609030101010101" pitchFamily="49" charset="-122"/>
        </a:defRPr>
      </a:lvl6pPr>
      <a:lvl7pPr marL="914400" algn="ctr" rtl="0" fontAlgn="base">
        <a:spcBef>
          <a:spcPct val="0"/>
        </a:spcBef>
        <a:spcAft>
          <a:spcPct val="0"/>
        </a:spcAft>
        <a:defRPr sz="4400">
          <a:solidFill>
            <a:schemeClr val="tx2"/>
          </a:solidFill>
          <a:latin typeface="Arial" panose="020B0604020202020204" pitchFamily="34" charset="0"/>
          <a:ea typeface="楷体_GB2312" panose="02010609030101010101" pitchFamily="49" charset="-122"/>
        </a:defRPr>
      </a:lvl7pPr>
      <a:lvl8pPr marL="1371600" algn="ctr" rtl="0" fontAlgn="base">
        <a:spcBef>
          <a:spcPct val="0"/>
        </a:spcBef>
        <a:spcAft>
          <a:spcPct val="0"/>
        </a:spcAft>
        <a:defRPr sz="4400">
          <a:solidFill>
            <a:schemeClr val="tx2"/>
          </a:solidFill>
          <a:latin typeface="Arial" panose="020B0604020202020204" pitchFamily="34" charset="0"/>
          <a:ea typeface="楷体_GB2312" panose="02010609030101010101" pitchFamily="49" charset="-122"/>
        </a:defRPr>
      </a:lvl8pPr>
      <a:lvl9pPr marL="1828800" algn="ctr" rtl="0" fontAlgn="base">
        <a:spcBef>
          <a:spcPct val="0"/>
        </a:spcBef>
        <a:spcAft>
          <a:spcPct val="0"/>
        </a:spcAft>
        <a:defRPr sz="4400">
          <a:solidFill>
            <a:schemeClr val="tx2"/>
          </a:solidFill>
          <a:latin typeface="Arial" panose="020B0604020202020204" pitchFamily="34" charset="0"/>
          <a:ea typeface="楷体_GB2312" panose="02010609030101010101" pitchFamily="49"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806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806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a:ea typeface="+mn-ea"/>
              </a:defRPr>
            </a:lvl1pPr>
          </a:lstStyle>
          <a:p>
            <a:fld id="{ABBBB631-079B-4672-8DA9-D45B766BD11B}" type="datetime3">
              <a:rPr kumimoji="0" lang="zh-CN" altLang="en-US" smtClean="0">
                <a:solidFill>
                  <a:srgbClr val="000000"/>
                </a:solidFill>
                <a:latin typeface="Arial" panose="020B0604020202020204" pitchFamily="34" charset="0"/>
              </a:rPr>
            </a:fld>
            <a:endParaRPr kumimoji="0" lang="en-US" altLang="zh-CN" smtClean="0">
              <a:solidFill>
                <a:srgbClr val="000000"/>
              </a:solidFill>
              <a:latin typeface="Arial" panose="020B0604020202020204" pitchFamily="34" charset="0"/>
            </a:endParaRPr>
          </a:p>
        </p:txBody>
      </p:sp>
      <p:sp>
        <p:nvSpPr>
          <p:cNvPr id="8806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mn-ea"/>
              </a:defRPr>
            </a:lvl1pPr>
          </a:lstStyle>
          <a:p>
            <a:pPr algn="ctr"/>
            <a:endParaRPr kumimoji="0" lang="en-US" altLang="zh-CN" dirty="0" smtClean="0">
              <a:solidFill>
                <a:srgbClr val="000000"/>
              </a:solidFill>
              <a:latin typeface="Arial" panose="020B0604020202020204" pitchFamily="34" charset="0"/>
            </a:endParaRPr>
          </a:p>
        </p:txBody>
      </p:sp>
      <p:sp>
        <p:nvSpPr>
          <p:cNvPr id="88071" name="AutoShape 7">
            <a:hlinkClick r:id="" action="ppaction://hlinkshowjump?jump=previousslide" highlightClick="1"/>
          </p:cNvPr>
          <p:cNvSpPr>
            <a:spLocks noChangeArrowheads="1"/>
          </p:cNvSpPr>
          <p:nvPr userDrawn="1"/>
        </p:nvSpPr>
        <p:spPr bwMode="auto">
          <a:xfrm>
            <a:off x="9336617" y="6382647"/>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3" name="AutoShape 9">
            <a:hlinkClick r:id="" action="ppaction://hlinkshowjump?jump=nextslide" highlightClick="1"/>
          </p:cNvPr>
          <p:cNvSpPr>
            <a:spLocks noChangeArrowheads="1"/>
          </p:cNvSpPr>
          <p:nvPr userDrawn="1"/>
        </p:nvSpPr>
        <p:spPr bwMode="auto">
          <a:xfrm>
            <a:off x="9936232" y="6382647"/>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4" name="Text Box 10"/>
          <p:cNvSpPr txBox="1">
            <a:spLocks noChangeArrowheads="1"/>
          </p:cNvSpPr>
          <p:nvPr userDrawn="1"/>
        </p:nvSpPr>
        <p:spPr bwMode="auto">
          <a:xfrm>
            <a:off x="9264655" y="6584260"/>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200" smtClean="0">
              <a:solidFill>
                <a:srgbClr val="000000"/>
              </a:solidFill>
              <a:latin typeface="楷体_GB2312" panose="02010609030101010101" pitchFamily="49" charset="-122"/>
            </a:endParaRPr>
          </a:p>
        </p:txBody>
      </p:sp>
      <p:sp>
        <p:nvSpPr>
          <p:cNvPr id="88075" name="AutoShape 11">
            <a:hlinkClick r:id="" action="ppaction://hlinkshowjump?jump=lastslideviewed" highlightClick="1"/>
          </p:cNvPr>
          <p:cNvSpPr>
            <a:spLocks noChangeArrowheads="1"/>
          </p:cNvSpPr>
          <p:nvPr userDrawn="1"/>
        </p:nvSpPr>
        <p:spPr bwMode="auto">
          <a:xfrm>
            <a:off x="10513484" y="6382647"/>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pic>
        <p:nvPicPr>
          <p:cNvPr id="88077" name="Picture 13" descr="图片3">
            <a:hlinkClick r:id="" action="ppaction://hlinkshowjump?jump=endshow"/>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089217" y="6369947"/>
            <a:ext cx="421216" cy="315913"/>
          </a:xfrm>
          <a:prstGeom prst="rect">
            <a:avLst/>
          </a:prstGeom>
          <a:noFill/>
          <a:extLst>
            <a:ext uri="{909E8E84-426E-40DD-AFC4-6F175D3DCCD1}">
              <a14:hiddenFill xmlns:a14="http://schemas.microsoft.com/office/drawing/2010/main">
                <a:solidFill>
                  <a:srgbClr val="FFFFFF"/>
                </a:solidFill>
              </a14:hiddenFill>
            </a:ext>
          </a:extLst>
        </p:spPr>
      </p:pic>
      <p:sp>
        <p:nvSpPr>
          <p:cNvPr id="88079" name="Rectangle 15"/>
          <p:cNvSpPr>
            <a:spLocks noChangeArrowheads="1"/>
          </p:cNvSpPr>
          <p:nvPr userDrawn="1"/>
        </p:nvSpPr>
        <p:spPr bwMode="auto">
          <a:xfrm>
            <a:off x="3503085" y="6308725"/>
            <a:ext cx="3553883"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zh-CN" sz="1800" smtClean="0">
              <a:solidFill>
                <a:srgbClr val="333399"/>
              </a:solidFill>
              <a:latin typeface="华文行楷" panose="02010800040101010101" pitchFamily="2" charset="-122"/>
              <a:ea typeface="华文行楷" panose="02010800040101010101" pitchFamily="2" charset="-122"/>
            </a:endParaRPr>
          </a:p>
        </p:txBody>
      </p:sp>
      <p:pic>
        <p:nvPicPr>
          <p:cNvPr id="3" name="图片 2"/>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4" name="矩形 3"/>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6" name="文本框 5"/>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7" name="矩形 6"/>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806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806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a:ea typeface="+mn-ea"/>
              </a:defRPr>
            </a:lvl1pPr>
          </a:lstStyle>
          <a:p>
            <a:fld id="{7B95BF2D-3D37-4055-91E2-AFAD9E18BFCD}" type="datetime3">
              <a:rPr kumimoji="0" lang="zh-CN" altLang="en-US" smtClean="0">
                <a:solidFill>
                  <a:srgbClr val="000000"/>
                </a:solidFill>
                <a:latin typeface="Arial" panose="020B0604020202020204" pitchFamily="34" charset="0"/>
              </a:rPr>
            </a:fld>
            <a:endParaRPr kumimoji="0" lang="en-US" altLang="zh-CN" smtClean="0">
              <a:solidFill>
                <a:srgbClr val="000000"/>
              </a:solidFill>
              <a:latin typeface="Arial" panose="020B0604020202020204" pitchFamily="34" charset="0"/>
            </a:endParaRPr>
          </a:p>
        </p:txBody>
      </p:sp>
      <p:sp>
        <p:nvSpPr>
          <p:cNvPr id="8806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mn-ea"/>
              </a:defRPr>
            </a:lvl1pPr>
          </a:lstStyle>
          <a:p>
            <a:pPr algn="ctr"/>
            <a:r>
              <a:rPr kumimoji="0" lang="en-US" altLang="zh-CN" smtClean="0">
                <a:solidFill>
                  <a:srgbClr val="000000"/>
                </a:solidFill>
                <a:latin typeface="Arial" panose="020B0604020202020204" pitchFamily="34" charset="0"/>
              </a:rPr>
              <a:t>徐州工程学院数理学院</a:t>
            </a:r>
            <a:endParaRPr kumimoji="0" lang="en-US" altLang="zh-CN" smtClean="0">
              <a:solidFill>
                <a:srgbClr val="000000"/>
              </a:solidFill>
              <a:latin typeface="Arial" panose="020B0604020202020204" pitchFamily="34" charset="0"/>
            </a:endParaRPr>
          </a:p>
        </p:txBody>
      </p:sp>
      <p:sp>
        <p:nvSpPr>
          <p:cNvPr id="88071" name="AutoShape 7">
            <a:hlinkClick r:id="" action="ppaction://hlinkshowjump?jump=previousslide" highlightClick="1"/>
          </p:cNvPr>
          <p:cNvSpPr>
            <a:spLocks noChangeArrowheads="1"/>
          </p:cNvSpPr>
          <p:nvPr/>
        </p:nvSpPr>
        <p:spPr bwMode="auto">
          <a:xfrm>
            <a:off x="9336617" y="6381831"/>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3" name="AutoShape 9">
            <a:hlinkClick r:id="" action="ppaction://hlinkshowjump?jump=nextslide" highlightClick="1"/>
          </p:cNvPr>
          <p:cNvSpPr>
            <a:spLocks noChangeArrowheads="1"/>
          </p:cNvSpPr>
          <p:nvPr/>
        </p:nvSpPr>
        <p:spPr bwMode="auto">
          <a:xfrm>
            <a:off x="9935688" y="6381831"/>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4" name="Text Box 10"/>
          <p:cNvSpPr txBox="1">
            <a:spLocks noChangeArrowheads="1"/>
          </p:cNvSpPr>
          <p:nvPr/>
        </p:nvSpPr>
        <p:spPr bwMode="auto">
          <a:xfrm>
            <a:off x="9264655" y="6583444"/>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200" smtClean="0">
              <a:solidFill>
                <a:srgbClr val="000000"/>
              </a:solidFill>
              <a:latin typeface="楷体_GB2312" panose="02010609030101010101" pitchFamily="49" charset="-122"/>
            </a:endParaRPr>
          </a:p>
        </p:txBody>
      </p:sp>
      <p:sp>
        <p:nvSpPr>
          <p:cNvPr id="88075" name="AutoShape 11">
            <a:hlinkClick r:id="" action="ppaction://hlinkshowjump?jump=lastslideviewed" highlightClick="1"/>
          </p:cNvPr>
          <p:cNvSpPr>
            <a:spLocks noChangeArrowheads="1"/>
          </p:cNvSpPr>
          <p:nvPr/>
        </p:nvSpPr>
        <p:spPr bwMode="auto">
          <a:xfrm>
            <a:off x="10513484" y="6381831"/>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pic>
        <p:nvPicPr>
          <p:cNvPr id="88077" name="Picture 13" descr="图片3">
            <a:hlinkClick r:id="" action="ppaction://hlinkshowjump?jump=endshow"/>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089217" y="6369131"/>
            <a:ext cx="421216" cy="315913"/>
          </a:xfrm>
          <a:prstGeom prst="rect">
            <a:avLst/>
          </a:prstGeom>
          <a:noFill/>
          <a:extLst>
            <a:ext uri="{909E8E84-426E-40DD-AFC4-6F175D3DCCD1}">
              <a14:hiddenFill xmlns:a14="http://schemas.microsoft.com/office/drawing/2010/main">
                <a:solidFill>
                  <a:srgbClr val="FFFFFF"/>
                </a:solidFill>
              </a14:hiddenFill>
            </a:ext>
          </a:extLst>
        </p:spPr>
      </p:pic>
      <p:sp>
        <p:nvSpPr>
          <p:cNvPr id="88079" name="Rectangle 15"/>
          <p:cNvSpPr>
            <a:spLocks noChangeArrowheads="1"/>
          </p:cNvSpPr>
          <p:nvPr userDrawn="1"/>
        </p:nvSpPr>
        <p:spPr bwMode="auto">
          <a:xfrm>
            <a:off x="3503085" y="6308725"/>
            <a:ext cx="3553883"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zh-CN" sz="1800" smtClean="0">
              <a:solidFill>
                <a:srgbClr val="333399"/>
              </a:solidFill>
              <a:latin typeface="华文行楷" panose="02010800040101010101" pitchFamily="2" charset="-122"/>
              <a:ea typeface="华文行楷" panose="02010800040101010101" pitchFamily="2" charset="-122"/>
            </a:endParaRPr>
          </a:p>
        </p:txBody>
      </p:sp>
    </p:spTree>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Lst>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8" name="矩形 7"/>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8"/>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10" name="文本框 9"/>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prstClr val="black">
                    <a:lumMod val="65000"/>
                  </a:prstClr>
                </a:solidFill>
                <a:latin typeface="黑体" panose="02010609060101010101" charset="-122"/>
                <a:ea typeface="黑体" panose="02010609060101010101" charset="-122"/>
              </a:rPr>
              <a:t>EDUCATION TO CREATE A BRIGHT FUTURE</a:t>
            </a:r>
            <a:endParaRPr lang="zh-CN" altLang="en-US" sz="800" dirty="0">
              <a:solidFill>
                <a:prstClr val="black">
                  <a:lumMod val="65000"/>
                </a:prstClr>
              </a:solidFill>
              <a:latin typeface="黑体" panose="02010609060101010101" charset="-122"/>
              <a:ea typeface="黑体" panose="02010609060101010101" charset="-122"/>
            </a:endParaRPr>
          </a:p>
        </p:txBody>
      </p:sp>
      <p:sp>
        <p:nvSpPr>
          <p:cNvPr id="11" name="矩形 10"/>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 bg1="dk1" tx1="lt1" bg2="dk2" tx2="lt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Lst>
  <p:transition>
    <p:wipe dir="r"/>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kumimoji="0" sz="1400"/>
            </a:lvl1pPr>
          </a:lstStyle>
          <a:p>
            <a:endParaRPr lang="en-US" altLang="zh-CN" smtClean="0">
              <a:solidFill>
                <a:srgbClr val="000000"/>
              </a:solidFill>
              <a:ea typeface="宋体" panose="02010600030101010101" pitchFamily="2" charset="-122"/>
            </a:endParaRPr>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kumimoji="0" sz="1400"/>
            </a:lvl1pPr>
          </a:lstStyle>
          <a:p>
            <a:pPr algn="ctr"/>
            <a:endParaRPr lang="en-US" altLang="zh-CN" smtClean="0">
              <a:solidFill>
                <a:srgbClr val="000000"/>
              </a:solidFill>
              <a:ea typeface="宋体" panose="02010600030101010101" pitchFamily="2" charset="-122"/>
            </a:endParaRPr>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0" sz="1400"/>
            </a:lvl1pPr>
          </a:lstStyle>
          <a:p>
            <a:fld id="{B9346CFA-C7A6-41A1-8F7C-D8FBBF7B749A}" type="slidenum">
              <a:rPr lang="zh-CN" altLang="en-US" smtClean="0">
                <a:solidFill>
                  <a:srgbClr val="000000"/>
                </a:solidFill>
                <a:ea typeface="宋体" panose="02010600030101010101" pitchFamily="2" charset="-122"/>
              </a:rPr>
            </a:fld>
            <a:endParaRPr lang="en-US" altLang="zh-CN" smtClean="0">
              <a:solidFill>
                <a:srgbClr val="000000"/>
              </a:solidFill>
              <a:ea typeface="宋体" panose="02010600030101010101" pitchFamily="2" charset="-122"/>
            </a:endParaRPr>
          </a:p>
        </p:txBody>
      </p:sp>
      <p:pic>
        <p:nvPicPr>
          <p:cNvPr id="24" name="图片 23"/>
          <p:cNvPicPr>
            <a:picLocks noChangeAspect="1"/>
          </p:cNvPicPr>
          <p:nvPr userDrawn="1"/>
        </p:nvPicPr>
        <p:blipFill>
          <a:blip r:embed="rId1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rgbClr val="FFFFFF">
                    <a:lumMod val="65000"/>
                  </a:srgbClr>
                </a:solidFill>
                <a:latin typeface="黑体" panose="02010609060101010101" charset="-122"/>
                <a:ea typeface="黑体" panose="02010609060101010101" charset="-122"/>
              </a:rPr>
              <a:t>EDUCATION TO CREATE A BRIGHT FUTURE</a:t>
            </a:r>
            <a:endParaRPr lang="zh-CN" altLang="en-US" sz="800" dirty="0">
              <a:solidFill>
                <a:srgbClr val="FFFFFF">
                  <a:lumMod val="65000"/>
                </a:srgb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Lst>
  <p:transition>
    <p:wipe/>
  </p:transition>
  <p:hf hdr="0" ftr="0" dt="0"/>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kumimoji="0" sz="1400"/>
            </a:lvl1pPr>
          </a:lstStyle>
          <a:p>
            <a:endParaRPr lang="en-US" altLang="zh-CN" smtClean="0">
              <a:solidFill>
                <a:srgbClr val="000000"/>
              </a:solidFill>
              <a:ea typeface="宋体" panose="02010600030101010101" pitchFamily="2" charset="-122"/>
            </a:endParaRPr>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kumimoji="0" sz="1400"/>
            </a:lvl1pPr>
          </a:lstStyle>
          <a:p>
            <a:pPr algn="ctr"/>
            <a:endParaRPr lang="en-US" altLang="zh-CN" smtClean="0">
              <a:solidFill>
                <a:srgbClr val="000000"/>
              </a:solidFill>
              <a:ea typeface="宋体" panose="02010600030101010101" pitchFamily="2" charset="-122"/>
            </a:endParaRPr>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0" sz="1400"/>
            </a:lvl1pPr>
          </a:lstStyle>
          <a:p>
            <a:fld id="{B9346CFA-C7A6-41A1-8F7C-D8FBBF7B749A}" type="slidenum">
              <a:rPr lang="zh-CN" altLang="en-US" smtClean="0">
                <a:solidFill>
                  <a:srgbClr val="000000"/>
                </a:solidFill>
                <a:ea typeface="宋体" panose="02010600030101010101" pitchFamily="2" charset="-122"/>
              </a:rPr>
            </a:fld>
            <a:endParaRPr lang="en-US" altLang="zh-CN" smtClean="0">
              <a:solidFill>
                <a:srgbClr val="000000"/>
              </a:solidFill>
              <a:ea typeface="宋体" panose="02010600030101010101" pitchFamily="2" charset="-122"/>
            </a:endParaRPr>
          </a:p>
        </p:txBody>
      </p:sp>
      <p:pic>
        <p:nvPicPr>
          <p:cNvPr id="24" name="图片 23"/>
          <p:cNvPicPr>
            <a:picLocks noChangeAspect="1"/>
          </p:cNvPicPr>
          <p:nvPr userDrawn="1"/>
        </p:nvPicPr>
        <p:blipFill>
          <a:blip r:embed="rId1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rgbClr val="FFFFFF">
                    <a:lumMod val="65000"/>
                  </a:srgbClr>
                </a:solidFill>
                <a:latin typeface="黑体" panose="02010609060101010101" charset="-122"/>
                <a:ea typeface="黑体" panose="02010609060101010101" charset="-122"/>
              </a:rPr>
              <a:t>EDUCATION TO CREATE A BRIGHT FUTURE</a:t>
            </a:r>
            <a:endParaRPr lang="zh-CN" altLang="en-US" sz="800" dirty="0">
              <a:solidFill>
                <a:srgbClr val="FFFFFF">
                  <a:lumMod val="65000"/>
                </a:srgb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Lst>
  <p:transition>
    <p:wipe/>
  </p:transition>
  <p:hf hdr="0" ftr="0" dt="0"/>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806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806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a:ea typeface="+mn-ea"/>
              </a:defRPr>
            </a:lvl1pPr>
          </a:lstStyle>
          <a:p>
            <a:fld id="{ABBBB631-079B-4672-8DA9-D45B766BD11B}" type="datetime3">
              <a:rPr kumimoji="0" lang="zh-CN" altLang="en-US" smtClean="0">
                <a:solidFill>
                  <a:srgbClr val="000000"/>
                </a:solidFill>
                <a:latin typeface="Arial" panose="020B0604020202020204" pitchFamily="34" charset="0"/>
              </a:rPr>
            </a:fld>
            <a:endParaRPr kumimoji="0" lang="en-US" altLang="zh-CN" smtClean="0">
              <a:solidFill>
                <a:srgbClr val="000000"/>
              </a:solidFill>
              <a:latin typeface="Arial" panose="020B0604020202020204" pitchFamily="34" charset="0"/>
            </a:endParaRPr>
          </a:p>
        </p:txBody>
      </p:sp>
      <p:sp>
        <p:nvSpPr>
          <p:cNvPr id="8806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mn-ea"/>
              </a:defRPr>
            </a:lvl1pPr>
          </a:lstStyle>
          <a:p>
            <a:pPr algn="ctr"/>
            <a:endParaRPr kumimoji="0" lang="en-US" altLang="zh-CN" dirty="0" smtClean="0">
              <a:solidFill>
                <a:srgbClr val="000000"/>
              </a:solidFill>
              <a:latin typeface="Arial" panose="020B0604020202020204" pitchFamily="34" charset="0"/>
            </a:endParaRPr>
          </a:p>
        </p:txBody>
      </p:sp>
      <p:sp>
        <p:nvSpPr>
          <p:cNvPr id="88071" name="AutoShape 7">
            <a:hlinkClick r:id="" action="ppaction://hlinkshowjump?jump=previousslide" highlightClick="1"/>
          </p:cNvPr>
          <p:cNvSpPr>
            <a:spLocks noChangeArrowheads="1"/>
          </p:cNvSpPr>
          <p:nvPr userDrawn="1"/>
        </p:nvSpPr>
        <p:spPr bwMode="auto">
          <a:xfrm>
            <a:off x="9336617" y="6382587"/>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3" name="AutoShape 9">
            <a:hlinkClick r:id="" action="ppaction://hlinkshowjump?jump=nextslide" highlightClick="1"/>
          </p:cNvPr>
          <p:cNvSpPr>
            <a:spLocks noChangeArrowheads="1"/>
          </p:cNvSpPr>
          <p:nvPr userDrawn="1"/>
        </p:nvSpPr>
        <p:spPr bwMode="auto">
          <a:xfrm>
            <a:off x="9936192" y="6382587"/>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4" name="Text Box 10"/>
          <p:cNvSpPr txBox="1">
            <a:spLocks noChangeArrowheads="1"/>
          </p:cNvSpPr>
          <p:nvPr userDrawn="1"/>
        </p:nvSpPr>
        <p:spPr bwMode="auto">
          <a:xfrm>
            <a:off x="9264655" y="6584200"/>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200" smtClean="0">
              <a:solidFill>
                <a:srgbClr val="000000"/>
              </a:solidFill>
              <a:latin typeface="楷体_GB2312" panose="02010609030101010101" pitchFamily="49" charset="-122"/>
            </a:endParaRPr>
          </a:p>
        </p:txBody>
      </p:sp>
      <p:sp>
        <p:nvSpPr>
          <p:cNvPr id="88075" name="AutoShape 11">
            <a:hlinkClick r:id="" action="ppaction://hlinkshowjump?jump=lastslideviewed" highlightClick="1"/>
          </p:cNvPr>
          <p:cNvSpPr>
            <a:spLocks noChangeArrowheads="1"/>
          </p:cNvSpPr>
          <p:nvPr userDrawn="1"/>
        </p:nvSpPr>
        <p:spPr bwMode="auto">
          <a:xfrm>
            <a:off x="10513484" y="6382587"/>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pic>
        <p:nvPicPr>
          <p:cNvPr id="88077" name="Picture 13" descr="图片3">
            <a:hlinkClick r:id="" action="ppaction://hlinkshowjump?jump=endshow"/>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089217" y="6369887"/>
            <a:ext cx="421216" cy="315913"/>
          </a:xfrm>
          <a:prstGeom prst="rect">
            <a:avLst/>
          </a:prstGeom>
          <a:noFill/>
          <a:extLst>
            <a:ext uri="{909E8E84-426E-40DD-AFC4-6F175D3DCCD1}">
              <a14:hiddenFill xmlns:a14="http://schemas.microsoft.com/office/drawing/2010/main">
                <a:solidFill>
                  <a:srgbClr val="FFFFFF"/>
                </a:solidFill>
              </a14:hiddenFill>
            </a:ext>
          </a:extLst>
        </p:spPr>
      </p:pic>
      <p:sp>
        <p:nvSpPr>
          <p:cNvPr id="88079" name="Rectangle 15"/>
          <p:cNvSpPr>
            <a:spLocks noChangeArrowheads="1"/>
          </p:cNvSpPr>
          <p:nvPr userDrawn="1"/>
        </p:nvSpPr>
        <p:spPr bwMode="auto">
          <a:xfrm>
            <a:off x="3503085" y="6308725"/>
            <a:ext cx="3553883"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zh-CN" sz="1800" smtClean="0">
              <a:solidFill>
                <a:srgbClr val="333399"/>
              </a:solidFill>
              <a:latin typeface="华文行楷" panose="02010800040101010101" pitchFamily="2" charset="-122"/>
              <a:ea typeface="华文行楷" panose="02010800040101010101" pitchFamily="2" charset="-122"/>
            </a:endParaRPr>
          </a:p>
        </p:txBody>
      </p:sp>
      <p:pic>
        <p:nvPicPr>
          <p:cNvPr id="3" name="图片 2"/>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4" name="矩形 3"/>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 name="文本框 4"/>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6" name="文本框 5"/>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rgbClr val="FFFFFF">
                    <a:lumMod val="65000"/>
                  </a:srgbClr>
                </a:solidFill>
                <a:latin typeface="黑体" panose="02010609060101010101" charset="-122"/>
                <a:ea typeface="黑体" panose="02010609060101010101" charset="-122"/>
              </a:rPr>
              <a:t>EDUCATION TO CREATE A BRIGHT FUTURE</a:t>
            </a:r>
            <a:endParaRPr lang="zh-CN" altLang="en-US" sz="800" dirty="0">
              <a:solidFill>
                <a:srgbClr val="FFFFFF">
                  <a:lumMod val="65000"/>
                </a:srgbClr>
              </a:solidFill>
              <a:latin typeface="黑体" panose="02010609060101010101" charset="-122"/>
              <a:ea typeface="黑体" panose="02010609060101010101" charset="-122"/>
            </a:endParaRPr>
          </a:p>
        </p:txBody>
      </p:sp>
      <p:sp>
        <p:nvSpPr>
          <p:cNvPr id="7" name="矩形 6"/>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Lst>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endParaRPr kumimoji="0" lang="en-US" altLang="zh-CN" smtClean="0">
              <a:solidFill>
                <a:srgbClr val="000000"/>
              </a:solidFill>
              <a:latin typeface="Arial" panose="020B0604020202020204" pitchFamily="34" charset="0"/>
              <a:ea typeface="宋体" panose="02010600030101010101" pitchFamily="2" charset="-122"/>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kumimoji="0" lang="en-US" altLang="zh-CN" smtClean="0">
              <a:solidFill>
                <a:srgbClr val="000000"/>
              </a:solidFill>
              <a:latin typeface="Arial" panose="020B0604020202020204" pitchFamily="34" charset="0"/>
              <a:ea typeface="宋体" panose="02010600030101010101" pitchFamily="2" charset="-122"/>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187F315C-67C8-4ACB-8647-A39B6312261D}" type="slidenum">
              <a:rPr kumimoji="0" lang="en-US" altLang="zh-CN" smtClean="0">
                <a:solidFill>
                  <a:srgbClr val="000000"/>
                </a:solidFill>
                <a:latin typeface="Arial" panose="020B0604020202020204" pitchFamily="34" charset="0"/>
                <a:ea typeface="宋体" panose="02010600030101010101" pitchFamily="2" charset="-122"/>
              </a:rPr>
            </a:fld>
            <a:endParaRPr kumimoji="0" lang="en-US" altLang="zh-CN" smtClean="0">
              <a:solidFill>
                <a:srgbClr val="000000"/>
              </a:solidFill>
              <a:latin typeface="Arial" panose="020B0604020202020204" pitchFamily="34" charset="0"/>
              <a:ea typeface="宋体" panose="02010600030101010101" pitchFamily="2" charset="-122"/>
            </a:endParaRPr>
          </a:p>
        </p:txBody>
      </p:sp>
      <p:pic>
        <p:nvPicPr>
          <p:cNvPr id="24" name="图片 23"/>
          <p:cNvPicPr>
            <a:picLocks noChangeAspect="1"/>
          </p:cNvPicPr>
          <p:nvPr userDrawn="1"/>
        </p:nvPicPr>
        <p:blipFill>
          <a:blip r:embed="rId1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rgbClr val="FFFFFF">
                    <a:lumMod val="65000"/>
                  </a:srgbClr>
                </a:solidFill>
                <a:latin typeface="黑体" panose="02010609060101010101" charset="-122"/>
                <a:ea typeface="黑体" panose="02010609060101010101" charset="-122"/>
              </a:rPr>
              <a:t>EDUCATION TO CREATE A BRIGHT FUTURE</a:t>
            </a:r>
            <a:endParaRPr lang="zh-CN" altLang="en-US" sz="800" dirty="0">
              <a:solidFill>
                <a:srgbClr val="FFFFFF">
                  <a:lumMod val="65000"/>
                </a:srgb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endParaRPr kumimoji="0" lang="en-US" altLang="zh-CN" smtClean="0">
              <a:solidFill>
                <a:srgbClr val="000000"/>
              </a:solidFill>
              <a:latin typeface="Arial" panose="020B0604020202020204" pitchFamily="34" charset="0"/>
              <a:ea typeface="宋体" panose="02010600030101010101" pitchFamily="2" charset="-122"/>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kumimoji="0" lang="en-US" altLang="zh-CN" smtClean="0">
              <a:solidFill>
                <a:srgbClr val="000000"/>
              </a:solidFill>
              <a:latin typeface="Arial" panose="020B0604020202020204" pitchFamily="34" charset="0"/>
              <a:ea typeface="宋体" panose="02010600030101010101" pitchFamily="2" charset="-122"/>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1AC794EB-1DCB-4548-B8AE-DC107BB23A8F}" type="slidenum">
              <a:rPr kumimoji="0" lang="en-US" altLang="zh-CN" smtClean="0">
                <a:solidFill>
                  <a:srgbClr val="000000"/>
                </a:solidFill>
                <a:latin typeface="Arial" panose="020B0604020202020204" pitchFamily="34" charset="0"/>
                <a:ea typeface="宋体" panose="02010600030101010101" pitchFamily="2" charset="-122"/>
              </a:rPr>
            </a:fld>
            <a:endParaRPr kumimoji="0" lang="en-US" altLang="zh-CN" smtClean="0">
              <a:solidFill>
                <a:srgbClr val="000000"/>
              </a:solidFill>
              <a:latin typeface="Arial" panose="020B0604020202020204" pitchFamily="34" charset="0"/>
              <a:ea typeface="宋体" panose="02010600030101010101" pitchFamily="2" charset="-122"/>
            </a:endParaRPr>
          </a:p>
        </p:txBody>
      </p:sp>
      <p:pic>
        <p:nvPicPr>
          <p:cNvPr id="24" name="图片 23"/>
          <p:cNvPicPr>
            <a:picLocks noChangeAspect="1"/>
          </p:cNvPicPr>
          <p:nvPr userDrawn="1"/>
        </p:nvPicPr>
        <p:blipFill>
          <a:blip r:embed="rId1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rgbClr val="FFFFFF">
                    <a:lumMod val="65000"/>
                  </a:srgbClr>
                </a:solidFill>
                <a:latin typeface="黑体" panose="02010609060101010101" charset="-122"/>
                <a:ea typeface="黑体" panose="02010609060101010101" charset="-122"/>
              </a:rPr>
              <a:t>EDUCATION TO CREATE A BRIGHT FUTURE</a:t>
            </a:r>
            <a:endParaRPr lang="zh-CN" altLang="en-US" sz="800" dirty="0">
              <a:solidFill>
                <a:srgbClr val="FFFFFF">
                  <a:lumMod val="65000"/>
                </a:srgb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51203"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51204"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04294F28-9B5F-4C76-8B03-01AD06E8EBEE}" type="datetime3">
              <a:rPr kumimoji="0" lang="zh-CN" altLang="en-US" smtClean="0">
                <a:solidFill>
                  <a:srgbClr val="000000"/>
                </a:solidFill>
                <a:latin typeface="Arial" panose="020B0604020202020204" pitchFamily="34" charset="0"/>
                <a:ea typeface="宋体" panose="02010600030101010101" pitchFamily="2" charset="-122"/>
              </a:rPr>
            </a:fld>
            <a:endParaRPr kumimoji="0" lang="en-US" altLang="zh-CN" smtClean="0">
              <a:solidFill>
                <a:srgbClr val="000000"/>
              </a:solidFill>
              <a:latin typeface="Arial" panose="020B0604020202020204" pitchFamily="34" charset="0"/>
              <a:ea typeface="宋体" panose="02010600030101010101" pitchFamily="2" charset="-122"/>
            </a:endParaRPr>
          </a:p>
        </p:txBody>
      </p:sp>
      <p:sp>
        <p:nvSpPr>
          <p:cNvPr id="51205"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kumimoji="0" lang="en-US" altLang="zh-CN" dirty="0" smtClean="0">
              <a:solidFill>
                <a:srgbClr val="000000"/>
              </a:solidFill>
              <a:latin typeface="Arial" panose="020B0604020202020204" pitchFamily="34" charset="0"/>
              <a:ea typeface="宋体" panose="02010600030101010101" pitchFamily="2" charset="-122"/>
            </a:endParaRPr>
          </a:p>
        </p:txBody>
      </p:sp>
      <p:sp>
        <p:nvSpPr>
          <p:cNvPr id="51206"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17E75EC5-A375-49CD-AFCC-A6E45CAC8CE6}" type="slidenum">
              <a:rPr kumimoji="0" lang="en-US" altLang="zh-CN" smtClean="0">
                <a:solidFill>
                  <a:srgbClr val="000000"/>
                </a:solidFill>
                <a:latin typeface="Arial" panose="020B0604020202020204" pitchFamily="34" charset="0"/>
                <a:ea typeface="宋体" panose="02010600030101010101" pitchFamily="2" charset="-122"/>
              </a:rPr>
            </a:fld>
            <a:endParaRPr kumimoji="0" lang="en-US" altLang="zh-CN" smtClean="0">
              <a:solidFill>
                <a:srgbClr val="000000"/>
              </a:solidFill>
              <a:latin typeface="Arial" panose="020B0604020202020204" pitchFamily="34" charset="0"/>
              <a:ea typeface="宋体" panose="02010600030101010101" pitchFamily="2" charset="-122"/>
            </a:endParaRPr>
          </a:p>
        </p:txBody>
      </p:sp>
      <p:sp>
        <p:nvSpPr>
          <p:cNvPr id="51208" name="AutoShape 8">
            <a:hlinkClick r:id="" action="ppaction://hlinkshowjump?jump=previousslide" highlightClick="1"/>
          </p:cNvPr>
          <p:cNvSpPr>
            <a:spLocks noChangeArrowheads="1"/>
          </p:cNvSpPr>
          <p:nvPr userDrawn="1"/>
        </p:nvSpPr>
        <p:spPr bwMode="auto">
          <a:xfrm>
            <a:off x="9336617" y="6382643"/>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51209" name="AutoShape 9">
            <a:hlinkClick r:id="" action="ppaction://hlinkshowjump?jump=nextslide" highlightClick="1"/>
          </p:cNvPr>
          <p:cNvSpPr>
            <a:spLocks noChangeArrowheads="1"/>
          </p:cNvSpPr>
          <p:nvPr userDrawn="1"/>
        </p:nvSpPr>
        <p:spPr bwMode="auto">
          <a:xfrm>
            <a:off x="9936229" y="6382643"/>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51210" name="Text Box 10"/>
          <p:cNvSpPr txBox="1">
            <a:spLocks noChangeArrowheads="1"/>
          </p:cNvSpPr>
          <p:nvPr userDrawn="1"/>
        </p:nvSpPr>
        <p:spPr bwMode="auto">
          <a:xfrm>
            <a:off x="9564244" y="6584256"/>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51211" name="AutoShape 11">
            <a:hlinkClick r:id="" action="ppaction://hlinkshowjump?jump=lastslideviewed" highlightClick="1"/>
          </p:cNvPr>
          <p:cNvSpPr>
            <a:spLocks noChangeArrowheads="1"/>
          </p:cNvSpPr>
          <p:nvPr userDrawn="1"/>
        </p:nvSpPr>
        <p:spPr bwMode="auto">
          <a:xfrm>
            <a:off x="10513484" y="6382643"/>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pic>
        <p:nvPicPr>
          <p:cNvPr id="51212" name="Picture 12" descr="图片3">
            <a:hlinkClick r:id="" action="ppaction://hlinkshowjump?jump=endshow"/>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089217" y="6369943"/>
            <a:ext cx="421216" cy="315913"/>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23"/>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ransition>
    <p:wipe dir="r"/>
  </p:transition>
  <p:timing>
    <p:tnLst>
      <p:par>
        <p:cTn id="1" dur="indefinite" restart="never" nodeType="tmRoot"/>
      </p:par>
    </p:tnLst>
  </p:timing>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kumimoji="0" sz="1400"/>
            </a:lvl1pPr>
          </a:lstStyle>
          <a:p>
            <a:endParaRPr lang="en-US" altLang="zh-CN" smtClean="0">
              <a:solidFill>
                <a:srgbClr val="000000"/>
              </a:solidFill>
              <a:ea typeface="宋体" panose="02010600030101010101" pitchFamily="2" charset="-122"/>
            </a:endParaRPr>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kumimoji="0" sz="1400"/>
            </a:lvl1pPr>
          </a:lstStyle>
          <a:p>
            <a:pPr algn="ctr"/>
            <a:endParaRPr lang="en-US" altLang="zh-CN" smtClean="0">
              <a:solidFill>
                <a:srgbClr val="000000"/>
              </a:solidFill>
              <a:ea typeface="宋体" panose="02010600030101010101" pitchFamily="2" charset="-122"/>
            </a:endParaRPr>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0" sz="1400"/>
            </a:lvl1pPr>
          </a:lstStyle>
          <a:p>
            <a:fld id="{B9346CFA-C7A6-41A1-8F7C-D8FBBF7B749A}" type="slidenum">
              <a:rPr lang="zh-CN" altLang="en-US" smtClean="0">
                <a:solidFill>
                  <a:srgbClr val="000000"/>
                </a:solidFill>
                <a:ea typeface="宋体" panose="02010600030101010101" pitchFamily="2" charset="-122"/>
              </a:rPr>
            </a:fld>
            <a:endParaRPr lang="en-US" altLang="zh-CN" smtClean="0">
              <a:solidFill>
                <a:srgbClr val="000000"/>
              </a:solidFill>
              <a:ea typeface="宋体" panose="02010600030101010101" pitchFamily="2" charset="-122"/>
            </a:endParaRPr>
          </a:p>
        </p:txBody>
      </p:sp>
      <p:pic>
        <p:nvPicPr>
          <p:cNvPr id="24" name="图片 23"/>
          <p:cNvPicPr>
            <a:picLocks noChangeAspect="1"/>
          </p:cNvPicPr>
          <p:nvPr userDrawn="1"/>
        </p:nvPicPr>
        <p:blipFill>
          <a:blip r:embed="rId1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p:wipe/>
  </p:transition>
  <p:hf hdr="0" ftr="0" dt="0"/>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806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806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b="0">
                <a:ea typeface="+mn-ea"/>
              </a:defRPr>
            </a:lvl1pPr>
          </a:lstStyle>
          <a:p>
            <a:fld id="{D94AB13F-379C-4157-B25B-154D1DBEA576}" type="datetime3">
              <a:rPr kumimoji="0" lang="zh-CN" altLang="en-US" smtClean="0">
                <a:solidFill>
                  <a:srgbClr val="000000"/>
                </a:solidFill>
                <a:latin typeface="Arial" panose="020B0604020202020204" pitchFamily="34" charset="0"/>
              </a:rPr>
            </a:fld>
            <a:endParaRPr kumimoji="0" lang="en-US" altLang="zh-CN" smtClean="0">
              <a:solidFill>
                <a:srgbClr val="000000"/>
              </a:solidFill>
              <a:latin typeface="Arial" panose="020B0604020202020204" pitchFamily="34" charset="0"/>
            </a:endParaRPr>
          </a:p>
        </p:txBody>
      </p:sp>
      <p:sp>
        <p:nvSpPr>
          <p:cNvPr id="8806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b="0">
                <a:ea typeface="+mn-ea"/>
              </a:defRPr>
            </a:lvl1pPr>
          </a:lstStyle>
          <a:p>
            <a:pPr algn="ctr"/>
            <a:endParaRPr kumimoji="0" lang="en-US" altLang="zh-CN" dirty="0" smtClean="0">
              <a:solidFill>
                <a:srgbClr val="000000"/>
              </a:solidFill>
              <a:latin typeface="Arial" panose="020B0604020202020204" pitchFamily="34" charset="0"/>
            </a:endParaRPr>
          </a:p>
        </p:txBody>
      </p:sp>
      <p:sp>
        <p:nvSpPr>
          <p:cNvPr id="88071" name="AutoShape 7">
            <a:hlinkClick r:id="" action="ppaction://hlinkshowjump?jump=previousslide" highlightClick="1"/>
          </p:cNvPr>
          <p:cNvSpPr>
            <a:spLocks noChangeArrowheads="1"/>
          </p:cNvSpPr>
          <p:nvPr userDrawn="1"/>
        </p:nvSpPr>
        <p:spPr bwMode="auto">
          <a:xfrm>
            <a:off x="9336617" y="6382635"/>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b="1" smtClean="0">
              <a:solidFill>
                <a:srgbClr val="000000"/>
              </a:solidFill>
              <a:latin typeface="Arial" panose="020B0604020202020204" pitchFamily="34" charset="0"/>
            </a:endParaRPr>
          </a:p>
        </p:txBody>
      </p:sp>
      <p:sp>
        <p:nvSpPr>
          <p:cNvPr id="88073" name="AutoShape 9">
            <a:hlinkClick r:id="" action="ppaction://hlinkshowjump?jump=nextslide" highlightClick="1"/>
          </p:cNvPr>
          <p:cNvSpPr>
            <a:spLocks noChangeArrowheads="1"/>
          </p:cNvSpPr>
          <p:nvPr userDrawn="1"/>
        </p:nvSpPr>
        <p:spPr bwMode="auto">
          <a:xfrm>
            <a:off x="9936224" y="6382635"/>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b="1" smtClean="0">
              <a:solidFill>
                <a:srgbClr val="000000"/>
              </a:solidFill>
              <a:latin typeface="Arial" panose="020B0604020202020204" pitchFamily="34" charset="0"/>
            </a:endParaRPr>
          </a:p>
        </p:txBody>
      </p:sp>
      <p:sp>
        <p:nvSpPr>
          <p:cNvPr id="88074" name="Text Box 10"/>
          <p:cNvSpPr txBox="1">
            <a:spLocks noChangeArrowheads="1"/>
          </p:cNvSpPr>
          <p:nvPr userDrawn="1"/>
        </p:nvSpPr>
        <p:spPr bwMode="auto">
          <a:xfrm>
            <a:off x="9264655" y="6584248"/>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200" smtClean="0">
              <a:solidFill>
                <a:srgbClr val="000000"/>
              </a:solidFill>
              <a:latin typeface="楷体_GB2312" panose="02010609030101010101" pitchFamily="49" charset="-122"/>
            </a:endParaRPr>
          </a:p>
        </p:txBody>
      </p:sp>
      <p:sp>
        <p:nvSpPr>
          <p:cNvPr id="88075" name="AutoShape 11">
            <a:hlinkClick r:id="" action="ppaction://hlinkshowjump?jump=lastslideviewed" highlightClick="1"/>
          </p:cNvPr>
          <p:cNvSpPr>
            <a:spLocks noChangeArrowheads="1"/>
          </p:cNvSpPr>
          <p:nvPr userDrawn="1"/>
        </p:nvSpPr>
        <p:spPr bwMode="auto">
          <a:xfrm>
            <a:off x="10513484" y="6382635"/>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b="1" smtClean="0">
              <a:solidFill>
                <a:srgbClr val="000000"/>
              </a:solidFill>
              <a:latin typeface="Arial" panose="020B0604020202020204" pitchFamily="34" charset="0"/>
            </a:endParaRPr>
          </a:p>
        </p:txBody>
      </p:sp>
      <p:pic>
        <p:nvPicPr>
          <p:cNvPr id="88077" name="Picture 13" descr="图片3">
            <a:hlinkClick r:id="" action="ppaction://hlinkshowjump?jump=endshow"/>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089217" y="6369935"/>
            <a:ext cx="421216" cy="315913"/>
          </a:xfrm>
          <a:prstGeom prst="rect">
            <a:avLst/>
          </a:prstGeom>
          <a:noFill/>
          <a:extLst>
            <a:ext uri="{909E8E84-426E-40DD-AFC4-6F175D3DCCD1}">
              <a14:hiddenFill xmlns:a14="http://schemas.microsoft.com/office/drawing/2010/main">
                <a:solidFill>
                  <a:srgbClr val="FFFFFF"/>
                </a:solidFill>
              </a14:hiddenFill>
            </a:ext>
          </a:extLst>
        </p:spPr>
      </p:pic>
      <p:sp>
        <p:nvSpPr>
          <p:cNvPr id="88079" name="Rectangle 15"/>
          <p:cNvSpPr>
            <a:spLocks noChangeArrowheads="1"/>
          </p:cNvSpPr>
          <p:nvPr userDrawn="1"/>
        </p:nvSpPr>
        <p:spPr bwMode="auto">
          <a:xfrm>
            <a:off x="3503085" y="6308725"/>
            <a:ext cx="3553883"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zh-CN" sz="1800" smtClean="0">
              <a:solidFill>
                <a:srgbClr val="333399"/>
              </a:solidFill>
              <a:latin typeface="华文行楷" panose="02010800040101010101" pitchFamily="2" charset="-122"/>
              <a:ea typeface="华文行楷" panose="02010800040101010101" pitchFamily="2" charset="-122"/>
            </a:endParaRPr>
          </a:p>
        </p:txBody>
      </p:sp>
      <p:pic>
        <p:nvPicPr>
          <p:cNvPr id="24" name="图片 23"/>
          <p:cNvPicPr>
            <a:picLocks noChangeAspect="1"/>
          </p:cNvPicPr>
          <p:nvPr userDrawn="1"/>
        </p:nvPicPr>
        <p:blipFill>
          <a:blip r:embed="rId16"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806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806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a:ea typeface="+mn-ea"/>
              </a:defRPr>
            </a:lvl1pPr>
          </a:lstStyle>
          <a:p>
            <a:fld id="{A68512D2-8A3D-48E5-8CC4-9CEDCC12C1D8}" type="datetime3">
              <a:rPr kumimoji="0" lang="zh-CN" altLang="en-US" smtClean="0">
                <a:solidFill>
                  <a:srgbClr val="000000"/>
                </a:solidFill>
                <a:latin typeface="Arial" panose="020B0604020202020204" pitchFamily="34" charset="0"/>
              </a:rPr>
            </a:fld>
            <a:endParaRPr kumimoji="0" lang="en-US" altLang="zh-CN" smtClean="0">
              <a:solidFill>
                <a:srgbClr val="000000"/>
              </a:solidFill>
              <a:latin typeface="Arial" panose="020B0604020202020204" pitchFamily="34" charset="0"/>
            </a:endParaRPr>
          </a:p>
        </p:txBody>
      </p:sp>
      <p:sp>
        <p:nvSpPr>
          <p:cNvPr id="8806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mn-ea"/>
              </a:defRPr>
            </a:lvl1pPr>
          </a:lstStyle>
          <a:p>
            <a:pPr algn="ctr"/>
            <a:endParaRPr kumimoji="0" lang="en-US" altLang="zh-CN" dirty="0" smtClean="0">
              <a:solidFill>
                <a:srgbClr val="000000"/>
              </a:solidFill>
              <a:latin typeface="Arial" panose="020B0604020202020204" pitchFamily="34" charset="0"/>
            </a:endParaRPr>
          </a:p>
        </p:txBody>
      </p:sp>
      <p:sp>
        <p:nvSpPr>
          <p:cNvPr id="88071" name="AutoShape 7">
            <a:hlinkClick r:id="" action="ppaction://hlinkshowjump?jump=previousslide" highlightClick="1"/>
          </p:cNvPr>
          <p:cNvSpPr>
            <a:spLocks noChangeArrowheads="1"/>
          </p:cNvSpPr>
          <p:nvPr userDrawn="1"/>
        </p:nvSpPr>
        <p:spPr bwMode="auto">
          <a:xfrm>
            <a:off x="9336617" y="6382629"/>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3" name="AutoShape 9">
            <a:hlinkClick r:id="" action="ppaction://hlinkshowjump?jump=nextslide" highlightClick="1"/>
          </p:cNvPr>
          <p:cNvSpPr>
            <a:spLocks noChangeArrowheads="1"/>
          </p:cNvSpPr>
          <p:nvPr userDrawn="1"/>
        </p:nvSpPr>
        <p:spPr bwMode="auto">
          <a:xfrm>
            <a:off x="9936220" y="6382629"/>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4" name="Text Box 10"/>
          <p:cNvSpPr txBox="1">
            <a:spLocks noChangeArrowheads="1"/>
          </p:cNvSpPr>
          <p:nvPr userDrawn="1"/>
        </p:nvSpPr>
        <p:spPr bwMode="auto">
          <a:xfrm>
            <a:off x="9264655" y="6584242"/>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200" smtClean="0">
              <a:solidFill>
                <a:srgbClr val="000000"/>
              </a:solidFill>
              <a:latin typeface="楷体_GB2312" panose="02010609030101010101" pitchFamily="49" charset="-122"/>
            </a:endParaRPr>
          </a:p>
        </p:txBody>
      </p:sp>
      <p:sp>
        <p:nvSpPr>
          <p:cNvPr id="88075" name="AutoShape 11">
            <a:hlinkClick r:id="" action="ppaction://hlinkshowjump?jump=lastslideviewed" highlightClick="1"/>
          </p:cNvPr>
          <p:cNvSpPr>
            <a:spLocks noChangeArrowheads="1"/>
          </p:cNvSpPr>
          <p:nvPr userDrawn="1"/>
        </p:nvSpPr>
        <p:spPr bwMode="auto">
          <a:xfrm>
            <a:off x="10513484" y="6382629"/>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pic>
        <p:nvPicPr>
          <p:cNvPr id="88077" name="Picture 13" descr="图片3">
            <a:hlinkClick r:id="" action="ppaction://hlinkshowjump?jump=endshow"/>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089217" y="6369929"/>
            <a:ext cx="421216" cy="315913"/>
          </a:xfrm>
          <a:prstGeom prst="rect">
            <a:avLst/>
          </a:prstGeom>
          <a:noFill/>
          <a:extLst>
            <a:ext uri="{909E8E84-426E-40DD-AFC4-6F175D3DCCD1}">
              <a14:hiddenFill xmlns:a14="http://schemas.microsoft.com/office/drawing/2010/main">
                <a:solidFill>
                  <a:srgbClr val="FFFFFF"/>
                </a:solidFill>
              </a14:hiddenFill>
            </a:ext>
          </a:extLst>
        </p:spPr>
      </p:pic>
      <p:sp>
        <p:nvSpPr>
          <p:cNvPr id="88079" name="Rectangle 15"/>
          <p:cNvSpPr>
            <a:spLocks noChangeArrowheads="1"/>
          </p:cNvSpPr>
          <p:nvPr userDrawn="1"/>
        </p:nvSpPr>
        <p:spPr bwMode="auto">
          <a:xfrm>
            <a:off x="3503085" y="6308725"/>
            <a:ext cx="3553883"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zh-CN" sz="1800" smtClean="0">
              <a:solidFill>
                <a:srgbClr val="333399"/>
              </a:solidFill>
              <a:latin typeface="华文行楷" panose="02010800040101010101" pitchFamily="2" charset="-122"/>
              <a:ea typeface="华文行楷" panose="02010800040101010101" pitchFamily="2" charset="-122"/>
            </a:endParaRPr>
          </a:p>
        </p:txBody>
      </p:sp>
      <p:pic>
        <p:nvPicPr>
          <p:cNvPr id="24" name="图片 23"/>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Lst>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806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806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a:ea typeface="+mn-ea"/>
              </a:defRPr>
            </a:lvl1pPr>
          </a:lstStyle>
          <a:p>
            <a:fld id="{A68512D2-8A3D-48E5-8CC4-9CEDCC12C1D8}" type="datetime3">
              <a:rPr kumimoji="0" lang="zh-CN" altLang="en-US" smtClean="0">
                <a:solidFill>
                  <a:srgbClr val="000000"/>
                </a:solidFill>
                <a:latin typeface="Arial" panose="020B0604020202020204" pitchFamily="34" charset="0"/>
              </a:rPr>
            </a:fld>
            <a:endParaRPr kumimoji="0" lang="en-US" altLang="zh-CN" smtClean="0">
              <a:solidFill>
                <a:srgbClr val="000000"/>
              </a:solidFill>
              <a:latin typeface="Arial" panose="020B0604020202020204" pitchFamily="34" charset="0"/>
            </a:endParaRPr>
          </a:p>
        </p:txBody>
      </p:sp>
      <p:sp>
        <p:nvSpPr>
          <p:cNvPr id="8806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mn-ea"/>
              </a:defRPr>
            </a:lvl1pPr>
          </a:lstStyle>
          <a:p>
            <a:pPr algn="ctr"/>
            <a:endParaRPr kumimoji="0" lang="en-US" altLang="zh-CN" dirty="0" smtClean="0">
              <a:solidFill>
                <a:srgbClr val="000000"/>
              </a:solidFill>
              <a:latin typeface="Arial" panose="020B0604020202020204" pitchFamily="34" charset="0"/>
            </a:endParaRPr>
          </a:p>
        </p:txBody>
      </p:sp>
      <p:sp>
        <p:nvSpPr>
          <p:cNvPr id="88071" name="AutoShape 7">
            <a:hlinkClick r:id="" action="ppaction://hlinkshowjump?jump=previousslide" highlightClick="1"/>
          </p:cNvPr>
          <p:cNvSpPr>
            <a:spLocks noChangeArrowheads="1"/>
          </p:cNvSpPr>
          <p:nvPr userDrawn="1"/>
        </p:nvSpPr>
        <p:spPr bwMode="auto">
          <a:xfrm>
            <a:off x="9336617" y="6382619"/>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3" name="AutoShape 9">
            <a:hlinkClick r:id="" action="ppaction://hlinkshowjump?jump=nextslide" highlightClick="1"/>
          </p:cNvPr>
          <p:cNvSpPr>
            <a:spLocks noChangeArrowheads="1"/>
          </p:cNvSpPr>
          <p:nvPr userDrawn="1"/>
        </p:nvSpPr>
        <p:spPr bwMode="auto">
          <a:xfrm>
            <a:off x="9936213" y="6382619"/>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4" name="Text Box 10"/>
          <p:cNvSpPr txBox="1">
            <a:spLocks noChangeArrowheads="1"/>
          </p:cNvSpPr>
          <p:nvPr userDrawn="1"/>
        </p:nvSpPr>
        <p:spPr bwMode="auto">
          <a:xfrm>
            <a:off x="9264655" y="6584232"/>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200" smtClean="0">
              <a:solidFill>
                <a:srgbClr val="000000"/>
              </a:solidFill>
              <a:latin typeface="楷体_GB2312" panose="02010609030101010101" pitchFamily="49" charset="-122"/>
            </a:endParaRPr>
          </a:p>
        </p:txBody>
      </p:sp>
      <p:sp>
        <p:nvSpPr>
          <p:cNvPr id="88075" name="AutoShape 11">
            <a:hlinkClick r:id="" action="ppaction://hlinkshowjump?jump=lastslideviewed" highlightClick="1"/>
          </p:cNvPr>
          <p:cNvSpPr>
            <a:spLocks noChangeArrowheads="1"/>
          </p:cNvSpPr>
          <p:nvPr userDrawn="1"/>
        </p:nvSpPr>
        <p:spPr bwMode="auto">
          <a:xfrm>
            <a:off x="10513484" y="6382619"/>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pic>
        <p:nvPicPr>
          <p:cNvPr id="88077" name="Picture 13" descr="图片3">
            <a:hlinkClick r:id="" action="ppaction://hlinkshowjump?jump=endshow"/>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089217" y="6369919"/>
            <a:ext cx="421216" cy="315913"/>
          </a:xfrm>
          <a:prstGeom prst="rect">
            <a:avLst/>
          </a:prstGeom>
          <a:noFill/>
          <a:extLst>
            <a:ext uri="{909E8E84-426E-40DD-AFC4-6F175D3DCCD1}">
              <a14:hiddenFill xmlns:a14="http://schemas.microsoft.com/office/drawing/2010/main">
                <a:solidFill>
                  <a:srgbClr val="FFFFFF"/>
                </a:solidFill>
              </a14:hiddenFill>
            </a:ext>
          </a:extLst>
        </p:spPr>
      </p:pic>
      <p:sp>
        <p:nvSpPr>
          <p:cNvPr id="88079" name="Rectangle 15"/>
          <p:cNvSpPr>
            <a:spLocks noChangeArrowheads="1"/>
          </p:cNvSpPr>
          <p:nvPr userDrawn="1"/>
        </p:nvSpPr>
        <p:spPr bwMode="auto">
          <a:xfrm>
            <a:off x="3503085" y="6308725"/>
            <a:ext cx="3553883"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zh-CN" sz="1800" smtClean="0">
              <a:solidFill>
                <a:srgbClr val="333399"/>
              </a:solidFill>
              <a:latin typeface="华文行楷" panose="02010800040101010101" pitchFamily="2" charset="-122"/>
              <a:ea typeface="华文行楷" panose="02010800040101010101" pitchFamily="2" charset="-122"/>
            </a:endParaRPr>
          </a:p>
        </p:txBody>
      </p:sp>
      <p:pic>
        <p:nvPicPr>
          <p:cNvPr id="24" name="图片 23"/>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Lst>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8067" name="Rectangle 3"/>
          <p:cNvSpPr>
            <a:spLocks noGrp="1" noChangeArrowheads="1"/>
          </p:cNvSpPr>
          <p:nvPr>
            <p:ph type="body" idx="1"/>
          </p:nvPr>
        </p:nvSpPr>
        <p:spPr bwMode="auto">
          <a:xfrm>
            <a:off x="609600" y="1600204"/>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806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a:ea typeface="+mn-ea"/>
              </a:defRPr>
            </a:lvl1pPr>
          </a:lstStyle>
          <a:p>
            <a:fld id="{A68512D2-8A3D-48E5-8CC4-9CEDCC12C1D8}" type="datetime3">
              <a:rPr kumimoji="0" lang="zh-CN" altLang="en-US" smtClean="0">
                <a:solidFill>
                  <a:srgbClr val="000000"/>
                </a:solidFill>
                <a:latin typeface="Arial" panose="020B0604020202020204" pitchFamily="34" charset="0"/>
              </a:rPr>
            </a:fld>
            <a:endParaRPr kumimoji="0" lang="en-US" altLang="zh-CN" smtClean="0">
              <a:solidFill>
                <a:srgbClr val="000000"/>
              </a:solidFill>
              <a:latin typeface="Arial" panose="020B0604020202020204" pitchFamily="34" charset="0"/>
            </a:endParaRPr>
          </a:p>
        </p:txBody>
      </p:sp>
      <p:sp>
        <p:nvSpPr>
          <p:cNvPr id="8806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mn-ea"/>
              </a:defRPr>
            </a:lvl1pPr>
          </a:lstStyle>
          <a:p>
            <a:pPr algn="ctr"/>
            <a:endParaRPr kumimoji="0" lang="en-US" altLang="zh-CN" dirty="0" smtClean="0">
              <a:solidFill>
                <a:srgbClr val="000000"/>
              </a:solidFill>
              <a:latin typeface="Arial" panose="020B0604020202020204" pitchFamily="34" charset="0"/>
            </a:endParaRPr>
          </a:p>
        </p:txBody>
      </p:sp>
      <p:sp>
        <p:nvSpPr>
          <p:cNvPr id="88071" name="AutoShape 7">
            <a:hlinkClick r:id="" action="ppaction://hlinkshowjump?jump=previousslide" highlightClick="1"/>
          </p:cNvPr>
          <p:cNvSpPr>
            <a:spLocks noChangeArrowheads="1"/>
          </p:cNvSpPr>
          <p:nvPr userDrawn="1"/>
        </p:nvSpPr>
        <p:spPr bwMode="auto">
          <a:xfrm>
            <a:off x="9336617" y="6382607"/>
            <a:ext cx="370416" cy="27781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3" name="AutoShape 9">
            <a:hlinkClick r:id="" action="ppaction://hlinkshowjump?jump=nextslide" highlightClick="1"/>
          </p:cNvPr>
          <p:cNvSpPr>
            <a:spLocks noChangeArrowheads="1"/>
          </p:cNvSpPr>
          <p:nvPr userDrawn="1"/>
        </p:nvSpPr>
        <p:spPr bwMode="auto">
          <a:xfrm>
            <a:off x="9936205" y="6382607"/>
            <a:ext cx="370417" cy="2778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88074" name="Text Box 10"/>
          <p:cNvSpPr txBox="1">
            <a:spLocks noChangeArrowheads="1"/>
          </p:cNvSpPr>
          <p:nvPr userDrawn="1"/>
        </p:nvSpPr>
        <p:spPr bwMode="auto">
          <a:xfrm>
            <a:off x="9264655" y="6584220"/>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1000" smtClean="0">
                <a:solidFill>
                  <a:srgbClr val="000000"/>
                </a:solidFill>
                <a:latin typeface="楷体_GB2312" panose="02010609030101010101" pitchFamily="49" charset="-122"/>
              </a:rPr>
              <a:t>上页   下页   返回   结束</a:t>
            </a:r>
            <a:r>
              <a:rPr kumimoji="0" lang="zh-CN" altLang="en-US" sz="1200" smtClean="0">
                <a:solidFill>
                  <a:srgbClr val="000000"/>
                </a:solidFill>
                <a:latin typeface="楷体_GB2312" panose="02010609030101010101" pitchFamily="49" charset="-122"/>
              </a:rPr>
              <a:t> </a:t>
            </a:r>
            <a:endParaRPr kumimoji="0" lang="zh-CN" altLang="en-US" sz="1200" smtClean="0">
              <a:solidFill>
                <a:srgbClr val="000000"/>
              </a:solidFill>
              <a:latin typeface="楷体_GB2312" panose="02010609030101010101" pitchFamily="49" charset="-122"/>
            </a:endParaRPr>
          </a:p>
        </p:txBody>
      </p:sp>
      <p:sp>
        <p:nvSpPr>
          <p:cNvPr id="88075" name="AutoShape 11">
            <a:hlinkClick r:id="" action="ppaction://hlinkshowjump?jump=lastslideviewed" highlightClick="1"/>
          </p:cNvPr>
          <p:cNvSpPr>
            <a:spLocks noChangeArrowheads="1"/>
          </p:cNvSpPr>
          <p:nvPr userDrawn="1"/>
        </p:nvSpPr>
        <p:spPr bwMode="auto">
          <a:xfrm>
            <a:off x="10513484" y="6382607"/>
            <a:ext cx="370416" cy="277813"/>
          </a:xfrm>
          <a:prstGeom prst="actionButtonReturn">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pic>
        <p:nvPicPr>
          <p:cNvPr id="88077" name="Picture 13" descr="图片3">
            <a:hlinkClick r:id="" action="ppaction://hlinkshowjump?jump=endshow"/>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089217" y="6369907"/>
            <a:ext cx="421216" cy="315913"/>
          </a:xfrm>
          <a:prstGeom prst="rect">
            <a:avLst/>
          </a:prstGeom>
          <a:noFill/>
          <a:extLst>
            <a:ext uri="{909E8E84-426E-40DD-AFC4-6F175D3DCCD1}">
              <a14:hiddenFill xmlns:a14="http://schemas.microsoft.com/office/drawing/2010/main">
                <a:solidFill>
                  <a:srgbClr val="FFFFFF"/>
                </a:solidFill>
              </a14:hiddenFill>
            </a:ext>
          </a:extLst>
        </p:spPr>
      </p:pic>
      <p:sp>
        <p:nvSpPr>
          <p:cNvPr id="88079" name="Rectangle 15"/>
          <p:cNvSpPr>
            <a:spLocks noChangeArrowheads="1"/>
          </p:cNvSpPr>
          <p:nvPr userDrawn="1"/>
        </p:nvSpPr>
        <p:spPr bwMode="auto">
          <a:xfrm>
            <a:off x="3503085" y="6308725"/>
            <a:ext cx="3553883"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zh-CN" sz="1800" smtClean="0">
              <a:solidFill>
                <a:srgbClr val="333399"/>
              </a:solidFill>
              <a:latin typeface="华文行楷" panose="02010800040101010101" pitchFamily="2" charset="-122"/>
              <a:ea typeface="华文行楷" panose="02010800040101010101" pitchFamily="2" charset="-122"/>
            </a:endParaRPr>
          </a:p>
        </p:txBody>
      </p:sp>
      <p:pic>
        <p:nvPicPr>
          <p:cNvPr id="24" name="图片 23"/>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Lst>
  <p:hf sldNum="0"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300.xml"/><Relationship Id="rId8" Type="http://schemas.openxmlformats.org/officeDocument/2006/relationships/image" Target="../media/image44.wmf"/><Relationship Id="rId7" Type="http://schemas.openxmlformats.org/officeDocument/2006/relationships/oleObject" Target="../embeddings/oleObject36.bin"/><Relationship Id="rId6" Type="http://schemas.openxmlformats.org/officeDocument/2006/relationships/image" Target="../media/image43.wmf"/><Relationship Id="rId5" Type="http://schemas.openxmlformats.org/officeDocument/2006/relationships/oleObject" Target="../embeddings/oleObject35.bin"/><Relationship Id="rId4" Type="http://schemas.openxmlformats.org/officeDocument/2006/relationships/image" Target="../media/image42.png"/><Relationship Id="rId3" Type="http://schemas.openxmlformats.org/officeDocument/2006/relationships/hyperlink" Target="&#24494;&#31215;&#20998;(&#21016;&#20161;&#21335;)/tx/01/sinx.swf" TargetMode="External"/><Relationship Id="rId2" Type="http://schemas.openxmlformats.org/officeDocument/2006/relationships/image" Target="../media/image41.png"/><Relationship Id="rId10" Type="http://schemas.openxmlformats.org/officeDocument/2006/relationships/vmlDrawing" Target="../drawings/vmlDrawing9.vml"/><Relationship Id="rId1" Type="http://schemas.openxmlformats.org/officeDocument/2006/relationships/hyperlink" Target="&#24494;&#31215;&#20998;(&#21016;&#20161;&#21335;)/tx/01/cosx.swf" TargetMode="External"/></Relationships>
</file>

<file path=ppt/slides/_rels/slide100.xml.rels><?xml version="1.0" encoding="UTF-8" standalone="yes"?>
<Relationships xmlns="http://schemas.openxmlformats.org/package/2006/relationships"><Relationship Id="rId9" Type="http://schemas.openxmlformats.org/officeDocument/2006/relationships/image" Target="../media/image729.wmf"/><Relationship Id="rId8" Type="http://schemas.openxmlformats.org/officeDocument/2006/relationships/oleObject" Target="../embeddings/oleObject745.bin"/><Relationship Id="rId7" Type="http://schemas.openxmlformats.org/officeDocument/2006/relationships/image" Target="../media/image728.wmf"/><Relationship Id="rId6" Type="http://schemas.openxmlformats.org/officeDocument/2006/relationships/oleObject" Target="../embeddings/oleObject744.bin"/><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727.wmf"/><Relationship Id="rId12" Type="http://schemas.openxmlformats.org/officeDocument/2006/relationships/notesSlide" Target="../notesSlides/notesSlide9.xml"/><Relationship Id="rId11" Type="http://schemas.openxmlformats.org/officeDocument/2006/relationships/vmlDrawing" Target="../drawings/vmlDrawing93.vml"/><Relationship Id="rId10" Type="http://schemas.openxmlformats.org/officeDocument/2006/relationships/slideLayout" Target="../slideLayouts/slideLayout330.xml"/><Relationship Id="rId1" Type="http://schemas.openxmlformats.org/officeDocument/2006/relationships/oleObject" Target="../embeddings/oleObject743.bin"/></Relationships>
</file>

<file path=ppt/slides/_rels/slide101.xml.rels><?xml version="1.0" encoding="UTF-8" standalone="yes"?>
<Relationships xmlns="http://schemas.openxmlformats.org/package/2006/relationships"><Relationship Id="rId9" Type="http://schemas.openxmlformats.org/officeDocument/2006/relationships/oleObject" Target="../embeddings/oleObject749.bin"/><Relationship Id="rId8" Type="http://schemas.openxmlformats.org/officeDocument/2006/relationships/image" Target="../media/image733.wmf"/><Relationship Id="rId7" Type="http://schemas.openxmlformats.org/officeDocument/2006/relationships/oleObject" Target="../embeddings/oleObject748.bin"/><Relationship Id="rId6" Type="http://schemas.openxmlformats.org/officeDocument/2006/relationships/image" Target="../media/image732.wmf"/><Relationship Id="rId5" Type="http://schemas.openxmlformats.org/officeDocument/2006/relationships/oleObject" Target="../embeddings/oleObject747.bin"/><Relationship Id="rId4" Type="http://schemas.openxmlformats.org/officeDocument/2006/relationships/image" Target="../media/image731.wmf"/><Relationship Id="rId3" Type="http://schemas.openxmlformats.org/officeDocument/2006/relationships/oleObject" Target="../embeddings/oleObject746.bin"/><Relationship Id="rId22" Type="http://schemas.openxmlformats.org/officeDocument/2006/relationships/vmlDrawing" Target="../drawings/vmlDrawing94.vml"/><Relationship Id="rId21" Type="http://schemas.openxmlformats.org/officeDocument/2006/relationships/slideLayout" Target="../slideLayouts/slideLayout344.xml"/><Relationship Id="rId20" Type="http://schemas.openxmlformats.org/officeDocument/2006/relationships/image" Target="../media/image739.wmf"/><Relationship Id="rId2" Type="http://schemas.openxmlformats.org/officeDocument/2006/relationships/image" Target="../media/image730.wmf"/><Relationship Id="rId19" Type="http://schemas.openxmlformats.org/officeDocument/2006/relationships/oleObject" Target="../embeddings/Document19.doc"/><Relationship Id="rId18" Type="http://schemas.openxmlformats.org/officeDocument/2006/relationships/image" Target="../media/image738.wmf"/><Relationship Id="rId17" Type="http://schemas.openxmlformats.org/officeDocument/2006/relationships/oleObject" Target="../embeddings/oleObject753.bin"/><Relationship Id="rId16" Type="http://schemas.openxmlformats.org/officeDocument/2006/relationships/image" Target="../media/image737.wmf"/><Relationship Id="rId15" Type="http://schemas.openxmlformats.org/officeDocument/2006/relationships/oleObject" Target="../embeddings/oleObject752.bin"/><Relationship Id="rId14" Type="http://schemas.openxmlformats.org/officeDocument/2006/relationships/image" Target="../media/image736.wmf"/><Relationship Id="rId13" Type="http://schemas.openxmlformats.org/officeDocument/2006/relationships/oleObject" Target="../embeddings/oleObject751.bin"/><Relationship Id="rId12" Type="http://schemas.openxmlformats.org/officeDocument/2006/relationships/image" Target="../media/image735.wmf"/><Relationship Id="rId11" Type="http://schemas.openxmlformats.org/officeDocument/2006/relationships/oleObject" Target="../embeddings/oleObject750.bin"/><Relationship Id="rId10" Type="http://schemas.openxmlformats.org/officeDocument/2006/relationships/image" Target="../media/image734.wmf"/><Relationship Id="rId1" Type="http://schemas.openxmlformats.org/officeDocument/2006/relationships/oleObject" Target="../embeddings/Document18.doc"/></Relationships>
</file>

<file path=ppt/slides/_rels/slide102.xml.rels><?xml version="1.0" encoding="UTF-8" standalone="yes"?>
<Relationships xmlns="http://schemas.openxmlformats.org/package/2006/relationships"><Relationship Id="rId9" Type="http://schemas.openxmlformats.org/officeDocument/2006/relationships/slideLayout" Target="../slideLayouts/slideLayout330.xml"/><Relationship Id="rId8" Type="http://schemas.openxmlformats.org/officeDocument/2006/relationships/image" Target="../media/image743.wmf"/><Relationship Id="rId7" Type="http://schemas.openxmlformats.org/officeDocument/2006/relationships/oleObject" Target="../embeddings/oleObject757.bin"/><Relationship Id="rId6" Type="http://schemas.openxmlformats.org/officeDocument/2006/relationships/image" Target="../media/image742.wmf"/><Relationship Id="rId5" Type="http://schemas.openxmlformats.org/officeDocument/2006/relationships/oleObject" Target="../embeddings/oleObject756.bin"/><Relationship Id="rId4" Type="http://schemas.openxmlformats.org/officeDocument/2006/relationships/image" Target="../media/image741.wmf"/><Relationship Id="rId3" Type="http://schemas.openxmlformats.org/officeDocument/2006/relationships/oleObject" Target="../embeddings/oleObject755.bin"/><Relationship Id="rId2" Type="http://schemas.openxmlformats.org/officeDocument/2006/relationships/image" Target="../media/image740.wmf"/><Relationship Id="rId11" Type="http://schemas.openxmlformats.org/officeDocument/2006/relationships/notesSlide" Target="../notesSlides/notesSlide10.xml"/><Relationship Id="rId10" Type="http://schemas.openxmlformats.org/officeDocument/2006/relationships/vmlDrawing" Target="../drawings/vmlDrawing95.vml"/><Relationship Id="rId1" Type="http://schemas.openxmlformats.org/officeDocument/2006/relationships/oleObject" Target="../embeddings/oleObject754.bin"/></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30.xml"/><Relationship Id="rId1" Type="http://schemas.openxmlformats.org/officeDocument/2006/relationships/image" Target="../media/image744.png"/></Relationships>
</file>

<file path=ppt/slides/_rels/slide104.xml.rels><?xml version="1.0" encoding="UTF-8" standalone="yes"?>
<Relationships xmlns="http://schemas.openxmlformats.org/package/2006/relationships"><Relationship Id="rId9" Type="http://schemas.openxmlformats.org/officeDocument/2006/relationships/oleObject" Target="../embeddings/Document21.doc"/><Relationship Id="rId8" Type="http://schemas.openxmlformats.org/officeDocument/2006/relationships/image" Target="../media/image748.wmf"/><Relationship Id="rId7" Type="http://schemas.openxmlformats.org/officeDocument/2006/relationships/oleObject" Target="../embeddings/oleObject760.bin"/><Relationship Id="rId6" Type="http://schemas.openxmlformats.org/officeDocument/2006/relationships/image" Target="../media/image747.wmf"/><Relationship Id="rId5" Type="http://schemas.openxmlformats.org/officeDocument/2006/relationships/oleObject" Target="../embeddings/Document20.doc"/><Relationship Id="rId4" Type="http://schemas.openxmlformats.org/officeDocument/2006/relationships/image" Target="../media/image746.wmf"/><Relationship Id="rId3" Type="http://schemas.openxmlformats.org/officeDocument/2006/relationships/oleObject" Target="../embeddings/oleObject759.bin"/><Relationship Id="rId2" Type="http://schemas.openxmlformats.org/officeDocument/2006/relationships/image" Target="../media/image745.wmf"/><Relationship Id="rId17" Type="http://schemas.openxmlformats.org/officeDocument/2006/relationships/notesSlide" Target="../notesSlides/notesSlide12.xml"/><Relationship Id="rId16" Type="http://schemas.openxmlformats.org/officeDocument/2006/relationships/vmlDrawing" Target="../drawings/vmlDrawing96.vml"/><Relationship Id="rId15" Type="http://schemas.openxmlformats.org/officeDocument/2006/relationships/slideLayout" Target="../slideLayouts/slideLayout330.xml"/><Relationship Id="rId14" Type="http://schemas.openxmlformats.org/officeDocument/2006/relationships/image" Target="../media/image751.wmf"/><Relationship Id="rId13" Type="http://schemas.openxmlformats.org/officeDocument/2006/relationships/oleObject" Target="../embeddings/oleObject761.bin"/><Relationship Id="rId12" Type="http://schemas.openxmlformats.org/officeDocument/2006/relationships/image" Target="../media/image750.wmf"/><Relationship Id="rId11" Type="http://schemas.openxmlformats.org/officeDocument/2006/relationships/oleObject" Target="../embeddings/Document22.doc"/><Relationship Id="rId10" Type="http://schemas.openxmlformats.org/officeDocument/2006/relationships/image" Target="../media/image749.wmf"/><Relationship Id="rId1" Type="http://schemas.openxmlformats.org/officeDocument/2006/relationships/oleObject" Target="../embeddings/oleObject758.bin"/></Relationships>
</file>

<file path=ppt/slides/_rels/slide105.xml.rels><?xml version="1.0" encoding="UTF-8" standalone="yes"?>
<Relationships xmlns="http://schemas.openxmlformats.org/package/2006/relationships"><Relationship Id="rId7" Type="http://schemas.openxmlformats.org/officeDocument/2006/relationships/vmlDrawing" Target="../drawings/vmlDrawing97.vml"/><Relationship Id="rId6" Type="http://schemas.openxmlformats.org/officeDocument/2006/relationships/slideLayout" Target="../slideLayouts/slideLayout330.xml"/><Relationship Id="rId5" Type="http://schemas.openxmlformats.org/officeDocument/2006/relationships/image" Target="../media/image754.wmf"/><Relationship Id="rId4" Type="http://schemas.openxmlformats.org/officeDocument/2006/relationships/oleObject" Target="../embeddings/oleObject763.bin"/><Relationship Id="rId3" Type="http://schemas.openxmlformats.org/officeDocument/2006/relationships/image" Target="../media/image753.wmf"/><Relationship Id="rId2" Type="http://schemas.openxmlformats.org/officeDocument/2006/relationships/oleObject" Target="../embeddings/oleObject762.bin"/><Relationship Id="rId1" Type="http://schemas.openxmlformats.org/officeDocument/2006/relationships/image" Target="../media/image752.png"/></Relationships>
</file>

<file path=ppt/slides/_rels/slide106.xml.rels><?xml version="1.0" encoding="UTF-8" standalone="yes"?>
<Relationships xmlns="http://schemas.openxmlformats.org/package/2006/relationships"><Relationship Id="rId9" Type="http://schemas.openxmlformats.org/officeDocument/2006/relationships/vmlDrawing" Target="../drawings/vmlDrawing98.vml"/><Relationship Id="rId8" Type="http://schemas.openxmlformats.org/officeDocument/2006/relationships/slideLayout" Target="../slideLayouts/slideLayout330.xml"/><Relationship Id="rId7" Type="http://schemas.openxmlformats.org/officeDocument/2006/relationships/image" Target="../media/image756.wmf"/><Relationship Id="rId6" Type="http://schemas.openxmlformats.org/officeDocument/2006/relationships/oleObject" Target="../embeddings/oleObject766.bin"/><Relationship Id="rId5" Type="http://schemas.openxmlformats.org/officeDocument/2006/relationships/image" Target="../media/image753.wmf"/><Relationship Id="rId4" Type="http://schemas.openxmlformats.org/officeDocument/2006/relationships/oleObject" Target="../embeddings/oleObject765.bin"/><Relationship Id="rId3" Type="http://schemas.openxmlformats.org/officeDocument/2006/relationships/image" Target="../media/image754.wmf"/><Relationship Id="rId2" Type="http://schemas.openxmlformats.org/officeDocument/2006/relationships/oleObject" Target="../embeddings/oleObject764.bin"/><Relationship Id="rId1" Type="http://schemas.openxmlformats.org/officeDocument/2006/relationships/image" Target="../media/image755.png"/></Relationships>
</file>

<file path=ppt/slides/_rels/slide107.xml.rels><?xml version="1.0" encoding="UTF-8" standalone="yes"?>
<Relationships xmlns="http://schemas.openxmlformats.org/package/2006/relationships"><Relationship Id="rId9" Type="http://schemas.openxmlformats.org/officeDocument/2006/relationships/image" Target="../media/image759.wmf"/><Relationship Id="rId8" Type="http://schemas.openxmlformats.org/officeDocument/2006/relationships/oleObject" Target="../embeddings/oleObject770.bin"/><Relationship Id="rId7" Type="http://schemas.openxmlformats.org/officeDocument/2006/relationships/image" Target="../media/image758.wmf"/><Relationship Id="rId6" Type="http://schemas.openxmlformats.org/officeDocument/2006/relationships/oleObject" Target="../embeddings/oleObject769.bin"/><Relationship Id="rId5" Type="http://schemas.openxmlformats.org/officeDocument/2006/relationships/image" Target="../media/image753.wmf"/><Relationship Id="rId4" Type="http://schemas.openxmlformats.org/officeDocument/2006/relationships/oleObject" Target="../embeddings/oleObject768.bin"/><Relationship Id="rId3" Type="http://schemas.openxmlformats.org/officeDocument/2006/relationships/image" Target="../media/image754.wmf"/><Relationship Id="rId2" Type="http://schemas.openxmlformats.org/officeDocument/2006/relationships/oleObject" Target="../embeddings/oleObject767.bin"/><Relationship Id="rId11" Type="http://schemas.openxmlformats.org/officeDocument/2006/relationships/vmlDrawing" Target="../drawings/vmlDrawing99.vml"/><Relationship Id="rId10" Type="http://schemas.openxmlformats.org/officeDocument/2006/relationships/slideLayout" Target="../slideLayouts/slideLayout330.xml"/><Relationship Id="rId1" Type="http://schemas.openxmlformats.org/officeDocument/2006/relationships/image" Target="../media/image757.png"/></Relationships>
</file>

<file path=ppt/slides/_rels/slide108.xml.rels><?xml version="1.0" encoding="UTF-8" standalone="yes"?>
<Relationships xmlns="http://schemas.openxmlformats.org/package/2006/relationships"><Relationship Id="rId9" Type="http://schemas.openxmlformats.org/officeDocument/2006/relationships/image" Target="../media/image759.wmf"/><Relationship Id="rId8" Type="http://schemas.openxmlformats.org/officeDocument/2006/relationships/oleObject" Target="../embeddings/oleObject774.bin"/><Relationship Id="rId7" Type="http://schemas.openxmlformats.org/officeDocument/2006/relationships/image" Target="../media/image758.wmf"/><Relationship Id="rId6" Type="http://schemas.openxmlformats.org/officeDocument/2006/relationships/oleObject" Target="../embeddings/oleObject773.bin"/><Relationship Id="rId5" Type="http://schemas.openxmlformats.org/officeDocument/2006/relationships/image" Target="../media/image753.wmf"/><Relationship Id="rId4" Type="http://schemas.openxmlformats.org/officeDocument/2006/relationships/oleObject" Target="../embeddings/oleObject772.bin"/><Relationship Id="rId3" Type="http://schemas.openxmlformats.org/officeDocument/2006/relationships/image" Target="../media/image754.wmf"/><Relationship Id="rId2" Type="http://schemas.openxmlformats.org/officeDocument/2006/relationships/oleObject" Target="../embeddings/oleObject771.bin"/><Relationship Id="rId13" Type="http://schemas.openxmlformats.org/officeDocument/2006/relationships/vmlDrawing" Target="../drawings/vmlDrawing100.vml"/><Relationship Id="rId12" Type="http://schemas.openxmlformats.org/officeDocument/2006/relationships/slideLayout" Target="../slideLayouts/slideLayout330.xml"/><Relationship Id="rId11" Type="http://schemas.openxmlformats.org/officeDocument/2006/relationships/image" Target="../media/image761.wmf"/><Relationship Id="rId10" Type="http://schemas.openxmlformats.org/officeDocument/2006/relationships/oleObject" Target="../embeddings/oleObject775.bin"/><Relationship Id="rId1" Type="http://schemas.openxmlformats.org/officeDocument/2006/relationships/image" Target="../media/image760.png"/></Relationships>
</file>

<file path=ppt/slides/_rels/slide109.xml.rels><?xml version="1.0" encoding="UTF-8" standalone="yes"?>
<Relationships xmlns="http://schemas.openxmlformats.org/package/2006/relationships"><Relationship Id="rId7" Type="http://schemas.openxmlformats.org/officeDocument/2006/relationships/vmlDrawing" Target="../drawings/vmlDrawing101.vml"/><Relationship Id="rId6" Type="http://schemas.openxmlformats.org/officeDocument/2006/relationships/slideLayout" Target="../slideLayouts/slideLayout330.xml"/><Relationship Id="rId5" Type="http://schemas.openxmlformats.org/officeDocument/2006/relationships/image" Target="../media/image764.wmf"/><Relationship Id="rId4" Type="http://schemas.openxmlformats.org/officeDocument/2006/relationships/oleObject" Target="../embeddings/oleObject777.bin"/><Relationship Id="rId3" Type="http://schemas.openxmlformats.org/officeDocument/2006/relationships/image" Target="../media/image763.wmf"/><Relationship Id="rId2" Type="http://schemas.openxmlformats.org/officeDocument/2006/relationships/oleObject" Target="../embeddings/oleObject776.bin"/><Relationship Id="rId1" Type="http://schemas.openxmlformats.org/officeDocument/2006/relationships/image" Target="../media/image762.png"/></Relationships>
</file>

<file path=ppt/slides/_rels/slide11.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300.xml"/><Relationship Id="rId4" Type="http://schemas.openxmlformats.org/officeDocument/2006/relationships/image" Target="../media/image46.wmf"/><Relationship Id="rId3" Type="http://schemas.openxmlformats.org/officeDocument/2006/relationships/oleObject" Target="../embeddings/oleObject38.bin"/><Relationship Id="rId2" Type="http://schemas.openxmlformats.org/officeDocument/2006/relationships/image" Target="../media/image45.wmf"/><Relationship Id="rId1" Type="http://schemas.openxmlformats.org/officeDocument/2006/relationships/oleObject" Target="../embeddings/oleObject37.bin"/></Relationships>
</file>

<file path=ppt/slides/_rels/slide110.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vmlDrawing" Target="../drawings/vmlDrawing102.vml"/><Relationship Id="rId4" Type="http://schemas.openxmlformats.org/officeDocument/2006/relationships/slideLayout" Target="../slideLayouts/slideLayout330.xml"/><Relationship Id="rId3" Type="http://schemas.openxmlformats.org/officeDocument/2006/relationships/image" Target="../media/image766.png"/><Relationship Id="rId2" Type="http://schemas.openxmlformats.org/officeDocument/2006/relationships/image" Target="../media/image765.wmf"/><Relationship Id="rId1" Type="http://schemas.openxmlformats.org/officeDocument/2006/relationships/oleObject" Target="../embeddings/oleObject778.bin"/></Relationships>
</file>

<file path=ppt/slides/_rels/slide111.xml.rels><?xml version="1.0" encoding="UTF-8" standalone="yes"?>
<Relationships xmlns="http://schemas.openxmlformats.org/package/2006/relationships"><Relationship Id="rId9" Type="http://schemas.openxmlformats.org/officeDocument/2006/relationships/slideLayout" Target="../slideLayouts/slideLayout345.xml"/><Relationship Id="rId8" Type="http://schemas.openxmlformats.org/officeDocument/2006/relationships/image" Target="../media/image770.wmf"/><Relationship Id="rId7" Type="http://schemas.openxmlformats.org/officeDocument/2006/relationships/oleObject" Target="../embeddings/oleObject782.bin"/><Relationship Id="rId6" Type="http://schemas.openxmlformats.org/officeDocument/2006/relationships/image" Target="../media/image769.wmf"/><Relationship Id="rId5" Type="http://schemas.openxmlformats.org/officeDocument/2006/relationships/oleObject" Target="../embeddings/oleObject781.bin"/><Relationship Id="rId4" Type="http://schemas.openxmlformats.org/officeDocument/2006/relationships/image" Target="../media/image768.wmf"/><Relationship Id="rId3" Type="http://schemas.openxmlformats.org/officeDocument/2006/relationships/oleObject" Target="../embeddings/oleObject780.bin"/><Relationship Id="rId2" Type="http://schemas.openxmlformats.org/officeDocument/2006/relationships/image" Target="../media/image767.wmf"/><Relationship Id="rId10" Type="http://schemas.openxmlformats.org/officeDocument/2006/relationships/vmlDrawing" Target="../drawings/vmlDrawing103.vml"/><Relationship Id="rId1" Type="http://schemas.openxmlformats.org/officeDocument/2006/relationships/oleObject" Target="../embeddings/oleObject779.bin"/></Relationships>
</file>

<file path=ppt/slides/_rels/slide112.xml.rels><?xml version="1.0" encoding="UTF-8" standalone="yes"?>
<Relationships xmlns="http://schemas.openxmlformats.org/package/2006/relationships"><Relationship Id="rId6" Type="http://schemas.openxmlformats.org/officeDocument/2006/relationships/vmlDrawing" Target="../drawings/vmlDrawing104.vml"/><Relationship Id="rId5" Type="http://schemas.openxmlformats.org/officeDocument/2006/relationships/slideLayout" Target="../slideLayouts/slideLayout345.xml"/><Relationship Id="rId4" Type="http://schemas.openxmlformats.org/officeDocument/2006/relationships/image" Target="../media/image772.wmf"/><Relationship Id="rId3" Type="http://schemas.openxmlformats.org/officeDocument/2006/relationships/oleObject" Target="../embeddings/oleObject784.bin"/><Relationship Id="rId2" Type="http://schemas.openxmlformats.org/officeDocument/2006/relationships/image" Target="../media/image771.wmf"/><Relationship Id="rId1" Type="http://schemas.openxmlformats.org/officeDocument/2006/relationships/oleObject" Target="../embeddings/oleObject783.bin"/></Relationships>
</file>

<file path=ppt/slides/_rels/slide113.xml.rels><?xml version="1.0" encoding="UTF-8" standalone="yes"?>
<Relationships xmlns="http://schemas.openxmlformats.org/package/2006/relationships"><Relationship Id="rId6" Type="http://schemas.openxmlformats.org/officeDocument/2006/relationships/vmlDrawing" Target="../drawings/vmlDrawing105.vml"/><Relationship Id="rId5" Type="http://schemas.openxmlformats.org/officeDocument/2006/relationships/slideLayout" Target="../slideLayouts/slideLayout345.xml"/><Relationship Id="rId4" Type="http://schemas.openxmlformats.org/officeDocument/2006/relationships/image" Target="../media/image727.wmf"/><Relationship Id="rId3" Type="http://schemas.openxmlformats.org/officeDocument/2006/relationships/oleObject" Target="../embeddings/oleObject786.bin"/><Relationship Id="rId2" Type="http://schemas.openxmlformats.org/officeDocument/2006/relationships/image" Target="../media/image773.wmf"/><Relationship Id="rId1" Type="http://schemas.openxmlformats.org/officeDocument/2006/relationships/oleObject" Target="../embeddings/oleObject785.bin"/></Relationships>
</file>

<file path=ppt/slides/_rels/slide114.xml.rels><?xml version="1.0" encoding="UTF-8" standalone="yes"?>
<Relationships xmlns="http://schemas.openxmlformats.org/package/2006/relationships"><Relationship Id="rId9" Type="http://schemas.openxmlformats.org/officeDocument/2006/relationships/oleObject" Target="../embeddings/oleObject791.bin"/><Relationship Id="rId8" Type="http://schemas.openxmlformats.org/officeDocument/2006/relationships/image" Target="../media/image777.emf"/><Relationship Id="rId7" Type="http://schemas.openxmlformats.org/officeDocument/2006/relationships/oleObject" Target="../embeddings/oleObject790.bin"/><Relationship Id="rId6" Type="http://schemas.openxmlformats.org/officeDocument/2006/relationships/image" Target="../media/image776.emf"/><Relationship Id="rId5" Type="http://schemas.openxmlformats.org/officeDocument/2006/relationships/oleObject" Target="../embeddings/oleObject789.bin"/><Relationship Id="rId4" Type="http://schemas.openxmlformats.org/officeDocument/2006/relationships/image" Target="../media/image775.emf"/><Relationship Id="rId3" Type="http://schemas.openxmlformats.org/officeDocument/2006/relationships/oleObject" Target="../embeddings/oleObject788.bin"/><Relationship Id="rId26" Type="http://schemas.openxmlformats.org/officeDocument/2006/relationships/vmlDrawing" Target="../drawings/vmlDrawing106.vml"/><Relationship Id="rId25" Type="http://schemas.openxmlformats.org/officeDocument/2006/relationships/slideLayout" Target="../slideLayouts/slideLayout79.xml"/><Relationship Id="rId24" Type="http://schemas.openxmlformats.org/officeDocument/2006/relationships/image" Target="../media/image785.emf"/><Relationship Id="rId23" Type="http://schemas.openxmlformats.org/officeDocument/2006/relationships/oleObject" Target="../embeddings/oleObject798.bin"/><Relationship Id="rId22" Type="http://schemas.openxmlformats.org/officeDocument/2006/relationships/image" Target="../media/image784.emf"/><Relationship Id="rId21" Type="http://schemas.openxmlformats.org/officeDocument/2006/relationships/oleObject" Target="../embeddings/oleObject797.bin"/><Relationship Id="rId20" Type="http://schemas.openxmlformats.org/officeDocument/2006/relationships/image" Target="../media/image783.emf"/><Relationship Id="rId2" Type="http://schemas.openxmlformats.org/officeDocument/2006/relationships/image" Target="../media/image774.emf"/><Relationship Id="rId19" Type="http://schemas.openxmlformats.org/officeDocument/2006/relationships/oleObject" Target="../embeddings/oleObject796.bin"/><Relationship Id="rId18" Type="http://schemas.openxmlformats.org/officeDocument/2006/relationships/image" Target="../media/image782.emf"/><Relationship Id="rId17" Type="http://schemas.openxmlformats.org/officeDocument/2006/relationships/oleObject" Target="../embeddings/oleObject795.bin"/><Relationship Id="rId16" Type="http://schemas.openxmlformats.org/officeDocument/2006/relationships/image" Target="../media/image781.emf"/><Relationship Id="rId15" Type="http://schemas.openxmlformats.org/officeDocument/2006/relationships/oleObject" Target="../embeddings/oleObject794.bin"/><Relationship Id="rId14" Type="http://schemas.openxmlformats.org/officeDocument/2006/relationships/image" Target="../media/image780.emf"/><Relationship Id="rId13" Type="http://schemas.openxmlformats.org/officeDocument/2006/relationships/oleObject" Target="../embeddings/oleObject793.bin"/><Relationship Id="rId12" Type="http://schemas.openxmlformats.org/officeDocument/2006/relationships/image" Target="../media/image779.emf"/><Relationship Id="rId11" Type="http://schemas.openxmlformats.org/officeDocument/2006/relationships/oleObject" Target="../embeddings/oleObject792.bin"/><Relationship Id="rId10" Type="http://schemas.openxmlformats.org/officeDocument/2006/relationships/image" Target="../media/image778.emf"/><Relationship Id="rId1" Type="http://schemas.openxmlformats.org/officeDocument/2006/relationships/oleObject" Target="../embeddings/oleObject787.bin"/></Relationships>
</file>

<file path=ppt/slides/_rels/slide115.xml.rels><?xml version="1.0" encoding="UTF-8" standalone="yes"?>
<Relationships xmlns="http://schemas.openxmlformats.org/package/2006/relationships"><Relationship Id="rId8" Type="http://schemas.openxmlformats.org/officeDocument/2006/relationships/vmlDrawing" Target="../drawings/vmlDrawing107.vml"/><Relationship Id="rId7" Type="http://schemas.openxmlformats.org/officeDocument/2006/relationships/slideLayout" Target="../slideLayouts/slideLayout92.xml"/><Relationship Id="rId6" Type="http://schemas.openxmlformats.org/officeDocument/2006/relationships/image" Target="../media/image788.emf"/><Relationship Id="rId5" Type="http://schemas.openxmlformats.org/officeDocument/2006/relationships/oleObject" Target="../embeddings/Document25.doc"/><Relationship Id="rId4" Type="http://schemas.openxmlformats.org/officeDocument/2006/relationships/image" Target="../media/image787.emf"/><Relationship Id="rId3" Type="http://schemas.openxmlformats.org/officeDocument/2006/relationships/oleObject" Target="../embeddings/Document24.doc"/><Relationship Id="rId2" Type="http://schemas.openxmlformats.org/officeDocument/2006/relationships/image" Target="../media/image786.emf"/><Relationship Id="rId1" Type="http://schemas.openxmlformats.org/officeDocument/2006/relationships/oleObject" Target="../embeddings/Document23.doc"/></Relationships>
</file>

<file path=ppt/slides/_rels/slide116.xml.rels><?xml version="1.0" encoding="UTF-8" standalone="yes"?>
<Relationships xmlns="http://schemas.openxmlformats.org/package/2006/relationships"><Relationship Id="rId6" Type="http://schemas.openxmlformats.org/officeDocument/2006/relationships/vmlDrawing" Target="../drawings/vmlDrawing108.vml"/><Relationship Id="rId5" Type="http://schemas.openxmlformats.org/officeDocument/2006/relationships/slideLayout" Target="../slideLayouts/slideLayout105.xml"/><Relationship Id="rId4" Type="http://schemas.openxmlformats.org/officeDocument/2006/relationships/image" Target="../media/image790.emf"/><Relationship Id="rId3" Type="http://schemas.openxmlformats.org/officeDocument/2006/relationships/oleObject" Target="../embeddings/Document26.doc"/><Relationship Id="rId2" Type="http://schemas.openxmlformats.org/officeDocument/2006/relationships/image" Target="../media/image789.wmf"/><Relationship Id="rId1" Type="http://schemas.openxmlformats.org/officeDocument/2006/relationships/oleObject" Target="../embeddings/oleObject799.bin"/></Relationships>
</file>

<file path=ppt/slides/_rels/slide117.xml.rels><?xml version="1.0" encoding="UTF-8" standalone="yes"?>
<Relationships xmlns="http://schemas.openxmlformats.org/package/2006/relationships"><Relationship Id="rId4" Type="http://schemas.openxmlformats.org/officeDocument/2006/relationships/vmlDrawing" Target="../drawings/vmlDrawing109.vml"/><Relationship Id="rId3" Type="http://schemas.openxmlformats.org/officeDocument/2006/relationships/slideLayout" Target="../slideLayouts/slideLayout105.xml"/><Relationship Id="rId2" Type="http://schemas.openxmlformats.org/officeDocument/2006/relationships/image" Target="../media/image791.png"/><Relationship Id="rId1" Type="http://schemas.openxmlformats.org/officeDocument/2006/relationships/oleObject" Target="../embeddings/oleObject800.bin"/></Relationships>
</file>

<file path=ppt/slides/_rels/slide118.xml.rels><?xml version="1.0" encoding="UTF-8" standalone="yes"?>
<Relationships xmlns="http://schemas.openxmlformats.org/package/2006/relationships"><Relationship Id="rId9" Type="http://schemas.openxmlformats.org/officeDocument/2006/relationships/oleObject" Target="../embeddings/oleObject805.bin"/><Relationship Id="rId8" Type="http://schemas.openxmlformats.org/officeDocument/2006/relationships/image" Target="../media/image795.emf"/><Relationship Id="rId7" Type="http://schemas.openxmlformats.org/officeDocument/2006/relationships/oleObject" Target="../embeddings/oleObject804.bin"/><Relationship Id="rId6" Type="http://schemas.openxmlformats.org/officeDocument/2006/relationships/image" Target="../media/image794.emf"/><Relationship Id="rId5" Type="http://schemas.openxmlformats.org/officeDocument/2006/relationships/oleObject" Target="../embeddings/oleObject803.bin"/><Relationship Id="rId4" Type="http://schemas.openxmlformats.org/officeDocument/2006/relationships/image" Target="../media/image793.emf"/><Relationship Id="rId36" Type="http://schemas.openxmlformats.org/officeDocument/2006/relationships/vmlDrawing" Target="../drawings/vmlDrawing110.vml"/><Relationship Id="rId35" Type="http://schemas.openxmlformats.org/officeDocument/2006/relationships/slideLayout" Target="../slideLayouts/slideLayout105.xml"/><Relationship Id="rId34" Type="http://schemas.openxmlformats.org/officeDocument/2006/relationships/image" Target="../media/image807.emf"/><Relationship Id="rId33" Type="http://schemas.openxmlformats.org/officeDocument/2006/relationships/oleObject" Target="../embeddings/oleObject817.bin"/><Relationship Id="rId32" Type="http://schemas.openxmlformats.org/officeDocument/2006/relationships/image" Target="../media/image806.emf"/><Relationship Id="rId31" Type="http://schemas.openxmlformats.org/officeDocument/2006/relationships/oleObject" Target="../embeddings/oleObject816.bin"/><Relationship Id="rId30" Type="http://schemas.openxmlformats.org/officeDocument/2006/relationships/image" Target="../media/image805.emf"/><Relationship Id="rId3" Type="http://schemas.openxmlformats.org/officeDocument/2006/relationships/oleObject" Target="../embeddings/oleObject802.bin"/><Relationship Id="rId29" Type="http://schemas.openxmlformats.org/officeDocument/2006/relationships/oleObject" Target="../embeddings/oleObject815.bin"/><Relationship Id="rId28" Type="http://schemas.openxmlformats.org/officeDocument/2006/relationships/image" Target="../media/image804.emf"/><Relationship Id="rId27" Type="http://schemas.openxmlformats.org/officeDocument/2006/relationships/oleObject" Target="../embeddings/oleObject814.bin"/><Relationship Id="rId26" Type="http://schemas.openxmlformats.org/officeDocument/2006/relationships/image" Target="../media/image803.png"/><Relationship Id="rId25" Type="http://schemas.openxmlformats.org/officeDocument/2006/relationships/oleObject" Target="../embeddings/oleObject813.bin"/><Relationship Id="rId24" Type="http://schemas.openxmlformats.org/officeDocument/2006/relationships/image" Target="../media/image802.emf"/><Relationship Id="rId23" Type="http://schemas.openxmlformats.org/officeDocument/2006/relationships/oleObject" Target="../embeddings/oleObject812.bin"/><Relationship Id="rId22" Type="http://schemas.openxmlformats.org/officeDocument/2006/relationships/image" Target="../media/image801.emf"/><Relationship Id="rId21" Type="http://schemas.openxmlformats.org/officeDocument/2006/relationships/oleObject" Target="../embeddings/oleObject811.bin"/><Relationship Id="rId20" Type="http://schemas.openxmlformats.org/officeDocument/2006/relationships/image" Target="../media/image800.emf"/><Relationship Id="rId2" Type="http://schemas.openxmlformats.org/officeDocument/2006/relationships/image" Target="../media/image792.emf"/><Relationship Id="rId19" Type="http://schemas.openxmlformats.org/officeDocument/2006/relationships/oleObject" Target="../embeddings/oleObject810.bin"/><Relationship Id="rId18" Type="http://schemas.openxmlformats.org/officeDocument/2006/relationships/image" Target="../media/image799.emf"/><Relationship Id="rId17" Type="http://schemas.openxmlformats.org/officeDocument/2006/relationships/oleObject" Target="../embeddings/oleObject809.bin"/><Relationship Id="rId16" Type="http://schemas.openxmlformats.org/officeDocument/2006/relationships/image" Target="../media/image798.emf"/><Relationship Id="rId15" Type="http://schemas.openxmlformats.org/officeDocument/2006/relationships/oleObject" Target="../embeddings/oleObject808.bin"/><Relationship Id="rId14" Type="http://schemas.openxmlformats.org/officeDocument/2006/relationships/image" Target="../media/image797.emf"/><Relationship Id="rId13" Type="http://schemas.openxmlformats.org/officeDocument/2006/relationships/oleObject" Target="../embeddings/oleObject807.bin"/><Relationship Id="rId12" Type="http://schemas.openxmlformats.org/officeDocument/2006/relationships/image" Target="../media/image791.png"/><Relationship Id="rId11" Type="http://schemas.openxmlformats.org/officeDocument/2006/relationships/oleObject" Target="../embeddings/oleObject806.bin"/><Relationship Id="rId10" Type="http://schemas.openxmlformats.org/officeDocument/2006/relationships/image" Target="../media/image796.emf"/><Relationship Id="rId1" Type="http://schemas.openxmlformats.org/officeDocument/2006/relationships/oleObject" Target="../embeddings/oleObject801.bin"/></Relationships>
</file>

<file path=ppt/slides/_rels/slide119.xml.rels><?xml version="1.0" encoding="UTF-8" standalone="yes"?>
<Relationships xmlns="http://schemas.openxmlformats.org/package/2006/relationships"><Relationship Id="rId9" Type="http://schemas.openxmlformats.org/officeDocument/2006/relationships/oleObject" Target="../embeddings/oleObject822.bin"/><Relationship Id="rId8" Type="http://schemas.openxmlformats.org/officeDocument/2006/relationships/image" Target="../media/image811.emf"/><Relationship Id="rId7" Type="http://schemas.openxmlformats.org/officeDocument/2006/relationships/oleObject" Target="../embeddings/oleObject821.bin"/><Relationship Id="rId6" Type="http://schemas.openxmlformats.org/officeDocument/2006/relationships/image" Target="../media/image810.emf"/><Relationship Id="rId5" Type="http://schemas.openxmlformats.org/officeDocument/2006/relationships/oleObject" Target="../embeddings/oleObject820.bin"/><Relationship Id="rId4" Type="http://schemas.openxmlformats.org/officeDocument/2006/relationships/image" Target="../media/image809.emf"/><Relationship Id="rId3" Type="http://schemas.openxmlformats.org/officeDocument/2006/relationships/oleObject" Target="../embeddings/oleObject819.bin"/><Relationship Id="rId2" Type="http://schemas.openxmlformats.org/officeDocument/2006/relationships/image" Target="../media/image808.emf"/><Relationship Id="rId14" Type="http://schemas.openxmlformats.org/officeDocument/2006/relationships/vmlDrawing" Target="../drawings/vmlDrawing111.vml"/><Relationship Id="rId13" Type="http://schemas.openxmlformats.org/officeDocument/2006/relationships/slideLayout" Target="../slideLayouts/slideLayout100.xml"/><Relationship Id="rId12" Type="http://schemas.openxmlformats.org/officeDocument/2006/relationships/image" Target="../media/image813.emf"/><Relationship Id="rId11" Type="http://schemas.openxmlformats.org/officeDocument/2006/relationships/oleObject" Target="../embeddings/oleObject823.bin"/><Relationship Id="rId10" Type="http://schemas.openxmlformats.org/officeDocument/2006/relationships/image" Target="../media/image812.emf"/><Relationship Id="rId1" Type="http://schemas.openxmlformats.org/officeDocument/2006/relationships/oleObject" Target="../embeddings/oleObject818.bin"/></Relationships>
</file>

<file path=ppt/slides/_rels/slide12.xml.rels><?xml version="1.0" encoding="UTF-8" standalone="yes"?>
<Relationships xmlns="http://schemas.openxmlformats.org/package/2006/relationships"><Relationship Id="rId8" Type="http://schemas.openxmlformats.org/officeDocument/2006/relationships/vmlDrawing" Target="../drawings/vmlDrawing11.vml"/><Relationship Id="rId7" Type="http://schemas.openxmlformats.org/officeDocument/2006/relationships/slideLayout" Target="../slideLayouts/slideLayout300.xml"/><Relationship Id="rId6" Type="http://schemas.openxmlformats.org/officeDocument/2006/relationships/image" Target="../media/image50.wmf"/><Relationship Id="rId5" Type="http://schemas.openxmlformats.org/officeDocument/2006/relationships/oleObject" Target="../embeddings/oleObject40.bin"/><Relationship Id="rId4" Type="http://schemas.openxmlformats.org/officeDocument/2006/relationships/image" Target="../media/image49.png"/><Relationship Id="rId3" Type="http://schemas.openxmlformats.org/officeDocument/2006/relationships/image" Target="../media/image48.wmf"/><Relationship Id="rId2" Type="http://schemas.openxmlformats.org/officeDocument/2006/relationships/oleObject" Target="../embeddings/oleObject39.bin"/><Relationship Id="rId1" Type="http://schemas.openxmlformats.org/officeDocument/2006/relationships/image" Target="../media/image47.png"/></Relationships>
</file>

<file path=ppt/slides/_rels/slide120.xml.rels><?xml version="1.0" encoding="UTF-8" standalone="yes"?>
<Relationships xmlns="http://schemas.openxmlformats.org/package/2006/relationships"><Relationship Id="rId9" Type="http://schemas.openxmlformats.org/officeDocument/2006/relationships/oleObject" Target="../embeddings/oleObject828.bin"/><Relationship Id="rId8" Type="http://schemas.openxmlformats.org/officeDocument/2006/relationships/image" Target="../media/image817.emf"/><Relationship Id="rId7" Type="http://schemas.openxmlformats.org/officeDocument/2006/relationships/oleObject" Target="../embeddings/oleObject827.bin"/><Relationship Id="rId6" Type="http://schemas.openxmlformats.org/officeDocument/2006/relationships/image" Target="../media/image816.emf"/><Relationship Id="rId5" Type="http://schemas.openxmlformats.org/officeDocument/2006/relationships/oleObject" Target="../embeddings/oleObject826.bin"/><Relationship Id="rId4" Type="http://schemas.openxmlformats.org/officeDocument/2006/relationships/image" Target="../media/image815.emf"/><Relationship Id="rId3" Type="http://schemas.openxmlformats.org/officeDocument/2006/relationships/oleObject" Target="../embeddings/oleObject825.bin"/><Relationship Id="rId28" Type="http://schemas.openxmlformats.org/officeDocument/2006/relationships/vmlDrawing" Target="../drawings/vmlDrawing112.vml"/><Relationship Id="rId27" Type="http://schemas.openxmlformats.org/officeDocument/2006/relationships/slideLayout" Target="../slideLayouts/slideLayout105.xml"/><Relationship Id="rId26" Type="http://schemas.openxmlformats.org/officeDocument/2006/relationships/image" Target="../media/image826.emf"/><Relationship Id="rId25" Type="http://schemas.openxmlformats.org/officeDocument/2006/relationships/oleObject" Target="../embeddings/oleObject836.bin"/><Relationship Id="rId24" Type="http://schemas.openxmlformats.org/officeDocument/2006/relationships/image" Target="../media/image825.emf"/><Relationship Id="rId23" Type="http://schemas.openxmlformats.org/officeDocument/2006/relationships/oleObject" Target="../embeddings/oleObject835.bin"/><Relationship Id="rId22" Type="http://schemas.openxmlformats.org/officeDocument/2006/relationships/image" Target="../media/image824.emf"/><Relationship Id="rId21" Type="http://schemas.openxmlformats.org/officeDocument/2006/relationships/oleObject" Target="../embeddings/oleObject834.bin"/><Relationship Id="rId20" Type="http://schemas.openxmlformats.org/officeDocument/2006/relationships/image" Target="../media/image823.emf"/><Relationship Id="rId2" Type="http://schemas.openxmlformats.org/officeDocument/2006/relationships/image" Target="../media/image814.emf"/><Relationship Id="rId19" Type="http://schemas.openxmlformats.org/officeDocument/2006/relationships/oleObject" Target="../embeddings/oleObject833.bin"/><Relationship Id="rId18" Type="http://schemas.openxmlformats.org/officeDocument/2006/relationships/image" Target="../media/image822.emf"/><Relationship Id="rId17" Type="http://schemas.openxmlformats.org/officeDocument/2006/relationships/oleObject" Target="../embeddings/oleObject832.bin"/><Relationship Id="rId16" Type="http://schemas.openxmlformats.org/officeDocument/2006/relationships/image" Target="../media/image821.emf"/><Relationship Id="rId15" Type="http://schemas.openxmlformats.org/officeDocument/2006/relationships/oleObject" Target="../embeddings/oleObject831.bin"/><Relationship Id="rId14" Type="http://schemas.openxmlformats.org/officeDocument/2006/relationships/image" Target="../media/image820.emf"/><Relationship Id="rId13" Type="http://schemas.openxmlformats.org/officeDocument/2006/relationships/oleObject" Target="../embeddings/oleObject830.bin"/><Relationship Id="rId12" Type="http://schemas.openxmlformats.org/officeDocument/2006/relationships/image" Target="../media/image819.emf"/><Relationship Id="rId11" Type="http://schemas.openxmlformats.org/officeDocument/2006/relationships/oleObject" Target="../embeddings/oleObject829.bin"/><Relationship Id="rId10" Type="http://schemas.openxmlformats.org/officeDocument/2006/relationships/image" Target="../media/image818.emf"/><Relationship Id="rId1" Type="http://schemas.openxmlformats.org/officeDocument/2006/relationships/oleObject" Target="../embeddings/oleObject824.bin"/></Relationships>
</file>

<file path=ppt/slides/_rels/slide121.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vmlDrawing" Target="../drawings/vmlDrawing113.vml"/><Relationship Id="rId5" Type="http://schemas.openxmlformats.org/officeDocument/2006/relationships/slideLayout" Target="../slideLayouts/slideLayout1.xml"/><Relationship Id="rId4" Type="http://schemas.openxmlformats.org/officeDocument/2006/relationships/image" Target="../media/image828.wmf"/><Relationship Id="rId3" Type="http://schemas.openxmlformats.org/officeDocument/2006/relationships/oleObject" Target="../embeddings/oleObject838.bin"/><Relationship Id="rId2" Type="http://schemas.openxmlformats.org/officeDocument/2006/relationships/image" Target="../media/image827.wmf"/><Relationship Id="rId1" Type="http://schemas.openxmlformats.org/officeDocument/2006/relationships/oleObject" Target="../embeddings/oleObject837.bin"/></Relationships>
</file>

<file path=ppt/slides/_rels/slide122.xml.rels><?xml version="1.0" encoding="UTF-8" standalone="yes"?>
<Relationships xmlns="http://schemas.openxmlformats.org/package/2006/relationships"><Relationship Id="rId9" Type="http://schemas.openxmlformats.org/officeDocument/2006/relationships/oleObject" Target="../embeddings/oleObject843.bin"/><Relationship Id="rId8" Type="http://schemas.openxmlformats.org/officeDocument/2006/relationships/image" Target="../media/image832.wmf"/><Relationship Id="rId7" Type="http://schemas.openxmlformats.org/officeDocument/2006/relationships/oleObject" Target="../embeddings/oleObject842.bin"/><Relationship Id="rId6" Type="http://schemas.openxmlformats.org/officeDocument/2006/relationships/image" Target="../media/image831.wmf"/><Relationship Id="rId5" Type="http://schemas.openxmlformats.org/officeDocument/2006/relationships/oleObject" Target="../embeddings/oleObject841.bin"/><Relationship Id="rId4" Type="http://schemas.openxmlformats.org/officeDocument/2006/relationships/image" Target="../media/image830.wmf"/><Relationship Id="rId3" Type="http://schemas.openxmlformats.org/officeDocument/2006/relationships/oleObject" Target="../embeddings/oleObject840.bin"/><Relationship Id="rId2" Type="http://schemas.openxmlformats.org/officeDocument/2006/relationships/image" Target="../media/image829.wmf"/><Relationship Id="rId16" Type="http://schemas.openxmlformats.org/officeDocument/2006/relationships/vmlDrawing" Target="../drawings/vmlDrawing114.vml"/><Relationship Id="rId15" Type="http://schemas.openxmlformats.org/officeDocument/2006/relationships/slideLayout" Target="../slideLayouts/slideLayout118.xml"/><Relationship Id="rId14" Type="http://schemas.openxmlformats.org/officeDocument/2006/relationships/image" Target="../media/image835.wmf"/><Relationship Id="rId13" Type="http://schemas.openxmlformats.org/officeDocument/2006/relationships/oleObject" Target="../embeddings/oleObject845.bin"/><Relationship Id="rId12" Type="http://schemas.openxmlformats.org/officeDocument/2006/relationships/image" Target="../media/image834.wmf"/><Relationship Id="rId11" Type="http://schemas.openxmlformats.org/officeDocument/2006/relationships/oleObject" Target="../embeddings/oleObject844.bin"/><Relationship Id="rId10" Type="http://schemas.openxmlformats.org/officeDocument/2006/relationships/image" Target="../media/image833.wmf"/><Relationship Id="rId1" Type="http://schemas.openxmlformats.org/officeDocument/2006/relationships/oleObject" Target="../embeddings/oleObject839.bin"/></Relationships>
</file>

<file path=ppt/slides/_rels/slide123.xml.rels><?xml version="1.0" encoding="UTF-8" standalone="yes"?>
<Relationships xmlns="http://schemas.openxmlformats.org/package/2006/relationships"><Relationship Id="rId9" Type="http://schemas.openxmlformats.org/officeDocument/2006/relationships/oleObject" Target="../embeddings/oleObject850.bin"/><Relationship Id="rId8" Type="http://schemas.openxmlformats.org/officeDocument/2006/relationships/image" Target="../media/image839.emf"/><Relationship Id="rId7" Type="http://schemas.openxmlformats.org/officeDocument/2006/relationships/oleObject" Target="../embeddings/oleObject849.bin"/><Relationship Id="rId6" Type="http://schemas.openxmlformats.org/officeDocument/2006/relationships/image" Target="../media/image838.emf"/><Relationship Id="rId5" Type="http://schemas.openxmlformats.org/officeDocument/2006/relationships/oleObject" Target="../embeddings/oleObject848.bin"/><Relationship Id="rId40" Type="http://schemas.openxmlformats.org/officeDocument/2006/relationships/vmlDrawing" Target="../drawings/vmlDrawing115.vml"/><Relationship Id="rId4" Type="http://schemas.openxmlformats.org/officeDocument/2006/relationships/image" Target="../media/image837.emf"/><Relationship Id="rId39" Type="http://schemas.openxmlformats.org/officeDocument/2006/relationships/slideLayout" Target="../slideLayouts/slideLayout130.xml"/><Relationship Id="rId38" Type="http://schemas.openxmlformats.org/officeDocument/2006/relationships/image" Target="../media/image854.emf"/><Relationship Id="rId37" Type="http://schemas.openxmlformats.org/officeDocument/2006/relationships/oleObject" Target="../embeddings/oleObject864.bin"/><Relationship Id="rId36" Type="http://schemas.openxmlformats.org/officeDocument/2006/relationships/image" Target="../media/image853.emf"/><Relationship Id="rId35" Type="http://schemas.openxmlformats.org/officeDocument/2006/relationships/oleObject" Target="../embeddings/oleObject863.bin"/><Relationship Id="rId34" Type="http://schemas.openxmlformats.org/officeDocument/2006/relationships/image" Target="../media/image852.emf"/><Relationship Id="rId33" Type="http://schemas.openxmlformats.org/officeDocument/2006/relationships/oleObject" Target="../embeddings/oleObject862.bin"/><Relationship Id="rId32" Type="http://schemas.openxmlformats.org/officeDocument/2006/relationships/image" Target="../media/image851.emf"/><Relationship Id="rId31" Type="http://schemas.openxmlformats.org/officeDocument/2006/relationships/oleObject" Target="../embeddings/oleObject861.bin"/><Relationship Id="rId30" Type="http://schemas.openxmlformats.org/officeDocument/2006/relationships/image" Target="../media/image850.emf"/><Relationship Id="rId3" Type="http://schemas.openxmlformats.org/officeDocument/2006/relationships/oleObject" Target="../embeddings/oleObject847.bin"/><Relationship Id="rId29" Type="http://schemas.openxmlformats.org/officeDocument/2006/relationships/oleObject" Target="../embeddings/oleObject860.bin"/><Relationship Id="rId28" Type="http://schemas.openxmlformats.org/officeDocument/2006/relationships/image" Target="../media/image849.emf"/><Relationship Id="rId27" Type="http://schemas.openxmlformats.org/officeDocument/2006/relationships/oleObject" Target="../embeddings/oleObject859.bin"/><Relationship Id="rId26" Type="http://schemas.openxmlformats.org/officeDocument/2006/relationships/image" Target="../media/image848.emf"/><Relationship Id="rId25" Type="http://schemas.openxmlformats.org/officeDocument/2006/relationships/oleObject" Target="../embeddings/oleObject858.bin"/><Relationship Id="rId24" Type="http://schemas.openxmlformats.org/officeDocument/2006/relationships/image" Target="../media/image847.emf"/><Relationship Id="rId23" Type="http://schemas.openxmlformats.org/officeDocument/2006/relationships/oleObject" Target="../embeddings/oleObject857.bin"/><Relationship Id="rId22" Type="http://schemas.openxmlformats.org/officeDocument/2006/relationships/image" Target="../media/image846.emf"/><Relationship Id="rId21" Type="http://schemas.openxmlformats.org/officeDocument/2006/relationships/oleObject" Target="../embeddings/oleObject856.bin"/><Relationship Id="rId20" Type="http://schemas.openxmlformats.org/officeDocument/2006/relationships/image" Target="../media/image845.emf"/><Relationship Id="rId2" Type="http://schemas.openxmlformats.org/officeDocument/2006/relationships/image" Target="../media/image836.emf"/><Relationship Id="rId19" Type="http://schemas.openxmlformats.org/officeDocument/2006/relationships/oleObject" Target="../embeddings/oleObject855.bin"/><Relationship Id="rId18" Type="http://schemas.openxmlformats.org/officeDocument/2006/relationships/image" Target="../media/image844.emf"/><Relationship Id="rId17" Type="http://schemas.openxmlformats.org/officeDocument/2006/relationships/oleObject" Target="../embeddings/oleObject854.bin"/><Relationship Id="rId16" Type="http://schemas.openxmlformats.org/officeDocument/2006/relationships/image" Target="../media/image843.emf"/><Relationship Id="rId15" Type="http://schemas.openxmlformats.org/officeDocument/2006/relationships/oleObject" Target="../embeddings/oleObject853.bin"/><Relationship Id="rId14" Type="http://schemas.openxmlformats.org/officeDocument/2006/relationships/image" Target="../media/image842.emf"/><Relationship Id="rId13" Type="http://schemas.openxmlformats.org/officeDocument/2006/relationships/oleObject" Target="../embeddings/oleObject852.bin"/><Relationship Id="rId12" Type="http://schemas.openxmlformats.org/officeDocument/2006/relationships/image" Target="../media/image841.emf"/><Relationship Id="rId11" Type="http://schemas.openxmlformats.org/officeDocument/2006/relationships/oleObject" Target="../embeddings/oleObject851.bin"/><Relationship Id="rId10" Type="http://schemas.openxmlformats.org/officeDocument/2006/relationships/image" Target="../media/image840.emf"/><Relationship Id="rId1" Type="http://schemas.openxmlformats.org/officeDocument/2006/relationships/oleObject" Target="../embeddings/oleObject846.bin"/></Relationships>
</file>

<file path=ppt/slides/_rels/slide124.xml.rels><?xml version="1.0" encoding="UTF-8" standalone="yes"?>
<Relationships xmlns="http://schemas.openxmlformats.org/package/2006/relationships"><Relationship Id="rId9" Type="http://schemas.openxmlformats.org/officeDocument/2006/relationships/oleObject" Target="../embeddings/Document27.doc"/><Relationship Id="rId8" Type="http://schemas.openxmlformats.org/officeDocument/2006/relationships/image" Target="../media/image858.wmf"/><Relationship Id="rId7" Type="http://schemas.openxmlformats.org/officeDocument/2006/relationships/oleObject" Target="../embeddings/oleObject868.bin"/><Relationship Id="rId6" Type="http://schemas.openxmlformats.org/officeDocument/2006/relationships/image" Target="../media/image857.wmf"/><Relationship Id="rId5" Type="http://schemas.openxmlformats.org/officeDocument/2006/relationships/oleObject" Target="../embeddings/oleObject867.bin"/><Relationship Id="rId4" Type="http://schemas.openxmlformats.org/officeDocument/2006/relationships/image" Target="../media/image856.wmf"/><Relationship Id="rId3" Type="http://schemas.openxmlformats.org/officeDocument/2006/relationships/oleObject" Target="../embeddings/oleObject866.bin"/><Relationship Id="rId20" Type="http://schemas.openxmlformats.org/officeDocument/2006/relationships/vmlDrawing" Target="../drawings/vmlDrawing116.vml"/><Relationship Id="rId2" Type="http://schemas.openxmlformats.org/officeDocument/2006/relationships/image" Target="../media/image855.wmf"/><Relationship Id="rId19" Type="http://schemas.openxmlformats.org/officeDocument/2006/relationships/slideLayout" Target="../slideLayouts/slideLayout135.xml"/><Relationship Id="rId18" Type="http://schemas.openxmlformats.org/officeDocument/2006/relationships/image" Target="../media/image863.wmf"/><Relationship Id="rId17" Type="http://schemas.openxmlformats.org/officeDocument/2006/relationships/oleObject" Target="../embeddings/oleObject872.bin"/><Relationship Id="rId16" Type="http://schemas.openxmlformats.org/officeDocument/2006/relationships/image" Target="../media/image862.wmf"/><Relationship Id="rId15" Type="http://schemas.openxmlformats.org/officeDocument/2006/relationships/oleObject" Target="../embeddings/oleObject871.bin"/><Relationship Id="rId14" Type="http://schemas.openxmlformats.org/officeDocument/2006/relationships/image" Target="../media/image861.wmf"/><Relationship Id="rId13" Type="http://schemas.openxmlformats.org/officeDocument/2006/relationships/oleObject" Target="../embeddings/oleObject870.bin"/><Relationship Id="rId12" Type="http://schemas.openxmlformats.org/officeDocument/2006/relationships/image" Target="../media/image860.emf"/><Relationship Id="rId11" Type="http://schemas.openxmlformats.org/officeDocument/2006/relationships/oleObject" Target="../embeddings/oleObject869.bin"/><Relationship Id="rId10" Type="http://schemas.openxmlformats.org/officeDocument/2006/relationships/image" Target="../media/image859.emf"/><Relationship Id="rId1" Type="http://schemas.openxmlformats.org/officeDocument/2006/relationships/oleObject" Target="../embeddings/oleObject865.bin"/></Relationships>
</file>

<file path=ppt/slides/_rels/slide125.xml.rels><?xml version="1.0" encoding="UTF-8" standalone="yes"?>
<Relationships xmlns="http://schemas.openxmlformats.org/package/2006/relationships"><Relationship Id="rId9" Type="http://schemas.openxmlformats.org/officeDocument/2006/relationships/slideLayout" Target="../slideLayouts/slideLayout130.xml"/><Relationship Id="rId8" Type="http://schemas.openxmlformats.org/officeDocument/2006/relationships/image" Target="../media/image867.wmf"/><Relationship Id="rId7" Type="http://schemas.openxmlformats.org/officeDocument/2006/relationships/oleObject" Target="../embeddings/oleObject876.bin"/><Relationship Id="rId6" Type="http://schemas.openxmlformats.org/officeDocument/2006/relationships/image" Target="../media/image866.wmf"/><Relationship Id="rId5" Type="http://schemas.openxmlformats.org/officeDocument/2006/relationships/oleObject" Target="../embeddings/oleObject875.bin"/><Relationship Id="rId4" Type="http://schemas.openxmlformats.org/officeDocument/2006/relationships/image" Target="../media/image865.wmf"/><Relationship Id="rId3" Type="http://schemas.openxmlformats.org/officeDocument/2006/relationships/oleObject" Target="../embeddings/oleObject874.bin"/><Relationship Id="rId2" Type="http://schemas.openxmlformats.org/officeDocument/2006/relationships/image" Target="../media/image864.wmf"/><Relationship Id="rId10" Type="http://schemas.openxmlformats.org/officeDocument/2006/relationships/vmlDrawing" Target="../drawings/vmlDrawing117.vml"/><Relationship Id="rId1" Type="http://schemas.openxmlformats.org/officeDocument/2006/relationships/oleObject" Target="../embeddings/oleObject873.bin"/></Relationships>
</file>

<file path=ppt/slides/_rels/slide126.xml.rels><?xml version="1.0" encoding="UTF-8" standalone="yes"?>
<Relationships xmlns="http://schemas.openxmlformats.org/package/2006/relationships"><Relationship Id="rId9" Type="http://schemas.openxmlformats.org/officeDocument/2006/relationships/oleObject" Target="../embeddings/oleObject881.bin"/><Relationship Id="rId8" Type="http://schemas.openxmlformats.org/officeDocument/2006/relationships/image" Target="../media/image871.wmf"/><Relationship Id="rId7" Type="http://schemas.openxmlformats.org/officeDocument/2006/relationships/oleObject" Target="../embeddings/oleObject880.bin"/><Relationship Id="rId6" Type="http://schemas.openxmlformats.org/officeDocument/2006/relationships/image" Target="../media/image870.wmf"/><Relationship Id="rId5" Type="http://schemas.openxmlformats.org/officeDocument/2006/relationships/oleObject" Target="../embeddings/oleObject879.bin"/><Relationship Id="rId41" Type="http://schemas.openxmlformats.org/officeDocument/2006/relationships/vmlDrawing" Target="../drawings/vmlDrawing118.vml"/><Relationship Id="rId40" Type="http://schemas.openxmlformats.org/officeDocument/2006/relationships/slideLayout" Target="../slideLayouts/slideLayout142.xml"/><Relationship Id="rId4" Type="http://schemas.openxmlformats.org/officeDocument/2006/relationships/image" Target="../media/image869.wmf"/><Relationship Id="rId39" Type="http://schemas.openxmlformats.org/officeDocument/2006/relationships/oleObject" Target="../embeddings/oleObject896.bin"/><Relationship Id="rId38" Type="http://schemas.openxmlformats.org/officeDocument/2006/relationships/image" Target="../media/image886.wmf"/><Relationship Id="rId37" Type="http://schemas.openxmlformats.org/officeDocument/2006/relationships/oleObject" Target="../embeddings/oleObject895.bin"/><Relationship Id="rId36" Type="http://schemas.openxmlformats.org/officeDocument/2006/relationships/image" Target="../media/image885.wmf"/><Relationship Id="rId35" Type="http://schemas.openxmlformats.org/officeDocument/2006/relationships/oleObject" Target="../embeddings/oleObject894.bin"/><Relationship Id="rId34" Type="http://schemas.openxmlformats.org/officeDocument/2006/relationships/image" Target="../media/image884.emf"/><Relationship Id="rId33" Type="http://schemas.openxmlformats.org/officeDocument/2006/relationships/image" Target="../media/image883.png"/><Relationship Id="rId32" Type="http://schemas.openxmlformats.org/officeDocument/2006/relationships/oleObject" Target="../embeddings/oleObject893.bin"/><Relationship Id="rId31" Type="http://schemas.openxmlformats.org/officeDocument/2006/relationships/oleObject" Target="../embeddings/oleObject892.bin"/><Relationship Id="rId30" Type="http://schemas.openxmlformats.org/officeDocument/2006/relationships/image" Target="../media/image882.wmf"/><Relationship Id="rId3" Type="http://schemas.openxmlformats.org/officeDocument/2006/relationships/oleObject" Target="../embeddings/oleObject878.bin"/><Relationship Id="rId29" Type="http://schemas.openxmlformats.org/officeDocument/2006/relationships/oleObject" Target="../embeddings/oleObject891.bin"/><Relationship Id="rId28" Type="http://schemas.openxmlformats.org/officeDocument/2006/relationships/image" Target="../media/image881.wmf"/><Relationship Id="rId27" Type="http://schemas.openxmlformats.org/officeDocument/2006/relationships/oleObject" Target="../embeddings/oleObject890.bin"/><Relationship Id="rId26" Type="http://schemas.openxmlformats.org/officeDocument/2006/relationships/image" Target="../media/image880.wmf"/><Relationship Id="rId25" Type="http://schemas.openxmlformats.org/officeDocument/2006/relationships/oleObject" Target="../embeddings/oleObject889.bin"/><Relationship Id="rId24" Type="http://schemas.openxmlformats.org/officeDocument/2006/relationships/image" Target="../media/image879.png"/><Relationship Id="rId23" Type="http://schemas.openxmlformats.org/officeDocument/2006/relationships/oleObject" Target="../embeddings/oleObject888.bin"/><Relationship Id="rId22" Type="http://schemas.openxmlformats.org/officeDocument/2006/relationships/image" Target="../media/image878.wmf"/><Relationship Id="rId21" Type="http://schemas.openxmlformats.org/officeDocument/2006/relationships/oleObject" Target="../embeddings/oleObject887.bin"/><Relationship Id="rId20" Type="http://schemas.openxmlformats.org/officeDocument/2006/relationships/image" Target="../media/image877.wmf"/><Relationship Id="rId2" Type="http://schemas.openxmlformats.org/officeDocument/2006/relationships/image" Target="../media/image868.wmf"/><Relationship Id="rId19" Type="http://schemas.openxmlformats.org/officeDocument/2006/relationships/oleObject" Target="../embeddings/oleObject886.bin"/><Relationship Id="rId18" Type="http://schemas.openxmlformats.org/officeDocument/2006/relationships/image" Target="../media/image876.wmf"/><Relationship Id="rId17" Type="http://schemas.openxmlformats.org/officeDocument/2006/relationships/oleObject" Target="../embeddings/oleObject885.bin"/><Relationship Id="rId16" Type="http://schemas.openxmlformats.org/officeDocument/2006/relationships/image" Target="../media/image875.wmf"/><Relationship Id="rId15" Type="http://schemas.openxmlformats.org/officeDocument/2006/relationships/oleObject" Target="../embeddings/oleObject884.bin"/><Relationship Id="rId14" Type="http://schemas.openxmlformats.org/officeDocument/2006/relationships/image" Target="../media/image874.png"/><Relationship Id="rId13" Type="http://schemas.openxmlformats.org/officeDocument/2006/relationships/oleObject" Target="../embeddings/oleObject883.bin"/><Relationship Id="rId12" Type="http://schemas.openxmlformats.org/officeDocument/2006/relationships/image" Target="../media/image873.wmf"/><Relationship Id="rId11" Type="http://schemas.openxmlformats.org/officeDocument/2006/relationships/oleObject" Target="../embeddings/oleObject882.bin"/><Relationship Id="rId10" Type="http://schemas.openxmlformats.org/officeDocument/2006/relationships/image" Target="../media/image872.wmf"/><Relationship Id="rId1" Type="http://schemas.openxmlformats.org/officeDocument/2006/relationships/oleObject" Target="../embeddings/oleObject877.bin"/></Relationships>
</file>

<file path=ppt/slides/_rels/slide127.xml.rels><?xml version="1.0" encoding="UTF-8" standalone="yes"?>
<Relationships xmlns="http://schemas.openxmlformats.org/package/2006/relationships"><Relationship Id="rId8" Type="http://schemas.openxmlformats.org/officeDocument/2006/relationships/vmlDrawing" Target="../drawings/vmlDrawing119.vml"/><Relationship Id="rId7" Type="http://schemas.openxmlformats.org/officeDocument/2006/relationships/slideLayout" Target="../slideLayouts/slideLayout142.xml"/><Relationship Id="rId6" Type="http://schemas.openxmlformats.org/officeDocument/2006/relationships/image" Target="../media/image889.wmf"/><Relationship Id="rId5" Type="http://schemas.openxmlformats.org/officeDocument/2006/relationships/oleObject" Target="../embeddings/oleObject899.bin"/><Relationship Id="rId4" Type="http://schemas.openxmlformats.org/officeDocument/2006/relationships/image" Target="../media/image888.wmf"/><Relationship Id="rId3" Type="http://schemas.openxmlformats.org/officeDocument/2006/relationships/oleObject" Target="../embeddings/oleObject898.bin"/><Relationship Id="rId2" Type="http://schemas.openxmlformats.org/officeDocument/2006/relationships/image" Target="../media/image887.wmf"/><Relationship Id="rId1" Type="http://schemas.openxmlformats.org/officeDocument/2006/relationships/oleObject" Target="../embeddings/oleObject897.bin"/></Relationships>
</file>

<file path=ppt/slides/_rels/slide128.xml.rels><?xml version="1.0" encoding="UTF-8" standalone="yes"?>
<Relationships xmlns="http://schemas.openxmlformats.org/package/2006/relationships"><Relationship Id="rId9" Type="http://schemas.openxmlformats.org/officeDocument/2006/relationships/oleObject" Target="../embeddings/oleObject904.bin"/><Relationship Id="rId8" Type="http://schemas.openxmlformats.org/officeDocument/2006/relationships/image" Target="../media/image893.wmf"/><Relationship Id="rId7" Type="http://schemas.openxmlformats.org/officeDocument/2006/relationships/oleObject" Target="../embeddings/oleObject903.bin"/><Relationship Id="rId6" Type="http://schemas.openxmlformats.org/officeDocument/2006/relationships/image" Target="../media/image892.wmf"/><Relationship Id="rId5" Type="http://schemas.openxmlformats.org/officeDocument/2006/relationships/oleObject" Target="../embeddings/oleObject902.bin"/><Relationship Id="rId4" Type="http://schemas.openxmlformats.org/officeDocument/2006/relationships/image" Target="../media/image891.wmf"/><Relationship Id="rId3" Type="http://schemas.openxmlformats.org/officeDocument/2006/relationships/oleObject" Target="../embeddings/oleObject901.bin"/><Relationship Id="rId2" Type="http://schemas.openxmlformats.org/officeDocument/2006/relationships/image" Target="../media/image890.wmf"/><Relationship Id="rId14" Type="http://schemas.openxmlformats.org/officeDocument/2006/relationships/vmlDrawing" Target="../drawings/vmlDrawing120.vml"/><Relationship Id="rId13" Type="http://schemas.openxmlformats.org/officeDocument/2006/relationships/slideLayout" Target="../slideLayouts/slideLayout142.xml"/><Relationship Id="rId12" Type="http://schemas.openxmlformats.org/officeDocument/2006/relationships/image" Target="../media/image895.wmf"/><Relationship Id="rId11" Type="http://schemas.openxmlformats.org/officeDocument/2006/relationships/oleObject" Target="../embeddings/oleObject905.bin"/><Relationship Id="rId10" Type="http://schemas.openxmlformats.org/officeDocument/2006/relationships/image" Target="../media/image894.wmf"/><Relationship Id="rId1" Type="http://schemas.openxmlformats.org/officeDocument/2006/relationships/oleObject" Target="../embeddings/oleObject900.bin"/></Relationships>
</file>

<file path=ppt/slides/_rels/slide129.xml.rels><?xml version="1.0" encoding="UTF-8" standalone="yes"?>
<Relationships xmlns="http://schemas.openxmlformats.org/package/2006/relationships"><Relationship Id="rId9" Type="http://schemas.openxmlformats.org/officeDocument/2006/relationships/oleObject" Target="../embeddings/Document30.doc"/><Relationship Id="rId8" Type="http://schemas.openxmlformats.org/officeDocument/2006/relationships/image" Target="../media/image899.wmf"/><Relationship Id="rId7" Type="http://schemas.openxmlformats.org/officeDocument/2006/relationships/oleObject" Target="../embeddings/oleObject907.bin"/><Relationship Id="rId6" Type="http://schemas.openxmlformats.org/officeDocument/2006/relationships/image" Target="../media/image898.wmf"/><Relationship Id="rId5" Type="http://schemas.openxmlformats.org/officeDocument/2006/relationships/oleObject" Target="../embeddings/oleObject906.bin"/><Relationship Id="rId4" Type="http://schemas.openxmlformats.org/officeDocument/2006/relationships/image" Target="../media/image897.wmf"/><Relationship Id="rId3" Type="http://schemas.openxmlformats.org/officeDocument/2006/relationships/oleObject" Target="../embeddings/Document29.doc"/><Relationship Id="rId2" Type="http://schemas.openxmlformats.org/officeDocument/2006/relationships/image" Target="../media/image896.wmf"/><Relationship Id="rId18" Type="http://schemas.openxmlformats.org/officeDocument/2006/relationships/vmlDrawing" Target="../drawings/vmlDrawing121.vml"/><Relationship Id="rId17" Type="http://schemas.openxmlformats.org/officeDocument/2006/relationships/slideLayout" Target="../slideLayouts/slideLayout142.xml"/><Relationship Id="rId16" Type="http://schemas.openxmlformats.org/officeDocument/2006/relationships/image" Target="../media/image903.wmf"/><Relationship Id="rId15" Type="http://schemas.openxmlformats.org/officeDocument/2006/relationships/oleObject" Target="../embeddings/Document33.doc"/><Relationship Id="rId14" Type="http://schemas.openxmlformats.org/officeDocument/2006/relationships/image" Target="../media/image902.wmf"/><Relationship Id="rId13" Type="http://schemas.openxmlformats.org/officeDocument/2006/relationships/oleObject" Target="../embeddings/Document32.doc"/><Relationship Id="rId12" Type="http://schemas.openxmlformats.org/officeDocument/2006/relationships/image" Target="../media/image901.wmf"/><Relationship Id="rId11" Type="http://schemas.openxmlformats.org/officeDocument/2006/relationships/oleObject" Target="../embeddings/Document31.doc"/><Relationship Id="rId10" Type="http://schemas.openxmlformats.org/officeDocument/2006/relationships/image" Target="../media/image900.wmf"/><Relationship Id="rId1" Type="http://schemas.openxmlformats.org/officeDocument/2006/relationships/oleObject" Target="../embeddings/Document28.doc"/></Relationships>
</file>

<file path=ppt/slides/_rels/slide13.xml.rels><?xml version="1.0" encoding="UTF-8" standalone="yes"?>
<Relationships xmlns="http://schemas.openxmlformats.org/package/2006/relationships"><Relationship Id="rId9" Type="http://schemas.openxmlformats.org/officeDocument/2006/relationships/vmlDrawing" Target="../drawings/vmlDrawing12.vml"/><Relationship Id="rId8" Type="http://schemas.openxmlformats.org/officeDocument/2006/relationships/slideLayout" Target="../slideLayouts/slideLayout300.xml"/><Relationship Id="rId7" Type="http://schemas.openxmlformats.org/officeDocument/2006/relationships/image" Target="../media/image55.wmf"/><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52.png"/><Relationship Id="rId3" Type="http://schemas.openxmlformats.org/officeDocument/2006/relationships/hyperlink" Target="&#24494;&#31215;&#20998;(&#21016;&#20161;&#21335;)/tx/01/arcsinx.swf" TargetMode="External"/><Relationship Id="rId2" Type="http://schemas.openxmlformats.org/officeDocument/2006/relationships/image" Target="../media/image51.wmf"/><Relationship Id="rId1" Type="http://schemas.openxmlformats.org/officeDocument/2006/relationships/oleObject" Target="../embeddings/oleObject41.bin"/></Relationships>
</file>

<file path=ppt/slides/_rels/slide130.xml.rels><?xml version="1.0" encoding="UTF-8" standalone="yes"?>
<Relationships xmlns="http://schemas.openxmlformats.org/package/2006/relationships"><Relationship Id="rId9" Type="http://schemas.openxmlformats.org/officeDocument/2006/relationships/oleObject" Target="../embeddings/oleObject912.bin"/><Relationship Id="rId8" Type="http://schemas.openxmlformats.org/officeDocument/2006/relationships/image" Target="../media/image907.wmf"/><Relationship Id="rId7" Type="http://schemas.openxmlformats.org/officeDocument/2006/relationships/oleObject" Target="../embeddings/oleObject911.bin"/><Relationship Id="rId6" Type="http://schemas.openxmlformats.org/officeDocument/2006/relationships/image" Target="../media/image906.wmf"/><Relationship Id="rId5" Type="http://schemas.openxmlformats.org/officeDocument/2006/relationships/oleObject" Target="../embeddings/oleObject910.bin"/><Relationship Id="rId4" Type="http://schemas.openxmlformats.org/officeDocument/2006/relationships/image" Target="../media/image905.wmf"/><Relationship Id="rId36" Type="http://schemas.openxmlformats.org/officeDocument/2006/relationships/vmlDrawing" Target="../drawings/vmlDrawing122.vml"/><Relationship Id="rId35" Type="http://schemas.openxmlformats.org/officeDocument/2006/relationships/slideLayout" Target="../slideLayouts/slideLayout142.xml"/><Relationship Id="rId34" Type="http://schemas.openxmlformats.org/officeDocument/2006/relationships/image" Target="../media/image920.wmf"/><Relationship Id="rId33" Type="http://schemas.openxmlformats.org/officeDocument/2006/relationships/oleObject" Target="../embeddings/oleObject924.bin"/><Relationship Id="rId32" Type="http://schemas.openxmlformats.org/officeDocument/2006/relationships/image" Target="../media/image919.wmf"/><Relationship Id="rId31" Type="http://schemas.openxmlformats.org/officeDocument/2006/relationships/oleObject" Target="../embeddings/oleObject923.bin"/><Relationship Id="rId30" Type="http://schemas.openxmlformats.org/officeDocument/2006/relationships/image" Target="../media/image918.wmf"/><Relationship Id="rId3" Type="http://schemas.openxmlformats.org/officeDocument/2006/relationships/oleObject" Target="../embeddings/oleObject909.bin"/><Relationship Id="rId29" Type="http://schemas.openxmlformats.org/officeDocument/2006/relationships/oleObject" Target="../embeddings/oleObject922.bin"/><Relationship Id="rId28" Type="http://schemas.openxmlformats.org/officeDocument/2006/relationships/image" Target="../media/image917.wmf"/><Relationship Id="rId27" Type="http://schemas.openxmlformats.org/officeDocument/2006/relationships/oleObject" Target="../embeddings/oleObject921.bin"/><Relationship Id="rId26" Type="http://schemas.openxmlformats.org/officeDocument/2006/relationships/image" Target="../media/image916.wmf"/><Relationship Id="rId25" Type="http://schemas.openxmlformats.org/officeDocument/2006/relationships/oleObject" Target="../embeddings/oleObject920.bin"/><Relationship Id="rId24" Type="http://schemas.openxmlformats.org/officeDocument/2006/relationships/image" Target="../media/image915.wmf"/><Relationship Id="rId23" Type="http://schemas.openxmlformats.org/officeDocument/2006/relationships/oleObject" Target="../embeddings/oleObject919.bin"/><Relationship Id="rId22" Type="http://schemas.openxmlformats.org/officeDocument/2006/relationships/image" Target="../media/image914.wmf"/><Relationship Id="rId21" Type="http://schemas.openxmlformats.org/officeDocument/2006/relationships/oleObject" Target="../embeddings/oleObject918.bin"/><Relationship Id="rId20" Type="http://schemas.openxmlformats.org/officeDocument/2006/relationships/image" Target="../media/image913.wmf"/><Relationship Id="rId2" Type="http://schemas.openxmlformats.org/officeDocument/2006/relationships/image" Target="../media/image904.wmf"/><Relationship Id="rId19" Type="http://schemas.openxmlformats.org/officeDocument/2006/relationships/oleObject" Target="../embeddings/oleObject917.bin"/><Relationship Id="rId18" Type="http://schemas.openxmlformats.org/officeDocument/2006/relationships/image" Target="../media/image912.wmf"/><Relationship Id="rId17" Type="http://schemas.openxmlformats.org/officeDocument/2006/relationships/oleObject" Target="../embeddings/oleObject916.bin"/><Relationship Id="rId16" Type="http://schemas.openxmlformats.org/officeDocument/2006/relationships/image" Target="../media/image911.wmf"/><Relationship Id="rId15" Type="http://schemas.openxmlformats.org/officeDocument/2006/relationships/oleObject" Target="../embeddings/oleObject915.bin"/><Relationship Id="rId14" Type="http://schemas.openxmlformats.org/officeDocument/2006/relationships/image" Target="../media/image910.wmf"/><Relationship Id="rId13" Type="http://schemas.openxmlformats.org/officeDocument/2006/relationships/oleObject" Target="../embeddings/oleObject914.bin"/><Relationship Id="rId12" Type="http://schemas.openxmlformats.org/officeDocument/2006/relationships/image" Target="../media/image909.wmf"/><Relationship Id="rId11" Type="http://schemas.openxmlformats.org/officeDocument/2006/relationships/oleObject" Target="../embeddings/oleObject913.bin"/><Relationship Id="rId10" Type="http://schemas.openxmlformats.org/officeDocument/2006/relationships/image" Target="../media/image908.wmf"/><Relationship Id="rId1" Type="http://schemas.openxmlformats.org/officeDocument/2006/relationships/oleObject" Target="../embeddings/oleObject908.bin"/></Relationships>
</file>

<file path=ppt/slides/_rels/slide131.xml.rels><?xml version="1.0" encoding="UTF-8" standalone="yes"?>
<Relationships xmlns="http://schemas.openxmlformats.org/package/2006/relationships"><Relationship Id="rId9" Type="http://schemas.openxmlformats.org/officeDocument/2006/relationships/oleObject" Target="../embeddings/oleObject929.bin"/><Relationship Id="rId8" Type="http://schemas.openxmlformats.org/officeDocument/2006/relationships/image" Target="../media/image924.wmf"/><Relationship Id="rId7" Type="http://schemas.openxmlformats.org/officeDocument/2006/relationships/oleObject" Target="../embeddings/oleObject928.bin"/><Relationship Id="rId6" Type="http://schemas.openxmlformats.org/officeDocument/2006/relationships/image" Target="../media/image923.wmf"/><Relationship Id="rId5" Type="http://schemas.openxmlformats.org/officeDocument/2006/relationships/oleObject" Target="../embeddings/oleObject927.bin"/><Relationship Id="rId4" Type="http://schemas.openxmlformats.org/officeDocument/2006/relationships/image" Target="../media/image922.wmf"/><Relationship Id="rId38" Type="http://schemas.openxmlformats.org/officeDocument/2006/relationships/vmlDrawing" Target="../drawings/vmlDrawing123.vml"/><Relationship Id="rId37" Type="http://schemas.openxmlformats.org/officeDocument/2006/relationships/slideLayout" Target="../slideLayouts/slideLayout142.xml"/><Relationship Id="rId36" Type="http://schemas.openxmlformats.org/officeDocument/2006/relationships/image" Target="../media/image906.wmf"/><Relationship Id="rId35" Type="http://schemas.openxmlformats.org/officeDocument/2006/relationships/oleObject" Target="../embeddings/oleObject942.bin"/><Relationship Id="rId34" Type="http://schemas.openxmlformats.org/officeDocument/2006/relationships/image" Target="../media/image905.wmf"/><Relationship Id="rId33" Type="http://schemas.openxmlformats.org/officeDocument/2006/relationships/oleObject" Target="../embeddings/oleObject941.bin"/><Relationship Id="rId32" Type="http://schemas.openxmlformats.org/officeDocument/2006/relationships/image" Target="../media/image904.wmf"/><Relationship Id="rId31" Type="http://schemas.openxmlformats.org/officeDocument/2006/relationships/oleObject" Target="../embeddings/oleObject940.bin"/><Relationship Id="rId30" Type="http://schemas.openxmlformats.org/officeDocument/2006/relationships/image" Target="../media/image935.wmf"/><Relationship Id="rId3" Type="http://schemas.openxmlformats.org/officeDocument/2006/relationships/oleObject" Target="../embeddings/oleObject926.bin"/><Relationship Id="rId29" Type="http://schemas.openxmlformats.org/officeDocument/2006/relationships/oleObject" Target="../embeddings/oleObject939.bin"/><Relationship Id="rId28" Type="http://schemas.openxmlformats.org/officeDocument/2006/relationships/image" Target="../media/image934.wmf"/><Relationship Id="rId27" Type="http://schemas.openxmlformats.org/officeDocument/2006/relationships/oleObject" Target="../embeddings/oleObject938.bin"/><Relationship Id="rId26" Type="http://schemas.openxmlformats.org/officeDocument/2006/relationships/image" Target="../media/image933.wmf"/><Relationship Id="rId25" Type="http://schemas.openxmlformats.org/officeDocument/2006/relationships/oleObject" Target="../embeddings/oleObject937.bin"/><Relationship Id="rId24" Type="http://schemas.openxmlformats.org/officeDocument/2006/relationships/image" Target="../media/image932.wmf"/><Relationship Id="rId23" Type="http://schemas.openxmlformats.org/officeDocument/2006/relationships/oleObject" Target="../embeddings/oleObject936.bin"/><Relationship Id="rId22" Type="http://schemas.openxmlformats.org/officeDocument/2006/relationships/image" Target="../media/image931.wmf"/><Relationship Id="rId21" Type="http://schemas.openxmlformats.org/officeDocument/2006/relationships/oleObject" Target="../embeddings/oleObject935.bin"/><Relationship Id="rId20" Type="http://schemas.openxmlformats.org/officeDocument/2006/relationships/image" Target="../media/image930.wmf"/><Relationship Id="rId2" Type="http://schemas.openxmlformats.org/officeDocument/2006/relationships/image" Target="../media/image921.wmf"/><Relationship Id="rId19" Type="http://schemas.openxmlformats.org/officeDocument/2006/relationships/oleObject" Target="../embeddings/oleObject934.bin"/><Relationship Id="rId18" Type="http://schemas.openxmlformats.org/officeDocument/2006/relationships/image" Target="../media/image929.wmf"/><Relationship Id="rId17" Type="http://schemas.openxmlformats.org/officeDocument/2006/relationships/oleObject" Target="../embeddings/oleObject933.bin"/><Relationship Id="rId16" Type="http://schemas.openxmlformats.org/officeDocument/2006/relationships/image" Target="../media/image928.wmf"/><Relationship Id="rId15" Type="http://schemas.openxmlformats.org/officeDocument/2006/relationships/oleObject" Target="../embeddings/oleObject932.bin"/><Relationship Id="rId14" Type="http://schemas.openxmlformats.org/officeDocument/2006/relationships/image" Target="../media/image927.wmf"/><Relationship Id="rId13" Type="http://schemas.openxmlformats.org/officeDocument/2006/relationships/oleObject" Target="../embeddings/oleObject931.bin"/><Relationship Id="rId12" Type="http://schemas.openxmlformats.org/officeDocument/2006/relationships/image" Target="../media/image926.wmf"/><Relationship Id="rId11" Type="http://schemas.openxmlformats.org/officeDocument/2006/relationships/oleObject" Target="../embeddings/oleObject930.bin"/><Relationship Id="rId10" Type="http://schemas.openxmlformats.org/officeDocument/2006/relationships/image" Target="../media/image925.wmf"/><Relationship Id="rId1" Type="http://schemas.openxmlformats.org/officeDocument/2006/relationships/oleObject" Target="../embeddings/oleObject925.bin"/></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33.xml.rels><?xml version="1.0" encoding="UTF-8" standalone="yes"?>
<Relationships xmlns="http://schemas.openxmlformats.org/package/2006/relationships"><Relationship Id="rId9" Type="http://schemas.openxmlformats.org/officeDocument/2006/relationships/oleObject" Target="../embeddings/oleObject947.bin"/><Relationship Id="rId8" Type="http://schemas.openxmlformats.org/officeDocument/2006/relationships/image" Target="../media/image939.wmf"/><Relationship Id="rId7" Type="http://schemas.openxmlformats.org/officeDocument/2006/relationships/oleObject" Target="../embeddings/oleObject946.bin"/><Relationship Id="rId6" Type="http://schemas.openxmlformats.org/officeDocument/2006/relationships/image" Target="../media/image938.wmf"/><Relationship Id="rId5" Type="http://schemas.openxmlformats.org/officeDocument/2006/relationships/oleObject" Target="../embeddings/oleObject945.bin"/><Relationship Id="rId4" Type="http://schemas.openxmlformats.org/officeDocument/2006/relationships/image" Target="../media/image937.wmf"/><Relationship Id="rId3" Type="http://schemas.openxmlformats.org/officeDocument/2006/relationships/oleObject" Target="../embeddings/oleObject944.bin"/><Relationship Id="rId2" Type="http://schemas.openxmlformats.org/officeDocument/2006/relationships/image" Target="../media/image936.wmf"/><Relationship Id="rId12" Type="http://schemas.openxmlformats.org/officeDocument/2006/relationships/vmlDrawing" Target="../drawings/vmlDrawing124.vml"/><Relationship Id="rId11" Type="http://schemas.openxmlformats.org/officeDocument/2006/relationships/slideLayout" Target="../slideLayouts/slideLayout142.xml"/><Relationship Id="rId10" Type="http://schemas.openxmlformats.org/officeDocument/2006/relationships/image" Target="../media/image940.emf"/><Relationship Id="rId1" Type="http://schemas.openxmlformats.org/officeDocument/2006/relationships/oleObject" Target="../embeddings/oleObject943.bin"/></Relationships>
</file>

<file path=ppt/slides/_rels/slide134.xml.rels><?xml version="1.0" encoding="UTF-8" standalone="yes"?>
<Relationships xmlns="http://schemas.openxmlformats.org/package/2006/relationships"><Relationship Id="rId9" Type="http://schemas.openxmlformats.org/officeDocument/2006/relationships/oleObject" Target="../embeddings/oleObject952.bin"/><Relationship Id="rId8" Type="http://schemas.openxmlformats.org/officeDocument/2006/relationships/image" Target="../media/image944.wmf"/><Relationship Id="rId7" Type="http://schemas.openxmlformats.org/officeDocument/2006/relationships/oleObject" Target="../embeddings/oleObject951.bin"/><Relationship Id="rId6" Type="http://schemas.openxmlformats.org/officeDocument/2006/relationships/image" Target="../media/image943.wmf"/><Relationship Id="rId5" Type="http://schemas.openxmlformats.org/officeDocument/2006/relationships/oleObject" Target="../embeddings/oleObject950.bin"/><Relationship Id="rId4" Type="http://schemas.openxmlformats.org/officeDocument/2006/relationships/image" Target="../media/image942.wmf"/><Relationship Id="rId3" Type="http://schemas.openxmlformats.org/officeDocument/2006/relationships/oleObject" Target="../embeddings/oleObject949.bin"/><Relationship Id="rId2" Type="http://schemas.openxmlformats.org/officeDocument/2006/relationships/image" Target="../media/image941.wmf"/><Relationship Id="rId12" Type="http://schemas.openxmlformats.org/officeDocument/2006/relationships/vmlDrawing" Target="../drawings/vmlDrawing125.vml"/><Relationship Id="rId11" Type="http://schemas.openxmlformats.org/officeDocument/2006/relationships/slideLayout" Target="../slideLayouts/slideLayout142.xml"/><Relationship Id="rId10" Type="http://schemas.openxmlformats.org/officeDocument/2006/relationships/image" Target="../media/image945.wmf"/><Relationship Id="rId1" Type="http://schemas.openxmlformats.org/officeDocument/2006/relationships/oleObject" Target="../embeddings/oleObject948.bin"/></Relationships>
</file>

<file path=ppt/slides/_rels/slide135.xml.rels><?xml version="1.0" encoding="UTF-8" standalone="yes"?>
<Relationships xmlns="http://schemas.openxmlformats.org/package/2006/relationships"><Relationship Id="rId9" Type="http://schemas.openxmlformats.org/officeDocument/2006/relationships/oleObject" Target="../embeddings/oleObject957.bin"/><Relationship Id="rId8" Type="http://schemas.openxmlformats.org/officeDocument/2006/relationships/image" Target="../media/image949.wmf"/><Relationship Id="rId7" Type="http://schemas.openxmlformats.org/officeDocument/2006/relationships/oleObject" Target="../embeddings/oleObject956.bin"/><Relationship Id="rId6" Type="http://schemas.openxmlformats.org/officeDocument/2006/relationships/image" Target="../media/image948.wmf"/><Relationship Id="rId5" Type="http://schemas.openxmlformats.org/officeDocument/2006/relationships/oleObject" Target="../embeddings/oleObject955.bin"/><Relationship Id="rId4" Type="http://schemas.openxmlformats.org/officeDocument/2006/relationships/image" Target="../media/image947.wmf"/><Relationship Id="rId3" Type="http://schemas.openxmlformats.org/officeDocument/2006/relationships/oleObject" Target="../embeddings/oleObject954.bin"/><Relationship Id="rId2" Type="http://schemas.openxmlformats.org/officeDocument/2006/relationships/image" Target="../media/image946.wmf"/><Relationship Id="rId12" Type="http://schemas.openxmlformats.org/officeDocument/2006/relationships/vmlDrawing" Target="../drawings/vmlDrawing126.vml"/><Relationship Id="rId11" Type="http://schemas.openxmlformats.org/officeDocument/2006/relationships/slideLayout" Target="../slideLayouts/slideLayout142.xml"/><Relationship Id="rId10" Type="http://schemas.openxmlformats.org/officeDocument/2006/relationships/image" Target="../media/image950.wmf"/><Relationship Id="rId1" Type="http://schemas.openxmlformats.org/officeDocument/2006/relationships/oleObject" Target="../embeddings/oleObject953.bin"/></Relationships>
</file>

<file path=ppt/slides/_rels/slide136.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vmlDrawing" Target="../drawings/vmlDrawing127.vml"/><Relationship Id="rId7" Type="http://schemas.openxmlformats.org/officeDocument/2006/relationships/slideLayout" Target="../slideLayouts/slideLayout148.xml"/><Relationship Id="rId6" Type="http://schemas.openxmlformats.org/officeDocument/2006/relationships/image" Target="../media/image952.png"/><Relationship Id="rId5" Type="http://schemas.openxmlformats.org/officeDocument/2006/relationships/image" Target="../media/image951.wmf"/><Relationship Id="rId4" Type="http://schemas.openxmlformats.org/officeDocument/2006/relationships/oleObject" Target="../embeddings/oleObject958.bin"/><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37.xml.rels><?xml version="1.0" encoding="UTF-8" standalone="yes"?>
<Relationships xmlns="http://schemas.openxmlformats.org/package/2006/relationships"><Relationship Id="rId9" Type="http://schemas.openxmlformats.org/officeDocument/2006/relationships/image" Target="../media/image956.png"/><Relationship Id="rId8" Type="http://schemas.openxmlformats.org/officeDocument/2006/relationships/image" Target="../media/image955.png"/><Relationship Id="rId7" Type="http://schemas.openxmlformats.org/officeDocument/2006/relationships/image" Target="../media/image954.wmf"/><Relationship Id="rId6" Type="http://schemas.openxmlformats.org/officeDocument/2006/relationships/oleObject" Target="../embeddings/oleObject960.bin"/><Relationship Id="rId5" Type="http://schemas.openxmlformats.org/officeDocument/2006/relationships/image" Target="../media/image953.wmf"/><Relationship Id="rId4" Type="http://schemas.openxmlformats.org/officeDocument/2006/relationships/oleObject" Target="../embeddings/oleObject959.bin"/><Relationship Id="rId3" Type="http://schemas.openxmlformats.org/officeDocument/2006/relationships/image" Target="../media/image5.png"/><Relationship Id="rId2" Type="http://schemas.openxmlformats.org/officeDocument/2006/relationships/image" Target="../media/image4.png"/><Relationship Id="rId18" Type="http://schemas.openxmlformats.org/officeDocument/2006/relationships/notesSlide" Target="../notesSlides/notesSlide16.xml"/><Relationship Id="rId17" Type="http://schemas.openxmlformats.org/officeDocument/2006/relationships/vmlDrawing" Target="../drawings/vmlDrawing128.vml"/><Relationship Id="rId16" Type="http://schemas.openxmlformats.org/officeDocument/2006/relationships/slideLayout" Target="../slideLayouts/slideLayout148.xml"/><Relationship Id="rId15" Type="http://schemas.openxmlformats.org/officeDocument/2006/relationships/image" Target="../media/image959.wmf"/><Relationship Id="rId14" Type="http://schemas.openxmlformats.org/officeDocument/2006/relationships/oleObject" Target="../embeddings/oleObject963.bin"/><Relationship Id="rId13" Type="http://schemas.openxmlformats.org/officeDocument/2006/relationships/image" Target="../media/image958.wmf"/><Relationship Id="rId12" Type="http://schemas.openxmlformats.org/officeDocument/2006/relationships/oleObject" Target="../embeddings/oleObject962.bin"/><Relationship Id="rId11" Type="http://schemas.openxmlformats.org/officeDocument/2006/relationships/image" Target="../media/image957.wmf"/><Relationship Id="rId10" Type="http://schemas.openxmlformats.org/officeDocument/2006/relationships/oleObject" Target="../embeddings/oleObject961.bin"/><Relationship Id="rId1" Type="http://schemas.openxmlformats.org/officeDocument/2006/relationships/image" Target="../media/image3.png"/></Relationships>
</file>

<file path=ppt/slides/_rels/slide138.xml.rels><?xml version="1.0" encoding="UTF-8" standalone="yes"?>
<Relationships xmlns="http://schemas.openxmlformats.org/package/2006/relationships"><Relationship Id="rId9" Type="http://schemas.openxmlformats.org/officeDocument/2006/relationships/image" Target="../media/image960.wmf"/><Relationship Id="rId8" Type="http://schemas.openxmlformats.org/officeDocument/2006/relationships/oleObject" Target="../embeddings/oleObject966.bin"/><Relationship Id="rId7" Type="http://schemas.openxmlformats.org/officeDocument/2006/relationships/image" Target="../media/image954.wmf"/><Relationship Id="rId6" Type="http://schemas.openxmlformats.org/officeDocument/2006/relationships/oleObject" Target="../embeddings/oleObject965.bin"/><Relationship Id="rId5" Type="http://schemas.openxmlformats.org/officeDocument/2006/relationships/image" Target="../media/image953.wmf"/><Relationship Id="rId4" Type="http://schemas.openxmlformats.org/officeDocument/2006/relationships/oleObject" Target="../embeddings/oleObject964.bin"/><Relationship Id="rId3" Type="http://schemas.openxmlformats.org/officeDocument/2006/relationships/image" Target="../media/image5.png"/><Relationship Id="rId2" Type="http://schemas.openxmlformats.org/officeDocument/2006/relationships/image" Target="../media/image4.png"/><Relationship Id="rId18" Type="http://schemas.openxmlformats.org/officeDocument/2006/relationships/notesSlide" Target="../notesSlides/notesSlide17.xml"/><Relationship Id="rId17" Type="http://schemas.openxmlformats.org/officeDocument/2006/relationships/vmlDrawing" Target="../drawings/vmlDrawing129.vml"/><Relationship Id="rId16" Type="http://schemas.openxmlformats.org/officeDocument/2006/relationships/slideLayout" Target="../slideLayouts/slideLayout148.xml"/><Relationship Id="rId15" Type="http://schemas.openxmlformats.org/officeDocument/2006/relationships/image" Target="../media/image963.wmf"/><Relationship Id="rId14" Type="http://schemas.openxmlformats.org/officeDocument/2006/relationships/oleObject" Target="../embeddings/oleObject969.bin"/><Relationship Id="rId13" Type="http://schemas.openxmlformats.org/officeDocument/2006/relationships/image" Target="../media/image962.wmf"/><Relationship Id="rId12" Type="http://schemas.openxmlformats.org/officeDocument/2006/relationships/oleObject" Target="../embeddings/oleObject968.bin"/><Relationship Id="rId11" Type="http://schemas.openxmlformats.org/officeDocument/2006/relationships/image" Target="../media/image961.wmf"/><Relationship Id="rId10" Type="http://schemas.openxmlformats.org/officeDocument/2006/relationships/oleObject" Target="../embeddings/oleObject967.bin"/><Relationship Id="rId1" Type="http://schemas.openxmlformats.org/officeDocument/2006/relationships/image" Target="../media/image3.png"/></Relationships>
</file>

<file path=ppt/slides/_rels/slide13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48.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7" Type="http://schemas.openxmlformats.org/officeDocument/2006/relationships/vmlDrawing" Target="../drawings/vmlDrawing13.vml"/><Relationship Id="rId6" Type="http://schemas.openxmlformats.org/officeDocument/2006/relationships/slideLayout" Target="../slideLayouts/slideLayout311.xml"/><Relationship Id="rId5" Type="http://schemas.openxmlformats.org/officeDocument/2006/relationships/image" Target="../media/image58.wmf"/><Relationship Id="rId4" Type="http://schemas.openxmlformats.org/officeDocument/2006/relationships/image" Target="../media/image57.wmf"/><Relationship Id="rId3" Type="http://schemas.openxmlformats.org/officeDocument/2006/relationships/oleObject" Target="../embeddings/oleObject42.bin"/><Relationship Id="rId2" Type="http://schemas.openxmlformats.org/officeDocument/2006/relationships/image" Target="../media/image56.png"/><Relationship Id="rId1" Type="http://schemas.openxmlformats.org/officeDocument/2006/relationships/hyperlink" Target="&#24494;&#31215;&#20998;(&#21016;&#20161;&#21335;)/tx/01/arccosx.swf" TargetMode="External"/></Relationships>
</file>

<file path=ppt/slides/_rels/slide140.xml.rels><?xml version="1.0" encoding="UTF-8" standalone="yes"?>
<Relationships xmlns="http://schemas.openxmlformats.org/package/2006/relationships"><Relationship Id="rId9" Type="http://schemas.openxmlformats.org/officeDocument/2006/relationships/oleObject" Target="../embeddings/oleObject974.bin"/><Relationship Id="rId8" Type="http://schemas.openxmlformats.org/officeDocument/2006/relationships/image" Target="../media/image967.wmf"/><Relationship Id="rId7" Type="http://schemas.openxmlformats.org/officeDocument/2006/relationships/oleObject" Target="../embeddings/oleObject973.bin"/><Relationship Id="rId6" Type="http://schemas.openxmlformats.org/officeDocument/2006/relationships/image" Target="../media/image966.wmf"/><Relationship Id="rId55" Type="http://schemas.openxmlformats.org/officeDocument/2006/relationships/vmlDrawing" Target="../drawings/vmlDrawing130.vml"/><Relationship Id="rId54" Type="http://schemas.openxmlformats.org/officeDocument/2006/relationships/slideLayout" Target="../slideLayouts/slideLayout141.xml"/><Relationship Id="rId53" Type="http://schemas.openxmlformats.org/officeDocument/2006/relationships/image" Target="../media/image989.wmf"/><Relationship Id="rId52" Type="http://schemas.openxmlformats.org/officeDocument/2006/relationships/oleObject" Target="../embeddings/oleObject996.bin"/><Relationship Id="rId51" Type="http://schemas.openxmlformats.org/officeDocument/2006/relationships/image" Target="../media/image988.wmf"/><Relationship Id="rId50" Type="http://schemas.openxmlformats.org/officeDocument/2006/relationships/oleObject" Target="../embeddings/oleObject995.bin"/><Relationship Id="rId5" Type="http://schemas.openxmlformats.org/officeDocument/2006/relationships/oleObject" Target="../embeddings/oleObject972.bin"/><Relationship Id="rId49" Type="http://schemas.openxmlformats.org/officeDocument/2006/relationships/image" Target="../media/image987.wmf"/><Relationship Id="rId48" Type="http://schemas.openxmlformats.org/officeDocument/2006/relationships/oleObject" Target="../embeddings/oleObject994.bin"/><Relationship Id="rId47" Type="http://schemas.openxmlformats.org/officeDocument/2006/relationships/image" Target="../media/image986.wmf"/><Relationship Id="rId46" Type="http://schemas.openxmlformats.org/officeDocument/2006/relationships/oleObject" Target="../embeddings/oleObject993.bin"/><Relationship Id="rId45" Type="http://schemas.openxmlformats.org/officeDocument/2006/relationships/oleObject" Target="../embeddings/oleObject992.bin"/><Relationship Id="rId44" Type="http://schemas.openxmlformats.org/officeDocument/2006/relationships/image" Target="../media/image985.wmf"/><Relationship Id="rId43" Type="http://schemas.openxmlformats.org/officeDocument/2006/relationships/oleObject" Target="../embeddings/oleObject991.bin"/><Relationship Id="rId42" Type="http://schemas.openxmlformats.org/officeDocument/2006/relationships/image" Target="../media/image984.wmf"/><Relationship Id="rId41" Type="http://schemas.openxmlformats.org/officeDocument/2006/relationships/oleObject" Target="../embeddings/oleObject990.bin"/><Relationship Id="rId40" Type="http://schemas.openxmlformats.org/officeDocument/2006/relationships/image" Target="../media/image983.wmf"/><Relationship Id="rId4" Type="http://schemas.openxmlformats.org/officeDocument/2006/relationships/image" Target="../media/image965.wmf"/><Relationship Id="rId39" Type="http://schemas.openxmlformats.org/officeDocument/2006/relationships/oleObject" Target="../embeddings/oleObject989.bin"/><Relationship Id="rId38" Type="http://schemas.openxmlformats.org/officeDocument/2006/relationships/image" Target="../media/image982.wmf"/><Relationship Id="rId37" Type="http://schemas.openxmlformats.org/officeDocument/2006/relationships/oleObject" Target="../embeddings/oleObject988.bin"/><Relationship Id="rId36" Type="http://schemas.openxmlformats.org/officeDocument/2006/relationships/image" Target="../media/image981.wmf"/><Relationship Id="rId35" Type="http://schemas.openxmlformats.org/officeDocument/2006/relationships/oleObject" Target="../embeddings/oleObject987.bin"/><Relationship Id="rId34" Type="http://schemas.openxmlformats.org/officeDocument/2006/relationships/image" Target="../media/image980.wmf"/><Relationship Id="rId33" Type="http://schemas.openxmlformats.org/officeDocument/2006/relationships/oleObject" Target="../embeddings/oleObject986.bin"/><Relationship Id="rId32" Type="http://schemas.openxmlformats.org/officeDocument/2006/relationships/image" Target="../media/image979.wmf"/><Relationship Id="rId31" Type="http://schemas.openxmlformats.org/officeDocument/2006/relationships/oleObject" Target="../embeddings/oleObject985.bin"/><Relationship Id="rId30" Type="http://schemas.openxmlformats.org/officeDocument/2006/relationships/image" Target="../media/image978.wmf"/><Relationship Id="rId3" Type="http://schemas.openxmlformats.org/officeDocument/2006/relationships/oleObject" Target="../embeddings/oleObject971.bin"/><Relationship Id="rId29" Type="http://schemas.openxmlformats.org/officeDocument/2006/relationships/oleObject" Target="../embeddings/oleObject984.bin"/><Relationship Id="rId28" Type="http://schemas.openxmlformats.org/officeDocument/2006/relationships/image" Target="../media/image977.wmf"/><Relationship Id="rId27" Type="http://schemas.openxmlformats.org/officeDocument/2006/relationships/oleObject" Target="../embeddings/oleObject983.bin"/><Relationship Id="rId26" Type="http://schemas.openxmlformats.org/officeDocument/2006/relationships/image" Target="../media/image976.wmf"/><Relationship Id="rId25" Type="http://schemas.openxmlformats.org/officeDocument/2006/relationships/oleObject" Target="../embeddings/oleObject982.bin"/><Relationship Id="rId24" Type="http://schemas.openxmlformats.org/officeDocument/2006/relationships/image" Target="../media/image975.wmf"/><Relationship Id="rId23" Type="http://schemas.openxmlformats.org/officeDocument/2006/relationships/oleObject" Target="../embeddings/oleObject981.bin"/><Relationship Id="rId22" Type="http://schemas.openxmlformats.org/officeDocument/2006/relationships/image" Target="../media/image974.wmf"/><Relationship Id="rId21" Type="http://schemas.openxmlformats.org/officeDocument/2006/relationships/oleObject" Target="../embeddings/oleObject980.bin"/><Relationship Id="rId20" Type="http://schemas.openxmlformats.org/officeDocument/2006/relationships/image" Target="../media/image973.wmf"/><Relationship Id="rId2" Type="http://schemas.openxmlformats.org/officeDocument/2006/relationships/image" Target="../media/image964.wmf"/><Relationship Id="rId19" Type="http://schemas.openxmlformats.org/officeDocument/2006/relationships/oleObject" Target="../embeddings/oleObject979.bin"/><Relationship Id="rId18" Type="http://schemas.openxmlformats.org/officeDocument/2006/relationships/image" Target="../media/image972.wmf"/><Relationship Id="rId17" Type="http://schemas.openxmlformats.org/officeDocument/2006/relationships/oleObject" Target="../embeddings/oleObject978.bin"/><Relationship Id="rId16" Type="http://schemas.openxmlformats.org/officeDocument/2006/relationships/image" Target="../media/image971.wmf"/><Relationship Id="rId15" Type="http://schemas.openxmlformats.org/officeDocument/2006/relationships/oleObject" Target="../embeddings/oleObject977.bin"/><Relationship Id="rId14" Type="http://schemas.openxmlformats.org/officeDocument/2006/relationships/image" Target="../media/image970.wmf"/><Relationship Id="rId13" Type="http://schemas.openxmlformats.org/officeDocument/2006/relationships/oleObject" Target="../embeddings/oleObject976.bin"/><Relationship Id="rId12" Type="http://schemas.openxmlformats.org/officeDocument/2006/relationships/image" Target="../media/image969.wmf"/><Relationship Id="rId11" Type="http://schemas.openxmlformats.org/officeDocument/2006/relationships/oleObject" Target="../embeddings/oleObject975.bin"/><Relationship Id="rId10" Type="http://schemas.openxmlformats.org/officeDocument/2006/relationships/image" Target="../media/image968.wmf"/><Relationship Id="rId1" Type="http://schemas.openxmlformats.org/officeDocument/2006/relationships/oleObject" Target="../embeddings/oleObject970.bin"/></Relationships>
</file>

<file path=ppt/slides/_rels/slide141.xml.rels><?xml version="1.0" encoding="UTF-8" standalone="yes"?>
<Relationships xmlns="http://schemas.openxmlformats.org/package/2006/relationships"><Relationship Id="rId9" Type="http://schemas.openxmlformats.org/officeDocument/2006/relationships/oleObject" Target="../embeddings/oleObject1001.bin"/><Relationship Id="rId8" Type="http://schemas.openxmlformats.org/officeDocument/2006/relationships/image" Target="../media/image993.wmf"/><Relationship Id="rId7" Type="http://schemas.openxmlformats.org/officeDocument/2006/relationships/oleObject" Target="../embeddings/oleObject1000.bin"/><Relationship Id="rId6" Type="http://schemas.openxmlformats.org/officeDocument/2006/relationships/image" Target="../media/image992.wmf"/><Relationship Id="rId5" Type="http://schemas.openxmlformats.org/officeDocument/2006/relationships/oleObject" Target="../embeddings/oleObject999.bin"/><Relationship Id="rId4" Type="http://schemas.openxmlformats.org/officeDocument/2006/relationships/image" Target="../media/image991.wmf"/><Relationship Id="rId34" Type="http://schemas.openxmlformats.org/officeDocument/2006/relationships/vmlDrawing" Target="../drawings/vmlDrawing131.vml"/><Relationship Id="rId33" Type="http://schemas.openxmlformats.org/officeDocument/2006/relationships/slideLayout" Target="../slideLayouts/slideLayout142.xml"/><Relationship Id="rId32" Type="http://schemas.openxmlformats.org/officeDocument/2006/relationships/image" Target="../media/image995.emf"/><Relationship Id="rId31" Type="http://schemas.openxmlformats.org/officeDocument/2006/relationships/oleObject" Target="../embeddings/oleObject1012.bin"/><Relationship Id="rId30" Type="http://schemas.openxmlformats.org/officeDocument/2006/relationships/image" Target="../media/image977.wmf"/><Relationship Id="rId3" Type="http://schemas.openxmlformats.org/officeDocument/2006/relationships/oleObject" Target="../embeddings/oleObject998.bin"/><Relationship Id="rId29" Type="http://schemas.openxmlformats.org/officeDocument/2006/relationships/oleObject" Target="../embeddings/oleObject1011.bin"/><Relationship Id="rId28" Type="http://schemas.openxmlformats.org/officeDocument/2006/relationships/image" Target="../media/image976.wmf"/><Relationship Id="rId27" Type="http://schemas.openxmlformats.org/officeDocument/2006/relationships/oleObject" Target="../embeddings/oleObject1010.bin"/><Relationship Id="rId26" Type="http://schemas.openxmlformats.org/officeDocument/2006/relationships/image" Target="../media/image975.wmf"/><Relationship Id="rId25" Type="http://schemas.openxmlformats.org/officeDocument/2006/relationships/oleObject" Target="../embeddings/oleObject1009.bin"/><Relationship Id="rId24" Type="http://schemas.openxmlformats.org/officeDocument/2006/relationships/image" Target="../media/image974.wmf"/><Relationship Id="rId23" Type="http://schemas.openxmlformats.org/officeDocument/2006/relationships/oleObject" Target="../embeddings/oleObject1008.bin"/><Relationship Id="rId22" Type="http://schemas.openxmlformats.org/officeDocument/2006/relationships/image" Target="../media/image973.wmf"/><Relationship Id="rId21" Type="http://schemas.openxmlformats.org/officeDocument/2006/relationships/oleObject" Target="../embeddings/oleObject1007.bin"/><Relationship Id="rId20" Type="http://schemas.openxmlformats.org/officeDocument/2006/relationships/image" Target="../media/image972.wmf"/><Relationship Id="rId2" Type="http://schemas.openxmlformats.org/officeDocument/2006/relationships/image" Target="../media/image990.wmf"/><Relationship Id="rId19" Type="http://schemas.openxmlformats.org/officeDocument/2006/relationships/oleObject" Target="../embeddings/oleObject1006.bin"/><Relationship Id="rId18" Type="http://schemas.openxmlformats.org/officeDocument/2006/relationships/image" Target="../media/image971.wmf"/><Relationship Id="rId17" Type="http://schemas.openxmlformats.org/officeDocument/2006/relationships/oleObject" Target="../embeddings/oleObject1005.bin"/><Relationship Id="rId16" Type="http://schemas.openxmlformats.org/officeDocument/2006/relationships/image" Target="../media/image970.wmf"/><Relationship Id="rId15" Type="http://schemas.openxmlformats.org/officeDocument/2006/relationships/oleObject" Target="../embeddings/oleObject1004.bin"/><Relationship Id="rId14" Type="http://schemas.openxmlformats.org/officeDocument/2006/relationships/image" Target="../media/image969.wmf"/><Relationship Id="rId13" Type="http://schemas.openxmlformats.org/officeDocument/2006/relationships/oleObject" Target="../embeddings/oleObject1003.bin"/><Relationship Id="rId12" Type="http://schemas.openxmlformats.org/officeDocument/2006/relationships/image" Target="../media/image968.wmf"/><Relationship Id="rId11" Type="http://schemas.openxmlformats.org/officeDocument/2006/relationships/oleObject" Target="../embeddings/oleObject1002.bin"/><Relationship Id="rId10" Type="http://schemas.openxmlformats.org/officeDocument/2006/relationships/image" Target="../media/image994.wmf"/><Relationship Id="rId1" Type="http://schemas.openxmlformats.org/officeDocument/2006/relationships/oleObject" Target="../embeddings/oleObject997.bin"/></Relationships>
</file>

<file path=ppt/slides/_rels/slide142.xml.rels><?xml version="1.0" encoding="UTF-8" standalone="yes"?>
<Relationships xmlns="http://schemas.openxmlformats.org/package/2006/relationships"><Relationship Id="rId9" Type="http://schemas.openxmlformats.org/officeDocument/2006/relationships/oleObject" Target="../embeddings/oleObject1017.bin"/><Relationship Id="rId8" Type="http://schemas.openxmlformats.org/officeDocument/2006/relationships/image" Target="../media/image999.wmf"/><Relationship Id="rId7" Type="http://schemas.openxmlformats.org/officeDocument/2006/relationships/oleObject" Target="../embeddings/oleObject1016.bin"/><Relationship Id="rId6" Type="http://schemas.openxmlformats.org/officeDocument/2006/relationships/image" Target="../media/image998.wmf"/><Relationship Id="rId5" Type="http://schemas.openxmlformats.org/officeDocument/2006/relationships/oleObject" Target="../embeddings/oleObject1015.bin"/><Relationship Id="rId4" Type="http://schemas.openxmlformats.org/officeDocument/2006/relationships/image" Target="../media/image997.wmf"/><Relationship Id="rId3" Type="http://schemas.openxmlformats.org/officeDocument/2006/relationships/oleObject" Target="../embeddings/oleObject1014.bin"/><Relationship Id="rId2" Type="http://schemas.openxmlformats.org/officeDocument/2006/relationships/image" Target="../media/image996.wmf"/><Relationship Id="rId18" Type="http://schemas.openxmlformats.org/officeDocument/2006/relationships/vmlDrawing" Target="../drawings/vmlDrawing132.vml"/><Relationship Id="rId17" Type="http://schemas.openxmlformats.org/officeDocument/2006/relationships/slideLayout" Target="../slideLayouts/slideLayout142.xml"/><Relationship Id="rId16" Type="http://schemas.openxmlformats.org/officeDocument/2006/relationships/image" Target="../media/image1003.wmf"/><Relationship Id="rId15" Type="http://schemas.openxmlformats.org/officeDocument/2006/relationships/oleObject" Target="../embeddings/oleObject1020.bin"/><Relationship Id="rId14" Type="http://schemas.openxmlformats.org/officeDocument/2006/relationships/image" Target="../media/image1002.wmf"/><Relationship Id="rId13" Type="http://schemas.openxmlformats.org/officeDocument/2006/relationships/oleObject" Target="../embeddings/oleObject1019.bin"/><Relationship Id="rId12" Type="http://schemas.openxmlformats.org/officeDocument/2006/relationships/image" Target="../media/image1001.wmf"/><Relationship Id="rId11" Type="http://schemas.openxmlformats.org/officeDocument/2006/relationships/oleObject" Target="../embeddings/oleObject1018.bin"/><Relationship Id="rId10" Type="http://schemas.openxmlformats.org/officeDocument/2006/relationships/image" Target="../media/image1000.wmf"/><Relationship Id="rId1" Type="http://schemas.openxmlformats.org/officeDocument/2006/relationships/oleObject" Target="../embeddings/oleObject1013.bin"/></Relationships>
</file>

<file path=ppt/slides/_rels/slide143.xml.rels><?xml version="1.0" encoding="UTF-8" standalone="yes"?>
<Relationships xmlns="http://schemas.openxmlformats.org/package/2006/relationships"><Relationship Id="rId9" Type="http://schemas.openxmlformats.org/officeDocument/2006/relationships/oleObject" Target="../embeddings/oleObject1025.bin"/><Relationship Id="rId8" Type="http://schemas.openxmlformats.org/officeDocument/2006/relationships/image" Target="../media/image1007.emf"/><Relationship Id="rId7" Type="http://schemas.openxmlformats.org/officeDocument/2006/relationships/oleObject" Target="../embeddings/oleObject1024.bin"/><Relationship Id="rId6" Type="http://schemas.openxmlformats.org/officeDocument/2006/relationships/image" Target="../media/image1006.emf"/><Relationship Id="rId5" Type="http://schemas.openxmlformats.org/officeDocument/2006/relationships/oleObject" Target="../embeddings/oleObject1023.bin"/><Relationship Id="rId4" Type="http://schemas.openxmlformats.org/officeDocument/2006/relationships/image" Target="../media/image1005.emf"/><Relationship Id="rId38" Type="http://schemas.openxmlformats.org/officeDocument/2006/relationships/vmlDrawing" Target="../drawings/vmlDrawing133.vml"/><Relationship Id="rId37" Type="http://schemas.openxmlformats.org/officeDocument/2006/relationships/slideLayout" Target="../slideLayouts/slideLayout167.xml"/><Relationship Id="rId36" Type="http://schemas.openxmlformats.org/officeDocument/2006/relationships/image" Target="../media/image1021.emf"/><Relationship Id="rId35" Type="http://schemas.openxmlformats.org/officeDocument/2006/relationships/oleObject" Target="../embeddings/oleObject1038.bin"/><Relationship Id="rId34" Type="http://schemas.openxmlformats.org/officeDocument/2006/relationships/image" Target="../media/image1020.emf"/><Relationship Id="rId33" Type="http://schemas.openxmlformats.org/officeDocument/2006/relationships/oleObject" Target="../embeddings/oleObject1037.bin"/><Relationship Id="rId32" Type="http://schemas.openxmlformats.org/officeDocument/2006/relationships/image" Target="../media/image1019.emf"/><Relationship Id="rId31" Type="http://schemas.openxmlformats.org/officeDocument/2006/relationships/oleObject" Target="../embeddings/oleObject1036.bin"/><Relationship Id="rId30" Type="http://schemas.openxmlformats.org/officeDocument/2006/relationships/image" Target="../media/image1018.emf"/><Relationship Id="rId3" Type="http://schemas.openxmlformats.org/officeDocument/2006/relationships/oleObject" Target="../embeddings/oleObject1022.bin"/><Relationship Id="rId29" Type="http://schemas.openxmlformats.org/officeDocument/2006/relationships/oleObject" Target="../embeddings/oleObject1035.bin"/><Relationship Id="rId28" Type="http://schemas.openxmlformats.org/officeDocument/2006/relationships/image" Target="../media/image1017.emf"/><Relationship Id="rId27" Type="http://schemas.openxmlformats.org/officeDocument/2006/relationships/oleObject" Target="../embeddings/oleObject1034.bin"/><Relationship Id="rId26" Type="http://schemas.openxmlformats.org/officeDocument/2006/relationships/image" Target="../media/image1016.emf"/><Relationship Id="rId25" Type="http://schemas.openxmlformats.org/officeDocument/2006/relationships/oleObject" Target="../embeddings/oleObject1033.bin"/><Relationship Id="rId24" Type="http://schemas.openxmlformats.org/officeDocument/2006/relationships/image" Target="../media/image1015.emf"/><Relationship Id="rId23" Type="http://schemas.openxmlformats.org/officeDocument/2006/relationships/oleObject" Target="../embeddings/oleObject1032.bin"/><Relationship Id="rId22" Type="http://schemas.openxmlformats.org/officeDocument/2006/relationships/image" Target="../media/image1014.emf"/><Relationship Id="rId21" Type="http://schemas.openxmlformats.org/officeDocument/2006/relationships/oleObject" Target="../embeddings/oleObject1031.bin"/><Relationship Id="rId20" Type="http://schemas.openxmlformats.org/officeDocument/2006/relationships/image" Target="../media/image1013.emf"/><Relationship Id="rId2" Type="http://schemas.openxmlformats.org/officeDocument/2006/relationships/image" Target="../media/image1004.emf"/><Relationship Id="rId19" Type="http://schemas.openxmlformats.org/officeDocument/2006/relationships/oleObject" Target="../embeddings/oleObject1030.bin"/><Relationship Id="rId18" Type="http://schemas.openxmlformats.org/officeDocument/2006/relationships/image" Target="../media/image1012.wmf"/><Relationship Id="rId17" Type="http://schemas.openxmlformats.org/officeDocument/2006/relationships/oleObject" Target="../embeddings/oleObject1029.bin"/><Relationship Id="rId16" Type="http://schemas.openxmlformats.org/officeDocument/2006/relationships/image" Target="../media/image1011.emf"/><Relationship Id="rId15" Type="http://schemas.openxmlformats.org/officeDocument/2006/relationships/oleObject" Target="../embeddings/oleObject1028.bin"/><Relationship Id="rId14" Type="http://schemas.openxmlformats.org/officeDocument/2006/relationships/image" Target="../media/image1010.emf"/><Relationship Id="rId13" Type="http://schemas.openxmlformats.org/officeDocument/2006/relationships/oleObject" Target="../embeddings/oleObject1027.bin"/><Relationship Id="rId12" Type="http://schemas.openxmlformats.org/officeDocument/2006/relationships/image" Target="../media/image1009.emf"/><Relationship Id="rId11" Type="http://schemas.openxmlformats.org/officeDocument/2006/relationships/oleObject" Target="../embeddings/oleObject1026.bin"/><Relationship Id="rId10" Type="http://schemas.openxmlformats.org/officeDocument/2006/relationships/image" Target="../media/image1008.emf"/><Relationship Id="rId1" Type="http://schemas.openxmlformats.org/officeDocument/2006/relationships/oleObject" Target="../embeddings/oleObject1021.bin"/></Relationships>
</file>

<file path=ppt/slides/_rels/slide144.xml.rels><?xml version="1.0" encoding="UTF-8" standalone="yes"?>
<Relationships xmlns="http://schemas.openxmlformats.org/package/2006/relationships"><Relationship Id="rId9" Type="http://schemas.openxmlformats.org/officeDocument/2006/relationships/oleObject" Target="../embeddings/oleObject1043.bin"/><Relationship Id="rId8" Type="http://schemas.openxmlformats.org/officeDocument/2006/relationships/image" Target="../media/image1025.emf"/><Relationship Id="rId7" Type="http://schemas.openxmlformats.org/officeDocument/2006/relationships/oleObject" Target="../embeddings/oleObject1042.bin"/><Relationship Id="rId6" Type="http://schemas.openxmlformats.org/officeDocument/2006/relationships/image" Target="../media/image1024.emf"/><Relationship Id="rId5" Type="http://schemas.openxmlformats.org/officeDocument/2006/relationships/oleObject" Target="../embeddings/oleObject1041.bin"/><Relationship Id="rId4" Type="http://schemas.openxmlformats.org/officeDocument/2006/relationships/image" Target="../media/image1023.emf"/><Relationship Id="rId30" Type="http://schemas.openxmlformats.org/officeDocument/2006/relationships/vmlDrawing" Target="../drawings/vmlDrawing134.vml"/><Relationship Id="rId3" Type="http://schemas.openxmlformats.org/officeDocument/2006/relationships/oleObject" Target="../embeddings/oleObject1040.bin"/><Relationship Id="rId29" Type="http://schemas.openxmlformats.org/officeDocument/2006/relationships/slideLayout" Target="../slideLayouts/slideLayout1.xml"/><Relationship Id="rId28" Type="http://schemas.openxmlformats.org/officeDocument/2006/relationships/image" Target="../media/image1035.emf"/><Relationship Id="rId27" Type="http://schemas.openxmlformats.org/officeDocument/2006/relationships/oleObject" Target="../embeddings/oleObject1052.bin"/><Relationship Id="rId26" Type="http://schemas.openxmlformats.org/officeDocument/2006/relationships/image" Target="../media/image1034.emf"/><Relationship Id="rId25" Type="http://schemas.openxmlformats.org/officeDocument/2006/relationships/oleObject" Target="../embeddings/oleObject1051.bin"/><Relationship Id="rId24" Type="http://schemas.openxmlformats.org/officeDocument/2006/relationships/image" Target="../media/image1033.emf"/><Relationship Id="rId23" Type="http://schemas.openxmlformats.org/officeDocument/2006/relationships/oleObject" Target="../embeddings/oleObject1050.bin"/><Relationship Id="rId22" Type="http://schemas.openxmlformats.org/officeDocument/2006/relationships/image" Target="../media/image1032.emf"/><Relationship Id="rId21" Type="http://schemas.openxmlformats.org/officeDocument/2006/relationships/oleObject" Target="../embeddings/oleObject1049.bin"/><Relationship Id="rId20" Type="http://schemas.openxmlformats.org/officeDocument/2006/relationships/image" Target="../media/image1031.emf"/><Relationship Id="rId2" Type="http://schemas.openxmlformats.org/officeDocument/2006/relationships/image" Target="../media/image1022.emf"/><Relationship Id="rId19" Type="http://schemas.openxmlformats.org/officeDocument/2006/relationships/oleObject" Target="../embeddings/oleObject1048.bin"/><Relationship Id="rId18" Type="http://schemas.openxmlformats.org/officeDocument/2006/relationships/image" Target="../media/image1030.emf"/><Relationship Id="rId17" Type="http://schemas.openxmlformats.org/officeDocument/2006/relationships/oleObject" Target="../embeddings/oleObject1047.bin"/><Relationship Id="rId16" Type="http://schemas.openxmlformats.org/officeDocument/2006/relationships/image" Target="../media/image1029.emf"/><Relationship Id="rId15" Type="http://schemas.openxmlformats.org/officeDocument/2006/relationships/oleObject" Target="../embeddings/oleObject1046.bin"/><Relationship Id="rId14" Type="http://schemas.openxmlformats.org/officeDocument/2006/relationships/image" Target="../media/image1028.emf"/><Relationship Id="rId13" Type="http://schemas.openxmlformats.org/officeDocument/2006/relationships/oleObject" Target="../embeddings/oleObject1045.bin"/><Relationship Id="rId12" Type="http://schemas.openxmlformats.org/officeDocument/2006/relationships/image" Target="../media/image1027.emf"/><Relationship Id="rId11" Type="http://schemas.openxmlformats.org/officeDocument/2006/relationships/oleObject" Target="../embeddings/oleObject1044.bin"/><Relationship Id="rId10" Type="http://schemas.openxmlformats.org/officeDocument/2006/relationships/image" Target="../media/image1026.emf"/><Relationship Id="rId1" Type="http://schemas.openxmlformats.org/officeDocument/2006/relationships/oleObject" Target="../embeddings/oleObject1039.bin"/></Relationships>
</file>

<file path=ppt/slides/_rels/slide145.xml.rels><?xml version="1.0" encoding="UTF-8" standalone="yes"?>
<Relationships xmlns="http://schemas.openxmlformats.org/package/2006/relationships"><Relationship Id="rId9" Type="http://schemas.openxmlformats.org/officeDocument/2006/relationships/oleObject" Target="../embeddings/oleObject1057.bin"/><Relationship Id="rId8" Type="http://schemas.openxmlformats.org/officeDocument/2006/relationships/image" Target="../media/image1039.emf"/><Relationship Id="rId7" Type="http://schemas.openxmlformats.org/officeDocument/2006/relationships/oleObject" Target="../embeddings/oleObject1056.bin"/><Relationship Id="rId6" Type="http://schemas.openxmlformats.org/officeDocument/2006/relationships/image" Target="../media/image1038.emf"/><Relationship Id="rId5" Type="http://schemas.openxmlformats.org/officeDocument/2006/relationships/oleObject" Target="../embeddings/oleObject1055.bin"/><Relationship Id="rId4" Type="http://schemas.openxmlformats.org/officeDocument/2006/relationships/image" Target="../media/image1037.emf"/><Relationship Id="rId34" Type="http://schemas.openxmlformats.org/officeDocument/2006/relationships/vmlDrawing" Target="../drawings/vmlDrawing135.vml"/><Relationship Id="rId33" Type="http://schemas.openxmlformats.org/officeDocument/2006/relationships/slideLayout" Target="../slideLayouts/slideLayout3.xml"/><Relationship Id="rId32" Type="http://schemas.openxmlformats.org/officeDocument/2006/relationships/image" Target="../media/image1051.emf"/><Relationship Id="rId31" Type="http://schemas.openxmlformats.org/officeDocument/2006/relationships/oleObject" Target="../embeddings/oleObject1068.bin"/><Relationship Id="rId30" Type="http://schemas.openxmlformats.org/officeDocument/2006/relationships/image" Target="../media/image1050.emf"/><Relationship Id="rId3" Type="http://schemas.openxmlformats.org/officeDocument/2006/relationships/oleObject" Target="../embeddings/oleObject1054.bin"/><Relationship Id="rId29" Type="http://schemas.openxmlformats.org/officeDocument/2006/relationships/oleObject" Target="../embeddings/oleObject1067.bin"/><Relationship Id="rId28" Type="http://schemas.openxmlformats.org/officeDocument/2006/relationships/image" Target="../media/image1049.emf"/><Relationship Id="rId27" Type="http://schemas.openxmlformats.org/officeDocument/2006/relationships/oleObject" Target="../embeddings/oleObject1066.bin"/><Relationship Id="rId26" Type="http://schemas.openxmlformats.org/officeDocument/2006/relationships/image" Target="../media/image1048.emf"/><Relationship Id="rId25" Type="http://schemas.openxmlformats.org/officeDocument/2006/relationships/oleObject" Target="../embeddings/oleObject1065.bin"/><Relationship Id="rId24" Type="http://schemas.openxmlformats.org/officeDocument/2006/relationships/image" Target="../media/image1047.emf"/><Relationship Id="rId23" Type="http://schemas.openxmlformats.org/officeDocument/2006/relationships/oleObject" Target="../embeddings/oleObject1064.bin"/><Relationship Id="rId22" Type="http://schemas.openxmlformats.org/officeDocument/2006/relationships/image" Target="../media/image1046.emf"/><Relationship Id="rId21" Type="http://schemas.openxmlformats.org/officeDocument/2006/relationships/oleObject" Target="../embeddings/oleObject1063.bin"/><Relationship Id="rId20" Type="http://schemas.openxmlformats.org/officeDocument/2006/relationships/image" Target="../media/image1045.emf"/><Relationship Id="rId2" Type="http://schemas.openxmlformats.org/officeDocument/2006/relationships/image" Target="../media/image1036.emf"/><Relationship Id="rId19" Type="http://schemas.openxmlformats.org/officeDocument/2006/relationships/oleObject" Target="../embeddings/oleObject1062.bin"/><Relationship Id="rId18" Type="http://schemas.openxmlformats.org/officeDocument/2006/relationships/image" Target="../media/image1044.emf"/><Relationship Id="rId17" Type="http://schemas.openxmlformats.org/officeDocument/2006/relationships/oleObject" Target="../embeddings/oleObject1061.bin"/><Relationship Id="rId16" Type="http://schemas.openxmlformats.org/officeDocument/2006/relationships/image" Target="../media/image1043.emf"/><Relationship Id="rId15" Type="http://schemas.openxmlformats.org/officeDocument/2006/relationships/oleObject" Target="../embeddings/oleObject1060.bin"/><Relationship Id="rId14" Type="http://schemas.openxmlformats.org/officeDocument/2006/relationships/image" Target="../media/image1042.emf"/><Relationship Id="rId13" Type="http://schemas.openxmlformats.org/officeDocument/2006/relationships/oleObject" Target="../embeddings/oleObject1059.bin"/><Relationship Id="rId12" Type="http://schemas.openxmlformats.org/officeDocument/2006/relationships/image" Target="../media/image1041.wmf"/><Relationship Id="rId11" Type="http://schemas.openxmlformats.org/officeDocument/2006/relationships/oleObject" Target="../embeddings/oleObject1058.bin"/><Relationship Id="rId10" Type="http://schemas.openxmlformats.org/officeDocument/2006/relationships/image" Target="../media/image1040.emf"/><Relationship Id="rId1" Type="http://schemas.openxmlformats.org/officeDocument/2006/relationships/oleObject" Target="../embeddings/oleObject1053.bin"/></Relationships>
</file>

<file path=ppt/slides/_rels/slide146.xml.rels><?xml version="1.0" encoding="UTF-8" standalone="yes"?>
<Relationships xmlns="http://schemas.openxmlformats.org/package/2006/relationships"><Relationship Id="rId9" Type="http://schemas.openxmlformats.org/officeDocument/2006/relationships/oleObject" Target="../embeddings/oleObject1073.bin"/><Relationship Id="rId8" Type="http://schemas.openxmlformats.org/officeDocument/2006/relationships/image" Target="../media/image1055.wmf"/><Relationship Id="rId7" Type="http://schemas.openxmlformats.org/officeDocument/2006/relationships/oleObject" Target="../embeddings/oleObject1072.bin"/><Relationship Id="rId6" Type="http://schemas.openxmlformats.org/officeDocument/2006/relationships/image" Target="../media/image1054.wmf"/><Relationship Id="rId5" Type="http://schemas.openxmlformats.org/officeDocument/2006/relationships/oleObject" Target="../embeddings/oleObject1071.bin"/><Relationship Id="rId4" Type="http://schemas.openxmlformats.org/officeDocument/2006/relationships/image" Target="../media/image1053.wmf"/><Relationship Id="rId3" Type="http://schemas.openxmlformats.org/officeDocument/2006/relationships/oleObject" Target="../embeddings/oleObject1070.bin"/><Relationship Id="rId2" Type="http://schemas.openxmlformats.org/officeDocument/2006/relationships/image" Target="../media/image1052.wmf"/><Relationship Id="rId18" Type="http://schemas.openxmlformats.org/officeDocument/2006/relationships/vmlDrawing" Target="../drawings/vmlDrawing136.vml"/><Relationship Id="rId17" Type="http://schemas.openxmlformats.org/officeDocument/2006/relationships/slideLayout" Target="../slideLayouts/slideLayout180.xml"/><Relationship Id="rId16" Type="http://schemas.openxmlformats.org/officeDocument/2006/relationships/image" Target="../media/image1059.emf"/><Relationship Id="rId15" Type="http://schemas.openxmlformats.org/officeDocument/2006/relationships/oleObject" Target="../embeddings/oleObject1076.bin"/><Relationship Id="rId14" Type="http://schemas.openxmlformats.org/officeDocument/2006/relationships/image" Target="../media/image1058.wmf"/><Relationship Id="rId13" Type="http://schemas.openxmlformats.org/officeDocument/2006/relationships/oleObject" Target="../embeddings/oleObject1075.bin"/><Relationship Id="rId12" Type="http://schemas.openxmlformats.org/officeDocument/2006/relationships/image" Target="../media/image1057.wmf"/><Relationship Id="rId11" Type="http://schemas.openxmlformats.org/officeDocument/2006/relationships/oleObject" Target="../embeddings/oleObject1074.bin"/><Relationship Id="rId10" Type="http://schemas.openxmlformats.org/officeDocument/2006/relationships/image" Target="../media/image1056.wmf"/><Relationship Id="rId1" Type="http://schemas.openxmlformats.org/officeDocument/2006/relationships/oleObject" Target="../embeddings/oleObject1069.bin"/></Relationships>
</file>

<file path=ppt/slides/_rels/slide147.xml.rels><?xml version="1.0" encoding="UTF-8" standalone="yes"?>
<Relationships xmlns="http://schemas.openxmlformats.org/package/2006/relationships"><Relationship Id="rId9" Type="http://schemas.openxmlformats.org/officeDocument/2006/relationships/oleObject" Target="../embeddings/oleObject1081.bin"/><Relationship Id="rId8" Type="http://schemas.openxmlformats.org/officeDocument/2006/relationships/image" Target="../media/image1063.emf"/><Relationship Id="rId7" Type="http://schemas.openxmlformats.org/officeDocument/2006/relationships/oleObject" Target="../embeddings/oleObject1080.bin"/><Relationship Id="rId6" Type="http://schemas.openxmlformats.org/officeDocument/2006/relationships/image" Target="../media/image1062.emf"/><Relationship Id="rId5" Type="http://schemas.openxmlformats.org/officeDocument/2006/relationships/oleObject" Target="../embeddings/oleObject1079.bin"/><Relationship Id="rId4" Type="http://schemas.openxmlformats.org/officeDocument/2006/relationships/image" Target="../media/image1061.emf"/><Relationship Id="rId3" Type="http://schemas.openxmlformats.org/officeDocument/2006/relationships/oleObject" Target="../embeddings/oleObject1078.bin"/><Relationship Id="rId26" Type="http://schemas.openxmlformats.org/officeDocument/2006/relationships/vmlDrawing" Target="../drawings/vmlDrawing137.vml"/><Relationship Id="rId25" Type="http://schemas.openxmlformats.org/officeDocument/2006/relationships/slideLayout" Target="../slideLayouts/slideLayout180.xml"/><Relationship Id="rId24" Type="http://schemas.openxmlformats.org/officeDocument/2006/relationships/image" Target="../media/image1071.emf"/><Relationship Id="rId23" Type="http://schemas.openxmlformats.org/officeDocument/2006/relationships/oleObject" Target="../embeddings/oleObject1088.bin"/><Relationship Id="rId22" Type="http://schemas.openxmlformats.org/officeDocument/2006/relationships/image" Target="../media/image1070.wmf"/><Relationship Id="rId21" Type="http://schemas.openxmlformats.org/officeDocument/2006/relationships/oleObject" Target="../embeddings/oleObject1087.bin"/><Relationship Id="rId20" Type="http://schemas.openxmlformats.org/officeDocument/2006/relationships/image" Target="../media/image1069.wmf"/><Relationship Id="rId2" Type="http://schemas.openxmlformats.org/officeDocument/2006/relationships/image" Target="../media/image1060.emf"/><Relationship Id="rId19" Type="http://schemas.openxmlformats.org/officeDocument/2006/relationships/oleObject" Target="../embeddings/oleObject1086.bin"/><Relationship Id="rId18" Type="http://schemas.openxmlformats.org/officeDocument/2006/relationships/image" Target="../media/image1068.wmf"/><Relationship Id="rId17" Type="http://schemas.openxmlformats.org/officeDocument/2006/relationships/oleObject" Target="../embeddings/oleObject1085.bin"/><Relationship Id="rId16" Type="http://schemas.openxmlformats.org/officeDocument/2006/relationships/image" Target="../media/image1067.wmf"/><Relationship Id="rId15" Type="http://schemas.openxmlformats.org/officeDocument/2006/relationships/oleObject" Target="../embeddings/oleObject1084.bin"/><Relationship Id="rId14" Type="http://schemas.openxmlformats.org/officeDocument/2006/relationships/image" Target="../media/image1066.emf"/><Relationship Id="rId13" Type="http://schemas.openxmlformats.org/officeDocument/2006/relationships/oleObject" Target="../embeddings/oleObject1083.bin"/><Relationship Id="rId12" Type="http://schemas.openxmlformats.org/officeDocument/2006/relationships/image" Target="../media/image1065.emf"/><Relationship Id="rId11" Type="http://schemas.openxmlformats.org/officeDocument/2006/relationships/oleObject" Target="../embeddings/oleObject1082.bin"/><Relationship Id="rId10" Type="http://schemas.openxmlformats.org/officeDocument/2006/relationships/image" Target="../media/image1064.emf"/><Relationship Id="rId1" Type="http://schemas.openxmlformats.org/officeDocument/2006/relationships/oleObject" Target="../embeddings/oleObject1077.bin"/></Relationships>
</file>

<file path=ppt/slides/_rels/slide148.xml.rels><?xml version="1.0" encoding="UTF-8" standalone="yes"?>
<Relationships xmlns="http://schemas.openxmlformats.org/package/2006/relationships"><Relationship Id="rId9" Type="http://schemas.openxmlformats.org/officeDocument/2006/relationships/oleObject" Target="../embeddings/oleObject1093.bin"/><Relationship Id="rId8" Type="http://schemas.openxmlformats.org/officeDocument/2006/relationships/image" Target="../media/image1075.wmf"/><Relationship Id="rId7" Type="http://schemas.openxmlformats.org/officeDocument/2006/relationships/oleObject" Target="../embeddings/oleObject1092.bin"/><Relationship Id="rId6" Type="http://schemas.openxmlformats.org/officeDocument/2006/relationships/image" Target="../media/image1074.wmf"/><Relationship Id="rId5" Type="http://schemas.openxmlformats.org/officeDocument/2006/relationships/oleObject" Target="../embeddings/oleObject1091.bin"/><Relationship Id="rId4" Type="http://schemas.openxmlformats.org/officeDocument/2006/relationships/image" Target="../media/image1073.wmf"/><Relationship Id="rId3" Type="http://schemas.openxmlformats.org/officeDocument/2006/relationships/oleObject" Target="../embeddings/oleObject1090.bin"/><Relationship Id="rId2" Type="http://schemas.openxmlformats.org/officeDocument/2006/relationships/image" Target="../media/image1072.wmf"/><Relationship Id="rId18" Type="http://schemas.openxmlformats.org/officeDocument/2006/relationships/vmlDrawing" Target="../drawings/vmlDrawing138.vml"/><Relationship Id="rId17" Type="http://schemas.openxmlformats.org/officeDocument/2006/relationships/slideLayout" Target="../slideLayouts/slideLayout180.xml"/><Relationship Id="rId16" Type="http://schemas.openxmlformats.org/officeDocument/2006/relationships/image" Target="../media/image1079.wmf"/><Relationship Id="rId15" Type="http://schemas.openxmlformats.org/officeDocument/2006/relationships/oleObject" Target="../embeddings/oleObject1096.bin"/><Relationship Id="rId14" Type="http://schemas.openxmlformats.org/officeDocument/2006/relationships/image" Target="../media/image1078.wmf"/><Relationship Id="rId13" Type="http://schemas.openxmlformats.org/officeDocument/2006/relationships/oleObject" Target="../embeddings/oleObject1095.bin"/><Relationship Id="rId12" Type="http://schemas.openxmlformats.org/officeDocument/2006/relationships/image" Target="../media/image1077.wmf"/><Relationship Id="rId11" Type="http://schemas.openxmlformats.org/officeDocument/2006/relationships/oleObject" Target="../embeddings/oleObject1094.bin"/><Relationship Id="rId10" Type="http://schemas.openxmlformats.org/officeDocument/2006/relationships/image" Target="../media/image1076.wmf"/><Relationship Id="rId1" Type="http://schemas.openxmlformats.org/officeDocument/2006/relationships/oleObject" Target="../embeddings/oleObject1089.bin"/></Relationships>
</file>

<file path=ppt/slides/_rels/slide149.xml.rels><?xml version="1.0" encoding="UTF-8" standalone="yes"?>
<Relationships xmlns="http://schemas.openxmlformats.org/package/2006/relationships"><Relationship Id="rId4" Type="http://schemas.openxmlformats.org/officeDocument/2006/relationships/vmlDrawing" Target="../drawings/vmlDrawing139.vml"/><Relationship Id="rId3" Type="http://schemas.openxmlformats.org/officeDocument/2006/relationships/slideLayout" Target="../slideLayouts/slideLayout193.xml"/><Relationship Id="rId2" Type="http://schemas.openxmlformats.org/officeDocument/2006/relationships/image" Target="../media/image1080.wmf"/><Relationship Id="rId1" Type="http://schemas.openxmlformats.org/officeDocument/2006/relationships/oleObject" Target="../embeddings/oleObject1097.bin"/></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311.xml"/><Relationship Id="rId8" Type="http://schemas.openxmlformats.org/officeDocument/2006/relationships/image" Target="../media/image61.wmf"/><Relationship Id="rId7" Type="http://schemas.openxmlformats.org/officeDocument/2006/relationships/oleObject" Target="../embeddings/oleObject45.bin"/><Relationship Id="rId6" Type="http://schemas.openxmlformats.org/officeDocument/2006/relationships/image" Target="../media/image60.wmf"/><Relationship Id="rId5" Type="http://schemas.openxmlformats.org/officeDocument/2006/relationships/oleObject" Target="../embeddings/oleObject44.bin"/><Relationship Id="rId4" Type="http://schemas.openxmlformats.org/officeDocument/2006/relationships/image" Target="../media/image55.wmf"/><Relationship Id="rId3" Type="http://schemas.openxmlformats.org/officeDocument/2006/relationships/image" Target="../media/image54.wmf"/><Relationship Id="rId2" Type="http://schemas.openxmlformats.org/officeDocument/2006/relationships/image" Target="../media/image59.wmf"/><Relationship Id="rId10" Type="http://schemas.openxmlformats.org/officeDocument/2006/relationships/vmlDrawing" Target="../drawings/vmlDrawing14.vml"/><Relationship Id="rId1" Type="http://schemas.openxmlformats.org/officeDocument/2006/relationships/oleObject" Target="../embeddings/oleObject43.bin"/></Relationships>
</file>

<file path=ppt/slides/_rels/slide150.xml.rels><?xml version="1.0" encoding="UTF-8" standalone="yes"?>
<Relationships xmlns="http://schemas.openxmlformats.org/package/2006/relationships"><Relationship Id="rId9" Type="http://schemas.openxmlformats.org/officeDocument/2006/relationships/oleObject" Target="../embeddings/oleObject1102.bin"/><Relationship Id="rId8" Type="http://schemas.openxmlformats.org/officeDocument/2006/relationships/image" Target="../media/image1084.emf"/><Relationship Id="rId7" Type="http://schemas.openxmlformats.org/officeDocument/2006/relationships/oleObject" Target="../embeddings/oleObject1101.bin"/><Relationship Id="rId6" Type="http://schemas.openxmlformats.org/officeDocument/2006/relationships/image" Target="../media/image1083.emf"/><Relationship Id="rId5" Type="http://schemas.openxmlformats.org/officeDocument/2006/relationships/oleObject" Target="../embeddings/oleObject1100.bin"/><Relationship Id="rId4" Type="http://schemas.openxmlformats.org/officeDocument/2006/relationships/image" Target="../media/image1082.emf"/><Relationship Id="rId3" Type="http://schemas.openxmlformats.org/officeDocument/2006/relationships/oleObject" Target="../embeddings/oleObject1099.bin"/><Relationship Id="rId20" Type="http://schemas.openxmlformats.org/officeDocument/2006/relationships/vmlDrawing" Target="../drawings/vmlDrawing140.vml"/><Relationship Id="rId2" Type="http://schemas.openxmlformats.org/officeDocument/2006/relationships/image" Target="../media/image1081.emf"/><Relationship Id="rId19" Type="http://schemas.openxmlformats.org/officeDocument/2006/relationships/slideLayout" Target="../slideLayouts/slideLayout206.xml"/><Relationship Id="rId18" Type="http://schemas.openxmlformats.org/officeDocument/2006/relationships/image" Target="../media/image1089.emf"/><Relationship Id="rId17" Type="http://schemas.openxmlformats.org/officeDocument/2006/relationships/oleObject" Target="../embeddings/oleObject1106.bin"/><Relationship Id="rId16" Type="http://schemas.openxmlformats.org/officeDocument/2006/relationships/image" Target="../media/image1088.emf"/><Relationship Id="rId15" Type="http://schemas.openxmlformats.org/officeDocument/2006/relationships/oleObject" Target="../embeddings/oleObject1105.bin"/><Relationship Id="rId14" Type="http://schemas.openxmlformats.org/officeDocument/2006/relationships/image" Target="../media/image1087.emf"/><Relationship Id="rId13" Type="http://schemas.openxmlformats.org/officeDocument/2006/relationships/oleObject" Target="../embeddings/oleObject1104.bin"/><Relationship Id="rId12" Type="http://schemas.openxmlformats.org/officeDocument/2006/relationships/image" Target="../media/image1086.emf"/><Relationship Id="rId11" Type="http://schemas.openxmlformats.org/officeDocument/2006/relationships/oleObject" Target="../embeddings/oleObject1103.bin"/><Relationship Id="rId10" Type="http://schemas.openxmlformats.org/officeDocument/2006/relationships/image" Target="../media/image1085.emf"/><Relationship Id="rId1" Type="http://schemas.openxmlformats.org/officeDocument/2006/relationships/oleObject" Target="../embeddings/oleObject1098.bin"/></Relationships>
</file>

<file path=ppt/slides/_rels/slide151.xml.rels><?xml version="1.0" encoding="UTF-8" standalone="yes"?>
<Relationships xmlns="http://schemas.openxmlformats.org/package/2006/relationships"><Relationship Id="rId9" Type="http://schemas.openxmlformats.org/officeDocument/2006/relationships/oleObject" Target="../embeddings/oleObject1111.bin"/><Relationship Id="rId8" Type="http://schemas.openxmlformats.org/officeDocument/2006/relationships/image" Target="../media/image1093.wmf"/><Relationship Id="rId7" Type="http://schemas.openxmlformats.org/officeDocument/2006/relationships/oleObject" Target="../embeddings/oleObject1110.bin"/><Relationship Id="rId6" Type="http://schemas.openxmlformats.org/officeDocument/2006/relationships/image" Target="../media/image1092.emf"/><Relationship Id="rId5" Type="http://schemas.openxmlformats.org/officeDocument/2006/relationships/oleObject" Target="../embeddings/oleObject1109.bin"/><Relationship Id="rId4" Type="http://schemas.openxmlformats.org/officeDocument/2006/relationships/image" Target="../media/image1091.emf"/><Relationship Id="rId3" Type="http://schemas.openxmlformats.org/officeDocument/2006/relationships/oleObject" Target="../embeddings/oleObject1108.bin"/><Relationship Id="rId2" Type="http://schemas.openxmlformats.org/officeDocument/2006/relationships/image" Target="../media/image1090.emf"/><Relationship Id="rId17" Type="http://schemas.openxmlformats.org/officeDocument/2006/relationships/vmlDrawing" Target="../drawings/vmlDrawing141.vml"/><Relationship Id="rId16" Type="http://schemas.openxmlformats.org/officeDocument/2006/relationships/slideLayout" Target="../slideLayouts/slideLayout206.xml"/><Relationship Id="rId15" Type="http://schemas.openxmlformats.org/officeDocument/2006/relationships/image" Target="../media/image1087.emf"/><Relationship Id="rId14" Type="http://schemas.openxmlformats.org/officeDocument/2006/relationships/oleObject" Target="../embeddings/oleObject1114.bin"/><Relationship Id="rId13" Type="http://schemas.openxmlformats.org/officeDocument/2006/relationships/image" Target="../media/image1095.wmf"/><Relationship Id="rId12" Type="http://schemas.openxmlformats.org/officeDocument/2006/relationships/oleObject" Target="../embeddings/oleObject1113.bin"/><Relationship Id="rId11" Type="http://schemas.openxmlformats.org/officeDocument/2006/relationships/oleObject" Target="../embeddings/oleObject1112.bin"/><Relationship Id="rId10" Type="http://schemas.openxmlformats.org/officeDocument/2006/relationships/image" Target="../media/image1094.wmf"/><Relationship Id="rId1" Type="http://schemas.openxmlformats.org/officeDocument/2006/relationships/oleObject" Target="../embeddings/oleObject1107.bin"/></Relationships>
</file>

<file path=ppt/slides/_rels/slide152.xml.rels><?xml version="1.0" encoding="UTF-8" standalone="yes"?>
<Relationships xmlns="http://schemas.openxmlformats.org/package/2006/relationships"><Relationship Id="rId8" Type="http://schemas.openxmlformats.org/officeDocument/2006/relationships/vmlDrawing" Target="../drawings/vmlDrawing142.vml"/><Relationship Id="rId7" Type="http://schemas.openxmlformats.org/officeDocument/2006/relationships/slideLayout" Target="../slideLayouts/slideLayout211.xml"/><Relationship Id="rId6" Type="http://schemas.openxmlformats.org/officeDocument/2006/relationships/image" Target="../media/image1098.wmf"/><Relationship Id="rId5" Type="http://schemas.openxmlformats.org/officeDocument/2006/relationships/oleObject" Target="../embeddings/oleObject1117.bin"/><Relationship Id="rId4" Type="http://schemas.openxmlformats.org/officeDocument/2006/relationships/image" Target="../media/image1097.wmf"/><Relationship Id="rId3" Type="http://schemas.openxmlformats.org/officeDocument/2006/relationships/oleObject" Target="../embeddings/oleObject1116.bin"/><Relationship Id="rId2" Type="http://schemas.openxmlformats.org/officeDocument/2006/relationships/image" Target="../media/image1096.wmf"/><Relationship Id="rId1" Type="http://schemas.openxmlformats.org/officeDocument/2006/relationships/oleObject" Target="../embeddings/oleObject1115.bin"/></Relationships>
</file>

<file path=ppt/slides/_rels/slide153.xml.rels><?xml version="1.0" encoding="UTF-8" standalone="yes"?>
<Relationships xmlns="http://schemas.openxmlformats.org/package/2006/relationships"><Relationship Id="rId9" Type="http://schemas.openxmlformats.org/officeDocument/2006/relationships/slideLayout" Target="../slideLayouts/slideLayout206.xml"/><Relationship Id="rId8" Type="http://schemas.openxmlformats.org/officeDocument/2006/relationships/image" Target="../media/image1102.wmf"/><Relationship Id="rId7" Type="http://schemas.openxmlformats.org/officeDocument/2006/relationships/oleObject" Target="../embeddings/oleObject1121.bin"/><Relationship Id="rId6" Type="http://schemas.openxmlformats.org/officeDocument/2006/relationships/image" Target="../media/image1101.wmf"/><Relationship Id="rId5" Type="http://schemas.openxmlformats.org/officeDocument/2006/relationships/oleObject" Target="../embeddings/oleObject1120.bin"/><Relationship Id="rId4" Type="http://schemas.openxmlformats.org/officeDocument/2006/relationships/image" Target="../media/image1100.wmf"/><Relationship Id="rId3" Type="http://schemas.openxmlformats.org/officeDocument/2006/relationships/oleObject" Target="../embeddings/oleObject1119.bin"/><Relationship Id="rId2" Type="http://schemas.openxmlformats.org/officeDocument/2006/relationships/image" Target="../media/image1099.wmf"/><Relationship Id="rId10" Type="http://schemas.openxmlformats.org/officeDocument/2006/relationships/vmlDrawing" Target="../drawings/vmlDrawing143.vml"/><Relationship Id="rId1" Type="http://schemas.openxmlformats.org/officeDocument/2006/relationships/oleObject" Target="../embeddings/oleObject1118.bin"/></Relationships>
</file>

<file path=ppt/slides/_rels/slide154.xml.rels><?xml version="1.0" encoding="UTF-8" standalone="yes"?>
<Relationships xmlns="http://schemas.openxmlformats.org/package/2006/relationships"><Relationship Id="rId9" Type="http://schemas.openxmlformats.org/officeDocument/2006/relationships/oleObject" Target="../embeddings/oleObject1126.bin"/><Relationship Id="rId8" Type="http://schemas.openxmlformats.org/officeDocument/2006/relationships/image" Target="../media/image1106.wmf"/><Relationship Id="rId7" Type="http://schemas.openxmlformats.org/officeDocument/2006/relationships/oleObject" Target="../embeddings/oleObject1125.bin"/><Relationship Id="rId6" Type="http://schemas.openxmlformats.org/officeDocument/2006/relationships/image" Target="../media/image1105.wmf"/><Relationship Id="rId5" Type="http://schemas.openxmlformats.org/officeDocument/2006/relationships/oleObject" Target="../embeddings/oleObject1124.bin"/><Relationship Id="rId4" Type="http://schemas.openxmlformats.org/officeDocument/2006/relationships/image" Target="../media/image1104.wmf"/><Relationship Id="rId3" Type="http://schemas.openxmlformats.org/officeDocument/2006/relationships/oleObject" Target="../embeddings/oleObject1123.bin"/><Relationship Id="rId2" Type="http://schemas.openxmlformats.org/officeDocument/2006/relationships/image" Target="../media/image1103.wmf"/><Relationship Id="rId14" Type="http://schemas.openxmlformats.org/officeDocument/2006/relationships/vmlDrawing" Target="../drawings/vmlDrawing144.vml"/><Relationship Id="rId13" Type="http://schemas.openxmlformats.org/officeDocument/2006/relationships/slideLayout" Target="../slideLayouts/slideLayout212.xml"/><Relationship Id="rId12" Type="http://schemas.openxmlformats.org/officeDocument/2006/relationships/image" Target="../media/image1108.wmf"/><Relationship Id="rId11" Type="http://schemas.openxmlformats.org/officeDocument/2006/relationships/oleObject" Target="../embeddings/oleObject1127.bin"/><Relationship Id="rId10" Type="http://schemas.openxmlformats.org/officeDocument/2006/relationships/image" Target="../media/image1107.wmf"/><Relationship Id="rId1" Type="http://schemas.openxmlformats.org/officeDocument/2006/relationships/oleObject" Target="../embeddings/oleObject1122.bin"/></Relationships>
</file>

<file path=ppt/slides/_rels/slide155.xml.rels><?xml version="1.0" encoding="UTF-8" standalone="yes"?>
<Relationships xmlns="http://schemas.openxmlformats.org/package/2006/relationships"><Relationship Id="rId9" Type="http://schemas.openxmlformats.org/officeDocument/2006/relationships/oleObject" Target="../embeddings/oleObject1132.bin"/><Relationship Id="rId8" Type="http://schemas.openxmlformats.org/officeDocument/2006/relationships/image" Target="../media/image1112.emf"/><Relationship Id="rId7" Type="http://schemas.openxmlformats.org/officeDocument/2006/relationships/oleObject" Target="../embeddings/oleObject1131.bin"/><Relationship Id="rId6" Type="http://schemas.openxmlformats.org/officeDocument/2006/relationships/image" Target="../media/image1111.emf"/><Relationship Id="rId5" Type="http://schemas.openxmlformats.org/officeDocument/2006/relationships/oleObject" Target="../embeddings/oleObject1130.bin"/><Relationship Id="rId42" Type="http://schemas.openxmlformats.org/officeDocument/2006/relationships/vmlDrawing" Target="../drawings/vmlDrawing145.vml"/><Relationship Id="rId41" Type="http://schemas.openxmlformats.org/officeDocument/2006/relationships/slideLayout" Target="../slideLayouts/slideLayout205.xml"/><Relationship Id="rId40" Type="http://schemas.openxmlformats.org/officeDocument/2006/relationships/image" Target="../media/image1128.emf"/><Relationship Id="rId4" Type="http://schemas.openxmlformats.org/officeDocument/2006/relationships/image" Target="../media/image1110.emf"/><Relationship Id="rId39" Type="http://schemas.openxmlformats.org/officeDocument/2006/relationships/oleObject" Target="../embeddings/oleObject1147.bin"/><Relationship Id="rId38" Type="http://schemas.openxmlformats.org/officeDocument/2006/relationships/image" Target="../media/image1127.emf"/><Relationship Id="rId37" Type="http://schemas.openxmlformats.org/officeDocument/2006/relationships/oleObject" Target="../embeddings/oleObject1146.bin"/><Relationship Id="rId36" Type="http://schemas.openxmlformats.org/officeDocument/2006/relationships/image" Target="../media/image1126.emf"/><Relationship Id="rId35" Type="http://schemas.openxmlformats.org/officeDocument/2006/relationships/oleObject" Target="../embeddings/oleObject1145.bin"/><Relationship Id="rId34" Type="http://schemas.openxmlformats.org/officeDocument/2006/relationships/image" Target="../media/image1125.emf"/><Relationship Id="rId33" Type="http://schemas.openxmlformats.org/officeDocument/2006/relationships/oleObject" Target="../embeddings/oleObject1144.bin"/><Relationship Id="rId32" Type="http://schemas.openxmlformats.org/officeDocument/2006/relationships/image" Target="../media/image1124.emf"/><Relationship Id="rId31" Type="http://schemas.openxmlformats.org/officeDocument/2006/relationships/oleObject" Target="../embeddings/oleObject1143.bin"/><Relationship Id="rId30" Type="http://schemas.openxmlformats.org/officeDocument/2006/relationships/image" Target="../media/image1123.emf"/><Relationship Id="rId3" Type="http://schemas.openxmlformats.org/officeDocument/2006/relationships/oleObject" Target="../embeddings/oleObject1129.bin"/><Relationship Id="rId29" Type="http://schemas.openxmlformats.org/officeDocument/2006/relationships/oleObject" Target="../embeddings/oleObject1142.bin"/><Relationship Id="rId28" Type="http://schemas.openxmlformats.org/officeDocument/2006/relationships/image" Target="../media/image1122.emf"/><Relationship Id="rId27" Type="http://schemas.openxmlformats.org/officeDocument/2006/relationships/oleObject" Target="../embeddings/oleObject1141.bin"/><Relationship Id="rId26" Type="http://schemas.openxmlformats.org/officeDocument/2006/relationships/image" Target="../media/image1121.emf"/><Relationship Id="rId25" Type="http://schemas.openxmlformats.org/officeDocument/2006/relationships/oleObject" Target="../embeddings/oleObject1140.bin"/><Relationship Id="rId24" Type="http://schemas.openxmlformats.org/officeDocument/2006/relationships/image" Target="../media/image1120.emf"/><Relationship Id="rId23" Type="http://schemas.openxmlformats.org/officeDocument/2006/relationships/oleObject" Target="../embeddings/oleObject1139.bin"/><Relationship Id="rId22" Type="http://schemas.openxmlformats.org/officeDocument/2006/relationships/image" Target="../media/image1119.emf"/><Relationship Id="rId21" Type="http://schemas.openxmlformats.org/officeDocument/2006/relationships/oleObject" Target="../embeddings/oleObject1138.bin"/><Relationship Id="rId20" Type="http://schemas.openxmlformats.org/officeDocument/2006/relationships/image" Target="../media/image1118.emf"/><Relationship Id="rId2" Type="http://schemas.openxmlformats.org/officeDocument/2006/relationships/image" Target="../media/image1109.emf"/><Relationship Id="rId19" Type="http://schemas.openxmlformats.org/officeDocument/2006/relationships/oleObject" Target="../embeddings/oleObject1137.bin"/><Relationship Id="rId18" Type="http://schemas.openxmlformats.org/officeDocument/2006/relationships/image" Target="../media/image1117.emf"/><Relationship Id="rId17" Type="http://schemas.openxmlformats.org/officeDocument/2006/relationships/oleObject" Target="../embeddings/oleObject1136.bin"/><Relationship Id="rId16" Type="http://schemas.openxmlformats.org/officeDocument/2006/relationships/image" Target="../media/image1116.emf"/><Relationship Id="rId15" Type="http://schemas.openxmlformats.org/officeDocument/2006/relationships/oleObject" Target="../embeddings/oleObject1135.bin"/><Relationship Id="rId14" Type="http://schemas.openxmlformats.org/officeDocument/2006/relationships/image" Target="../media/image1115.emf"/><Relationship Id="rId13" Type="http://schemas.openxmlformats.org/officeDocument/2006/relationships/oleObject" Target="../embeddings/oleObject1134.bin"/><Relationship Id="rId12" Type="http://schemas.openxmlformats.org/officeDocument/2006/relationships/image" Target="../media/image1114.emf"/><Relationship Id="rId11" Type="http://schemas.openxmlformats.org/officeDocument/2006/relationships/oleObject" Target="../embeddings/oleObject1133.bin"/><Relationship Id="rId10" Type="http://schemas.openxmlformats.org/officeDocument/2006/relationships/image" Target="../media/image1113.emf"/><Relationship Id="rId1" Type="http://schemas.openxmlformats.org/officeDocument/2006/relationships/oleObject" Target="../embeddings/oleObject1128.bin"/></Relationships>
</file>

<file path=ppt/slides/_rels/slide156.xml.rels><?xml version="1.0" encoding="UTF-8" standalone="yes"?>
<Relationships xmlns="http://schemas.openxmlformats.org/package/2006/relationships"><Relationship Id="rId9" Type="http://schemas.openxmlformats.org/officeDocument/2006/relationships/oleObject" Target="../embeddings/oleObject1152.bin"/><Relationship Id="rId8" Type="http://schemas.openxmlformats.org/officeDocument/2006/relationships/image" Target="../media/image1132.emf"/><Relationship Id="rId7" Type="http://schemas.openxmlformats.org/officeDocument/2006/relationships/oleObject" Target="../embeddings/oleObject1151.bin"/><Relationship Id="rId6" Type="http://schemas.openxmlformats.org/officeDocument/2006/relationships/image" Target="../media/image1131.emf"/><Relationship Id="rId5" Type="http://schemas.openxmlformats.org/officeDocument/2006/relationships/oleObject" Target="../embeddings/oleObject1150.bin"/><Relationship Id="rId4" Type="http://schemas.openxmlformats.org/officeDocument/2006/relationships/image" Target="../media/image1130.emf"/><Relationship Id="rId3" Type="http://schemas.openxmlformats.org/officeDocument/2006/relationships/oleObject" Target="../embeddings/oleObject1149.bin"/><Relationship Id="rId20" Type="http://schemas.openxmlformats.org/officeDocument/2006/relationships/vmlDrawing" Target="../drawings/vmlDrawing146.vml"/><Relationship Id="rId2" Type="http://schemas.openxmlformats.org/officeDocument/2006/relationships/image" Target="../media/image1129.emf"/><Relationship Id="rId19" Type="http://schemas.openxmlformats.org/officeDocument/2006/relationships/slideLayout" Target="../slideLayouts/slideLayout205.xml"/><Relationship Id="rId18" Type="http://schemas.openxmlformats.org/officeDocument/2006/relationships/image" Target="../media/image1137.emf"/><Relationship Id="rId17" Type="http://schemas.openxmlformats.org/officeDocument/2006/relationships/oleObject" Target="../embeddings/oleObject1156.bin"/><Relationship Id="rId16" Type="http://schemas.openxmlformats.org/officeDocument/2006/relationships/image" Target="../media/image1136.emf"/><Relationship Id="rId15" Type="http://schemas.openxmlformats.org/officeDocument/2006/relationships/oleObject" Target="../embeddings/oleObject1155.bin"/><Relationship Id="rId14" Type="http://schemas.openxmlformats.org/officeDocument/2006/relationships/image" Target="../media/image1135.emf"/><Relationship Id="rId13" Type="http://schemas.openxmlformats.org/officeDocument/2006/relationships/oleObject" Target="../embeddings/oleObject1154.bin"/><Relationship Id="rId12" Type="http://schemas.openxmlformats.org/officeDocument/2006/relationships/image" Target="../media/image1134.emf"/><Relationship Id="rId11" Type="http://schemas.openxmlformats.org/officeDocument/2006/relationships/oleObject" Target="../embeddings/oleObject1153.bin"/><Relationship Id="rId10" Type="http://schemas.openxmlformats.org/officeDocument/2006/relationships/image" Target="../media/image1133.emf"/><Relationship Id="rId1" Type="http://schemas.openxmlformats.org/officeDocument/2006/relationships/oleObject" Target="../embeddings/oleObject1148.bin"/></Relationships>
</file>

<file path=ppt/slides/_rels/slide157.xml.rels><?xml version="1.0" encoding="UTF-8" standalone="yes"?>
<Relationships xmlns="http://schemas.openxmlformats.org/package/2006/relationships"><Relationship Id="rId9" Type="http://schemas.openxmlformats.org/officeDocument/2006/relationships/oleObject" Target="../embeddings/oleObject1161.bin"/><Relationship Id="rId8" Type="http://schemas.openxmlformats.org/officeDocument/2006/relationships/image" Target="../media/image1141.emf"/><Relationship Id="rId7" Type="http://schemas.openxmlformats.org/officeDocument/2006/relationships/oleObject" Target="../embeddings/oleObject1160.bin"/><Relationship Id="rId6" Type="http://schemas.openxmlformats.org/officeDocument/2006/relationships/image" Target="../media/image1140.emf"/><Relationship Id="rId5" Type="http://schemas.openxmlformats.org/officeDocument/2006/relationships/oleObject" Target="../embeddings/oleObject1159.bin"/><Relationship Id="rId4" Type="http://schemas.openxmlformats.org/officeDocument/2006/relationships/image" Target="../media/image1139.emf"/><Relationship Id="rId3" Type="http://schemas.openxmlformats.org/officeDocument/2006/relationships/oleObject" Target="../embeddings/oleObject1158.bin"/><Relationship Id="rId20" Type="http://schemas.openxmlformats.org/officeDocument/2006/relationships/vmlDrawing" Target="../drawings/vmlDrawing147.vml"/><Relationship Id="rId2" Type="http://schemas.openxmlformats.org/officeDocument/2006/relationships/image" Target="../media/image1138.emf"/><Relationship Id="rId19" Type="http://schemas.openxmlformats.org/officeDocument/2006/relationships/slideLayout" Target="../slideLayouts/slideLayout205.xml"/><Relationship Id="rId18" Type="http://schemas.openxmlformats.org/officeDocument/2006/relationships/image" Target="../media/image1146.emf"/><Relationship Id="rId17" Type="http://schemas.openxmlformats.org/officeDocument/2006/relationships/oleObject" Target="../embeddings/oleObject1165.bin"/><Relationship Id="rId16" Type="http://schemas.openxmlformats.org/officeDocument/2006/relationships/image" Target="../media/image1145.emf"/><Relationship Id="rId15" Type="http://schemas.openxmlformats.org/officeDocument/2006/relationships/oleObject" Target="../embeddings/oleObject1164.bin"/><Relationship Id="rId14" Type="http://schemas.openxmlformats.org/officeDocument/2006/relationships/image" Target="../media/image1144.emf"/><Relationship Id="rId13" Type="http://schemas.openxmlformats.org/officeDocument/2006/relationships/oleObject" Target="../embeddings/oleObject1163.bin"/><Relationship Id="rId12" Type="http://schemas.openxmlformats.org/officeDocument/2006/relationships/image" Target="../media/image1143.emf"/><Relationship Id="rId11" Type="http://schemas.openxmlformats.org/officeDocument/2006/relationships/oleObject" Target="../embeddings/oleObject1162.bin"/><Relationship Id="rId10" Type="http://schemas.openxmlformats.org/officeDocument/2006/relationships/image" Target="../media/image1142.emf"/><Relationship Id="rId1" Type="http://schemas.openxmlformats.org/officeDocument/2006/relationships/oleObject" Target="../embeddings/oleObject1157.bin"/></Relationships>
</file>

<file path=ppt/slides/_rels/slide158.xml.rels><?xml version="1.0" encoding="UTF-8" standalone="yes"?>
<Relationships xmlns="http://schemas.openxmlformats.org/package/2006/relationships"><Relationship Id="rId9" Type="http://schemas.openxmlformats.org/officeDocument/2006/relationships/oleObject" Target="../embeddings/oleObject1170.bin"/><Relationship Id="rId8" Type="http://schemas.openxmlformats.org/officeDocument/2006/relationships/image" Target="../media/image1150.emf"/><Relationship Id="rId7" Type="http://schemas.openxmlformats.org/officeDocument/2006/relationships/oleObject" Target="../embeddings/oleObject1169.bin"/><Relationship Id="rId6" Type="http://schemas.openxmlformats.org/officeDocument/2006/relationships/image" Target="../media/image1149.emf"/><Relationship Id="rId5" Type="http://schemas.openxmlformats.org/officeDocument/2006/relationships/oleObject" Target="../embeddings/oleObject1168.bin"/><Relationship Id="rId4" Type="http://schemas.openxmlformats.org/officeDocument/2006/relationships/image" Target="../media/image1148.emf"/><Relationship Id="rId34" Type="http://schemas.openxmlformats.org/officeDocument/2006/relationships/vmlDrawing" Target="../drawings/vmlDrawing148.vml"/><Relationship Id="rId33" Type="http://schemas.openxmlformats.org/officeDocument/2006/relationships/slideLayout" Target="../slideLayouts/slideLayout206.xml"/><Relationship Id="rId32" Type="http://schemas.openxmlformats.org/officeDocument/2006/relationships/image" Target="../media/image1162.emf"/><Relationship Id="rId31" Type="http://schemas.openxmlformats.org/officeDocument/2006/relationships/oleObject" Target="../embeddings/oleObject1181.bin"/><Relationship Id="rId30" Type="http://schemas.openxmlformats.org/officeDocument/2006/relationships/image" Target="../media/image1161.emf"/><Relationship Id="rId3" Type="http://schemas.openxmlformats.org/officeDocument/2006/relationships/oleObject" Target="../embeddings/oleObject1167.bin"/><Relationship Id="rId29" Type="http://schemas.openxmlformats.org/officeDocument/2006/relationships/oleObject" Target="../embeddings/oleObject1180.bin"/><Relationship Id="rId28" Type="http://schemas.openxmlformats.org/officeDocument/2006/relationships/image" Target="../media/image1160.emf"/><Relationship Id="rId27" Type="http://schemas.openxmlformats.org/officeDocument/2006/relationships/oleObject" Target="../embeddings/oleObject1179.bin"/><Relationship Id="rId26" Type="http://schemas.openxmlformats.org/officeDocument/2006/relationships/image" Target="../media/image1159.emf"/><Relationship Id="rId25" Type="http://schemas.openxmlformats.org/officeDocument/2006/relationships/oleObject" Target="../embeddings/oleObject1178.bin"/><Relationship Id="rId24" Type="http://schemas.openxmlformats.org/officeDocument/2006/relationships/image" Target="../media/image1158.wmf"/><Relationship Id="rId23" Type="http://schemas.openxmlformats.org/officeDocument/2006/relationships/oleObject" Target="../embeddings/oleObject1177.bin"/><Relationship Id="rId22" Type="http://schemas.openxmlformats.org/officeDocument/2006/relationships/image" Target="../media/image1157.emf"/><Relationship Id="rId21" Type="http://schemas.openxmlformats.org/officeDocument/2006/relationships/oleObject" Target="../embeddings/oleObject1176.bin"/><Relationship Id="rId20" Type="http://schemas.openxmlformats.org/officeDocument/2006/relationships/image" Target="../media/image1156.emf"/><Relationship Id="rId2" Type="http://schemas.openxmlformats.org/officeDocument/2006/relationships/image" Target="../media/image1147.emf"/><Relationship Id="rId19" Type="http://schemas.openxmlformats.org/officeDocument/2006/relationships/oleObject" Target="../embeddings/oleObject1175.bin"/><Relationship Id="rId18" Type="http://schemas.openxmlformats.org/officeDocument/2006/relationships/image" Target="../media/image1155.emf"/><Relationship Id="rId17" Type="http://schemas.openxmlformats.org/officeDocument/2006/relationships/oleObject" Target="../embeddings/oleObject1174.bin"/><Relationship Id="rId16" Type="http://schemas.openxmlformats.org/officeDocument/2006/relationships/image" Target="../media/image1154.emf"/><Relationship Id="rId15" Type="http://schemas.openxmlformats.org/officeDocument/2006/relationships/oleObject" Target="../embeddings/oleObject1173.bin"/><Relationship Id="rId14" Type="http://schemas.openxmlformats.org/officeDocument/2006/relationships/image" Target="../media/image1153.emf"/><Relationship Id="rId13" Type="http://schemas.openxmlformats.org/officeDocument/2006/relationships/oleObject" Target="../embeddings/oleObject1172.bin"/><Relationship Id="rId12" Type="http://schemas.openxmlformats.org/officeDocument/2006/relationships/image" Target="../media/image1152.emf"/><Relationship Id="rId11" Type="http://schemas.openxmlformats.org/officeDocument/2006/relationships/oleObject" Target="../embeddings/oleObject1171.bin"/><Relationship Id="rId10" Type="http://schemas.openxmlformats.org/officeDocument/2006/relationships/image" Target="../media/image1151.emf"/><Relationship Id="rId1" Type="http://schemas.openxmlformats.org/officeDocument/2006/relationships/oleObject" Target="../embeddings/oleObject1166.bin"/></Relationships>
</file>

<file path=ppt/slides/_rels/slide159.xml.rels><?xml version="1.0" encoding="UTF-8" standalone="yes"?>
<Relationships xmlns="http://schemas.openxmlformats.org/package/2006/relationships"><Relationship Id="rId9" Type="http://schemas.openxmlformats.org/officeDocument/2006/relationships/oleObject" Target="../embeddings/oleObject1186.bin"/><Relationship Id="rId8" Type="http://schemas.openxmlformats.org/officeDocument/2006/relationships/image" Target="../media/image1166.emf"/><Relationship Id="rId7" Type="http://schemas.openxmlformats.org/officeDocument/2006/relationships/oleObject" Target="../embeddings/oleObject1185.bin"/><Relationship Id="rId6" Type="http://schemas.openxmlformats.org/officeDocument/2006/relationships/image" Target="../media/image1165.emf"/><Relationship Id="rId5" Type="http://schemas.openxmlformats.org/officeDocument/2006/relationships/oleObject" Target="../embeddings/oleObject1184.bin"/><Relationship Id="rId4" Type="http://schemas.openxmlformats.org/officeDocument/2006/relationships/image" Target="../media/image1164.emf"/><Relationship Id="rId3" Type="http://schemas.openxmlformats.org/officeDocument/2006/relationships/oleObject" Target="../embeddings/oleObject1183.bin"/><Relationship Id="rId26" Type="http://schemas.openxmlformats.org/officeDocument/2006/relationships/vmlDrawing" Target="../drawings/vmlDrawing149.vml"/><Relationship Id="rId25" Type="http://schemas.openxmlformats.org/officeDocument/2006/relationships/slideLayout" Target="../slideLayouts/slideLayout206.xml"/><Relationship Id="rId24" Type="http://schemas.openxmlformats.org/officeDocument/2006/relationships/image" Target="../media/image1174.emf"/><Relationship Id="rId23" Type="http://schemas.openxmlformats.org/officeDocument/2006/relationships/oleObject" Target="../embeddings/oleObject1193.bin"/><Relationship Id="rId22" Type="http://schemas.openxmlformats.org/officeDocument/2006/relationships/image" Target="../media/image1173.emf"/><Relationship Id="rId21" Type="http://schemas.openxmlformats.org/officeDocument/2006/relationships/oleObject" Target="../embeddings/oleObject1192.bin"/><Relationship Id="rId20" Type="http://schemas.openxmlformats.org/officeDocument/2006/relationships/image" Target="../media/image1172.emf"/><Relationship Id="rId2" Type="http://schemas.openxmlformats.org/officeDocument/2006/relationships/image" Target="../media/image1163.emf"/><Relationship Id="rId19" Type="http://schemas.openxmlformats.org/officeDocument/2006/relationships/oleObject" Target="../embeddings/oleObject1191.bin"/><Relationship Id="rId18" Type="http://schemas.openxmlformats.org/officeDocument/2006/relationships/image" Target="../media/image1171.emf"/><Relationship Id="rId17" Type="http://schemas.openxmlformats.org/officeDocument/2006/relationships/oleObject" Target="../embeddings/oleObject1190.bin"/><Relationship Id="rId16" Type="http://schemas.openxmlformats.org/officeDocument/2006/relationships/image" Target="../media/image1170.emf"/><Relationship Id="rId15" Type="http://schemas.openxmlformats.org/officeDocument/2006/relationships/oleObject" Target="../embeddings/oleObject1189.bin"/><Relationship Id="rId14" Type="http://schemas.openxmlformats.org/officeDocument/2006/relationships/image" Target="../media/image1169.emf"/><Relationship Id="rId13" Type="http://schemas.openxmlformats.org/officeDocument/2006/relationships/oleObject" Target="../embeddings/oleObject1188.bin"/><Relationship Id="rId12" Type="http://schemas.openxmlformats.org/officeDocument/2006/relationships/image" Target="../media/image1168.emf"/><Relationship Id="rId11" Type="http://schemas.openxmlformats.org/officeDocument/2006/relationships/oleObject" Target="../embeddings/oleObject1187.bin"/><Relationship Id="rId10" Type="http://schemas.openxmlformats.org/officeDocument/2006/relationships/image" Target="../media/image1167.emf"/><Relationship Id="rId1" Type="http://schemas.openxmlformats.org/officeDocument/2006/relationships/oleObject" Target="../embeddings/oleObject1182.bin"/></Relationships>
</file>

<file path=ppt/slides/_rels/slide16.xml.rels><?xml version="1.0" encoding="UTF-8" standalone="yes"?>
<Relationships xmlns="http://schemas.openxmlformats.org/package/2006/relationships"><Relationship Id="rId8" Type="http://schemas.openxmlformats.org/officeDocument/2006/relationships/vmlDrawing" Target="../drawings/vmlDrawing15.vml"/><Relationship Id="rId7" Type="http://schemas.openxmlformats.org/officeDocument/2006/relationships/slideLayout" Target="../slideLayouts/slideLayout311.xml"/><Relationship Id="rId6" Type="http://schemas.openxmlformats.org/officeDocument/2006/relationships/image" Target="../media/image64.wmf"/><Relationship Id="rId5" Type="http://schemas.openxmlformats.org/officeDocument/2006/relationships/oleObject" Target="../embeddings/oleObject46.bin"/><Relationship Id="rId4" Type="http://schemas.openxmlformats.org/officeDocument/2006/relationships/image" Target="../media/image63.png"/><Relationship Id="rId3" Type="http://schemas.openxmlformats.org/officeDocument/2006/relationships/hyperlink" Target="&#24494;&#31215;&#20998;(&#21016;&#20161;&#21335;)/tx/01/arccotx.swf" TargetMode="External"/><Relationship Id="rId2" Type="http://schemas.openxmlformats.org/officeDocument/2006/relationships/image" Target="../media/image62.png"/><Relationship Id="rId1" Type="http://schemas.openxmlformats.org/officeDocument/2006/relationships/hyperlink" Target="&#24494;&#31215;&#20998;(&#21016;&#20161;&#21335;)/tx/01/cotx.swf" TargetMode="External"/></Relationships>
</file>

<file path=ppt/slides/_rels/slide160.xml.rels><?xml version="1.0" encoding="UTF-8" standalone="yes"?>
<Relationships xmlns="http://schemas.openxmlformats.org/package/2006/relationships"><Relationship Id="rId9" Type="http://schemas.openxmlformats.org/officeDocument/2006/relationships/oleObject" Target="../embeddings/oleObject1198.bin"/><Relationship Id="rId8" Type="http://schemas.openxmlformats.org/officeDocument/2006/relationships/image" Target="../media/image1178.emf"/><Relationship Id="rId7" Type="http://schemas.openxmlformats.org/officeDocument/2006/relationships/oleObject" Target="../embeddings/oleObject1197.bin"/><Relationship Id="rId6" Type="http://schemas.openxmlformats.org/officeDocument/2006/relationships/image" Target="../media/image1177.emf"/><Relationship Id="rId5" Type="http://schemas.openxmlformats.org/officeDocument/2006/relationships/oleObject" Target="../embeddings/oleObject1196.bin"/><Relationship Id="rId4" Type="http://schemas.openxmlformats.org/officeDocument/2006/relationships/image" Target="../media/image1176.emf"/><Relationship Id="rId3" Type="http://schemas.openxmlformats.org/officeDocument/2006/relationships/oleObject" Target="../embeddings/oleObject1195.bin"/><Relationship Id="rId20" Type="http://schemas.openxmlformats.org/officeDocument/2006/relationships/vmlDrawing" Target="../drawings/vmlDrawing150.vml"/><Relationship Id="rId2" Type="http://schemas.openxmlformats.org/officeDocument/2006/relationships/image" Target="../media/image1175.emf"/><Relationship Id="rId19" Type="http://schemas.openxmlformats.org/officeDocument/2006/relationships/slideLayout" Target="../slideLayouts/slideLayout205.xml"/><Relationship Id="rId18" Type="http://schemas.openxmlformats.org/officeDocument/2006/relationships/image" Target="../media/image1183.emf"/><Relationship Id="rId17" Type="http://schemas.openxmlformats.org/officeDocument/2006/relationships/oleObject" Target="../embeddings/oleObject1202.bin"/><Relationship Id="rId16" Type="http://schemas.openxmlformats.org/officeDocument/2006/relationships/image" Target="../media/image1182.emf"/><Relationship Id="rId15" Type="http://schemas.openxmlformats.org/officeDocument/2006/relationships/oleObject" Target="../embeddings/oleObject1201.bin"/><Relationship Id="rId14" Type="http://schemas.openxmlformats.org/officeDocument/2006/relationships/image" Target="../media/image1181.emf"/><Relationship Id="rId13" Type="http://schemas.openxmlformats.org/officeDocument/2006/relationships/oleObject" Target="../embeddings/oleObject1200.bin"/><Relationship Id="rId12" Type="http://schemas.openxmlformats.org/officeDocument/2006/relationships/image" Target="../media/image1180.emf"/><Relationship Id="rId11" Type="http://schemas.openxmlformats.org/officeDocument/2006/relationships/oleObject" Target="../embeddings/oleObject1199.bin"/><Relationship Id="rId10" Type="http://schemas.openxmlformats.org/officeDocument/2006/relationships/image" Target="../media/image1179.emf"/><Relationship Id="rId1" Type="http://schemas.openxmlformats.org/officeDocument/2006/relationships/oleObject" Target="../embeddings/oleObject1194.bin"/></Relationships>
</file>

<file path=ppt/slides/_rels/slide161.xml.rels><?xml version="1.0" encoding="UTF-8" standalone="yes"?>
<Relationships xmlns="http://schemas.openxmlformats.org/package/2006/relationships"><Relationship Id="rId9" Type="http://schemas.openxmlformats.org/officeDocument/2006/relationships/oleObject" Target="../embeddings/oleObject1207.bin"/><Relationship Id="rId8" Type="http://schemas.openxmlformats.org/officeDocument/2006/relationships/image" Target="../media/image1187.emf"/><Relationship Id="rId7" Type="http://schemas.openxmlformats.org/officeDocument/2006/relationships/oleObject" Target="../embeddings/oleObject1206.bin"/><Relationship Id="rId6" Type="http://schemas.openxmlformats.org/officeDocument/2006/relationships/image" Target="../media/image1186.emf"/><Relationship Id="rId5" Type="http://schemas.openxmlformats.org/officeDocument/2006/relationships/oleObject" Target="../embeddings/oleObject1205.bin"/><Relationship Id="rId48" Type="http://schemas.openxmlformats.org/officeDocument/2006/relationships/vmlDrawing" Target="../drawings/vmlDrawing151.vml"/><Relationship Id="rId47" Type="http://schemas.openxmlformats.org/officeDocument/2006/relationships/slideLayout" Target="../slideLayouts/slideLayout212.xml"/><Relationship Id="rId46" Type="http://schemas.openxmlformats.org/officeDocument/2006/relationships/image" Target="../media/image1206.emf"/><Relationship Id="rId45" Type="http://schemas.openxmlformats.org/officeDocument/2006/relationships/oleObject" Target="../embeddings/oleObject1225.bin"/><Relationship Id="rId44" Type="http://schemas.openxmlformats.org/officeDocument/2006/relationships/image" Target="../media/image1205.emf"/><Relationship Id="rId43" Type="http://schemas.openxmlformats.org/officeDocument/2006/relationships/oleObject" Target="../embeddings/oleObject1224.bin"/><Relationship Id="rId42" Type="http://schemas.openxmlformats.org/officeDocument/2006/relationships/image" Target="../media/image1204.emf"/><Relationship Id="rId41" Type="http://schemas.openxmlformats.org/officeDocument/2006/relationships/oleObject" Target="../embeddings/oleObject1223.bin"/><Relationship Id="rId40" Type="http://schemas.openxmlformats.org/officeDocument/2006/relationships/image" Target="../media/image1203.emf"/><Relationship Id="rId4" Type="http://schemas.openxmlformats.org/officeDocument/2006/relationships/image" Target="../media/image1185.emf"/><Relationship Id="rId39" Type="http://schemas.openxmlformats.org/officeDocument/2006/relationships/oleObject" Target="../embeddings/oleObject1222.bin"/><Relationship Id="rId38" Type="http://schemas.openxmlformats.org/officeDocument/2006/relationships/image" Target="../media/image1202.emf"/><Relationship Id="rId37" Type="http://schemas.openxmlformats.org/officeDocument/2006/relationships/oleObject" Target="../embeddings/oleObject1221.bin"/><Relationship Id="rId36" Type="http://schemas.openxmlformats.org/officeDocument/2006/relationships/image" Target="../media/image1201.emf"/><Relationship Id="rId35" Type="http://schemas.openxmlformats.org/officeDocument/2006/relationships/oleObject" Target="../embeddings/oleObject1220.bin"/><Relationship Id="rId34" Type="http://schemas.openxmlformats.org/officeDocument/2006/relationships/image" Target="../media/image1200.emf"/><Relationship Id="rId33" Type="http://schemas.openxmlformats.org/officeDocument/2006/relationships/oleObject" Target="../embeddings/oleObject1219.bin"/><Relationship Id="rId32" Type="http://schemas.openxmlformats.org/officeDocument/2006/relationships/image" Target="../media/image1199.emf"/><Relationship Id="rId31" Type="http://schemas.openxmlformats.org/officeDocument/2006/relationships/oleObject" Target="../embeddings/oleObject1218.bin"/><Relationship Id="rId30" Type="http://schemas.openxmlformats.org/officeDocument/2006/relationships/image" Target="../media/image1198.wmf"/><Relationship Id="rId3" Type="http://schemas.openxmlformats.org/officeDocument/2006/relationships/oleObject" Target="../embeddings/oleObject1204.bin"/><Relationship Id="rId29" Type="http://schemas.openxmlformats.org/officeDocument/2006/relationships/oleObject" Target="../embeddings/oleObject1217.bin"/><Relationship Id="rId28" Type="http://schemas.openxmlformats.org/officeDocument/2006/relationships/image" Target="../media/image1197.wmf"/><Relationship Id="rId27" Type="http://schemas.openxmlformats.org/officeDocument/2006/relationships/oleObject" Target="../embeddings/oleObject1216.bin"/><Relationship Id="rId26" Type="http://schemas.openxmlformats.org/officeDocument/2006/relationships/image" Target="../media/image1196.wmf"/><Relationship Id="rId25" Type="http://schemas.openxmlformats.org/officeDocument/2006/relationships/oleObject" Target="../embeddings/oleObject1215.bin"/><Relationship Id="rId24" Type="http://schemas.openxmlformats.org/officeDocument/2006/relationships/image" Target="../media/image1195.emf"/><Relationship Id="rId23" Type="http://schemas.openxmlformats.org/officeDocument/2006/relationships/oleObject" Target="../embeddings/oleObject1214.bin"/><Relationship Id="rId22" Type="http://schemas.openxmlformats.org/officeDocument/2006/relationships/image" Target="../media/image1194.emf"/><Relationship Id="rId21" Type="http://schemas.openxmlformats.org/officeDocument/2006/relationships/oleObject" Target="../embeddings/oleObject1213.bin"/><Relationship Id="rId20" Type="http://schemas.openxmlformats.org/officeDocument/2006/relationships/image" Target="../media/image1193.emf"/><Relationship Id="rId2" Type="http://schemas.openxmlformats.org/officeDocument/2006/relationships/image" Target="../media/image1184.emf"/><Relationship Id="rId19" Type="http://schemas.openxmlformats.org/officeDocument/2006/relationships/oleObject" Target="../embeddings/oleObject1212.bin"/><Relationship Id="rId18" Type="http://schemas.openxmlformats.org/officeDocument/2006/relationships/image" Target="../media/image1192.emf"/><Relationship Id="rId17" Type="http://schemas.openxmlformats.org/officeDocument/2006/relationships/oleObject" Target="../embeddings/oleObject1211.bin"/><Relationship Id="rId16" Type="http://schemas.openxmlformats.org/officeDocument/2006/relationships/image" Target="../media/image1191.emf"/><Relationship Id="rId15" Type="http://schemas.openxmlformats.org/officeDocument/2006/relationships/oleObject" Target="../embeddings/oleObject1210.bin"/><Relationship Id="rId14" Type="http://schemas.openxmlformats.org/officeDocument/2006/relationships/image" Target="../media/image1190.emf"/><Relationship Id="rId13" Type="http://schemas.openxmlformats.org/officeDocument/2006/relationships/oleObject" Target="../embeddings/oleObject1209.bin"/><Relationship Id="rId12" Type="http://schemas.openxmlformats.org/officeDocument/2006/relationships/image" Target="../media/image1189.emf"/><Relationship Id="rId11" Type="http://schemas.openxmlformats.org/officeDocument/2006/relationships/oleObject" Target="../embeddings/oleObject1208.bin"/><Relationship Id="rId10" Type="http://schemas.openxmlformats.org/officeDocument/2006/relationships/image" Target="../media/image1188.emf"/><Relationship Id="rId1" Type="http://schemas.openxmlformats.org/officeDocument/2006/relationships/oleObject" Target="../embeddings/oleObject1203.bin"/></Relationships>
</file>

<file path=ppt/slides/_rels/slide162.xml.rels><?xml version="1.0" encoding="UTF-8" standalone="yes"?>
<Relationships xmlns="http://schemas.openxmlformats.org/package/2006/relationships"><Relationship Id="rId9" Type="http://schemas.openxmlformats.org/officeDocument/2006/relationships/oleObject" Target="../embeddings/oleObject1230.bin"/><Relationship Id="rId8" Type="http://schemas.openxmlformats.org/officeDocument/2006/relationships/image" Target="../media/image1210.emf"/><Relationship Id="rId7" Type="http://schemas.openxmlformats.org/officeDocument/2006/relationships/oleObject" Target="../embeddings/oleObject1229.bin"/><Relationship Id="rId6" Type="http://schemas.openxmlformats.org/officeDocument/2006/relationships/image" Target="../media/image1209.emf"/><Relationship Id="rId5" Type="http://schemas.openxmlformats.org/officeDocument/2006/relationships/oleObject" Target="../embeddings/oleObject1228.bin"/><Relationship Id="rId45" Type="http://schemas.openxmlformats.org/officeDocument/2006/relationships/notesSlide" Target="../notesSlides/notesSlide19.xml"/><Relationship Id="rId44" Type="http://schemas.openxmlformats.org/officeDocument/2006/relationships/vmlDrawing" Target="../drawings/vmlDrawing152.vml"/><Relationship Id="rId43" Type="http://schemas.openxmlformats.org/officeDocument/2006/relationships/slideLayout" Target="../slideLayouts/slideLayout205.xml"/><Relationship Id="rId42" Type="http://schemas.openxmlformats.org/officeDocument/2006/relationships/image" Target="../media/image1227.emf"/><Relationship Id="rId41" Type="http://schemas.openxmlformats.org/officeDocument/2006/relationships/oleObject" Target="../embeddings/oleObject1246.bin"/><Relationship Id="rId40" Type="http://schemas.openxmlformats.org/officeDocument/2006/relationships/image" Target="../media/image1226.emf"/><Relationship Id="rId4" Type="http://schemas.openxmlformats.org/officeDocument/2006/relationships/image" Target="../media/image1208.emf"/><Relationship Id="rId39" Type="http://schemas.openxmlformats.org/officeDocument/2006/relationships/oleObject" Target="../embeddings/oleObject1245.bin"/><Relationship Id="rId38" Type="http://schemas.openxmlformats.org/officeDocument/2006/relationships/image" Target="../media/image1225.emf"/><Relationship Id="rId37" Type="http://schemas.openxmlformats.org/officeDocument/2006/relationships/oleObject" Target="../embeddings/oleObject1244.bin"/><Relationship Id="rId36" Type="http://schemas.openxmlformats.org/officeDocument/2006/relationships/image" Target="../media/image1224.emf"/><Relationship Id="rId35" Type="http://schemas.openxmlformats.org/officeDocument/2006/relationships/oleObject" Target="../embeddings/oleObject1243.bin"/><Relationship Id="rId34" Type="http://schemas.openxmlformats.org/officeDocument/2006/relationships/image" Target="../media/image1223.emf"/><Relationship Id="rId33" Type="http://schemas.openxmlformats.org/officeDocument/2006/relationships/oleObject" Target="../embeddings/oleObject1242.bin"/><Relationship Id="rId32" Type="http://schemas.openxmlformats.org/officeDocument/2006/relationships/image" Target="../media/image1222.emf"/><Relationship Id="rId31" Type="http://schemas.openxmlformats.org/officeDocument/2006/relationships/oleObject" Target="../embeddings/oleObject1241.bin"/><Relationship Id="rId30" Type="http://schemas.openxmlformats.org/officeDocument/2006/relationships/image" Target="../media/image1221.emf"/><Relationship Id="rId3" Type="http://schemas.openxmlformats.org/officeDocument/2006/relationships/oleObject" Target="../embeddings/oleObject1227.bin"/><Relationship Id="rId29" Type="http://schemas.openxmlformats.org/officeDocument/2006/relationships/oleObject" Target="../embeddings/oleObject1240.bin"/><Relationship Id="rId28" Type="http://schemas.openxmlformats.org/officeDocument/2006/relationships/image" Target="../media/image1220.emf"/><Relationship Id="rId27" Type="http://schemas.openxmlformats.org/officeDocument/2006/relationships/oleObject" Target="../embeddings/oleObject1239.bin"/><Relationship Id="rId26" Type="http://schemas.openxmlformats.org/officeDocument/2006/relationships/image" Target="../media/image1219.emf"/><Relationship Id="rId25" Type="http://schemas.openxmlformats.org/officeDocument/2006/relationships/oleObject" Target="../embeddings/oleObject1238.bin"/><Relationship Id="rId24" Type="http://schemas.openxmlformats.org/officeDocument/2006/relationships/image" Target="../media/image1218.emf"/><Relationship Id="rId23" Type="http://schemas.openxmlformats.org/officeDocument/2006/relationships/oleObject" Target="../embeddings/oleObject1237.bin"/><Relationship Id="rId22" Type="http://schemas.openxmlformats.org/officeDocument/2006/relationships/image" Target="../media/image1217.emf"/><Relationship Id="rId21" Type="http://schemas.openxmlformats.org/officeDocument/2006/relationships/oleObject" Target="../embeddings/oleObject1236.bin"/><Relationship Id="rId20" Type="http://schemas.openxmlformats.org/officeDocument/2006/relationships/image" Target="../media/image1216.emf"/><Relationship Id="rId2" Type="http://schemas.openxmlformats.org/officeDocument/2006/relationships/image" Target="../media/image1207.png"/><Relationship Id="rId19" Type="http://schemas.openxmlformats.org/officeDocument/2006/relationships/oleObject" Target="../embeddings/oleObject1235.bin"/><Relationship Id="rId18" Type="http://schemas.openxmlformats.org/officeDocument/2006/relationships/image" Target="../media/image1215.emf"/><Relationship Id="rId17" Type="http://schemas.openxmlformats.org/officeDocument/2006/relationships/oleObject" Target="../embeddings/oleObject1234.bin"/><Relationship Id="rId16" Type="http://schemas.openxmlformats.org/officeDocument/2006/relationships/image" Target="../media/image1214.emf"/><Relationship Id="rId15" Type="http://schemas.openxmlformats.org/officeDocument/2006/relationships/oleObject" Target="../embeddings/oleObject1233.bin"/><Relationship Id="rId14" Type="http://schemas.openxmlformats.org/officeDocument/2006/relationships/image" Target="../media/image1213.emf"/><Relationship Id="rId13" Type="http://schemas.openxmlformats.org/officeDocument/2006/relationships/oleObject" Target="../embeddings/oleObject1232.bin"/><Relationship Id="rId12" Type="http://schemas.openxmlformats.org/officeDocument/2006/relationships/image" Target="../media/image1212.emf"/><Relationship Id="rId11" Type="http://schemas.openxmlformats.org/officeDocument/2006/relationships/oleObject" Target="../embeddings/oleObject1231.bin"/><Relationship Id="rId10" Type="http://schemas.openxmlformats.org/officeDocument/2006/relationships/image" Target="../media/image1211.emf"/><Relationship Id="rId1" Type="http://schemas.openxmlformats.org/officeDocument/2006/relationships/oleObject" Target="../embeddings/oleObject1226.bin"/></Relationships>
</file>

<file path=ppt/slides/_rels/slide163.xml.rels><?xml version="1.0" encoding="UTF-8" standalone="yes"?>
<Relationships xmlns="http://schemas.openxmlformats.org/package/2006/relationships"><Relationship Id="rId9" Type="http://schemas.openxmlformats.org/officeDocument/2006/relationships/oleObject" Target="../embeddings/oleObject1251.bin"/><Relationship Id="rId8" Type="http://schemas.openxmlformats.org/officeDocument/2006/relationships/image" Target="../media/image1231.emf"/><Relationship Id="rId7" Type="http://schemas.openxmlformats.org/officeDocument/2006/relationships/oleObject" Target="../embeddings/oleObject1250.bin"/><Relationship Id="rId6" Type="http://schemas.openxmlformats.org/officeDocument/2006/relationships/image" Target="../media/image1230.emf"/><Relationship Id="rId5" Type="http://schemas.openxmlformats.org/officeDocument/2006/relationships/oleObject" Target="../embeddings/oleObject1249.bin"/><Relationship Id="rId4" Type="http://schemas.openxmlformats.org/officeDocument/2006/relationships/image" Target="../media/image1229.emf"/><Relationship Id="rId37" Type="http://schemas.openxmlformats.org/officeDocument/2006/relationships/notesSlide" Target="../notesSlides/notesSlide20.xml"/><Relationship Id="rId36" Type="http://schemas.openxmlformats.org/officeDocument/2006/relationships/vmlDrawing" Target="../drawings/vmlDrawing153.vml"/><Relationship Id="rId35" Type="http://schemas.openxmlformats.org/officeDocument/2006/relationships/slideLayout" Target="../slideLayouts/slideLayout205.xml"/><Relationship Id="rId34" Type="http://schemas.openxmlformats.org/officeDocument/2006/relationships/image" Target="../media/image1243.emf"/><Relationship Id="rId33" Type="http://schemas.openxmlformats.org/officeDocument/2006/relationships/oleObject" Target="../embeddings/oleObject1263.bin"/><Relationship Id="rId32" Type="http://schemas.openxmlformats.org/officeDocument/2006/relationships/image" Target="../media/image1242.emf"/><Relationship Id="rId31" Type="http://schemas.openxmlformats.org/officeDocument/2006/relationships/oleObject" Target="../embeddings/oleObject1262.bin"/><Relationship Id="rId30" Type="http://schemas.openxmlformats.org/officeDocument/2006/relationships/image" Target="../media/image1241.emf"/><Relationship Id="rId3" Type="http://schemas.openxmlformats.org/officeDocument/2006/relationships/oleObject" Target="../embeddings/oleObject1248.bin"/><Relationship Id="rId29" Type="http://schemas.openxmlformats.org/officeDocument/2006/relationships/oleObject" Target="../embeddings/oleObject1261.bin"/><Relationship Id="rId28" Type="http://schemas.openxmlformats.org/officeDocument/2006/relationships/image" Target="../media/image1240.emf"/><Relationship Id="rId27" Type="http://schemas.openxmlformats.org/officeDocument/2006/relationships/oleObject" Target="../embeddings/oleObject1260.bin"/><Relationship Id="rId26" Type="http://schemas.openxmlformats.org/officeDocument/2006/relationships/image" Target="../media/image1239.emf"/><Relationship Id="rId25" Type="http://schemas.openxmlformats.org/officeDocument/2006/relationships/oleObject" Target="../embeddings/oleObject1259.bin"/><Relationship Id="rId24" Type="http://schemas.openxmlformats.org/officeDocument/2006/relationships/image" Target="../media/image1238.emf"/><Relationship Id="rId23" Type="http://schemas.openxmlformats.org/officeDocument/2006/relationships/oleObject" Target="../embeddings/oleObject1258.bin"/><Relationship Id="rId22" Type="http://schemas.openxmlformats.org/officeDocument/2006/relationships/image" Target="../media/image1237.emf"/><Relationship Id="rId21" Type="http://schemas.openxmlformats.org/officeDocument/2006/relationships/oleObject" Target="../embeddings/oleObject1257.bin"/><Relationship Id="rId20" Type="http://schemas.openxmlformats.org/officeDocument/2006/relationships/image" Target="../media/image1236.emf"/><Relationship Id="rId2" Type="http://schemas.openxmlformats.org/officeDocument/2006/relationships/image" Target="../media/image1228.emf"/><Relationship Id="rId19" Type="http://schemas.openxmlformats.org/officeDocument/2006/relationships/oleObject" Target="../embeddings/oleObject1256.bin"/><Relationship Id="rId18" Type="http://schemas.openxmlformats.org/officeDocument/2006/relationships/image" Target="../media/image1235.emf"/><Relationship Id="rId17" Type="http://schemas.openxmlformats.org/officeDocument/2006/relationships/oleObject" Target="../embeddings/oleObject1255.bin"/><Relationship Id="rId16" Type="http://schemas.openxmlformats.org/officeDocument/2006/relationships/image" Target="../media/image1234.emf"/><Relationship Id="rId15" Type="http://schemas.openxmlformats.org/officeDocument/2006/relationships/oleObject" Target="../embeddings/oleObject1254.bin"/><Relationship Id="rId14" Type="http://schemas.openxmlformats.org/officeDocument/2006/relationships/image" Target="../media/image1233.emf"/><Relationship Id="rId13" Type="http://schemas.openxmlformats.org/officeDocument/2006/relationships/oleObject" Target="../embeddings/oleObject1253.bin"/><Relationship Id="rId12" Type="http://schemas.openxmlformats.org/officeDocument/2006/relationships/image" Target="../media/image1207.png"/><Relationship Id="rId11" Type="http://schemas.openxmlformats.org/officeDocument/2006/relationships/oleObject" Target="../embeddings/oleObject1252.bin"/><Relationship Id="rId10" Type="http://schemas.openxmlformats.org/officeDocument/2006/relationships/image" Target="../media/image1232.emf"/><Relationship Id="rId1" Type="http://schemas.openxmlformats.org/officeDocument/2006/relationships/oleObject" Target="../embeddings/oleObject1247.bin"/></Relationships>
</file>

<file path=ppt/slides/_rels/slide164.xml.rels><?xml version="1.0" encoding="UTF-8" standalone="yes"?>
<Relationships xmlns="http://schemas.openxmlformats.org/package/2006/relationships"><Relationship Id="rId9" Type="http://schemas.openxmlformats.org/officeDocument/2006/relationships/oleObject" Target="../embeddings/oleObject1268.bin"/><Relationship Id="rId8" Type="http://schemas.openxmlformats.org/officeDocument/2006/relationships/image" Target="../media/image1247.emf"/><Relationship Id="rId7" Type="http://schemas.openxmlformats.org/officeDocument/2006/relationships/oleObject" Target="../embeddings/oleObject1267.bin"/><Relationship Id="rId6" Type="http://schemas.openxmlformats.org/officeDocument/2006/relationships/image" Target="../media/image1246.emf"/><Relationship Id="rId5" Type="http://schemas.openxmlformats.org/officeDocument/2006/relationships/oleObject" Target="../embeddings/oleObject1266.bin"/><Relationship Id="rId49" Type="http://schemas.openxmlformats.org/officeDocument/2006/relationships/notesSlide" Target="../notesSlides/notesSlide21.xml"/><Relationship Id="rId48" Type="http://schemas.openxmlformats.org/officeDocument/2006/relationships/vmlDrawing" Target="../drawings/vmlDrawing154.vml"/><Relationship Id="rId47" Type="http://schemas.openxmlformats.org/officeDocument/2006/relationships/slideLayout" Target="../slideLayouts/slideLayout201.xml"/><Relationship Id="rId46" Type="http://schemas.openxmlformats.org/officeDocument/2006/relationships/image" Target="../media/image1266.emf"/><Relationship Id="rId45" Type="http://schemas.openxmlformats.org/officeDocument/2006/relationships/oleObject" Target="../embeddings/oleObject1286.bin"/><Relationship Id="rId44" Type="http://schemas.openxmlformats.org/officeDocument/2006/relationships/image" Target="../media/image1265.emf"/><Relationship Id="rId43" Type="http://schemas.openxmlformats.org/officeDocument/2006/relationships/oleObject" Target="../embeddings/oleObject1285.bin"/><Relationship Id="rId42" Type="http://schemas.openxmlformats.org/officeDocument/2006/relationships/image" Target="../media/image1264.emf"/><Relationship Id="rId41" Type="http://schemas.openxmlformats.org/officeDocument/2006/relationships/oleObject" Target="../embeddings/oleObject1284.bin"/><Relationship Id="rId40" Type="http://schemas.openxmlformats.org/officeDocument/2006/relationships/image" Target="../media/image1263.emf"/><Relationship Id="rId4" Type="http://schemas.openxmlformats.org/officeDocument/2006/relationships/image" Target="../media/image1245.emf"/><Relationship Id="rId39" Type="http://schemas.openxmlformats.org/officeDocument/2006/relationships/oleObject" Target="../embeddings/oleObject1283.bin"/><Relationship Id="rId38" Type="http://schemas.openxmlformats.org/officeDocument/2006/relationships/image" Target="../media/image1262.emf"/><Relationship Id="rId37" Type="http://schemas.openxmlformats.org/officeDocument/2006/relationships/oleObject" Target="../embeddings/oleObject1282.bin"/><Relationship Id="rId36" Type="http://schemas.openxmlformats.org/officeDocument/2006/relationships/image" Target="../media/image1261.emf"/><Relationship Id="rId35" Type="http://schemas.openxmlformats.org/officeDocument/2006/relationships/oleObject" Target="../embeddings/oleObject1281.bin"/><Relationship Id="rId34" Type="http://schemas.openxmlformats.org/officeDocument/2006/relationships/image" Target="../media/image1260.emf"/><Relationship Id="rId33" Type="http://schemas.openxmlformats.org/officeDocument/2006/relationships/oleObject" Target="../embeddings/oleObject1280.bin"/><Relationship Id="rId32" Type="http://schemas.openxmlformats.org/officeDocument/2006/relationships/image" Target="../media/image1259.emf"/><Relationship Id="rId31" Type="http://schemas.openxmlformats.org/officeDocument/2006/relationships/oleObject" Target="../embeddings/oleObject1279.bin"/><Relationship Id="rId30" Type="http://schemas.openxmlformats.org/officeDocument/2006/relationships/image" Target="../media/image1258.emf"/><Relationship Id="rId3" Type="http://schemas.openxmlformats.org/officeDocument/2006/relationships/oleObject" Target="../embeddings/oleObject1265.bin"/><Relationship Id="rId29" Type="http://schemas.openxmlformats.org/officeDocument/2006/relationships/oleObject" Target="../embeddings/oleObject1278.bin"/><Relationship Id="rId28" Type="http://schemas.openxmlformats.org/officeDocument/2006/relationships/image" Target="../media/image1257.emf"/><Relationship Id="rId27" Type="http://schemas.openxmlformats.org/officeDocument/2006/relationships/oleObject" Target="../embeddings/oleObject1277.bin"/><Relationship Id="rId26" Type="http://schemas.openxmlformats.org/officeDocument/2006/relationships/image" Target="../media/image1256.emf"/><Relationship Id="rId25" Type="http://schemas.openxmlformats.org/officeDocument/2006/relationships/oleObject" Target="../embeddings/oleObject1276.bin"/><Relationship Id="rId24" Type="http://schemas.openxmlformats.org/officeDocument/2006/relationships/image" Target="../media/image1255.emf"/><Relationship Id="rId23" Type="http://schemas.openxmlformats.org/officeDocument/2006/relationships/oleObject" Target="../embeddings/oleObject1275.bin"/><Relationship Id="rId22" Type="http://schemas.openxmlformats.org/officeDocument/2006/relationships/image" Target="../media/image1254.emf"/><Relationship Id="rId21" Type="http://schemas.openxmlformats.org/officeDocument/2006/relationships/oleObject" Target="../embeddings/oleObject1274.bin"/><Relationship Id="rId20" Type="http://schemas.openxmlformats.org/officeDocument/2006/relationships/image" Target="../media/image1253.emf"/><Relationship Id="rId2" Type="http://schemas.openxmlformats.org/officeDocument/2006/relationships/image" Target="../media/image1244.emf"/><Relationship Id="rId19" Type="http://schemas.openxmlformats.org/officeDocument/2006/relationships/oleObject" Target="../embeddings/oleObject1273.bin"/><Relationship Id="rId18" Type="http://schemas.openxmlformats.org/officeDocument/2006/relationships/image" Target="../media/image1252.emf"/><Relationship Id="rId17" Type="http://schemas.openxmlformats.org/officeDocument/2006/relationships/oleObject" Target="../embeddings/oleObject1272.bin"/><Relationship Id="rId16" Type="http://schemas.openxmlformats.org/officeDocument/2006/relationships/image" Target="../media/image1251.emf"/><Relationship Id="rId15" Type="http://schemas.openxmlformats.org/officeDocument/2006/relationships/oleObject" Target="../embeddings/oleObject1271.bin"/><Relationship Id="rId14" Type="http://schemas.openxmlformats.org/officeDocument/2006/relationships/image" Target="../media/image1250.emf"/><Relationship Id="rId13" Type="http://schemas.openxmlformats.org/officeDocument/2006/relationships/oleObject" Target="../embeddings/oleObject1270.bin"/><Relationship Id="rId12" Type="http://schemas.openxmlformats.org/officeDocument/2006/relationships/image" Target="../media/image1249.emf"/><Relationship Id="rId11" Type="http://schemas.openxmlformats.org/officeDocument/2006/relationships/oleObject" Target="../embeddings/oleObject1269.bin"/><Relationship Id="rId10" Type="http://schemas.openxmlformats.org/officeDocument/2006/relationships/image" Target="../media/image1248.emf"/><Relationship Id="rId1" Type="http://schemas.openxmlformats.org/officeDocument/2006/relationships/oleObject" Target="../embeddings/oleObject1264.bin"/></Relationships>
</file>

<file path=ppt/slides/_rels/slide165.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vmlDrawing" Target="../drawings/vmlDrawing155.vml"/><Relationship Id="rId5" Type="http://schemas.openxmlformats.org/officeDocument/2006/relationships/slideLayout" Target="../slideLayouts/slideLayout206.xml"/><Relationship Id="rId4" Type="http://schemas.openxmlformats.org/officeDocument/2006/relationships/image" Target="../media/image1268.emf"/><Relationship Id="rId3" Type="http://schemas.openxmlformats.org/officeDocument/2006/relationships/oleObject" Target="../embeddings/oleObject1288.bin"/><Relationship Id="rId2" Type="http://schemas.openxmlformats.org/officeDocument/2006/relationships/image" Target="../media/image1267.wmf"/><Relationship Id="rId1" Type="http://schemas.openxmlformats.org/officeDocument/2006/relationships/oleObject" Target="../embeddings/oleObject1287.bin"/></Relationships>
</file>

<file path=ppt/slides/_rels/slide166.xml.rels><?xml version="1.0" encoding="UTF-8" standalone="yes"?>
<Relationships xmlns="http://schemas.openxmlformats.org/package/2006/relationships"><Relationship Id="rId9" Type="http://schemas.openxmlformats.org/officeDocument/2006/relationships/oleObject" Target="../embeddings/oleObject1292.bin"/><Relationship Id="rId8" Type="http://schemas.openxmlformats.org/officeDocument/2006/relationships/image" Target="../media/image1272.wmf"/><Relationship Id="rId7" Type="http://schemas.openxmlformats.org/officeDocument/2006/relationships/oleObject" Target="../embeddings/oleObject1291.bin"/><Relationship Id="rId6" Type="http://schemas.openxmlformats.org/officeDocument/2006/relationships/image" Target="../media/image1271.emf"/><Relationship Id="rId5" Type="http://schemas.openxmlformats.org/officeDocument/2006/relationships/oleObject" Target="../embeddings/Document34.doc"/><Relationship Id="rId4" Type="http://schemas.openxmlformats.org/officeDocument/2006/relationships/image" Target="../media/image1270.emf"/><Relationship Id="rId3" Type="http://schemas.openxmlformats.org/officeDocument/2006/relationships/oleObject" Target="../embeddings/oleObject1290.bin"/><Relationship Id="rId22" Type="http://schemas.openxmlformats.org/officeDocument/2006/relationships/vmlDrawing" Target="../drawings/vmlDrawing156.vml"/><Relationship Id="rId21" Type="http://schemas.openxmlformats.org/officeDocument/2006/relationships/slideLayout" Target="../slideLayouts/slideLayout205.xml"/><Relationship Id="rId20" Type="http://schemas.openxmlformats.org/officeDocument/2006/relationships/image" Target="../media/image1278.wmf"/><Relationship Id="rId2" Type="http://schemas.openxmlformats.org/officeDocument/2006/relationships/image" Target="../media/image1269.emf"/><Relationship Id="rId19" Type="http://schemas.openxmlformats.org/officeDocument/2006/relationships/oleObject" Target="../embeddings/oleObject1297.bin"/><Relationship Id="rId18" Type="http://schemas.openxmlformats.org/officeDocument/2006/relationships/image" Target="../media/image1277.wmf"/><Relationship Id="rId17" Type="http://schemas.openxmlformats.org/officeDocument/2006/relationships/oleObject" Target="../embeddings/oleObject1296.bin"/><Relationship Id="rId16" Type="http://schemas.openxmlformats.org/officeDocument/2006/relationships/image" Target="../media/image1276.wmf"/><Relationship Id="rId15" Type="http://schemas.openxmlformats.org/officeDocument/2006/relationships/oleObject" Target="../embeddings/oleObject1295.bin"/><Relationship Id="rId14" Type="http://schemas.openxmlformats.org/officeDocument/2006/relationships/image" Target="../media/image1275.wmf"/><Relationship Id="rId13" Type="http://schemas.openxmlformats.org/officeDocument/2006/relationships/oleObject" Target="../embeddings/oleObject1294.bin"/><Relationship Id="rId12" Type="http://schemas.openxmlformats.org/officeDocument/2006/relationships/image" Target="../media/image1274.wmf"/><Relationship Id="rId11" Type="http://schemas.openxmlformats.org/officeDocument/2006/relationships/oleObject" Target="../embeddings/oleObject1293.bin"/><Relationship Id="rId10" Type="http://schemas.openxmlformats.org/officeDocument/2006/relationships/image" Target="../media/image1273.wmf"/><Relationship Id="rId1" Type="http://schemas.openxmlformats.org/officeDocument/2006/relationships/oleObject" Target="../embeddings/oleObject1289.bin"/></Relationships>
</file>

<file path=ppt/slides/_rels/slide167.xml.rels><?xml version="1.0" encoding="UTF-8" standalone="yes"?>
<Relationships xmlns="http://schemas.openxmlformats.org/package/2006/relationships"><Relationship Id="rId8" Type="http://schemas.openxmlformats.org/officeDocument/2006/relationships/vmlDrawing" Target="../drawings/vmlDrawing157.vml"/><Relationship Id="rId7" Type="http://schemas.openxmlformats.org/officeDocument/2006/relationships/slideLayout" Target="../slideLayouts/slideLayout205.xml"/><Relationship Id="rId6" Type="http://schemas.openxmlformats.org/officeDocument/2006/relationships/image" Target="../media/image1281.wmf"/><Relationship Id="rId5" Type="http://schemas.openxmlformats.org/officeDocument/2006/relationships/oleObject" Target="../embeddings/oleObject1300.bin"/><Relationship Id="rId4" Type="http://schemas.openxmlformats.org/officeDocument/2006/relationships/image" Target="../media/image1280.wmf"/><Relationship Id="rId3" Type="http://schemas.openxmlformats.org/officeDocument/2006/relationships/oleObject" Target="../embeddings/oleObject1299.bin"/><Relationship Id="rId2" Type="http://schemas.openxmlformats.org/officeDocument/2006/relationships/image" Target="../media/image1279.png"/><Relationship Id="rId1" Type="http://schemas.openxmlformats.org/officeDocument/2006/relationships/oleObject" Target="../embeddings/oleObject1298.bin"/></Relationships>
</file>

<file path=ppt/slides/_rels/slide168.xml.rels><?xml version="1.0" encoding="UTF-8" standalone="yes"?>
<Relationships xmlns="http://schemas.openxmlformats.org/package/2006/relationships"><Relationship Id="rId4" Type="http://schemas.openxmlformats.org/officeDocument/2006/relationships/vmlDrawing" Target="../drawings/vmlDrawing158.vml"/><Relationship Id="rId3" Type="http://schemas.openxmlformats.org/officeDocument/2006/relationships/slideLayout" Target="../slideLayouts/slideLayout206.xml"/><Relationship Id="rId2" Type="http://schemas.openxmlformats.org/officeDocument/2006/relationships/image" Target="../media/image1282.wmf"/><Relationship Id="rId1" Type="http://schemas.openxmlformats.org/officeDocument/2006/relationships/oleObject" Target="../embeddings/oleObject1301.bin"/></Relationships>
</file>

<file path=ppt/slides/_rels/slide169.xml.rels><?xml version="1.0" encoding="UTF-8" standalone="yes"?>
<Relationships xmlns="http://schemas.openxmlformats.org/package/2006/relationships"><Relationship Id="rId9" Type="http://schemas.openxmlformats.org/officeDocument/2006/relationships/oleObject" Target="../embeddings/oleObject1305.bin"/><Relationship Id="rId8" Type="http://schemas.openxmlformats.org/officeDocument/2006/relationships/image" Target="../media/image1286.wmf"/><Relationship Id="rId7" Type="http://schemas.openxmlformats.org/officeDocument/2006/relationships/oleObject" Target="../embeddings/Document35.doc"/><Relationship Id="rId6" Type="http://schemas.openxmlformats.org/officeDocument/2006/relationships/image" Target="../media/image1285.wmf"/><Relationship Id="rId5" Type="http://schemas.openxmlformats.org/officeDocument/2006/relationships/oleObject" Target="../embeddings/oleObject1304.bin"/><Relationship Id="rId4" Type="http://schemas.openxmlformats.org/officeDocument/2006/relationships/image" Target="../media/image1284.wmf"/><Relationship Id="rId3" Type="http://schemas.openxmlformats.org/officeDocument/2006/relationships/oleObject" Target="../embeddings/oleObject1303.bin"/><Relationship Id="rId2" Type="http://schemas.openxmlformats.org/officeDocument/2006/relationships/image" Target="../media/image1283.wmf"/><Relationship Id="rId14" Type="http://schemas.openxmlformats.org/officeDocument/2006/relationships/vmlDrawing" Target="../drawings/vmlDrawing159.vml"/><Relationship Id="rId13" Type="http://schemas.openxmlformats.org/officeDocument/2006/relationships/slideLayout" Target="../slideLayouts/slideLayout206.xml"/><Relationship Id="rId12" Type="http://schemas.openxmlformats.org/officeDocument/2006/relationships/image" Target="../media/image1288.wmf"/><Relationship Id="rId11" Type="http://schemas.openxmlformats.org/officeDocument/2006/relationships/oleObject" Target="../embeddings/oleObject1306.bin"/><Relationship Id="rId10" Type="http://schemas.openxmlformats.org/officeDocument/2006/relationships/image" Target="../media/image1287.wmf"/><Relationship Id="rId1" Type="http://schemas.openxmlformats.org/officeDocument/2006/relationships/oleObject" Target="../embeddings/oleObject1302.bin"/></Relationships>
</file>

<file path=ppt/slides/_rels/slide17.xml.rels><?xml version="1.0" encoding="UTF-8" standalone="yes"?>
<Relationships xmlns="http://schemas.openxmlformats.org/package/2006/relationships"><Relationship Id="rId5" Type="http://schemas.openxmlformats.org/officeDocument/2006/relationships/vmlDrawing" Target="../drawings/vmlDrawing16.vml"/><Relationship Id="rId4" Type="http://schemas.openxmlformats.org/officeDocument/2006/relationships/slideLayout" Target="../slideLayouts/slideLayout16.xml"/><Relationship Id="rId3" Type="http://schemas.openxmlformats.org/officeDocument/2006/relationships/tags" Target="../tags/tag3.xml"/><Relationship Id="rId2" Type="http://schemas.openxmlformats.org/officeDocument/2006/relationships/image" Target="../media/image65.wmf"/><Relationship Id="rId1" Type="http://schemas.openxmlformats.org/officeDocument/2006/relationships/oleObject" Target="../embeddings/oleObject47.bin"/></Relationships>
</file>

<file path=ppt/slides/_rels/slide170.xml.rels><?xml version="1.0" encoding="UTF-8" standalone="yes"?>
<Relationships xmlns="http://schemas.openxmlformats.org/package/2006/relationships"><Relationship Id="rId9" Type="http://schemas.openxmlformats.org/officeDocument/2006/relationships/oleObject" Target="../embeddings/oleObject1311.bin"/><Relationship Id="rId8" Type="http://schemas.openxmlformats.org/officeDocument/2006/relationships/image" Target="../media/image1292.png"/><Relationship Id="rId7" Type="http://schemas.openxmlformats.org/officeDocument/2006/relationships/oleObject" Target="../embeddings/oleObject1310.bin"/><Relationship Id="rId6" Type="http://schemas.openxmlformats.org/officeDocument/2006/relationships/image" Target="../media/image1291.wmf"/><Relationship Id="rId5" Type="http://schemas.openxmlformats.org/officeDocument/2006/relationships/oleObject" Target="../embeddings/oleObject1309.bin"/><Relationship Id="rId4" Type="http://schemas.openxmlformats.org/officeDocument/2006/relationships/image" Target="../media/image1290.wmf"/><Relationship Id="rId31" Type="http://schemas.openxmlformats.org/officeDocument/2006/relationships/vmlDrawing" Target="../drawings/vmlDrawing160.vml"/><Relationship Id="rId30" Type="http://schemas.openxmlformats.org/officeDocument/2006/relationships/slideLayout" Target="../slideLayouts/slideLayout206.xml"/><Relationship Id="rId3" Type="http://schemas.openxmlformats.org/officeDocument/2006/relationships/oleObject" Target="../embeddings/oleObject1308.bin"/><Relationship Id="rId29" Type="http://schemas.openxmlformats.org/officeDocument/2006/relationships/image" Target="../media/image1299.wmf"/><Relationship Id="rId28" Type="http://schemas.openxmlformats.org/officeDocument/2006/relationships/oleObject" Target="../embeddings/oleObject1323.bin"/><Relationship Id="rId27" Type="http://schemas.openxmlformats.org/officeDocument/2006/relationships/image" Target="../media/image1298.wmf"/><Relationship Id="rId26" Type="http://schemas.openxmlformats.org/officeDocument/2006/relationships/oleObject" Target="../embeddings/oleObject1322.bin"/><Relationship Id="rId25" Type="http://schemas.openxmlformats.org/officeDocument/2006/relationships/oleObject" Target="../embeddings/oleObject1321.bin"/><Relationship Id="rId24" Type="http://schemas.openxmlformats.org/officeDocument/2006/relationships/oleObject" Target="../embeddings/oleObject1320.bin"/><Relationship Id="rId23" Type="http://schemas.openxmlformats.org/officeDocument/2006/relationships/oleObject" Target="../embeddings/oleObject1319.bin"/><Relationship Id="rId22" Type="http://schemas.openxmlformats.org/officeDocument/2006/relationships/oleObject" Target="../embeddings/oleObject1318.bin"/><Relationship Id="rId21" Type="http://schemas.openxmlformats.org/officeDocument/2006/relationships/oleObject" Target="../embeddings/oleObject1317.bin"/><Relationship Id="rId20" Type="http://schemas.openxmlformats.org/officeDocument/2006/relationships/image" Target="../media/image1297.png"/><Relationship Id="rId2" Type="http://schemas.openxmlformats.org/officeDocument/2006/relationships/image" Target="../media/image1289.wmf"/><Relationship Id="rId19" Type="http://schemas.openxmlformats.org/officeDocument/2006/relationships/oleObject" Target="../embeddings/oleObject1316.bin"/><Relationship Id="rId18" Type="http://schemas.openxmlformats.org/officeDocument/2006/relationships/image" Target="../media/image1296.wmf"/><Relationship Id="rId17" Type="http://schemas.openxmlformats.org/officeDocument/2006/relationships/oleObject" Target="../embeddings/oleObject1315.bin"/><Relationship Id="rId16" Type="http://schemas.openxmlformats.org/officeDocument/2006/relationships/image" Target="../media/image1295.wmf"/><Relationship Id="rId15" Type="http://schemas.openxmlformats.org/officeDocument/2006/relationships/oleObject" Target="../embeddings/oleObject1314.bin"/><Relationship Id="rId14" Type="http://schemas.openxmlformats.org/officeDocument/2006/relationships/image" Target="../media/image495.wmf"/><Relationship Id="rId13" Type="http://schemas.openxmlformats.org/officeDocument/2006/relationships/oleObject" Target="../embeddings/oleObject1313.bin"/><Relationship Id="rId12" Type="http://schemas.openxmlformats.org/officeDocument/2006/relationships/image" Target="../media/image1294.wmf"/><Relationship Id="rId11" Type="http://schemas.openxmlformats.org/officeDocument/2006/relationships/oleObject" Target="../embeddings/oleObject1312.bin"/><Relationship Id="rId10" Type="http://schemas.openxmlformats.org/officeDocument/2006/relationships/image" Target="../media/image1293.wmf"/><Relationship Id="rId1" Type="http://schemas.openxmlformats.org/officeDocument/2006/relationships/oleObject" Target="../embeddings/oleObject1307.bin"/></Relationships>
</file>

<file path=ppt/slides/_rels/slide171.xml.rels><?xml version="1.0" encoding="UTF-8" standalone="yes"?>
<Relationships xmlns="http://schemas.openxmlformats.org/package/2006/relationships"><Relationship Id="rId9" Type="http://schemas.openxmlformats.org/officeDocument/2006/relationships/oleObject" Target="../embeddings/oleObject1328.bin"/><Relationship Id="rId8" Type="http://schemas.openxmlformats.org/officeDocument/2006/relationships/image" Target="../media/image1303.wmf"/><Relationship Id="rId7" Type="http://schemas.openxmlformats.org/officeDocument/2006/relationships/oleObject" Target="../embeddings/oleObject1327.bin"/><Relationship Id="rId6" Type="http://schemas.openxmlformats.org/officeDocument/2006/relationships/image" Target="../media/image1302.png"/><Relationship Id="rId5" Type="http://schemas.openxmlformats.org/officeDocument/2006/relationships/oleObject" Target="../embeddings/oleObject1326.bin"/><Relationship Id="rId4" Type="http://schemas.openxmlformats.org/officeDocument/2006/relationships/image" Target="../media/image1301.wmf"/><Relationship Id="rId32" Type="http://schemas.openxmlformats.org/officeDocument/2006/relationships/vmlDrawing" Target="../drawings/vmlDrawing161.vml"/><Relationship Id="rId31" Type="http://schemas.openxmlformats.org/officeDocument/2006/relationships/slideLayout" Target="../slideLayouts/slideLayout206.xml"/><Relationship Id="rId30" Type="http://schemas.openxmlformats.org/officeDocument/2006/relationships/image" Target="../media/image1314.wmf"/><Relationship Id="rId3" Type="http://schemas.openxmlformats.org/officeDocument/2006/relationships/oleObject" Target="../embeddings/oleObject1325.bin"/><Relationship Id="rId29" Type="http://schemas.openxmlformats.org/officeDocument/2006/relationships/oleObject" Target="../embeddings/oleObject1338.bin"/><Relationship Id="rId28" Type="http://schemas.openxmlformats.org/officeDocument/2006/relationships/image" Target="../media/image1313.wmf"/><Relationship Id="rId27" Type="http://schemas.openxmlformats.org/officeDocument/2006/relationships/oleObject" Target="../embeddings/oleObject1337.bin"/><Relationship Id="rId26" Type="http://schemas.openxmlformats.org/officeDocument/2006/relationships/image" Target="../media/image1312.wmf"/><Relationship Id="rId25" Type="http://schemas.openxmlformats.org/officeDocument/2006/relationships/oleObject" Target="../embeddings/oleObject1336.bin"/><Relationship Id="rId24" Type="http://schemas.openxmlformats.org/officeDocument/2006/relationships/image" Target="../media/image1311.wmf"/><Relationship Id="rId23" Type="http://schemas.openxmlformats.org/officeDocument/2006/relationships/oleObject" Target="../embeddings/oleObject1335.bin"/><Relationship Id="rId22" Type="http://schemas.openxmlformats.org/officeDocument/2006/relationships/image" Target="../media/image1310.wmf"/><Relationship Id="rId21" Type="http://schemas.openxmlformats.org/officeDocument/2006/relationships/oleObject" Target="../embeddings/oleObject1334.bin"/><Relationship Id="rId20" Type="http://schemas.openxmlformats.org/officeDocument/2006/relationships/image" Target="../media/image1309.wmf"/><Relationship Id="rId2" Type="http://schemas.openxmlformats.org/officeDocument/2006/relationships/image" Target="../media/image1300.png"/><Relationship Id="rId19" Type="http://schemas.openxmlformats.org/officeDocument/2006/relationships/oleObject" Target="../embeddings/oleObject1333.bin"/><Relationship Id="rId18" Type="http://schemas.openxmlformats.org/officeDocument/2006/relationships/image" Target="../media/image1308.wmf"/><Relationship Id="rId17" Type="http://schemas.openxmlformats.org/officeDocument/2006/relationships/oleObject" Target="../embeddings/oleObject1332.bin"/><Relationship Id="rId16" Type="http://schemas.openxmlformats.org/officeDocument/2006/relationships/image" Target="../media/image1307.wmf"/><Relationship Id="rId15" Type="http://schemas.openxmlformats.org/officeDocument/2006/relationships/oleObject" Target="../embeddings/oleObject1331.bin"/><Relationship Id="rId14" Type="http://schemas.openxmlformats.org/officeDocument/2006/relationships/image" Target="../media/image1306.wmf"/><Relationship Id="rId13" Type="http://schemas.openxmlformats.org/officeDocument/2006/relationships/oleObject" Target="../embeddings/oleObject1330.bin"/><Relationship Id="rId12" Type="http://schemas.openxmlformats.org/officeDocument/2006/relationships/image" Target="../media/image1305.wmf"/><Relationship Id="rId11" Type="http://schemas.openxmlformats.org/officeDocument/2006/relationships/oleObject" Target="../embeddings/oleObject1329.bin"/><Relationship Id="rId10" Type="http://schemas.openxmlformats.org/officeDocument/2006/relationships/image" Target="../media/image1304.wmf"/><Relationship Id="rId1" Type="http://schemas.openxmlformats.org/officeDocument/2006/relationships/oleObject" Target="../embeddings/oleObject1324.bin"/></Relationships>
</file>

<file path=ppt/slides/_rels/slide172.xml.rels><?xml version="1.0" encoding="UTF-8" standalone="yes"?>
<Relationships xmlns="http://schemas.openxmlformats.org/package/2006/relationships"><Relationship Id="rId9" Type="http://schemas.openxmlformats.org/officeDocument/2006/relationships/oleObject" Target="../embeddings/oleObject1343.bin"/><Relationship Id="rId8" Type="http://schemas.openxmlformats.org/officeDocument/2006/relationships/image" Target="../media/image495.wmf"/><Relationship Id="rId7" Type="http://schemas.openxmlformats.org/officeDocument/2006/relationships/oleObject" Target="../embeddings/oleObject1342.bin"/><Relationship Id="rId6" Type="http://schemas.openxmlformats.org/officeDocument/2006/relationships/image" Target="../media/image1294.wmf"/><Relationship Id="rId5" Type="http://schemas.openxmlformats.org/officeDocument/2006/relationships/oleObject" Target="../embeddings/oleObject1341.bin"/><Relationship Id="rId4" Type="http://schemas.openxmlformats.org/officeDocument/2006/relationships/image" Target="../media/image1293.wmf"/><Relationship Id="rId3" Type="http://schemas.openxmlformats.org/officeDocument/2006/relationships/oleObject" Target="../embeddings/oleObject1340.bin"/><Relationship Id="rId24" Type="http://schemas.openxmlformats.org/officeDocument/2006/relationships/vmlDrawing" Target="../drawings/vmlDrawing162.vml"/><Relationship Id="rId23" Type="http://schemas.openxmlformats.org/officeDocument/2006/relationships/slideLayout" Target="../slideLayouts/slideLayout206.xml"/><Relationship Id="rId22" Type="http://schemas.openxmlformats.org/officeDocument/2006/relationships/image" Target="../media/image1319.wmf"/><Relationship Id="rId21" Type="http://schemas.openxmlformats.org/officeDocument/2006/relationships/oleObject" Target="../embeddings/oleObject1349.bin"/><Relationship Id="rId20" Type="http://schemas.openxmlformats.org/officeDocument/2006/relationships/image" Target="../media/image1318.wmf"/><Relationship Id="rId2" Type="http://schemas.openxmlformats.org/officeDocument/2006/relationships/image" Target="../media/image1292.png"/><Relationship Id="rId19" Type="http://schemas.openxmlformats.org/officeDocument/2006/relationships/oleObject" Target="../embeddings/oleObject1348.bin"/><Relationship Id="rId18" Type="http://schemas.openxmlformats.org/officeDocument/2006/relationships/image" Target="../media/image1317.wmf"/><Relationship Id="rId17" Type="http://schemas.openxmlformats.org/officeDocument/2006/relationships/oleObject" Target="../embeddings/oleObject1347.bin"/><Relationship Id="rId16" Type="http://schemas.openxmlformats.org/officeDocument/2006/relationships/image" Target="../media/image1316.wmf"/><Relationship Id="rId15" Type="http://schemas.openxmlformats.org/officeDocument/2006/relationships/oleObject" Target="../embeddings/oleObject1346.bin"/><Relationship Id="rId14" Type="http://schemas.openxmlformats.org/officeDocument/2006/relationships/image" Target="../media/image1315.wmf"/><Relationship Id="rId13" Type="http://schemas.openxmlformats.org/officeDocument/2006/relationships/oleObject" Target="../embeddings/oleObject1345.bin"/><Relationship Id="rId12" Type="http://schemas.openxmlformats.org/officeDocument/2006/relationships/image" Target="../media/image1296.wmf"/><Relationship Id="rId11" Type="http://schemas.openxmlformats.org/officeDocument/2006/relationships/oleObject" Target="../embeddings/oleObject1344.bin"/><Relationship Id="rId10" Type="http://schemas.openxmlformats.org/officeDocument/2006/relationships/image" Target="../media/image1295.wmf"/><Relationship Id="rId1" Type="http://schemas.openxmlformats.org/officeDocument/2006/relationships/oleObject" Target="../embeddings/oleObject1339.bin"/></Relationships>
</file>

<file path=ppt/slides/_rels/slide173.xml.rels><?xml version="1.0" encoding="UTF-8" standalone="yes"?>
<Relationships xmlns="http://schemas.openxmlformats.org/package/2006/relationships"><Relationship Id="rId9" Type="http://schemas.openxmlformats.org/officeDocument/2006/relationships/oleObject" Target="../embeddings/oleObject1354.bin"/><Relationship Id="rId8" Type="http://schemas.openxmlformats.org/officeDocument/2006/relationships/image" Target="../media/image1322.wmf"/><Relationship Id="rId7" Type="http://schemas.openxmlformats.org/officeDocument/2006/relationships/oleObject" Target="../embeddings/oleObject1353.bin"/><Relationship Id="rId6" Type="http://schemas.openxmlformats.org/officeDocument/2006/relationships/image" Target="../media/image1295.wmf"/><Relationship Id="rId5" Type="http://schemas.openxmlformats.org/officeDocument/2006/relationships/oleObject" Target="../embeddings/oleObject1352.bin"/><Relationship Id="rId4" Type="http://schemas.openxmlformats.org/officeDocument/2006/relationships/image" Target="../media/image1321.wmf"/><Relationship Id="rId31" Type="http://schemas.openxmlformats.org/officeDocument/2006/relationships/vmlDrawing" Target="../drawings/vmlDrawing163.vml"/><Relationship Id="rId30" Type="http://schemas.openxmlformats.org/officeDocument/2006/relationships/slideLayout" Target="../slideLayouts/slideLayout206.xml"/><Relationship Id="rId3" Type="http://schemas.openxmlformats.org/officeDocument/2006/relationships/oleObject" Target="../embeddings/oleObject1351.bin"/><Relationship Id="rId29" Type="http://schemas.openxmlformats.org/officeDocument/2006/relationships/image" Target="../media/image1331.wmf"/><Relationship Id="rId28" Type="http://schemas.openxmlformats.org/officeDocument/2006/relationships/oleObject" Target="../embeddings/oleObject1365.bin"/><Relationship Id="rId27" Type="http://schemas.openxmlformats.org/officeDocument/2006/relationships/image" Target="../media/image1330.wmf"/><Relationship Id="rId26" Type="http://schemas.openxmlformats.org/officeDocument/2006/relationships/oleObject" Target="../embeddings/oleObject1364.bin"/><Relationship Id="rId25" Type="http://schemas.openxmlformats.org/officeDocument/2006/relationships/image" Target="../media/image1329.wmf"/><Relationship Id="rId24" Type="http://schemas.openxmlformats.org/officeDocument/2006/relationships/oleObject" Target="../embeddings/oleObject1363.bin"/><Relationship Id="rId23" Type="http://schemas.openxmlformats.org/officeDocument/2006/relationships/image" Target="../media/image1328.wmf"/><Relationship Id="rId22" Type="http://schemas.openxmlformats.org/officeDocument/2006/relationships/oleObject" Target="../embeddings/oleObject1362.bin"/><Relationship Id="rId21" Type="http://schemas.openxmlformats.org/officeDocument/2006/relationships/image" Target="../media/image1327.wmf"/><Relationship Id="rId20" Type="http://schemas.openxmlformats.org/officeDocument/2006/relationships/oleObject" Target="../embeddings/oleObject1361.bin"/><Relationship Id="rId2" Type="http://schemas.openxmlformats.org/officeDocument/2006/relationships/image" Target="../media/image1320.png"/><Relationship Id="rId19" Type="http://schemas.openxmlformats.org/officeDocument/2006/relationships/image" Target="../media/image1326.wmf"/><Relationship Id="rId18" Type="http://schemas.openxmlformats.org/officeDocument/2006/relationships/oleObject" Target="../embeddings/oleObject1360.bin"/><Relationship Id="rId17" Type="http://schemas.openxmlformats.org/officeDocument/2006/relationships/oleObject" Target="../embeddings/oleObject1359.bin"/><Relationship Id="rId16" Type="http://schemas.openxmlformats.org/officeDocument/2006/relationships/oleObject" Target="../embeddings/oleObject1358.bin"/><Relationship Id="rId15" Type="http://schemas.openxmlformats.org/officeDocument/2006/relationships/oleObject" Target="../embeddings/oleObject1357.bin"/><Relationship Id="rId14" Type="http://schemas.openxmlformats.org/officeDocument/2006/relationships/image" Target="../media/image1325.png"/><Relationship Id="rId13" Type="http://schemas.openxmlformats.org/officeDocument/2006/relationships/oleObject" Target="../embeddings/oleObject1356.bin"/><Relationship Id="rId12" Type="http://schemas.openxmlformats.org/officeDocument/2006/relationships/image" Target="../media/image1324.wmf"/><Relationship Id="rId11" Type="http://schemas.openxmlformats.org/officeDocument/2006/relationships/oleObject" Target="../embeddings/oleObject1355.bin"/><Relationship Id="rId10" Type="http://schemas.openxmlformats.org/officeDocument/2006/relationships/image" Target="../media/image1323.wmf"/><Relationship Id="rId1" Type="http://schemas.openxmlformats.org/officeDocument/2006/relationships/oleObject" Target="../embeddings/oleObject1350.bin"/></Relationships>
</file>

<file path=ppt/slides/_rels/slide174.xml.rels><?xml version="1.0" encoding="UTF-8" standalone="yes"?>
<Relationships xmlns="http://schemas.openxmlformats.org/package/2006/relationships"><Relationship Id="rId9" Type="http://schemas.openxmlformats.org/officeDocument/2006/relationships/oleObject" Target="../embeddings/oleObject1370.bin"/><Relationship Id="rId8" Type="http://schemas.openxmlformats.org/officeDocument/2006/relationships/image" Target="../media/image1335.wmf"/><Relationship Id="rId7" Type="http://schemas.openxmlformats.org/officeDocument/2006/relationships/oleObject" Target="../embeddings/oleObject1369.bin"/><Relationship Id="rId6" Type="http://schemas.openxmlformats.org/officeDocument/2006/relationships/image" Target="../media/image1334.wmf"/><Relationship Id="rId5" Type="http://schemas.openxmlformats.org/officeDocument/2006/relationships/oleObject" Target="../embeddings/oleObject1368.bin"/><Relationship Id="rId4" Type="http://schemas.openxmlformats.org/officeDocument/2006/relationships/image" Target="../media/image1333.wmf"/><Relationship Id="rId38" Type="http://schemas.openxmlformats.org/officeDocument/2006/relationships/vmlDrawing" Target="../drawings/vmlDrawing164.vml"/><Relationship Id="rId37" Type="http://schemas.openxmlformats.org/officeDocument/2006/relationships/slideLayout" Target="../slideLayouts/slideLayout206.xml"/><Relationship Id="rId36" Type="http://schemas.openxmlformats.org/officeDocument/2006/relationships/audio" Target="../media/audio1.wav"/><Relationship Id="rId35" Type="http://schemas.openxmlformats.org/officeDocument/2006/relationships/image" Target="../media/image1347.wmf"/><Relationship Id="rId34" Type="http://schemas.openxmlformats.org/officeDocument/2006/relationships/oleObject" Target="../embeddings/oleObject1384.bin"/><Relationship Id="rId33" Type="http://schemas.openxmlformats.org/officeDocument/2006/relationships/image" Target="../media/image1346.wmf"/><Relationship Id="rId32" Type="http://schemas.openxmlformats.org/officeDocument/2006/relationships/oleObject" Target="../embeddings/oleObject1383.bin"/><Relationship Id="rId31" Type="http://schemas.openxmlformats.org/officeDocument/2006/relationships/oleObject" Target="../embeddings/oleObject1382.bin"/><Relationship Id="rId30" Type="http://schemas.openxmlformats.org/officeDocument/2006/relationships/oleObject" Target="../embeddings/oleObject1381.bin"/><Relationship Id="rId3" Type="http://schemas.openxmlformats.org/officeDocument/2006/relationships/oleObject" Target="../embeddings/oleObject1367.bin"/><Relationship Id="rId29" Type="http://schemas.openxmlformats.org/officeDocument/2006/relationships/image" Target="../media/image1345.wmf"/><Relationship Id="rId28" Type="http://schemas.openxmlformats.org/officeDocument/2006/relationships/oleObject" Target="../embeddings/oleObject1380.bin"/><Relationship Id="rId27" Type="http://schemas.openxmlformats.org/officeDocument/2006/relationships/oleObject" Target="../embeddings/oleObject1379.bin"/><Relationship Id="rId26" Type="http://schemas.openxmlformats.org/officeDocument/2006/relationships/image" Target="../media/image1344.wmf"/><Relationship Id="rId25" Type="http://schemas.openxmlformats.org/officeDocument/2006/relationships/oleObject" Target="../embeddings/oleObject1378.bin"/><Relationship Id="rId24" Type="http://schemas.openxmlformats.org/officeDocument/2006/relationships/image" Target="../media/image1343.wmf"/><Relationship Id="rId23" Type="http://schemas.openxmlformats.org/officeDocument/2006/relationships/oleObject" Target="../embeddings/oleObject1377.bin"/><Relationship Id="rId22" Type="http://schemas.openxmlformats.org/officeDocument/2006/relationships/image" Target="../media/image1342.wmf"/><Relationship Id="rId21" Type="http://schemas.openxmlformats.org/officeDocument/2006/relationships/oleObject" Target="../embeddings/oleObject1376.bin"/><Relationship Id="rId20" Type="http://schemas.openxmlformats.org/officeDocument/2006/relationships/image" Target="../media/image1341.wmf"/><Relationship Id="rId2" Type="http://schemas.openxmlformats.org/officeDocument/2006/relationships/image" Target="../media/image1332.wmf"/><Relationship Id="rId19" Type="http://schemas.openxmlformats.org/officeDocument/2006/relationships/oleObject" Target="../embeddings/oleObject1375.bin"/><Relationship Id="rId18" Type="http://schemas.openxmlformats.org/officeDocument/2006/relationships/image" Target="../media/image1340.wmf"/><Relationship Id="rId17" Type="http://schemas.openxmlformats.org/officeDocument/2006/relationships/oleObject" Target="../embeddings/oleObject1374.bin"/><Relationship Id="rId16" Type="http://schemas.openxmlformats.org/officeDocument/2006/relationships/image" Target="../media/image1339.wmf"/><Relationship Id="rId15" Type="http://schemas.openxmlformats.org/officeDocument/2006/relationships/oleObject" Target="../embeddings/oleObject1373.bin"/><Relationship Id="rId14" Type="http://schemas.openxmlformats.org/officeDocument/2006/relationships/image" Target="../media/image1338.wmf"/><Relationship Id="rId13" Type="http://schemas.openxmlformats.org/officeDocument/2006/relationships/oleObject" Target="../embeddings/oleObject1372.bin"/><Relationship Id="rId12" Type="http://schemas.openxmlformats.org/officeDocument/2006/relationships/image" Target="../media/image1337.wmf"/><Relationship Id="rId11" Type="http://schemas.openxmlformats.org/officeDocument/2006/relationships/oleObject" Target="../embeddings/oleObject1371.bin"/><Relationship Id="rId10" Type="http://schemas.openxmlformats.org/officeDocument/2006/relationships/image" Target="../media/image1336.wmf"/><Relationship Id="rId1" Type="http://schemas.openxmlformats.org/officeDocument/2006/relationships/oleObject" Target="../embeddings/oleObject1366.bin"/></Relationships>
</file>

<file path=ppt/slides/_rels/slide175.xml.rels><?xml version="1.0" encoding="UTF-8" standalone="yes"?>
<Relationships xmlns="http://schemas.openxmlformats.org/package/2006/relationships"><Relationship Id="rId9" Type="http://schemas.openxmlformats.org/officeDocument/2006/relationships/oleObject" Target="../embeddings/oleObject1387.bin"/><Relationship Id="rId8" Type="http://schemas.openxmlformats.org/officeDocument/2006/relationships/image" Target="../media/image1351.wmf"/><Relationship Id="rId7" Type="http://schemas.openxmlformats.org/officeDocument/2006/relationships/oleObject" Target="../embeddings/oleObject1386.bin"/><Relationship Id="rId6" Type="http://schemas.openxmlformats.org/officeDocument/2006/relationships/image" Target="../media/image1350.wmf"/><Relationship Id="rId5" Type="http://schemas.openxmlformats.org/officeDocument/2006/relationships/oleObject" Target="../embeddings/oleObject1385.bin"/><Relationship Id="rId4" Type="http://schemas.openxmlformats.org/officeDocument/2006/relationships/image" Target="../media/image1349.wmf"/><Relationship Id="rId3" Type="http://schemas.openxmlformats.org/officeDocument/2006/relationships/oleObject" Target="../embeddings/Document37.doc"/><Relationship Id="rId22" Type="http://schemas.openxmlformats.org/officeDocument/2006/relationships/vmlDrawing" Target="../drawings/vmlDrawing165.vml"/><Relationship Id="rId21" Type="http://schemas.openxmlformats.org/officeDocument/2006/relationships/slideLayout" Target="../slideLayouts/slideLayout206.xml"/><Relationship Id="rId20" Type="http://schemas.openxmlformats.org/officeDocument/2006/relationships/image" Target="../media/image1357.wmf"/><Relationship Id="rId2" Type="http://schemas.openxmlformats.org/officeDocument/2006/relationships/image" Target="../media/image1348.wmf"/><Relationship Id="rId19" Type="http://schemas.openxmlformats.org/officeDocument/2006/relationships/oleObject" Target="../embeddings/oleObject1392.bin"/><Relationship Id="rId18" Type="http://schemas.openxmlformats.org/officeDocument/2006/relationships/image" Target="../media/image1356.wmf"/><Relationship Id="rId17" Type="http://schemas.openxmlformats.org/officeDocument/2006/relationships/oleObject" Target="../embeddings/oleObject1391.bin"/><Relationship Id="rId16" Type="http://schemas.openxmlformats.org/officeDocument/2006/relationships/image" Target="../media/image1355.png"/><Relationship Id="rId15" Type="http://schemas.openxmlformats.org/officeDocument/2006/relationships/oleObject" Target="../embeddings/oleObject1390.bin"/><Relationship Id="rId14" Type="http://schemas.openxmlformats.org/officeDocument/2006/relationships/image" Target="../media/image1354.wmf"/><Relationship Id="rId13" Type="http://schemas.openxmlformats.org/officeDocument/2006/relationships/oleObject" Target="../embeddings/oleObject1389.bin"/><Relationship Id="rId12" Type="http://schemas.openxmlformats.org/officeDocument/2006/relationships/image" Target="../media/image1353.wmf"/><Relationship Id="rId11" Type="http://schemas.openxmlformats.org/officeDocument/2006/relationships/oleObject" Target="../embeddings/oleObject1388.bin"/><Relationship Id="rId10" Type="http://schemas.openxmlformats.org/officeDocument/2006/relationships/image" Target="../media/image1352.wmf"/><Relationship Id="rId1" Type="http://schemas.openxmlformats.org/officeDocument/2006/relationships/oleObject" Target="../embeddings/Document36.doc"/></Relationships>
</file>

<file path=ppt/slides/_rels/slide176.xml.rels><?xml version="1.0" encoding="UTF-8" standalone="yes"?>
<Relationships xmlns="http://schemas.openxmlformats.org/package/2006/relationships"><Relationship Id="rId9" Type="http://schemas.openxmlformats.org/officeDocument/2006/relationships/oleObject" Target="../embeddings/oleObject1394.bin"/><Relationship Id="rId8" Type="http://schemas.openxmlformats.org/officeDocument/2006/relationships/image" Target="../media/image1361.wmf"/><Relationship Id="rId7" Type="http://schemas.openxmlformats.org/officeDocument/2006/relationships/oleObject" Target="../embeddings/Document40.doc"/><Relationship Id="rId6" Type="http://schemas.openxmlformats.org/officeDocument/2006/relationships/image" Target="../media/image1360.wmf"/><Relationship Id="rId5" Type="http://schemas.openxmlformats.org/officeDocument/2006/relationships/oleObject" Target="../embeddings/Document39.doc"/><Relationship Id="rId4" Type="http://schemas.openxmlformats.org/officeDocument/2006/relationships/image" Target="../media/image1359.wmf"/><Relationship Id="rId3" Type="http://schemas.openxmlformats.org/officeDocument/2006/relationships/oleObject" Target="../embeddings/Document38.doc"/><Relationship Id="rId20" Type="http://schemas.openxmlformats.org/officeDocument/2006/relationships/vmlDrawing" Target="../drawings/vmlDrawing166.vml"/><Relationship Id="rId2" Type="http://schemas.openxmlformats.org/officeDocument/2006/relationships/image" Target="../media/image1358.png"/><Relationship Id="rId19" Type="http://schemas.openxmlformats.org/officeDocument/2006/relationships/slideLayout" Target="../slideLayouts/slideLayout206.xml"/><Relationship Id="rId18" Type="http://schemas.openxmlformats.org/officeDocument/2006/relationships/image" Target="../media/image1366.wmf"/><Relationship Id="rId17" Type="http://schemas.openxmlformats.org/officeDocument/2006/relationships/oleObject" Target="../embeddings/oleObject1398.bin"/><Relationship Id="rId16" Type="http://schemas.openxmlformats.org/officeDocument/2006/relationships/image" Target="../media/image1365.wmf"/><Relationship Id="rId15" Type="http://schemas.openxmlformats.org/officeDocument/2006/relationships/oleObject" Target="../embeddings/oleObject1397.bin"/><Relationship Id="rId14" Type="http://schemas.openxmlformats.org/officeDocument/2006/relationships/image" Target="../media/image1364.wmf"/><Relationship Id="rId13" Type="http://schemas.openxmlformats.org/officeDocument/2006/relationships/oleObject" Target="../embeddings/oleObject1396.bin"/><Relationship Id="rId12" Type="http://schemas.openxmlformats.org/officeDocument/2006/relationships/image" Target="../media/image1363.wmf"/><Relationship Id="rId11" Type="http://schemas.openxmlformats.org/officeDocument/2006/relationships/oleObject" Target="../embeddings/oleObject1395.bin"/><Relationship Id="rId10" Type="http://schemas.openxmlformats.org/officeDocument/2006/relationships/image" Target="../media/image1362.wmf"/><Relationship Id="rId1" Type="http://schemas.openxmlformats.org/officeDocument/2006/relationships/oleObject" Target="../embeddings/oleObject1393.bin"/></Relationships>
</file>

<file path=ppt/slides/_rels/slide177.xml.rels><?xml version="1.0" encoding="UTF-8" standalone="yes"?>
<Relationships xmlns="http://schemas.openxmlformats.org/package/2006/relationships"><Relationship Id="rId9" Type="http://schemas.openxmlformats.org/officeDocument/2006/relationships/oleObject" Target="../embeddings/oleObject1403.bin"/><Relationship Id="rId8" Type="http://schemas.openxmlformats.org/officeDocument/2006/relationships/image" Target="../media/image1370.wmf"/><Relationship Id="rId7" Type="http://schemas.openxmlformats.org/officeDocument/2006/relationships/oleObject" Target="../embeddings/oleObject1402.bin"/><Relationship Id="rId6" Type="http://schemas.openxmlformats.org/officeDocument/2006/relationships/image" Target="../media/image1369.wmf"/><Relationship Id="rId5" Type="http://schemas.openxmlformats.org/officeDocument/2006/relationships/oleObject" Target="../embeddings/oleObject1401.bin"/><Relationship Id="rId4" Type="http://schemas.openxmlformats.org/officeDocument/2006/relationships/image" Target="../media/image1368.wmf"/><Relationship Id="rId3" Type="http://schemas.openxmlformats.org/officeDocument/2006/relationships/oleObject" Target="../embeddings/oleObject1400.bin"/><Relationship Id="rId22" Type="http://schemas.openxmlformats.org/officeDocument/2006/relationships/vmlDrawing" Target="../drawings/vmlDrawing167.vml"/><Relationship Id="rId21" Type="http://schemas.openxmlformats.org/officeDocument/2006/relationships/slideLayout" Target="../slideLayouts/slideLayout206.xml"/><Relationship Id="rId20" Type="http://schemas.openxmlformats.org/officeDocument/2006/relationships/image" Target="../media/image1376.wmf"/><Relationship Id="rId2" Type="http://schemas.openxmlformats.org/officeDocument/2006/relationships/image" Target="../media/image1367.wmf"/><Relationship Id="rId19" Type="http://schemas.openxmlformats.org/officeDocument/2006/relationships/oleObject" Target="../embeddings/oleObject1408.bin"/><Relationship Id="rId18" Type="http://schemas.openxmlformats.org/officeDocument/2006/relationships/image" Target="../media/image1375.wmf"/><Relationship Id="rId17" Type="http://schemas.openxmlformats.org/officeDocument/2006/relationships/oleObject" Target="../embeddings/oleObject1407.bin"/><Relationship Id="rId16" Type="http://schemas.openxmlformats.org/officeDocument/2006/relationships/image" Target="../media/image1374.wmf"/><Relationship Id="rId15" Type="http://schemas.openxmlformats.org/officeDocument/2006/relationships/oleObject" Target="../embeddings/oleObject1406.bin"/><Relationship Id="rId14" Type="http://schemas.openxmlformats.org/officeDocument/2006/relationships/image" Target="../media/image1373.wmf"/><Relationship Id="rId13" Type="http://schemas.openxmlformats.org/officeDocument/2006/relationships/oleObject" Target="../embeddings/oleObject1405.bin"/><Relationship Id="rId12" Type="http://schemas.openxmlformats.org/officeDocument/2006/relationships/image" Target="../media/image1372.wmf"/><Relationship Id="rId11" Type="http://schemas.openxmlformats.org/officeDocument/2006/relationships/oleObject" Target="../embeddings/oleObject1404.bin"/><Relationship Id="rId10" Type="http://schemas.openxmlformats.org/officeDocument/2006/relationships/image" Target="../media/image1371.wmf"/><Relationship Id="rId1" Type="http://schemas.openxmlformats.org/officeDocument/2006/relationships/oleObject" Target="../embeddings/oleObject1399.bin"/></Relationships>
</file>

<file path=ppt/slides/_rels/slide178.xml.rels><?xml version="1.0" encoding="UTF-8" standalone="yes"?>
<Relationships xmlns="http://schemas.openxmlformats.org/package/2006/relationships"><Relationship Id="rId9" Type="http://schemas.openxmlformats.org/officeDocument/2006/relationships/oleObject" Target="../embeddings/oleObject1413.bin"/><Relationship Id="rId8" Type="http://schemas.openxmlformats.org/officeDocument/2006/relationships/image" Target="../media/image1380.wmf"/><Relationship Id="rId7" Type="http://schemas.openxmlformats.org/officeDocument/2006/relationships/oleObject" Target="../embeddings/oleObject1412.bin"/><Relationship Id="rId6" Type="http://schemas.openxmlformats.org/officeDocument/2006/relationships/image" Target="../media/image1379.wmf"/><Relationship Id="rId5" Type="http://schemas.openxmlformats.org/officeDocument/2006/relationships/oleObject" Target="../embeddings/oleObject1411.bin"/><Relationship Id="rId4" Type="http://schemas.openxmlformats.org/officeDocument/2006/relationships/image" Target="../media/image1378.wmf"/><Relationship Id="rId3" Type="http://schemas.openxmlformats.org/officeDocument/2006/relationships/oleObject" Target="../embeddings/oleObject1410.bin"/><Relationship Id="rId24" Type="http://schemas.openxmlformats.org/officeDocument/2006/relationships/vmlDrawing" Target="../drawings/vmlDrawing168.vml"/><Relationship Id="rId23" Type="http://schemas.openxmlformats.org/officeDocument/2006/relationships/slideLayout" Target="../slideLayouts/slideLayout206.xml"/><Relationship Id="rId22" Type="http://schemas.openxmlformats.org/officeDocument/2006/relationships/image" Target="../media/image1383.wmf"/><Relationship Id="rId21" Type="http://schemas.openxmlformats.org/officeDocument/2006/relationships/oleObject" Target="../embeddings/oleObject1419.bin"/><Relationship Id="rId20" Type="http://schemas.openxmlformats.org/officeDocument/2006/relationships/image" Target="../media/image1382.wmf"/><Relationship Id="rId2" Type="http://schemas.openxmlformats.org/officeDocument/2006/relationships/image" Target="../media/image1377.wmf"/><Relationship Id="rId19" Type="http://schemas.openxmlformats.org/officeDocument/2006/relationships/oleObject" Target="../embeddings/oleObject1418.bin"/><Relationship Id="rId18" Type="http://schemas.openxmlformats.org/officeDocument/2006/relationships/image" Target="../media/image1381.wmf"/><Relationship Id="rId17" Type="http://schemas.openxmlformats.org/officeDocument/2006/relationships/oleObject" Target="../embeddings/oleObject1417.bin"/><Relationship Id="rId16" Type="http://schemas.openxmlformats.org/officeDocument/2006/relationships/image" Target="../media/image1375.wmf"/><Relationship Id="rId15" Type="http://schemas.openxmlformats.org/officeDocument/2006/relationships/oleObject" Target="../embeddings/oleObject1416.bin"/><Relationship Id="rId14" Type="http://schemas.openxmlformats.org/officeDocument/2006/relationships/image" Target="../media/image1374.wmf"/><Relationship Id="rId13" Type="http://schemas.openxmlformats.org/officeDocument/2006/relationships/oleObject" Target="../embeddings/oleObject1415.bin"/><Relationship Id="rId12" Type="http://schemas.openxmlformats.org/officeDocument/2006/relationships/image" Target="../media/image1370.wmf"/><Relationship Id="rId11" Type="http://schemas.openxmlformats.org/officeDocument/2006/relationships/oleObject" Target="../embeddings/oleObject1414.bin"/><Relationship Id="rId10" Type="http://schemas.openxmlformats.org/officeDocument/2006/relationships/image" Target="../media/image1373.wmf"/><Relationship Id="rId1" Type="http://schemas.openxmlformats.org/officeDocument/2006/relationships/oleObject" Target="../embeddings/oleObject1409.bin"/></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9" Type="http://schemas.openxmlformats.org/officeDocument/2006/relationships/image" Target="../media/image72.emf"/><Relationship Id="rId8" Type="http://schemas.openxmlformats.org/officeDocument/2006/relationships/oleObject" Target="../embeddings/oleObject49.bin"/><Relationship Id="rId7" Type="http://schemas.openxmlformats.org/officeDocument/2006/relationships/image" Target="../media/image71.png"/><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emf"/><Relationship Id="rId3" Type="http://schemas.openxmlformats.org/officeDocument/2006/relationships/oleObject" Target="../embeddings/oleObject48.bin"/><Relationship Id="rId2" Type="http://schemas.openxmlformats.org/officeDocument/2006/relationships/image" Target="../media/image67.png"/><Relationship Id="rId13" Type="http://schemas.openxmlformats.org/officeDocument/2006/relationships/vmlDrawing" Target="../drawings/vmlDrawing17.vml"/><Relationship Id="rId12" Type="http://schemas.openxmlformats.org/officeDocument/2006/relationships/slideLayout" Target="../slideLayouts/slideLayout22.xml"/><Relationship Id="rId11" Type="http://schemas.openxmlformats.org/officeDocument/2006/relationships/image" Target="../media/image73.emf"/><Relationship Id="rId10" Type="http://schemas.openxmlformats.org/officeDocument/2006/relationships/oleObject" Target="../embeddings/oleObject50.bin"/><Relationship Id="rId1" Type="http://schemas.openxmlformats.org/officeDocument/2006/relationships/image" Target="../media/image66.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9" Type="http://schemas.openxmlformats.org/officeDocument/2006/relationships/oleObject" Target="../embeddings/oleObject55.bin"/><Relationship Id="rId8" Type="http://schemas.openxmlformats.org/officeDocument/2006/relationships/image" Target="../media/image77.emf"/><Relationship Id="rId7" Type="http://schemas.openxmlformats.org/officeDocument/2006/relationships/oleObject" Target="../embeddings/oleObject54.bin"/><Relationship Id="rId6" Type="http://schemas.openxmlformats.org/officeDocument/2006/relationships/image" Target="../media/image76.emf"/><Relationship Id="rId5" Type="http://schemas.openxmlformats.org/officeDocument/2006/relationships/oleObject" Target="../embeddings/oleObject53.bin"/><Relationship Id="rId4" Type="http://schemas.openxmlformats.org/officeDocument/2006/relationships/image" Target="../media/image75.emf"/><Relationship Id="rId3" Type="http://schemas.openxmlformats.org/officeDocument/2006/relationships/oleObject" Target="../embeddings/oleObject52.bin"/><Relationship Id="rId2" Type="http://schemas.openxmlformats.org/officeDocument/2006/relationships/image" Target="../media/image74.wmf"/><Relationship Id="rId17" Type="http://schemas.openxmlformats.org/officeDocument/2006/relationships/vmlDrawing" Target="../drawings/vmlDrawing18.vml"/><Relationship Id="rId16" Type="http://schemas.openxmlformats.org/officeDocument/2006/relationships/slideLayout" Target="../slideLayouts/slideLayout322.xml"/><Relationship Id="rId15" Type="http://schemas.openxmlformats.org/officeDocument/2006/relationships/tags" Target="../tags/tag4.xml"/><Relationship Id="rId14" Type="http://schemas.openxmlformats.org/officeDocument/2006/relationships/image" Target="../media/image80.emf"/><Relationship Id="rId13" Type="http://schemas.openxmlformats.org/officeDocument/2006/relationships/oleObject" Target="../embeddings/oleObject57.bin"/><Relationship Id="rId12" Type="http://schemas.openxmlformats.org/officeDocument/2006/relationships/image" Target="../media/image79.jpeg"/><Relationship Id="rId11" Type="http://schemas.openxmlformats.org/officeDocument/2006/relationships/oleObject" Target="../embeddings/oleObject56.bin"/><Relationship Id="rId10" Type="http://schemas.openxmlformats.org/officeDocument/2006/relationships/image" Target="../media/image78.emf"/><Relationship Id="rId1" Type="http://schemas.openxmlformats.org/officeDocument/2006/relationships/oleObject" Target="../embeddings/oleObject51.bin"/></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vmlDrawing" Target="../drawings/vmlDrawing1.vml"/><Relationship Id="rId3" Type="http://schemas.openxmlformats.org/officeDocument/2006/relationships/slideLayout" Target="../slideLayouts/slideLayout1.xml"/><Relationship Id="rId2" Type="http://schemas.openxmlformats.org/officeDocument/2006/relationships/image" Target="../media/image7.wmf"/><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62.bin"/><Relationship Id="rId8" Type="http://schemas.openxmlformats.org/officeDocument/2006/relationships/image" Target="../media/image84.wmf"/><Relationship Id="rId7" Type="http://schemas.openxmlformats.org/officeDocument/2006/relationships/oleObject" Target="../embeddings/oleObject61.bin"/><Relationship Id="rId6" Type="http://schemas.openxmlformats.org/officeDocument/2006/relationships/image" Target="../media/image83.wmf"/><Relationship Id="rId5" Type="http://schemas.openxmlformats.org/officeDocument/2006/relationships/oleObject" Target="../embeddings/oleObject60.bin"/><Relationship Id="rId4" Type="http://schemas.openxmlformats.org/officeDocument/2006/relationships/image" Target="../media/image82.emf"/><Relationship Id="rId3" Type="http://schemas.openxmlformats.org/officeDocument/2006/relationships/oleObject" Target="../embeddings/oleObject59.bin"/><Relationship Id="rId2" Type="http://schemas.openxmlformats.org/officeDocument/2006/relationships/image" Target="../media/image81.wmf"/><Relationship Id="rId17" Type="http://schemas.openxmlformats.org/officeDocument/2006/relationships/vmlDrawing" Target="../drawings/vmlDrawing19.vml"/><Relationship Id="rId16" Type="http://schemas.openxmlformats.org/officeDocument/2006/relationships/slideLayout" Target="../slideLayouts/slideLayout322.xml"/><Relationship Id="rId15" Type="http://schemas.openxmlformats.org/officeDocument/2006/relationships/tags" Target="../tags/tag5.xml"/><Relationship Id="rId14" Type="http://schemas.openxmlformats.org/officeDocument/2006/relationships/image" Target="../media/image87.wmf"/><Relationship Id="rId13" Type="http://schemas.openxmlformats.org/officeDocument/2006/relationships/oleObject" Target="../embeddings/oleObject64.bin"/><Relationship Id="rId12" Type="http://schemas.openxmlformats.org/officeDocument/2006/relationships/image" Target="../media/image86.emf"/><Relationship Id="rId11" Type="http://schemas.openxmlformats.org/officeDocument/2006/relationships/oleObject" Target="../embeddings/oleObject63.bin"/><Relationship Id="rId10" Type="http://schemas.openxmlformats.org/officeDocument/2006/relationships/image" Target="../media/image85.wmf"/><Relationship Id="rId1" Type="http://schemas.openxmlformats.org/officeDocument/2006/relationships/oleObject" Target="../embeddings/oleObject58.bin"/></Relationships>
</file>

<file path=ppt/slides/_rels/slide21.xml.rels><?xml version="1.0" encoding="UTF-8" standalone="yes"?>
<Relationships xmlns="http://schemas.openxmlformats.org/package/2006/relationships"><Relationship Id="rId7" Type="http://schemas.openxmlformats.org/officeDocument/2006/relationships/vmlDrawing" Target="../drawings/vmlDrawing20.vml"/><Relationship Id="rId6" Type="http://schemas.openxmlformats.org/officeDocument/2006/relationships/slideLayout" Target="../slideLayouts/slideLayout322.xml"/><Relationship Id="rId5" Type="http://schemas.openxmlformats.org/officeDocument/2006/relationships/tags" Target="../tags/tag6.xml"/><Relationship Id="rId4" Type="http://schemas.openxmlformats.org/officeDocument/2006/relationships/image" Target="../media/image89.emf"/><Relationship Id="rId3" Type="http://schemas.openxmlformats.org/officeDocument/2006/relationships/oleObject" Target="../embeddings/oleObject66.bin"/><Relationship Id="rId2" Type="http://schemas.openxmlformats.org/officeDocument/2006/relationships/image" Target="../media/image88.emf"/><Relationship Id="rId1" Type="http://schemas.openxmlformats.org/officeDocument/2006/relationships/oleObject" Target="../embeddings/oleObject65.bin"/></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322.xml"/><Relationship Id="rId2" Type="http://schemas.openxmlformats.org/officeDocument/2006/relationships/image" Target="../media/image90.emf"/><Relationship Id="rId1" Type="http://schemas.openxmlformats.org/officeDocument/2006/relationships/oleObject" Target="../embeddings/oleObject67.bin"/></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60.xml"/><Relationship Id="rId2" Type="http://schemas.openxmlformats.org/officeDocument/2006/relationships/image" Target="../media/image91.wmf"/><Relationship Id="rId1" Type="http://schemas.openxmlformats.org/officeDocument/2006/relationships/oleObject" Target="../embeddings/oleObject68.bin"/></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73.bin"/><Relationship Id="rId8" Type="http://schemas.openxmlformats.org/officeDocument/2006/relationships/image" Target="../media/image95.wmf"/><Relationship Id="rId7" Type="http://schemas.openxmlformats.org/officeDocument/2006/relationships/oleObject" Target="../embeddings/oleObject72.bin"/><Relationship Id="rId6" Type="http://schemas.openxmlformats.org/officeDocument/2006/relationships/image" Target="../media/image94.wmf"/><Relationship Id="rId5" Type="http://schemas.openxmlformats.org/officeDocument/2006/relationships/oleObject" Target="../embeddings/oleObject71.bin"/><Relationship Id="rId4" Type="http://schemas.openxmlformats.org/officeDocument/2006/relationships/image" Target="../media/image93.wmf"/><Relationship Id="rId3" Type="http://schemas.openxmlformats.org/officeDocument/2006/relationships/oleObject" Target="../embeddings/oleObject70.bin"/><Relationship Id="rId29" Type="http://schemas.openxmlformats.org/officeDocument/2006/relationships/vmlDrawing" Target="../drawings/vmlDrawing23.vml"/><Relationship Id="rId28" Type="http://schemas.openxmlformats.org/officeDocument/2006/relationships/slideLayout" Target="../slideLayouts/slideLayout1.xml"/><Relationship Id="rId27" Type="http://schemas.openxmlformats.org/officeDocument/2006/relationships/image" Target="../media/image2.png"/><Relationship Id="rId26" Type="http://schemas.openxmlformats.org/officeDocument/2006/relationships/image" Target="../media/image104.wmf"/><Relationship Id="rId25" Type="http://schemas.openxmlformats.org/officeDocument/2006/relationships/oleObject" Target="../embeddings/oleObject81.bin"/><Relationship Id="rId24" Type="http://schemas.openxmlformats.org/officeDocument/2006/relationships/image" Target="../media/image103.wmf"/><Relationship Id="rId23" Type="http://schemas.openxmlformats.org/officeDocument/2006/relationships/oleObject" Target="../embeddings/oleObject80.bin"/><Relationship Id="rId22" Type="http://schemas.openxmlformats.org/officeDocument/2006/relationships/image" Target="../media/image102.wmf"/><Relationship Id="rId21" Type="http://schemas.openxmlformats.org/officeDocument/2006/relationships/oleObject" Target="../embeddings/oleObject79.bin"/><Relationship Id="rId20" Type="http://schemas.openxmlformats.org/officeDocument/2006/relationships/image" Target="../media/image101.wmf"/><Relationship Id="rId2" Type="http://schemas.openxmlformats.org/officeDocument/2006/relationships/image" Target="../media/image92.wmf"/><Relationship Id="rId19" Type="http://schemas.openxmlformats.org/officeDocument/2006/relationships/oleObject" Target="../embeddings/oleObject78.bin"/><Relationship Id="rId18" Type="http://schemas.openxmlformats.org/officeDocument/2006/relationships/image" Target="../media/image100.wmf"/><Relationship Id="rId17" Type="http://schemas.openxmlformats.org/officeDocument/2006/relationships/oleObject" Target="../embeddings/oleObject77.bin"/><Relationship Id="rId16" Type="http://schemas.openxmlformats.org/officeDocument/2006/relationships/image" Target="../media/image99.wmf"/><Relationship Id="rId15" Type="http://schemas.openxmlformats.org/officeDocument/2006/relationships/oleObject" Target="../embeddings/oleObject76.bin"/><Relationship Id="rId14" Type="http://schemas.openxmlformats.org/officeDocument/2006/relationships/image" Target="../media/image98.wmf"/><Relationship Id="rId13" Type="http://schemas.openxmlformats.org/officeDocument/2006/relationships/oleObject" Target="../embeddings/oleObject75.bin"/><Relationship Id="rId12" Type="http://schemas.openxmlformats.org/officeDocument/2006/relationships/image" Target="../media/image97.wmf"/><Relationship Id="rId11" Type="http://schemas.openxmlformats.org/officeDocument/2006/relationships/oleObject" Target="../embeddings/oleObject74.bin"/><Relationship Id="rId10" Type="http://schemas.openxmlformats.org/officeDocument/2006/relationships/image" Target="../media/image96.wmf"/><Relationship Id="rId1" Type="http://schemas.openxmlformats.org/officeDocument/2006/relationships/oleObject" Target="../embeddings/oleObject69.bin"/></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86.bin"/><Relationship Id="rId8" Type="http://schemas.openxmlformats.org/officeDocument/2006/relationships/image" Target="../media/image108.emf"/><Relationship Id="rId7" Type="http://schemas.openxmlformats.org/officeDocument/2006/relationships/oleObject" Target="../embeddings/oleObject85.bin"/><Relationship Id="rId6" Type="http://schemas.openxmlformats.org/officeDocument/2006/relationships/image" Target="../media/image107.emf"/><Relationship Id="rId5" Type="http://schemas.openxmlformats.org/officeDocument/2006/relationships/oleObject" Target="../embeddings/oleObject84.bin"/><Relationship Id="rId4" Type="http://schemas.openxmlformats.org/officeDocument/2006/relationships/image" Target="../media/image106.emf"/><Relationship Id="rId3" Type="http://schemas.openxmlformats.org/officeDocument/2006/relationships/oleObject" Target="../embeddings/oleObject83.bin"/><Relationship Id="rId2" Type="http://schemas.openxmlformats.org/officeDocument/2006/relationships/image" Target="../media/image105.wmf"/><Relationship Id="rId14" Type="http://schemas.openxmlformats.org/officeDocument/2006/relationships/vmlDrawing" Target="../drawings/vmlDrawing24.vml"/><Relationship Id="rId13" Type="http://schemas.openxmlformats.org/officeDocument/2006/relationships/slideLayout" Target="../slideLayouts/slideLayout72.xml"/><Relationship Id="rId12" Type="http://schemas.openxmlformats.org/officeDocument/2006/relationships/oleObject" Target="../embeddings/oleObject87.bin"/><Relationship Id="rId11" Type="http://schemas.openxmlformats.org/officeDocument/2006/relationships/image" Target="../media/image110.GIF"/><Relationship Id="rId10" Type="http://schemas.openxmlformats.org/officeDocument/2006/relationships/image" Target="../media/image109.emf"/><Relationship Id="rId1" Type="http://schemas.openxmlformats.org/officeDocument/2006/relationships/oleObject" Target="../embeddings/oleObject82.bin"/></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92.bin"/><Relationship Id="rId8" Type="http://schemas.openxmlformats.org/officeDocument/2006/relationships/image" Target="../media/image113.wmf"/><Relationship Id="rId7" Type="http://schemas.openxmlformats.org/officeDocument/2006/relationships/oleObject" Target="../embeddings/oleObject91.bin"/><Relationship Id="rId6" Type="http://schemas.openxmlformats.org/officeDocument/2006/relationships/image" Target="../media/image112.wmf"/><Relationship Id="rId5" Type="http://schemas.openxmlformats.org/officeDocument/2006/relationships/oleObject" Target="../embeddings/oleObject90.bin"/><Relationship Id="rId4" Type="http://schemas.openxmlformats.org/officeDocument/2006/relationships/image" Target="../media/image111.emf"/><Relationship Id="rId3" Type="http://schemas.openxmlformats.org/officeDocument/2006/relationships/oleObject" Target="../embeddings/oleObject89.bin"/><Relationship Id="rId20" Type="http://schemas.openxmlformats.org/officeDocument/2006/relationships/vmlDrawing" Target="../drawings/vmlDrawing25.vml"/><Relationship Id="rId2" Type="http://schemas.openxmlformats.org/officeDocument/2006/relationships/image" Target="../media/image105.wmf"/><Relationship Id="rId19" Type="http://schemas.openxmlformats.org/officeDocument/2006/relationships/slideLayout" Target="../slideLayouts/slideLayout71.xml"/><Relationship Id="rId18" Type="http://schemas.openxmlformats.org/officeDocument/2006/relationships/image" Target="../media/image118.wmf"/><Relationship Id="rId17" Type="http://schemas.openxmlformats.org/officeDocument/2006/relationships/oleObject" Target="../embeddings/oleObject96.bin"/><Relationship Id="rId16" Type="http://schemas.openxmlformats.org/officeDocument/2006/relationships/image" Target="../media/image117.wmf"/><Relationship Id="rId15" Type="http://schemas.openxmlformats.org/officeDocument/2006/relationships/oleObject" Target="../embeddings/oleObject95.bin"/><Relationship Id="rId14" Type="http://schemas.openxmlformats.org/officeDocument/2006/relationships/image" Target="../media/image116.emf"/><Relationship Id="rId13" Type="http://schemas.openxmlformats.org/officeDocument/2006/relationships/oleObject" Target="../embeddings/oleObject94.bin"/><Relationship Id="rId12" Type="http://schemas.openxmlformats.org/officeDocument/2006/relationships/image" Target="../media/image115.wmf"/><Relationship Id="rId11" Type="http://schemas.openxmlformats.org/officeDocument/2006/relationships/oleObject" Target="../embeddings/oleObject93.bin"/><Relationship Id="rId10" Type="http://schemas.openxmlformats.org/officeDocument/2006/relationships/image" Target="../media/image114.wmf"/><Relationship Id="rId1" Type="http://schemas.openxmlformats.org/officeDocument/2006/relationships/oleObject" Target="../embeddings/oleObject88.bin"/></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101.bin"/><Relationship Id="rId8" Type="http://schemas.openxmlformats.org/officeDocument/2006/relationships/image" Target="../media/image122.emf"/><Relationship Id="rId7" Type="http://schemas.openxmlformats.org/officeDocument/2006/relationships/oleObject" Target="../embeddings/oleObject100.bin"/><Relationship Id="rId6" Type="http://schemas.openxmlformats.org/officeDocument/2006/relationships/image" Target="../media/image121.emf"/><Relationship Id="rId5" Type="http://schemas.openxmlformats.org/officeDocument/2006/relationships/oleObject" Target="../embeddings/oleObject99.bin"/><Relationship Id="rId4" Type="http://schemas.openxmlformats.org/officeDocument/2006/relationships/image" Target="../media/image120.emf"/><Relationship Id="rId3" Type="http://schemas.openxmlformats.org/officeDocument/2006/relationships/oleObject" Target="../embeddings/oleObject98.bin"/><Relationship Id="rId2" Type="http://schemas.openxmlformats.org/officeDocument/2006/relationships/image" Target="../media/image119.emf"/><Relationship Id="rId14" Type="http://schemas.openxmlformats.org/officeDocument/2006/relationships/vmlDrawing" Target="../drawings/vmlDrawing26.vml"/><Relationship Id="rId13" Type="http://schemas.openxmlformats.org/officeDocument/2006/relationships/slideLayout" Target="../slideLayouts/slideLayout65.xml"/><Relationship Id="rId12" Type="http://schemas.openxmlformats.org/officeDocument/2006/relationships/image" Target="../media/image124.wmf"/><Relationship Id="rId11" Type="http://schemas.openxmlformats.org/officeDocument/2006/relationships/oleObject" Target="../embeddings/oleObject102.bin"/><Relationship Id="rId10" Type="http://schemas.openxmlformats.org/officeDocument/2006/relationships/image" Target="../media/image123.emf"/><Relationship Id="rId1" Type="http://schemas.openxmlformats.org/officeDocument/2006/relationships/oleObject" Target="../embeddings/oleObject97.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107.bin"/><Relationship Id="rId8" Type="http://schemas.openxmlformats.org/officeDocument/2006/relationships/image" Target="../media/image128.emf"/><Relationship Id="rId7" Type="http://schemas.openxmlformats.org/officeDocument/2006/relationships/oleObject" Target="../embeddings/oleObject106.bin"/><Relationship Id="rId6" Type="http://schemas.openxmlformats.org/officeDocument/2006/relationships/image" Target="../media/image127.emf"/><Relationship Id="rId5" Type="http://schemas.openxmlformats.org/officeDocument/2006/relationships/oleObject" Target="../embeddings/oleObject105.bin"/><Relationship Id="rId4" Type="http://schemas.openxmlformats.org/officeDocument/2006/relationships/image" Target="../media/image126.emf"/><Relationship Id="rId3" Type="http://schemas.openxmlformats.org/officeDocument/2006/relationships/oleObject" Target="../embeddings/oleObject104.bin"/><Relationship Id="rId2" Type="http://schemas.openxmlformats.org/officeDocument/2006/relationships/image" Target="../media/image125.emf"/><Relationship Id="rId14" Type="http://schemas.openxmlformats.org/officeDocument/2006/relationships/vmlDrawing" Target="../drawings/vmlDrawing27.vml"/><Relationship Id="rId13" Type="http://schemas.openxmlformats.org/officeDocument/2006/relationships/slideLayout" Target="../slideLayouts/slideLayout1.xml"/><Relationship Id="rId12" Type="http://schemas.openxmlformats.org/officeDocument/2006/relationships/image" Target="../media/image130.emf"/><Relationship Id="rId11" Type="http://schemas.openxmlformats.org/officeDocument/2006/relationships/oleObject" Target="../embeddings/oleObject108.bin"/><Relationship Id="rId10" Type="http://schemas.openxmlformats.org/officeDocument/2006/relationships/image" Target="../media/image129.emf"/><Relationship Id="rId1" Type="http://schemas.openxmlformats.org/officeDocument/2006/relationships/oleObject" Target="../embeddings/oleObject103.bin"/></Relationships>
</file>

<file path=ppt/slides/_rels/slide3.xml.rels><?xml version="1.0" encoding="UTF-8" standalone="yes"?>
<Relationships xmlns="http://schemas.openxmlformats.org/package/2006/relationships"><Relationship Id="rId9" Type="http://schemas.openxmlformats.org/officeDocument/2006/relationships/oleObject" Target="../embeddings/oleObject6.bin"/><Relationship Id="rId8" Type="http://schemas.openxmlformats.org/officeDocument/2006/relationships/image" Target="../media/image11.wmf"/><Relationship Id="rId7" Type="http://schemas.openxmlformats.org/officeDocument/2006/relationships/oleObject" Target="../embeddings/oleObject5.bin"/><Relationship Id="rId6" Type="http://schemas.openxmlformats.org/officeDocument/2006/relationships/image" Target="../media/image10.wmf"/><Relationship Id="rId5" Type="http://schemas.openxmlformats.org/officeDocument/2006/relationships/oleObject" Target="../embeddings/oleObject4.bin"/><Relationship Id="rId4" Type="http://schemas.openxmlformats.org/officeDocument/2006/relationships/image" Target="../media/image9.wmf"/><Relationship Id="rId3" Type="http://schemas.openxmlformats.org/officeDocument/2006/relationships/oleObject" Target="../embeddings/oleObject3.bin"/><Relationship Id="rId2" Type="http://schemas.openxmlformats.org/officeDocument/2006/relationships/image" Target="../media/image8.wmf"/><Relationship Id="rId14" Type="http://schemas.openxmlformats.org/officeDocument/2006/relationships/vmlDrawing" Target="../drawings/vmlDrawing2.vml"/><Relationship Id="rId13" Type="http://schemas.openxmlformats.org/officeDocument/2006/relationships/slideLayout" Target="../slideLayouts/slideLayout1.xml"/><Relationship Id="rId12" Type="http://schemas.openxmlformats.org/officeDocument/2006/relationships/image" Target="../media/image13.wmf"/><Relationship Id="rId11" Type="http://schemas.openxmlformats.org/officeDocument/2006/relationships/oleObject" Target="../embeddings/oleObject7.bin"/><Relationship Id="rId10" Type="http://schemas.openxmlformats.org/officeDocument/2006/relationships/image" Target="../media/image12.wmf"/><Relationship Id="rId1"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9" Type="http://schemas.openxmlformats.org/officeDocument/2006/relationships/oleObject" Target="../embeddings/oleObject113.bin"/><Relationship Id="rId8" Type="http://schemas.openxmlformats.org/officeDocument/2006/relationships/image" Target="../media/image134.emf"/><Relationship Id="rId7" Type="http://schemas.openxmlformats.org/officeDocument/2006/relationships/oleObject" Target="../embeddings/oleObject112.bin"/><Relationship Id="rId6" Type="http://schemas.openxmlformats.org/officeDocument/2006/relationships/image" Target="../media/image133.emf"/><Relationship Id="rId5" Type="http://schemas.openxmlformats.org/officeDocument/2006/relationships/oleObject" Target="../embeddings/oleObject111.bin"/><Relationship Id="rId4" Type="http://schemas.openxmlformats.org/officeDocument/2006/relationships/image" Target="../media/image132.emf"/><Relationship Id="rId3" Type="http://schemas.openxmlformats.org/officeDocument/2006/relationships/oleObject" Target="../embeddings/oleObject110.bin"/><Relationship Id="rId28" Type="http://schemas.openxmlformats.org/officeDocument/2006/relationships/vmlDrawing" Target="../drawings/vmlDrawing28.vml"/><Relationship Id="rId27" Type="http://schemas.openxmlformats.org/officeDocument/2006/relationships/slideLayout" Target="../slideLayouts/slideLayout3.xml"/><Relationship Id="rId26" Type="http://schemas.openxmlformats.org/officeDocument/2006/relationships/image" Target="../media/image143.emf"/><Relationship Id="rId25" Type="http://schemas.openxmlformats.org/officeDocument/2006/relationships/oleObject" Target="../embeddings/oleObject121.bin"/><Relationship Id="rId24" Type="http://schemas.openxmlformats.org/officeDocument/2006/relationships/image" Target="../media/image142.emf"/><Relationship Id="rId23" Type="http://schemas.openxmlformats.org/officeDocument/2006/relationships/oleObject" Target="../embeddings/oleObject120.bin"/><Relationship Id="rId22" Type="http://schemas.openxmlformats.org/officeDocument/2006/relationships/image" Target="../media/image141.emf"/><Relationship Id="rId21" Type="http://schemas.openxmlformats.org/officeDocument/2006/relationships/oleObject" Target="../embeddings/oleObject119.bin"/><Relationship Id="rId20" Type="http://schemas.openxmlformats.org/officeDocument/2006/relationships/image" Target="../media/image140.emf"/><Relationship Id="rId2" Type="http://schemas.openxmlformats.org/officeDocument/2006/relationships/image" Target="../media/image131.emf"/><Relationship Id="rId19" Type="http://schemas.openxmlformats.org/officeDocument/2006/relationships/oleObject" Target="../embeddings/oleObject118.bin"/><Relationship Id="rId18" Type="http://schemas.openxmlformats.org/officeDocument/2006/relationships/image" Target="../media/image139.emf"/><Relationship Id="rId17" Type="http://schemas.openxmlformats.org/officeDocument/2006/relationships/oleObject" Target="../embeddings/oleObject117.bin"/><Relationship Id="rId16" Type="http://schemas.openxmlformats.org/officeDocument/2006/relationships/image" Target="../media/image138.emf"/><Relationship Id="rId15" Type="http://schemas.openxmlformats.org/officeDocument/2006/relationships/oleObject" Target="../embeddings/oleObject116.bin"/><Relationship Id="rId14" Type="http://schemas.openxmlformats.org/officeDocument/2006/relationships/image" Target="../media/image137.emf"/><Relationship Id="rId13" Type="http://schemas.openxmlformats.org/officeDocument/2006/relationships/oleObject" Target="../embeddings/oleObject115.bin"/><Relationship Id="rId12" Type="http://schemas.openxmlformats.org/officeDocument/2006/relationships/image" Target="../media/image136.emf"/><Relationship Id="rId11" Type="http://schemas.openxmlformats.org/officeDocument/2006/relationships/oleObject" Target="../embeddings/oleObject114.bin"/><Relationship Id="rId10" Type="http://schemas.openxmlformats.org/officeDocument/2006/relationships/image" Target="../media/image135.emf"/><Relationship Id="rId1" Type="http://schemas.openxmlformats.org/officeDocument/2006/relationships/oleObject" Target="../embeddings/oleObject109.bin"/></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126.bin"/><Relationship Id="rId8" Type="http://schemas.openxmlformats.org/officeDocument/2006/relationships/image" Target="../media/image147.emf"/><Relationship Id="rId7" Type="http://schemas.openxmlformats.org/officeDocument/2006/relationships/oleObject" Target="../embeddings/oleObject125.bin"/><Relationship Id="rId6" Type="http://schemas.openxmlformats.org/officeDocument/2006/relationships/image" Target="../media/image146.emf"/><Relationship Id="rId5" Type="http://schemas.openxmlformats.org/officeDocument/2006/relationships/oleObject" Target="../embeddings/oleObject124.bin"/><Relationship Id="rId4" Type="http://schemas.openxmlformats.org/officeDocument/2006/relationships/image" Target="../media/image145.emf"/><Relationship Id="rId3" Type="http://schemas.openxmlformats.org/officeDocument/2006/relationships/oleObject" Target="../embeddings/oleObject123.bin"/><Relationship Id="rId24" Type="http://schemas.openxmlformats.org/officeDocument/2006/relationships/vmlDrawing" Target="../drawings/vmlDrawing29.vml"/><Relationship Id="rId23" Type="http://schemas.openxmlformats.org/officeDocument/2006/relationships/slideLayout" Target="../slideLayouts/slideLayout3.xml"/><Relationship Id="rId22" Type="http://schemas.openxmlformats.org/officeDocument/2006/relationships/image" Target="../media/image154.wmf"/><Relationship Id="rId21" Type="http://schemas.openxmlformats.org/officeDocument/2006/relationships/oleObject" Target="../embeddings/oleObject132.bin"/><Relationship Id="rId20" Type="http://schemas.openxmlformats.org/officeDocument/2006/relationships/image" Target="../media/image153.emf"/><Relationship Id="rId2" Type="http://schemas.openxmlformats.org/officeDocument/2006/relationships/image" Target="../media/image144.emf"/><Relationship Id="rId19" Type="http://schemas.openxmlformats.org/officeDocument/2006/relationships/oleObject" Target="../embeddings/oleObject131.bin"/><Relationship Id="rId18" Type="http://schemas.openxmlformats.org/officeDocument/2006/relationships/image" Target="../media/image152.emf"/><Relationship Id="rId17" Type="http://schemas.openxmlformats.org/officeDocument/2006/relationships/oleObject" Target="../embeddings/oleObject130.bin"/><Relationship Id="rId16" Type="http://schemas.openxmlformats.org/officeDocument/2006/relationships/image" Target="../media/image151.emf"/><Relationship Id="rId15" Type="http://schemas.openxmlformats.org/officeDocument/2006/relationships/oleObject" Target="../embeddings/oleObject129.bin"/><Relationship Id="rId14" Type="http://schemas.openxmlformats.org/officeDocument/2006/relationships/image" Target="../media/image150.emf"/><Relationship Id="rId13" Type="http://schemas.openxmlformats.org/officeDocument/2006/relationships/oleObject" Target="../embeddings/oleObject128.bin"/><Relationship Id="rId12" Type="http://schemas.openxmlformats.org/officeDocument/2006/relationships/image" Target="../media/image149.emf"/><Relationship Id="rId11" Type="http://schemas.openxmlformats.org/officeDocument/2006/relationships/oleObject" Target="../embeddings/oleObject127.bin"/><Relationship Id="rId10" Type="http://schemas.openxmlformats.org/officeDocument/2006/relationships/image" Target="../media/image148.emf"/><Relationship Id="rId1" Type="http://schemas.openxmlformats.org/officeDocument/2006/relationships/oleObject" Target="../embeddings/oleObject122.bin"/></Relationships>
</file>

<file path=ppt/slides/_rels/slide32.xml.rels><?xml version="1.0" encoding="UTF-8" standalone="yes"?>
<Relationships xmlns="http://schemas.openxmlformats.org/package/2006/relationships"><Relationship Id="rId9" Type="http://schemas.openxmlformats.org/officeDocument/2006/relationships/oleObject" Target="../embeddings/oleObject137.bin"/><Relationship Id="rId8" Type="http://schemas.openxmlformats.org/officeDocument/2006/relationships/image" Target="../media/image158.emf"/><Relationship Id="rId7" Type="http://schemas.openxmlformats.org/officeDocument/2006/relationships/oleObject" Target="../embeddings/oleObject136.bin"/><Relationship Id="rId6" Type="http://schemas.openxmlformats.org/officeDocument/2006/relationships/image" Target="../media/image157.emf"/><Relationship Id="rId5" Type="http://schemas.openxmlformats.org/officeDocument/2006/relationships/oleObject" Target="../embeddings/oleObject135.bin"/><Relationship Id="rId4" Type="http://schemas.openxmlformats.org/officeDocument/2006/relationships/image" Target="../media/image156.emf"/><Relationship Id="rId3" Type="http://schemas.openxmlformats.org/officeDocument/2006/relationships/oleObject" Target="../embeddings/oleObject134.bin"/><Relationship Id="rId28" Type="http://schemas.openxmlformats.org/officeDocument/2006/relationships/vmlDrawing" Target="../drawings/vmlDrawing30.vml"/><Relationship Id="rId27" Type="http://schemas.openxmlformats.org/officeDocument/2006/relationships/slideLayout" Target="../slideLayouts/slideLayout2.xml"/><Relationship Id="rId26" Type="http://schemas.openxmlformats.org/officeDocument/2006/relationships/image" Target="../media/image167.emf"/><Relationship Id="rId25" Type="http://schemas.openxmlformats.org/officeDocument/2006/relationships/oleObject" Target="../embeddings/oleObject145.bin"/><Relationship Id="rId24" Type="http://schemas.openxmlformats.org/officeDocument/2006/relationships/image" Target="../media/image166.emf"/><Relationship Id="rId23" Type="http://schemas.openxmlformats.org/officeDocument/2006/relationships/oleObject" Target="../embeddings/oleObject144.bin"/><Relationship Id="rId22" Type="http://schemas.openxmlformats.org/officeDocument/2006/relationships/image" Target="../media/image165.emf"/><Relationship Id="rId21" Type="http://schemas.openxmlformats.org/officeDocument/2006/relationships/oleObject" Target="../embeddings/oleObject143.bin"/><Relationship Id="rId20" Type="http://schemas.openxmlformats.org/officeDocument/2006/relationships/image" Target="../media/image164.emf"/><Relationship Id="rId2" Type="http://schemas.openxmlformats.org/officeDocument/2006/relationships/image" Target="../media/image155.emf"/><Relationship Id="rId19" Type="http://schemas.openxmlformats.org/officeDocument/2006/relationships/oleObject" Target="../embeddings/oleObject142.bin"/><Relationship Id="rId18" Type="http://schemas.openxmlformats.org/officeDocument/2006/relationships/image" Target="../media/image163.emf"/><Relationship Id="rId17" Type="http://schemas.openxmlformats.org/officeDocument/2006/relationships/oleObject" Target="../embeddings/oleObject141.bin"/><Relationship Id="rId16" Type="http://schemas.openxmlformats.org/officeDocument/2006/relationships/image" Target="../media/image162.emf"/><Relationship Id="rId15" Type="http://schemas.openxmlformats.org/officeDocument/2006/relationships/oleObject" Target="../embeddings/oleObject140.bin"/><Relationship Id="rId14" Type="http://schemas.openxmlformats.org/officeDocument/2006/relationships/image" Target="../media/image161.emf"/><Relationship Id="rId13" Type="http://schemas.openxmlformats.org/officeDocument/2006/relationships/oleObject" Target="../embeddings/oleObject139.bin"/><Relationship Id="rId12" Type="http://schemas.openxmlformats.org/officeDocument/2006/relationships/image" Target="../media/image160.emf"/><Relationship Id="rId11" Type="http://schemas.openxmlformats.org/officeDocument/2006/relationships/oleObject" Target="../embeddings/oleObject138.bin"/><Relationship Id="rId10" Type="http://schemas.openxmlformats.org/officeDocument/2006/relationships/image" Target="../media/image159.emf"/><Relationship Id="rId1" Type="http://schemas.openxmlformats.org/officeDocument/2006/relationships/oleObject" Target="../embeddings/oleObject133.bin"/></Relationships>
</file>

<file path=ppt/slides/_rels/slide33.xml.rels><?xml version="1.0" encoding="UTF-8" standalone="yes"?>
<Relationships xmlns="http://schemas.openxmlformats.org/package/2006/relationships"><Relationship Id="rId9" Type="http://schemas.openxmlformats.org/officeDocument/2006/relationships/oleObject" Target="../embeddings/oleObject150.bin"/><Relationship Id="rId8" Type="http://schemas.openxmlformats.org/officeDocument/2006/relationships/image" Target="../media/image171.emf"/><Relationship Id="rId7" Type="http://schemas.openxmlformats.org/officeDocument/2006/relationships/oleObject" Target="../embeddings/oleObject149.bin"/><Relationship Id="rId6" Type="http://schemas.openxmlformats.org/officeDocument/2006/relationships/image" Target="../media/image170.emf"/><Relationship Id="rId5" Type="http://schemas.openxmlformats.org/officeDocument/2006/relationships/oleObject" Target="../embeddings/oleObject148.bin"/><Relationship Id="rId4" Type="http://schemas.openxmlformats.org/officeDocument/2006/relationships/image" Target="../media/image169.emf"/><Relationship Id="rId3" Type="http://schemas.openxmlformats.org/officeDocument/2006/relationships/oleObject" Target="../embeddings/oleObject147.bin"/><Relationship Id="rId22" Type="http://schemas.openxmlformats.org/officeDocument/2006/relationships/vmlDrawing" Target="../drawings/vmlDrawing31.vml"/><Relationship Id="rId21" Type="http://schemas.openxmlformats.org/officeDocument/2006/relationships/slideLayout" Target="../slideLayouts/slideLayout3.xml"/><Relationship Id="rId20" Type="http://schemas.openxmlformats.org/officeDocument/2006/relationships/image" Target="../media/image177.emf"/><Relationship Id="rId2" Type="http://schemas.openxmlformats.org/officeDocument/2006/relationships/image" Target="../media/image168.emf"/><Relationship Id="rId19" Type="http://schemas.openxmlformats.org/officeDocument/2006/relationships/oleObject" Target="../embeddings/oleObject155.bin"/><Relationship Id="rId18" Type="http://schemas.openxmlformats.org/officeDocument/2006/relationships/image" Target="../media/image176.emf"/><Relationship Id="rId17" Type="http://schemas.openxmlformats.org/officeDocument/2006/relationships/oleObject" Target="../embeddings/oleObject154.bin"/><Relationship Id="rId16" Type="http://schemas.openxmlformats.org/officeDocument/2006/relationships/image" Target="../media/image175.emf"/><Relationship Id="rId15" Type="http://schemas.openxmlformats.org/officeDocument/2006/relationships/oleObject" Target="../embeddings/oleObject153.bin"/><Relationship Id="rId14" Type="http://schemas.openxmlformats.org/officeDocument/2006/relationships/image" Target="../media/image174.emf"/><Relationship Id="rId13" Type="http://schemas.openxmlformats.org/officeDocument/2006/relationships/oleObject" Target="../embeddings/oleObject152.bin"/><Relationship Id="rId12" Type="http://schemas.openxmlformats.org/officeDocument/2006/relationships/image" Target="../media/image173.emf"/><Relationship Id="rId11" Type="http://schemas.openxmlformats.org/officeDocument/2006/relationships/oleObject" Target="../embeddings/oleObject151.bin"/><Relationship Id="rId10" Type="http://schemas.openxmlformats.org/officeDocument/2006/relationships/image" Target="../media/image172.emf"/><Relationship Id="rId1" Type="http://schemas.openxmlformats.org/officeDocument/2006/relationships/oleObject" Target="../embeddings/oleObject146.bin"/></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81.emf"/><Relationship Id="rId7" Type="http://schemas.openxmlformats.org/officeDocument/2006/relationships/oleObject" Target="../embeddings/oleObject159.bin"/><Relationship Id="rId6" Type="http://schemas.openxmlformats.org/officeDocument/2006/relationships/image" Target="../media/image180.emf"/><Relationship Id="rId5" Type="http://schemas.openxmlformats.org/officeDocument/2006/relationships/oleObject" Target="../embeddings/oleObject158.bin"/><Relationship Id="rId4" Type="http://schemas.openxmlformats.org/officeDocument/2006/relationships/image" Target="../media/image179.emf"/><Relationship Id="rId3" Type="http://schemas.openxmlformats.org/officeDocument/2006/relationships/oleObject" Target="../embeddings/oleObject157.bin"/><Relationship Id="rId2" Type="http://schemas.openxmlformats.org/officeDocument/2006/relationships/image" Target="../media/image178.emf"/><Relationship Id="rId10" Type="http://schemas.openxmlformats.org/officeDocument/2006/relationships/vmlDrawing" Target="../drawings/vmlDrawing32.vml"/><Relationship Id="rId1" Type="http://schemas.openxmlformats.org/officeDocument/2006/relationships/oleObject" Target="../embeddings/oleObject156.bin"/></Relationships>
</file>

<file path=ppt/slides/_rels/slide35.xml.rels><?xml version="1.0" encoding="UTF-8" standalone="yes"?>
<Relationships xmlns="http://schemas.openxmlformats.org/package/2006/relationships"><Relationship Id="rId9" Type="http://schemas.openxmlformats.org/officeDocument/2006/relationships/oleObject" Target="../embeddings/oleObject164.bin"/><Relationship Id="rId8" Type="http://schemas.openxmlformats.org/officeDocument/2006/relationships/image" Target="../media/image185.emf"/><Relationship Id="rId7" Type="http://schemas.openxmlformats.org/officeDocument/2006/relationships/oleObject" Target="../embeddings/oleObject163.bin"/><Relationship Id="rId6" Type="http://schemas.openxmlformats.org/officeDocument/2006/relationships/image" Target="../media/image184.emf"/><Relationship Id="rId5" Type="http://schemas.openxmlformats.org/officeDocument/2006/relationships/oleObject" Target="../embeddings/oleObject162.bin"/><Relationship Id="rId4" Type="http://schemas.openxmlformats.org/officeDocument/2006/relationships/image" Target="../media/image183.emf"/><Relationship Id="rId3" Type="http://schemas.openxmlformats.org/officeDocument/2006/relationships/oleObject" Target="../embeddings/oleObject161.bin"/><Relationship Id="rId2" Type="http://schemas.openxmlformats.org/officeDocument/2006/relationships/image" Target="../media/image182.emf"/><Relationship Id="rId16" Type="http://schemas.openxmlformats.org/officeDocument/2006/relationships/vmlDrawing" Target="../drawings/vmlDrawing33.vml"/><Relationship Id="rId15" Type="http://schemas.openxmlformats.org/officeDocument/2006/relationships/slideLayout" Target="../slideLayouts/slideLayout3.xml"/><Relationship Id="rId14" Type="http://schemas.openxmlformats.org/officeDocument/2006/relationships/image" Target="../media/image188.emf"/><Relationship Id="rId13" Type="http://schemas.openxmlformats.org/officeDocument/2006/relationships/oleObject" Target="../embeddings/oleObject166.bin"/><Relationship Id="rId12" Type="http://schemas.openxmlformats.org/officeDocument/2006/relationships/image" Target="../media/image187.emf"/><Relationship Id="rId11" Type="http://schemas.openxmlformats.org/officeDocument/2006/relationships/oleObject" Target="../embeddings/oleObject165.bin"/><Relationship Id="rId10" Type="http://schemas.openxmlformats.org/officeDocument/2006/relationships/image" Target="../media/image186.emf"/><Relationship Id="rId1" Type="http://schemas.openxmlformats.org/officeDocument/2006/relationships/oleObject" Target="../embeddings/oleObject160.bin"/></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171.bin"/><Relationship Id="rId8" Type="http://schemas.openxmlformats.org/officeDocument/2006/relationships/image" Target="../media/image192.emf"/><Relationship Id="rId7" Type="http://schemas.openxmlformats.org/officeDocument/2006/relationships/oleObject" Target="../embeddings/oleObject170.bin"/><Relationship Id="rId6" Type="http://schemas.openxmlformats.org/officeDocument/2006/relationships/image" Target="../media/image191.emf"/><Relationship Id="rId5" Type="http://schemas.openxmlformats.org/officeDocument/2006/relationships/oleObject" Target="../embeddings/oleObject169.bin"/><Relationship Id="rId4" Type="http://schemas.openxmlformats.org/officeDocument/2006/relationships/image" Target="../media/image190.emf"/><Relationship Id="rId3" Type="http://schemas.openxmlformats.org/officeDocument/2006/relationships/oleObject" Target="../embeddings/oleObject168.bin"/><Relationship Id="rId22" Type="http://schemas.openxmlformats.org/officeDocument/2006/relationships/vmlDrawing" Target="../drawings/vmlDrawing34.vml"/><Relationship Id="rId21" Type="http://schemas.openxmlformats.org/officeDocument/2006/relationships/slideLayout" Target="../slideLayouts/slideLayout3.xml"/><Relationship Id="rId20" Type="http://schemas.openxmlformats.org/officeDocument/2006/relationships/image" Target="../media/image198.emf"/><Relationship Id="rId2" Type="http://schemas.openxmlformats.org/officeDocument/2006/relationships/image" Target="../media/image189.emf"/><Relationship Id="rId19" Type="http://schemas.openxmlformats.org/officeDocument/2006/relationships/oleObject" Target="../embeddings/oleObject176.bin"/><Relationship Id="rId18" Type="http://schemas.openxmlformats.org/officeDocument/2006/relationships/image" Target="../media/image197.emf"/><Relationship Id="rId17" Type="http://schemas.openxmlformats.org/officeDocument/2006/relationships/oleObject" Target="../embeddings/oleObject175.bin"/><Relationship Id="rId16" Type="http://schemas.openxmlformats.org/officeDocument/2006/relationships/image" Target="../media/image196.emf"/><Relationship Id="rId15" Type="http://schemas.openxmlformats.org/officeDocument/2006/relationships/oleObject" Target="../embeddings/oleObject174.bin"/><Relationship Id="rId14" Type="http://schemas.openxmlformats.org/officeDocument/2006/relationships/image" Target="../media/image195.emf"/><Relationship Id="rId13" Type="http://schemas.openxmlformats.org/officeDocument/2006/relationships/oleObject" Target="../embeddings/oleObject173.bin"/><Relationship Id="rId12" Type="http://schemas.openxmlformats.org/officeDocument/2006/relationships/image" Target="../media/image194.emf"/><Relationship Id="rId11" Type="http://schemas.openxmlformats.org/officeDocument/2006/relationships/oleObject" Target="../embeddings/oleObject172.bin"/><Relationship Id="rId10" Type="http://schemas.openxmlformats.org/officeDocument/2006/relationships/image" Target="../media/image193.emf"/><Relationship Id="rId1" Type="http://schemas.openxmlformats.org/officeDocument/2006/relationships/oleObject" Target="../embeddings/oleObject167.bin"/></Relationships>
</file>

<file path=ppt/slides/_rels/slide37.xml.rels><?xml version="1.0" encoding="UTF-8" standalone="yes"?>
<Relationships xmlns="http://schemas.openxmlformats.org/package/2006/relationships"><Relationship Id="rId8" Type="http://schemas.openxmlformats.org/officeDocument/2006/relationships/vmlDrawing" Target="../drawings/vmlDrawing35.vml"/><Relationship Id="rId7" Type="http://schemas.openxmlformats.org/officeDocument/2006/relationships/slideLayout" Target="../slideLayouts/slideLayout2.xml"/><Relationship Id="rId6" Type="http://schemas.openxmlformats.org/officeDocument/2006/relationships/image" Target="../media/image201.emf"/><Relationship Id="rId5" Type="http://schemas.openxmlformats.org/officeDocument/2006/relationships/oleObject" Target="../embeddings/oleObject179.bin"/><Relationship Id="rId4" Type="http://schemas.openxmlformats.org/officeDocument/2006/relationships/image" Target="../media/image200.emf"/><Relationship Id="rId3" Type="http://schemas.openxmlformats.org/officeDocument/2006/relationships/oleObject" Target="../embeddings/oleObject178.bin"/><Relationship Id="rId2" Type="http://schemas.openxmlformats.org/officeDocument/2006/relationships/image" Target="../media/image199.emf"/><Relationship Id="rId1" Type="http://schemas.openxmlformats.org/officeDocument/2006/relationships/oleObject" Target="../embeddings/oleObject177.bin"/></Relationships>
</file>

<file path=ppt/slides/_rels/slide38.xml.rels><?xml version="1.0" encoding="UTF-8" standalone="yes"?>
<Relationships xmlns="http://schemas.openxmlformats.org/package/2006/relationships"><Relationship Id="rId8" Type="http://schemas.openxmlformats.org/officeDocument/2006/relationships/vmlDrawing" Target="../drawings/vmlDrawing36.vml"/><Relationship Id="rId7" Type="http://schemas.openxmlformats.org/officeDocument/2006/relationships/slideLayout" Target="../slideLayouts/slideLayout2.xml"/><Relationship Id="rId6" Type="http://schemas.openxmlformats.org/officeDocument/2006/relationships/image" Target="../media/image204.wmf"/><Relationship Id="rId5" Type="http://schemas.openxmlformats.org/officeDocument/2006/relationships/oleObject" Target="../embeddings/oleObject182.bin"/><Relationship Id="rId4" Type="http://schemas.openxmlformats.org/officeDocument/2006/relationships/image" Target="../media/image203.wmf"/><Relationship Id="rId3" Type="http://schemas.openxmlformats.org/officeDocument/2006/relationships/oleObject" Target="../embeddings/oleObject181.bin"/><Relationship Id="rId2" Type="http://schemas.openxmlformats.org/officeDocument/2006/relationships/image" Target="../media/image202.wmf"/><Relationship Id="rId1" Type="http://schemas.openxmlformats.org/officeDocument/2006/relationships/oleObject" Target="../embeddings/oleObject180.bin"/></Relationships>
</file>

<file path=ppt/slides/_rels/slide39.xml.rels><?xml version="1.0" encoding="UTF-8" standalone="yes"?>
<Relationships xmlns="http://schemas.openxmlformats.org/package/2006/relationships"><Relationship Id="rId9" Type="http://schemas.openxmlformats.org/officeDocument/2006/relationships/oleObject" Target="../embeddings/oleObject187.bin"/><Relationship Id="rId8" Type="http://schemas.openxmlformats.org/officeDocument/2006/relationships/image" Target="../media/image208.emf"/><Relationship Id="rId7" Type="http://schemas.openxmlformats.org/officeDocument/2006/relationships/oleObject" Target="../embeddings/oleObject186.bin"/><Relationship Id="rId6" Type="http://schemas.openxmlformats.org/officeDocument/2006/relationships/image" Target="../media/image207.wmf"/><Relationship Id="rId5" Type="http://schemas.openxmlformats.org/officeDocument/2006/relationships/oleObject" Target="../embeddings/oleObject185.bin"/><Relationship Id="rId4" Type="http://schemas.openxmlformats.org/officeDocument/2006/relationships/image" Target="../media/image206.emf"/><Relationship Id="rId33" Type="http://schemas.openxmlformats.org/officeDocument/2006/relationships/notesSlide" Target="../notesSlides/notesSlide3.xml"/><Relationship Id="rId32" Type="http://schemas.openxmlformats.org/officeDocument/2006/relationships/vmlDrawing" Target="../drawings/vmlDrawing37.vml"/><Relationship Id="rId31" Type="http://schemas.openxmlformats.org/officeDocument/2006/relationships/slideLayout" Target="../slideLayouts/slideLayout2.xml"/><Relationship Id="rId30" Type="http://schemas.openxmlformats.org/officeDocument/2006/relationships/image" Target="../media/image219.emf"/><Relationship Id="rId3" Type="http://schemas.openxmlformats.org/officeDocument/2006/relationships/oleObject" Target="../embeddings/oleObject184.bin"/><Relationship Id="rId29" Type="http://schemas.openxmlformats.org/officeDocument/2006/relationships/oleObject" Target="../embeddings/oleObject197.bin"/><Relationship Id="rId28" Type="http://schemas.openxmlformats.org/officeDocument/2006/relationships/image" Target="../media/image218.emf"/><Relationship Id="rId27" Type="http://schemas.openxmlformats.org/officeDocument/2006/relationships/oleObject" Target="../embeddings/oleObject196.bin"/><Relationship Id="rId26" Type="http://schemas.openxmlformats.org/officeDocument/2006/relationships/image" Target="../media/image217.emf"/><Relationship Id="rId25" Type="http://schemas.openxmlformats.org/officeDocument/2006/relationships/oleObject" Target="../embeddings/oleObject195.bin"/><Relationship Id="rId24" Type="http://schemas.openxmlformats.org/officeDocument/2006/relationships/image" Target="../media/image216.emf"/><Relationship Id="rId23" Type="http://schemas.openxmlformats.org/officeDocument/2006/relationships/oleObject" Target="../embeddings/oleObject194.bin"/><Relationship Id="rId22" Type="http://schemas.openxmlformats.org/officeDocument/2006/relationships/image" Target="../media/image215.emf"/><Relationship Id="rId21" Type="http://schemas.openxmlformats.org/officeDocument/2006/relationships/oleObject" Target="../embeddings/oleObject193.bin"/><Relationship Id="rId20" Type="http://schemas.openxmlformats.org/officeDocument/2006/relationships/image" Target="../media/image214.emf"/><Relationship Id="rId2" Type="http://schemas.openxmlformats.org/officeDocument/2006/relationships/image" Target="../media/image205.emf"/><Relationship Id="rId19" Type="http://schemas.openxmlformats.org/officeDocument/2006/relationships/oleObject" Target="../embeddings/oleObject192.bin"/><Relationship Id="rId18" Type="http://schemas.openxmlformats.org/officeDocument/2006/relationships/image" Target="../media/image213.emf"/><Relationship Id="rId17" Type="http://schemas.openxmlformats.org/officeDocument/2006/relationships/oleObject" Target="../embeddings/oleObject191.bin"/><Relationship Id="rId16" Type="http://schemas.openxmlformats.org/officeDocument/2006/relationships/image" Target="../media/image212.emf"/><Relationship Id="rId15" Type="http://schemas.openxmlformats.org/officeDocument/2006/relationships/oleObject" Target="../embeddings/oleObject190.bin"/><Relationship Id="rId14" Type="http://schemas.openxmlformats.org/officeDocument/2006/relationships/image" Target="../media/image211.emf"/><Relationship Id="rId13" Type="http://schemas.openxmlformats.org/officeDocument/2006/relationships/oleObject" Target="../embeddings/oleObject189.bin"/><Relationship Id="rId12" Type="http://schemas.openxmlformats.org/officeDocument/2006/relationships/image" Target="../media/image210.emf"/><Relationship Id="rId11" Type="http://schemas.openxmlformats.org/officeDocument/2006/relationships/oleObject" Target="../embeddings/oleObject188.bin"/><Relationship Id="rId10" Type="http://schemas.openxmlformats.org/officeDocument/2006/relationships/image" Target="../media/image209.emf"/><Relationship Id="rId1" Type="http://schemas.openxmlformats.org/officeDocument/2006/relationships/oleObject" Target="../embeddings/oleObject183.bin"/></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78.xml"/><Relationship Id="rId8" Type="http://schemas.openxmlformats.org/officeDocument/2006/relationships/image" Target="../media/image17.emf"/><Relationship Id="rId7" Type="http://schemas.openxmlformats.org/officeDocument/2006/relationships/oleObject" Target="../embeddings/oleObject11.bin"/><Relationship Id="rId6" Type="http://schemas.openxmlformats.org/officeDocument/2006/relationships/image" Target="../media/image16.emf"/><Relationship Id="rId5" Type="http://schemas.openxmlformats.org/officeDocument/2006/relationships/oleObject" Target="../embeddings/oleObject10.bin"/><Relationship Id="rId4" Type="http://schemas.openxmlformats.org/officeDocument/2006/relationships/image" Target="../media/image15.emf"/><Relationship Id="rId3" Type="http://schemas.openxmlformats.org/officeDocument/2006/relationships/oleObject" Target="../embeddings/oleObject9.bin"/><Relationship Id="rId2" Type="http://schemas.openxmlformats.org/officeDocument/2006/relationships/image" Target="../media/image14.emf"/><Relationship Id="rId10" Type="http://schemas.openxmlformats.org/officeDocument/2006/relationships/vmlDrawing" Target="../drawings/vmlDrawing3.vml"/><Relationship Id="rId1" Type="http://schemas.openxmlformats.org/officeDocument/2006/relationships/oleObject" Target="../embeddings/oleObject8.bin"/></Relationships>
</file>

<file path=ppt/slides/_rels/slide40.xml.rels><?xml version="1.0" encoding="UTF-8" standalone="yes"?>
<Relationships xmlns="http://schemas.openxmlformats.org/package/2006/relationships"><Relationship Id="rId9" Type="http://schemas.openxmlformats.org/officeDocument/2006/relationships/oleObject" Target="../embeddings/oleObject202.bin"/><Relationship Id="rId8" Type="http://schemas.openxmlformats.org/officeDocument/2006/relationships/image" Target="../media/image223.emf"/><Relationship Id="rId7" Type="http://schemas.openxmlformats.org/officeDocument/2006/relationships/oleObject" Target="../embeddings/oleObject201.bin"/><Relationship Id="rId6" Type="http://schemas.openxmlformats.org/officeDocument/2006/relationships/image" Target="../media/image222.emf"/><Relationship Id="rId5" Type="http://schemas.openxmlformats.org/officeDocument/2006/relationships/oleObject" Target="../embeddings/oleObject200.bin"/><Relationship Id="rId4" Type="http://schemas.openxmlformats.org/officeDocument/2006/relationships/image" Target="../media/image221.emf"/><Relationship Id="rId3" Type="http://schemas.openxmlformats.org/officeDocument/2006/relationships/oleObject" Target="../embeddings/oleObject199.bin"/><Relationship Id="rId2" Type="http://schemas.openxmlformats.org/officeDocument/2006/relationships/image" Target="../media/image220.emf"/><Relationship Id="rId14" Type="http://schemas.openxmlformats.org/officeDocument/2006/relationships/vmlDrawing" Target="../drawings/vmlDrawing38.vml"/><Relationship Id="rId13" Type="http://schemas.openxmlformats.org/officeDocument/2006/relationships/slideLayout" Target="../slideLayouts/slideLayout2.xml"/><Relationship Id="rId12" Type="http://schemas.openxmlformats.org/officeDocument/2006/relationships/image" Target="../media/image225.wmf"/><Relationship Id="rId11" Type="http://schemas.openxmlformats.org/officeDocument/2006/relationships/oleObject" Target="../embeddings/oleObject203.bin"/><Relationship Id="rId10" Type="http://schemas.openxmlformats.org/officeDocument/2006/relationships/image" Target="../media/image224.emf"/><Relationship Id="rId1" Type="http://schemas.openxmlformats.org/officeDocument/2006/relationships/oleObject" Target="../embeddings/oleObject198.bin"/></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398.xml"/><Relationship Id="rId8" Type="http://schemas.openxmlformats.org/officeDocument/2006/relationships/image" Target="../media/image229.emf"/><Relationship Id="rId7" Type="http://schemas.openxmlformats.org/officeDocument/2006/relationships/oleObject" Target="../embeddings/oleObject207.bin"/><Relationship Id="rId6" Type="http://schemas.openxmlformats.org/officeDocument/2006/relationships/image" Target="../media/image228.emf"/><Relationship Id="rId5" Type="http://schemas.openxmlformats.org/officeDocument/2006/relationships/oleObject" Target="../embeddings/oleObject206.bin"/><Relationship Id="rId4" Type="http://schemas.openxmlformats.org/officeDocument/2006/relationships/image" Target="../media/image227.wmf"/><Relationship Id="rId3" Type="http://schemas.openxmlformats.org/officeDocument/2006/relationships/oleObject" Target="../embeddings/oleObject205.bin"/><Relationship Id="rId2" Type="http://schemas.openxmlformats.org/officeDocument/2006/relationships/image" Target="../media/image226.emf"/><Relationship Id="rId10" Type="http://schemas.openxmlformats.org/officeDocument/2006/relationships/vmlDrawing" Target="../drawings/vmlDrawing39.vml"/><Relationship Id="rId1" Type="http://schemas.openxmlformats.org/officeDocument/2006/relationships/oleObject" Target="../embeddings/oleObject204.bin"/></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398.xml"/><Relationship Id="rId8" Type="http://schemas.openxmlformats.org/officeDocument/2006/relationships/image" Target="../media/image233.emf"/><Relationship Id="rId7" Type="http://schemas.openxmlformats.org/officeDocument/2006/relationships/oleObject" Target="../embeddings/oleObject211.bin"/><Relationship Id="rId6" Type="http://schemas.openxmlformats.org/officeDocument/2006/relationships/image" Target="../media/image232.emf"/><Relationship Id="rId5" Type="http://schemas.openxmlformats.org/officeDocument/2006/relationships/oleObject" Target="../embeddings/oleObject210.bin"/><Relationship Id="rId4" Type="http://schemas.openxmlformats.org/officeDocument/2006/relationships/image" Target="../media/image231.emf"/><Relationship Id="rId3" Type="http://schemas.openxmlformats.org/officeDocument/2006/relationships/oleObject" Target="../embeddings/oleObject209.bin"/><Relationship Id="rId2" Type="http://schemas.openxmlformats.org/officeDocument/2006/relationships/image" Target="../media/image230.emf"/><Relationship Id="rId10" Type="http://schemas.openxmlformats.org/officeDocument/2006/relationships/vmlDrawing" Target="../drawings/vmlDrawing40.vml"/><Relationship Id="rId1" Type="http://schemas.openxmlformats.org/officeDocument/2006/relationships/oleObject" Target="../embeddings/oleObject208.bin"/></Relationships>
</file>

<file path=ppt/slides/_rels/slide43.xml.rels><?xml version="1.0" encoding="UTF-8" standalone="yes"?>
<Relationships xmlns="http://schemas.openxmlformats.org/package/2006/relationships"><Relationship Id="rId9" Type="http://schemas.openxmlformats.org/officeDocument/2006/relationships/oleObject" Target="../embeddings/oleObject216.bin"/><Relationship Id="rId8" Type="http://schemas.openxmlformats.org/officeDocument/2006/relationships/image" Target="../media/image237.emf"/><Relationship Id="rId7" Type="http://schemas.openxmlformats.org/officeDocument/2006/relationships/oleObject" Target="../embeddings/oleObject215.bin"/><Relationship Id="rId6" Type="http://schemas.openxmlformats.org/officeDocument/2006/relationships/image" Target="../media/image236.emf"/><Relationship Id="rId5" Type="http://schemas.openxmlformats.org/officeDocument/2006/relationships/oleObject" Target="../embeddings/oleObject214.bin"/><Relationship Id="rId4" Type="http://schemas.openxmlformats.org/officeDocument/2006/relationships/image" Target="../media/image235.emf"/><Relationship Id="rId32" Type="http://schemas.openxmlformats.org/officeDocument/2006/relationships/vmlDrawing" Target="../drawings/vmlDrawing41.vml"/><Relationship Id="rId31" Type="http://schemas.openxmlformats.org/officeDocument/2006/relationships/slideLayout" Target="../slideLayouts/slideLayout398.xml"/><Relationship Id="rId30" Type="http://schemas.openxmlformats.org/officeDocument/2006/relationships/image" Target="../media/image248.emf"/><Relationship Id="rId3" Type="http://schemas.openxmlformats.org/officeDocument/2006/relationships/oleObject" Target="../embeddings/oleObject213.bin"/><Relationship Id="rId29" Type="http://schemas.openxmlformats.org/officeDocument/2006/relationships/oleObject" Target="../embeddings/oleObject226.bin"/><Relationship Id="rId28" Type="http://schemas.openxmlformats.org/officeDocument/2006/relationships/image" Target="../media/image247.emf"/><Relationship Id="rId27" Type="http://schemas.openxmlformats.org/officeDocument/2006/relationships/oleObject" Target="../embeddings/oleObject225.bin"/><Relationship Id="rId26" Type="http://schemas.openxmlformats.org/officeDocument/2006/relationships/image" Target="../media/image246.emf"/><Relationship Id="rId25" Type="http://schemas.openxmlformats.org/officeDocument/2006/relationships/oleObject" Target="../embeddings/oleObject224.bin"/><Relationship Id="rId24" Type="http://schemas.openxmlformats.org/officeDocument/2006/relationships/image" Target="../media/image245.emf"/><Relationship Id="rId23" Type="http://schemas.openxmlformats.org/officeDocument/2006/relationships/oleObject" Target="../embeddings/oleObject223.bin"/><Relationship Id="rId22" Type="http://schemas.openxmlformats.org/officeDocument/2006/relationships/image" Target="../media/image244.emf"/><Relationship Id="rId21" Type="http://schemas.openxmlformats.org/officeDocument/2006/relationships/oleObject" Target="../embeddings/oleObject222.bin"/><Relationship Id="rId20" Type="http://schemas.openxmlformats.org/officeDocument/2006/relationships/image" Target="../media/image243.emf"/><Relationship Id="rId2" Type="http://schemas.openxmlformats.org/officeDocument/2006/relationships/image" Target="../media/image234.emf"/><Relationship Id="rId19" Type="http://schemas.openxmlformats.org/officeDocument/2006/relationships/oleObject" Target="../embeddings/oleObject221.bin"/><Relationship Id="rId18" Type="http://schemas.openxmlformats.org/officeDocument/2006/relationships/image" Target="../media/image242.emf"/><Relationship Id="rId17" Type="http://schemas.openxmlformats.org/officeDocument/2006/relationships/oleObject" Target="../embeddings/oleObject220.bin"/><Relationship Id="rId16" Type="http://schemas.openxmlformats.org/officeDocument/2006/relationships/image" Target="../media/image241.emf"/><Relationship Id="rId15" Type="http://schemas.openxmlformats.org/officeDocument/2006/relationships/oleObject" Target="../embeddings/oleObject219.bin"/><Relationship Id="rId14" Type="http://schemas.openxmlformats.org/officeDocument/2006/relationships/image" Target="../media/image240.emf"/><Relationship Id="rId13" Type="http://schemas.openxmlformats.org/officeDocument/2006/relationships/oleObject" Target="../embeddings/oleObject218.bin"/><Relationship Id="rId12" Type="http://schemas.openxmlformats.org/officeDocument/2006/relationships/image" Target="../media/image239.emf"/><Relationship Id="rId11" Type="http://schemas.openxmlformats.org/officeDocument/2006/relationships/oleObject" Target="../embeddings/oleObject217.bin"/><Relationship Id="rId10" Type="http://schemas.openxmlformats.org/officeDocument/2006/relationships/image" Target="../media/image238.emf"/><Relationship Id="rId1" Type="http://schemas.openxmlformats.org/officeDocument/2006/relationships/oleObject" Target="../embeddings/oleObject212.bin"/></Relationships>
</file>

<file path=ppt/slides/_rels/slide44.xml.rels><?xml version="1.0" encoding="UTF-8" standalone="yes"?>
<Relationships xmlns="http://schemas.openxmlformats.org/package/2006/relationships"><Relationship Id="rId9" Type="http://schemas.openxmlformats.org/officeDocument/2006/relationships/oleObject" Target="../embeddings/oleObject231.bin"/><Relationship Id="rId8" Type="http://schemas.openxmlformats.org/officeDocument/2006/relationships/image" Target="../media/image252.emf"/><Relationship Id="rId7" Type="http://schemas.openxmlformats.org/officeDocument/2006/relationships/oleObject" Target="../embeddings/oleObject230.bin"/><Relationship Id="rId6" Type="http://schemas.openxmlformats.org/officeDocument/2006/relationships/image" Target="../media/image251.emf"/><Relationship Id="rId5" Type="http://schemas.openxmlformats.org/officeDocument/2006/relationships/oleObject" Target="../embeddings/oleObject229.bin"/><Relationship Id="rId4" Type="http://schemas.openxmlformats.org/officeDocument/2006/relationships/image" Target="../media/image250.emf"/><Relationship Id="rId3" Type="http://schemas.openxmlformats.org/officeDocument/2006/relationships/oleObject" Target="../embeddings/oleObject228.bin"/><Relationship Id="rId24" Type="http://schemas.openxmlformats.org/officeDocument/2006/relationships/vmlDrawing" Target="../drawings/vmlDrawing42.vml"/><Relationship Id="rId23" Type="http://schemas.openxmlformats.org/officeDocument/2006/relationships/slideLayout" Target="../slideLayouts/slideLayout399.xml"/><Relationship Id="rId22" Type="http://schemas.openxmlformats.org/officeDocument/2006/relationships/image" Target="../media/image259.emf"/><Relationship Id="rId21" Type="http://schemas.openxmlformats.org/officeDocument/2006/relationships/oleObject" Target="../embeddings/oleObject237.bin"/><Relationship Id="rId20" Type="http://schemas.openxmlformats.org/officeDocument/2006/relationships/image" Target="../media/image258.emf"/><Relationship Id="rId2" Type="http://schemas.openxmlformats.org/officeDocument/2006/relationships/image" Target="../media/image249.emf"/><Relationship Id="rId19" Type="http://schemas.openxmlformats.org/officeDocument/2006/relationships/oleObject" Target="../embeddings/oleObject236.bin"/><Relationship Id="rId18" Type="http://schemas.openxmlformats.org/officeDocument/2006/relationships/image" Target="../media/image257.emf"/><Relationship Id="rId17" Type="http://schemas.openxmlformats.org/officeDocument/2006/relationships/oleObject" Target="../embeddings/oleObject235.bin"/><Relationship Id="rId16" Type="http://schemas.openxmlformats.org/officeDocument/2006/relationships/image" Target="../media/image256.emf"/><Relationship Id="rId15" Type="http://schemas.openxmlformats.org/officeDocument/2006/relationships/oleObject" Target="../embeddings/oleObject234.bin"/><Relationship Id="rId14" Type="http://schemas.openxmlformats.org/officeDocument/2006/relationships/image" Target="../media/image255.emf"/><Relationship Id="rId13" Type="http://schemas.openxmlformats.org/officeDocument/2006/relationships/oleObject" Target="../embeddings/oleObject233.bin"/><Relationship Id="rId12" Type="http://schemas.openxmlformats.org/officeDocument/2006/relationships/image" Target="../media/image254.emf"/><Relationship Id="rId11" Type="http://schemas.openxmlformats.org/officeDocument/2006/relationships/oleObject" Target="../embeddings/oleObject232.bin"/><Relationship Id="rId10" Type="http://schemas.openxmlformats.org/officeDocument/2006/relationships/image" Target="../media/image253.emf"/><Relationship Id="rId1" Type="http://schemas.openxmlformats.org/officeDocument/2006/relationships/oleObject" Target="../embeddings/oleObject227.bin"/></Relationships>
</file>

<file path=ppt/slides/_rels/slide45.xml.rels><?xml version="1.0" encoding="UTF-8" standalone="yes"?>
<Relationships xmlns="http://schemas.openxmlformats.org/package/2006/relationships"><Relationship Id="rId8" Type="http://schemas.openxmlformats.org/officeDocument/2006/relationships/vmlDrawing" Target="../drawings/vmlDrawing43.vml"/><Relationship Id="rId7" Type="http://schemas.openxmlformats.org/officeDocument/2006/relationships/slideLayout" Target="../slideLayouts/slideLayout399.xml"/><Relationship Id="rId6" Type="http://schemas.openxmlformats.org/officeDocument/2006/relationships/image" Target="../media/image262.emf"/><Relationship Id="rId5" Type="http://schemas.openxmlformats.org/officeDocument/2006/relationships/oleObject" Target="../embeddings/oleObject240.bin"/><Relationship Id="rId4" Type="http://schemas.openxmlformats.org/officeDocument/2006/relationships/image" Target="../media/image261.emf"/><Relationship Id="rId3" Type="http://schemas.openxmlformats.org/officeDocument/2006/relationships/oleObject" Target="../embeddings/oleObject239.bin"/><Relationship Id="rId2" Type="http://schemas.openxmlformats.org/officeDocument/2006/relationships/image" Target="../media/image260.emf"/><Relationship Id="rId1" Type="http://schemas.openxmlformats.org/officeDocument/2006/relationships/oleObject" Target="../embeddings/oleObject238.bin"/></Relationships>
</file>

<file path=ppt/slides/_rels/slide46.xml.rels><?xml version="1.0" encoding="UTF-8" standalone="yes"?>
<Relationships xmlns="http://schemas.openxmlformats.org/package/2006/relationships"><Relationship Id="rId9" Type="http://schemas.openxmlformats.org/officeDocument/2006/relationships/oleObject" Target="../embeddings/oleObject245.bin"/><Relationship Id="rId8" Type="http://schemas.openxmlformats.org/officeDocument/2006/relationships/image" Target="../media/image266.emf"/><Relationship Id="rId7" Type="http://schemas.openxmlformats.org/officeDocument/2006/relationships/oleObject" Target="../embeddings/oleObject244.bin"/><Relationship Id="rId6" Type="http://schemas.openxmlformats.org/officeDocument/2006/relationships/image" Target="../media/image265.emf"/><Relationship Id="rId5" Type="http://schemas.openxmlformats.org/officeDocument/2006/relationships/oleObject" Target="../embeddings/oleObject243.bin"/><Relationship Id="rId4" Type="http://schemas.openxmlformats.org/officeDocument/2006/relationships/image" Target="../media/image264.emf"/><Relationship Id="rId3" Type="http://schemas.openxmlformats.org/officeDocument/2006/relationships/oleObject" Target="../embeddings/oleObject242.bin"/><Relationship Id="rId22" Type="http://schemas.openxmlformats.org/officeDocument/2006/relationships/vmlDrawing" Target="../drawings/vmlDrawing44.vml"/><Relationship Id="rId21" Type="http://schemas.openxmlformats.org/officeDocument/2006/relationships/slideLayout" Target="../slideLayouts/slideLayout411.xml"/><Relationship Id="rId20" Type="http://schemas.openxmlformats.org/officeDocument/2006/relationships/image" Target="../media/image272.wmf"/><Relationship Id="rId2" Type="http://schemas.openxmlformats.org/officeDocument/2006/relationships/image" Target="../media/image263.emf"/><Relationship Id="rId19" Type="http://schemas.openxmlformats.org/officeDocument/2006/relationships/oleObject" Target="../embeddings/oleObject250.bin"/><Relationship Id="rId18" Type="http://schemas.openxmlformats.org/officeDocument/2006/relationships/image" Target="../media/image271.wmf"/><Relationship Id="rId17" Type="http://schemas.openxmlformats.org/officeDocument/2006/relationships/oleObject" Target="../embeddings/oleObject249.bin"/><Relationship Id="rId16" Type="http://schemas.openxmlformats.org/officeDocument/2006/relationships/image" Target="../media/image270.wmf"/><Relationship Id="rId15" Type="http://schemas.openxmlformats.org/officeDocument/2006/relationships/oleObject" Target="../embeddings/oleObject248.bin"/><Relationship Id="rId14" Type="http://schemas.openxmlformats.org/officeDocument/2006/relationships/image" Target="../media/image269.wmf"/><Relationship Id="rId13" Type="http://schemas.openxmlformats.org/officeDocument/2006/relationships/oleObject" Target="../embeddings/oleObject247.bin"/><Relationship Id="rId12" Type="http://schemas.openxmlformats.org/officeDocument/2006/relationships/image" Target="../media/image268.wmf"/><Relationship Id="rId11" Type="http://schemas.openxmlformats.org/officeDocument/2006/relationships/oleObject" Target="../embeddings/oleObject246.bin"/><Relationship Id="rId10" Type="http://schemas.openxmlformats.org/officeDocument/2006/relationships/image" Target="../media/image267.emf"/><Relationship Id="rId1" Type="http://schemas.openxmlformats.org/officeDocument/2006/relationships/oleObject" Target="../embeddings/oleObject241.bin"/></Relationships>
</file>

<file path=ppt/slides/_rels/slide47.xml.rels><?xml version="1.0" encoding="UTF-8" standalone="yes"?>
<Relationships xmlns="http://schemas.openxmlformats.org/package/2006/relationships"><Relationship Id="rId9" Type="http://schemas.openxmlformats.org/officeDocument/2006/relationships/oleObject" Target="../embeddings/oleObject255.bin"/><Relationship Id="rId8" Type="http://schemas.openxmlformats.org/officeDocument/2006/relationships/image" Target="../media/image276.wmf"/><Relationship Id="rId7" Type="http://schemas.openxmlformats.org/officeDocument/2006/relationships/oleObject" Target="../embeddings/oleObject254.bin"/><Relationship Id="rId6" Type="http://schemas.openxmlformats.org/officeDocument/2006/relationships/image" Target="../media/image275.wmf"/><Relationship Id="rId5" Type="http://schemas.openxmlformats.org/officeDocument/2006/relationships/oleObject" Target="../embeddings/oleObject253.bin"/><Relationship Id="rId4" Type="http://schemas.openxmlformats.org/officeDocument/2006/relationships/image" Target="../media/image274.wmf"/><Relationship Id="rId3" Type="http://schemas.openxmlformats.org/officeDocument/2006/relationships/oleObject" Target="../embeddings/oleObject252.bin"/><Relationship Id="rId2" Type="http://schemas.openxmlformats.org/officeDocument/2006/relationships/image" Target="../media/image273.wmf"/><Relationship Id="rId16" Type="http://schemas.openxmlformats.org/officeDocument/2006/relationships/vmlDrawing" Target="../drawings/vmlDrawing45.vml"/><Relationship Id="rId15" Type="http://schemas.openxmlformats.org/officeDocument/2006/relationships/slideLayout" Target="../slideLayouts/slideLayout422.xml"/><Relationship Id="rId14" Type="http://schemas.openxmlformats.org/officeDocument/2006/relationships/image" Target="../media/image279.wmf"/><Relationship Id="rId13" Type="http://schemas.openxmlformats.org/officeDocument/2006/relationships/oleObject" Target="../embeddings/oleObject257.bin"/><Relationship Id="rId12" Type="http://schemas.openxmlformats.org/officeDocument/2006/relationships/image" Target="../media/image278.wmf"/><Relationship Id="rId11" Type="http://schemas.openxmlformats.org/officeDocument/2006/relationships/oleObject" Target="../embeddings/oleObject256.bin"/><Relationship Id="rId10" Type="http://schemas.openxmlformats.org/officeDocument/2006/relationships/image" Target="../media/image277.wmf"/><Relationship Id="rId1" Type="http://schemas.openxmlformats.org/officeDocument/2006/relationships/oleObject" Target="../embeddings/oleObject251.bin"/></Relationships>
</file>

<file path=ppt/slides/_rels/slide48.xml.rels><?xml version="1.0" encoding="UTF-8" standalone="yes"?>
<Relationships xmlns="http://schemas.openxmlformats.org/package/2006/relationships"><Relationship Id="rId9" Type="http://schemas.openxmlformats.org/officeDocument/2006/relationships/oleObject" Target="../embeddings/oleObject262.bin"/><Relationship Id="rId8" Type="http://schemas.openxmlformats.org/officeDocument/2006/relationships/image" Target="../media/image283.emf"/><Relationship Id="rId7" Type="http://schemas.openxmlformats.org/officeDocument/2006/relationships/oleObject" Target="../embeddings/oleObject261.bin"/><Relationship Id="rId6" Type="http://schemas.openxmlformats.org/officeDocument/2006/relationships/image" Target="../media/image282.emf"/><Relationship Id="rId5" Type="http://schemas.openxmlformats.org/officeDocument/2006/relationships/oleObject" Target="../embeddings/oleObject260.bin"/><Relationship Id="rId4" Type="http://schemas.openxmlformats.org/officeDocument/2006/relationships/image" Target="../media/image281.emf"/><Relationship Id="rId3" Type="http://schemas.openxmlformats.org/officeDocument/2006/relationships/oleObject" Target="../embeddings/oleObject259.bin"/><Relationship Id="rId2" Type="http://schemas.openxmlformats.org/officeDocument/2006/relationships/image" Target="../media/image280.emf"/><Relationship Id="rId12" Type="http://schemas.openxmlformats.org/officeDocument/2006/relationships/vmlDrawing" Target="../drawings/vmlDrawing46.vml"/><Relationship Id="rId11" Type="http://schemas.openxmlformats.org/officeDocument/2006/relationships/slideLayout" Target="../slideLayouts/slideLayout1.xml"/><Relationship Id="rId10" Type="http://schemas.openxmlformats.org/officeDocument/2006/relationships/image" Target="../media/image284.emf"/><Relationship Id="rId1" Type="http://schemas.openxmlformats.org/officeDocument/2006/relationships/oleObject" Target="../embeddings/oleObject258.bin"/></Relationships>
</file>

<file path=ppt/slides/_rels/slide49.xml.rels><?xml version="1.0" encoding="UTF-8" standalone="yes"?>
<Relationships xmlns="http://schemas.openxmlformats.org/package/2006/relationships"><Relationship Id="rId8" Type="http://schemas.openxmlformats.org/officeDocument/2006/relationships/vmlDrawing" Target="../drawings/vmlDrawing47.vml"/><Relationship Id="rId7" Type="http://schemas.openxmlformats.org/officeDocument/2006/relationships/slideLayout" Target="../slideLayouts/slideLayout3.xml"/><Relationship Id="rId6" Type="http://schemas.openxmlformats.org/officeDocument/2006/relationships/image" Target="../media/image287.emf"/><Relationship Id="rId5" Type="http://schemas.openxmlformats.org/officeDocument/2006/relationships/oleObject" Target="../embeddings/oleObject265.bin"/><Relationship Id="rId4" Type="http://schemas.openxmlformats.org/officeDocument/2006/relationships/image" Target="../media/image286.emf"/><Relationship Id="rId3" Type="http://schemas.openxmlformats.org/officeDocument/2006/relationships/oleObject" Target="../embeddings/oleObject264.bin"/><Relationship Id="rId2" Type="http://schemas.openxmlformats.org/officeDocument/2006/relationships/image" Target="../media/image285.emf"/><Relationship Id="rId1" Type="http://schemas.openxmlformats.org/officeDocument/2006/relationships/oleObject" Target="../embeddings/oleObject263.bin"/></Relationships>
</file>

<file path=ppt/slides/_rels/slide5.xml.rels><?xml version="1.0" encoding="UTF-8" standalone="yes"?>
<Relationships xmlns="http://schemas.openxmlformats.org/package/2006/relationships"><Relationship Id="rId9" Type="http://schemas.openxmlformats.org/officeDocument/2006/relationships/oleObject" Target="../embeddings/oleObject16.bin"/><Relationship Id="rId8" Type="http://schemas.openxmlformats.org/officeDocument/2006/relationships/image" Target="../media/image21.emf"/><Relationship Id="rId7" Type="http://schemas.openxmlformats.org/officeDocument/2006/relationships/oleObject" Target="../embeddings/oleObject15.bin"/><Relationship Id="rId6" Type="http://schemas.openxmlformats.org/officeDocument/2006/relationships/image" Target="../media/image20.emf"/><Relationship Id="rId5" Type="http://schemas.openxmlformats.org/officeDocument/2006/relationships/oleObject" Target="../embeddings/oleObject14.bin"/><Relationship Id="rId4" Type="http://schemas.openxmlformats.org/officeDocument/2006/relationships/image" Target="../media/image19.emf"/><Relationship Id="rId3" Type="http://schemas.openxmlformats.org/officeDocument/2006/relationships/oleObject" Target="../embeddings/oleObject13.bin"/><Relationship Id="rId2" Type="http://schemas.openxmlformats.org/officeDocument/2006/relationships/image" Target="../media/image18.emf"/><Relationship Id="rId14" Type="http://schemas.openxmlformats.org/officeDocument/2006/relationships/vmlDrawing" Target="../drawings/vmlDrawing4.vml"/><Relationship Id="rId13" Type="http://schemas.openxmlformats.org/officeDocument/2006/relationships/slideLayout" Target="../slideLayouts/slideLayout278.xml"/><Relationship Id="rId12" Type="http://schemas.openxmlformats.org/officeDocument/2006/relationships/image" Target="../media/image23.emf"/><Relationship Id="rId11" Type="http://schemas.openxmlformats.org/officeDocument/2006/relationships/oleObject" Target="../embeddings/oleObject17.bin"/><Relationship Id="rId10" Type="http://schemas.openxmlformats.org/officeDocument/2006/relationships/image" Target="../media/image22.emf"/><Relationship Id="rId1" Type="http://schemas.openxmlformats.org/officeDocument/2006/relationships/oleObject" Target="../embeddings/oleObject12.bin"/></Relationships>
</file>

<file path=ppt/slides/_rels/slide50.xml.rels><?xml version="1.0" encoding="UTF-8" standalone="yes"?>
<Relationships xmlns="http://schemas.openxmlformats.org/package/2006/relationships"><Relationship Id="rId9" Type="http://schemas.openxmlformats.org/officeDocument/2006/relationships/oleObject" Target="../embeddings/oleObject270.bin"/><Relationship Id="rId8" Type="http://schemas.openxmlformats.org/officeDocument/2006/relationships/image" Target="../media/image291.emf"/><Relationship Id="rId7" Type="http://schemas.openxmlformats.org/officeDocument/2006/relationships/oleObject" Target="../embeddings/oleObject269.bin"/><Relationship Id="rId6" Type="http://schemas.openxmlformats.org/officeDocument/2006/relationships/image" Target="../media/image290.emf"/><Relationship Id="rId5" Type="http://schemas.openxmlformats.org/officeDocument/2006/relationships/oleObject" Target="../embeddings/oleObject268.bin"/><Relationship Id="rId4" Type="http://schemas.openxmlformats.org/officeDocument/2006/relationships/image" Target="../media/image289.emf"/><Relationship Id="rId3" Type="http://schemas.openxmlformats.org/officeDocument/2006/relationships/oleObject" Target="../embeddings/oleObject267.bin"/><Relationship Id="rId20" Type="http://schemas.openxmlformats.org/officeDocument/2006/relationships/vmlDrawing" Target="../drawings/vmlDrawing48.vml"/><Relationship Id="rId2" Type="http://schemas.openxmlformats.org/officeDocument/2006/relationships/image" Target="../media/image288.emf"/><Relationship Id="rId19" Type="http://schemas.openxmlformats.org/officeDocument/2006/relationships/slideLayout" Target="../slideLayouts/slideLayout2.xml"/><Relationship Id="rId18" Type="http://schemas.openxmlformats.org/officeDocument/2006/relationships/image" Target="../media/image296.emf"/><Relationship Id="rId17" Type="http://schemas.openxmlformats.org/officeDocument/2006/relationships/oleObject" Target="../embeddings/oleObject274.bin"/><Relationship Id="rId16" Type="http://schemas.openxmlformats.org/officeDocument/2006/relationships/image" Target="../media/image295.emf"/><Relationship Id="rId15" Type="http://schemas.openxmlformats.org/officeDocument/2006/relationships/oleObject" Target="../embeddings/oleObject273.bin"/><Relationship Id="rId14" Type="http://schemas.openxmlformats.org/officeDocument/2006/relationships/image" Target="../media/image294.emf"/><Relationship Id="rId13" Type="http://schemas.openxmlformats.org/officeDocument/2006/relationships/oleObject" Target="../embeddings/oleObject272.bin"/><Relationship Id="rId12" Type="http://schemas.openxmlformats.org/officeDocument/2006/relationships/image" Target="../media/image293.emf"/><Relationship Id="rId11" Type="http://schemas.openxmlformats.org/officeDocument/2006/relationships/oleObject" Target="../embeddings/oleObject271.bin"/><Relationship Id="rId10" Type="http://schemas.openxmlformats.org/officeDocument/2006/relationships/image" Target="../media/image292.emf"/><Relationship Id="rId1" Type="http://schemas.openxmlformats.org/officeDocument/2006/relationships/oleObject" Target="../embeddings/oleObject266.bin"/></Relationships>
</file>

<file path=ppt/slides/_rels/slide5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00.emf"/><Relationship Id="rId7" Type="http://schemas.openxmlformats.org/officeDocument/2006/relationships/oleObject" Target="../embeddings/oleObject278.bin"/><Relationship Id="rId6" Type="http://schemas.openxmlformats.org/officeDocument/2006/relationships/image" Target="../media/image299.emf"/><Relationship Id="rId5" Type="http://schemas.openxmlformats.org/officeDocument/2006/relationships/oleObject" Target="../embeddings/oleObject277.bin"/><Relationship Id="rId4" Type="http://schemas.openxmlformats.org/officeDocument/2006/relationships/image" Target="../media/image298.emf"/><Relationship Id="rId3" Type="http://schemas.openxmlformats.org/officeDocument/2006/relationships/oleObject" Target="../embeddings/oleObject276.bin"/><Relationship Id="rId2" Type="http://schemas.openxmlformats.org/officeDocument/2006/relationships/image" Target="../media/image297.emf"/><Relationship Id="rId10" Type="http://schemas.openxmlformats.org/officeDocument/2006/relationships/vmlDrawing" Target="../drawings/vmlDrawing49.vml"/><Relationship Id="rId1" Type="http://schemas.openxmlformats.org/officeDocument/2006/relationships/oleObject" Target="../embeddings/oleObject275.bin"/></Relationships>
</file>

<file path=ppt/slides/_rels/slide52.xml.rels><?xml version="1.0" encoding="UTF-8" standalone="yes"?>
<Relationships xmlns="http://schemas.openxmlformats.org/package/2006/relationships"><Relationship Id="rId9" Type="http://schemas.openxmlformats.org/officeDocument/2006/relationships/oleObject" Target="../embeddings/oleObject283.bin"/><Relationship Id="rId8" Type="http://schemas.openxmlformats.org/officeDocument/2006/relationships/image" Target="../media/image304.emf"/><Relationship Id="rId7" Type="http://schemas.openxmlformats.org/officeDocument/2006/relationships/oleObject" Target="../embeddings/oleObject282.bin"/><Relationship Id="rId6" Type="http://schemas.openxmlformats.org/officeDocument/2006/relationships/image" Target="../media/image303.emf"/><Relationship Id="rId5" Type="http://schemas.openxmlformats.org/officeDocument/2006/relationships/oleObject" Target="../embeddings/oleObject281.bin"/><Relationship Id="rId4" Type="http://schemas.openxmlformats.org/officeDocument/2006/relationships/image" Target="../media/image302.emf"/><Relationship Id="rId3" Type="http://schemas.openxmlformats.org/officeDocument/2006/relationships/oleObject" Target="../embeddings/oleObject280.bin"/><Relationship Id="rId2" Type="http://schemas.openxmlformats.org/officeDocument/2006/relationships/image" Target="../media/image301.emf"/><Relationship Id="rId14" Type="http://schemas.openxmlformats.org/officeDocument/2006/relationships/vmlDrawing" Target="../drawings/vmlDrawing50.vml"/><Relationship Id="rId13" Type="http://schemas.openxmlformats.org/officeDocument/2006/relationships/slideLayout" Target="../slideLayouts/slideLayout2.xml"/><Relationship Id="rId12" Type="http://schemas.openxmlformats.org/officeDocument/2006/relationships/image" Target="../media/image306.emf"/><Relationship Id="rId11" Type="http://schemas.openxmlformats.org/officeDocument/2006/relationships/oleObject" Target="../embeddings/oleObject284.bin"/><Relationship Id="rId10" Type="http://schemas.openxmlformats.org/officeDocument/2006/relationships/image" Target="../media/image305.emf"/><Relationship Id="rId1" Type="http://schemas.openxmlformats.org/officeDocument/2006/relationships/oleObject" Target="../embeddings/oleObject279.bin"/></Relationships>
</file>

<file path=ppt/slides/_rels/slide53.xml.rels><?xml version="1.0" encoding="UTF-8" standalone="yes"?>
<Relationships xmlns="http://schemas.openxmlformats.org/package/2006/relationships"><Relationship Id="rId8" Type="http://schemas.openxmlformats.org/officeDocument/2006/relationships/vmlDrawing" Target="../drawings/vmlDrawing51.vml"/><Relationship Id="rId7" Type="http://schemas.openxmlformats.org/officeDocument/2006/relationships/slideLayout" Target="../slideLayouts/slideLayout2.xml"/><Relationship Id="rId6" Type="http://schemas.openxmlformats.org/officeDocument/2006/relationships/image" Target="../media/image309.emf"/><Relationship Id="rId5" Type="http://schemas.openxmlformats.org/officeDocument/2006/relationships/oleObject" Target="../embeddings/oleObject287.bin"/><Relationship Id="rId4" Type="http://schemas.openxmlformats.org/officeDocument/2006/relationships/image" Target="../media/image308.emf"/><Relationship Id="rId3" Type="http://schemas.openxmlformats.org/officeDocument/2006/relationships/oleObject" Target="../embeddings/oleObject286.bin"/><Relationship Id="rId2" Type="http://schemas.openxmlformats.org/officeDocument/2006/relationships/image" Target="../media/image307.emf"/><Relationship Id="rId1" Type="http://schemas.openxmlformats.org/officeDocument/2006/relationships/oleObject" Target="../embeddings/oleObject285.bin"/></Relationships>
</file>

<file path=ppt/slides/_rels/slide54.xml.rels><?xml version="1.0" encoding="UTF-8" standalone="yes"?>
<Relationships xmlns="http://schemas.openxmlformats.org/package/2006/relationships"><Relationship Id="rId9" Type="http://schemas.openxmlformats.org/officeDocument/2006/relationships/oleObject" Target="../embeddings/oleObject292.bin"/><Relationship Id="rId8" Type="http://schemas.openxmlformats.org/officeDocument/2006/relationships/image" Target="../media/image313.wmf"/><Relationship Id="rId7" Type="http://schemas.openxmlformats.org/officeDocument/2006/relationships/oleObject" Target="../embeddings/oleObject291.bin"/><Relationship Id="rId6" Type="http://schemas.openxmlformats.org/officeDocument/2006/relationships/image" Target="../media/image312.wmf"/><Relationship Id="rId5" Type="http://schemas.openxmlformats.org/officeDocument/2006/relationships/oleObject" Target="../embeddings/oleObject290.bin"/><Relationship Id="rId4" Type="http://schemas.openxmlformats.org/officeDocument/2006/relationships/image" Target="../media/image311.wmf"/><Relationship Id="rId3" Type="http://schemas.openxmlformats.org/officeDocument/2006/relationships/oleObject" Target="../embeddings/oleObject289.bin"/><Relationship Id="rId2" Type="http://schemas.openxmlformats.org/officeDocument/2006/relationships/image" Target="../media/image310.wmf"/><Relationship Id="rId17" Type="http://schemas.openxmlformats.org/officeDocument/2006/relationships/vmlDrawing" Target="../drawings/vmlDrawing52.vml"/><Relationship Id="rId16" Type="http://schemas.openxmlformats.org/officeDocument/2006/relationships/slideLayout" Target="../slideLayouts/slideLayout1.xml"/><Relationship Id="rId15" Type="http://schemas.openxmlformats.org/officeDocument/2006/relationships/oleObject" Target="../embeddings/oleObject295.bin"/><Relationship Id="rId14" Type="http://schemas.openxmlformats.org/officeDocument/2006/relationships/image" Target="../media/image316.wmf"/><Relationship Id="rId13" Type="http://schemas.openxmlformats.org/officeDocument/2006/relationships/oleObject" Target="../embeddings/oleObject294.bin"/><Relationship Id="rId12" Type="http://schemas.openxmlformats.org/officeDocument/2006/relationships/image" Target="../media/image315.wmf"/><Relationship Id="rId11" Type="http://schemas.openxmlformats.org/officeDocument/2006/relationships/oleObject" Target="../embeddings/oleObject293.bin"/><Relationship Id="rId10" Type="http://schemas.openxmlformats.org/officeDocument/2006/relationships/image" Target="../media/image314.wmf"/><Relationship Id="rId1" Type="http://schemas.openxmlformats.org/officeDocument/2006/relationships/oleObject" Target="../embeddings/oleObject288.bin"/></Relationships>
</file>

<file path=ppt/slides/_rels/slide55.xml.rels><?xml version="1.0" encoding="UTF-8" standalone="yes"?>
<Relationships xmlns="http://schemas.openxmlformats.org/package/2006/relationships"><Relationship Id="rId9" Type="http://schemas.openxmlformats.org/officeDocument/2006/relationships/oleObject" Target="../embeddings/oleObject300.bin"/><Relationship Id="rId8" Type="http://schemas.openxmlformats.org/officeDocument/2006/relationships/image" Target="../media/image320.wmf"/><Relationship Id="rId7" Type="http://schemas.openxmlformats.org/officeDocument/2006/relationships/oleObject" Target="../embeddings/oleObject299.bin"/><Relationship Id="rId6" Type="http://schemas.openxmlformats.org/officeDocument/2006/relationships/image" Target="../media/image319.wmf"/><Relationship Id="rId5" Type="http://schemas.openxmlformats.org/officeDocument/2006/relationships/oleObject" Target="../embeddings/oleObject298.bin"/><Relationship Id="rId43" Type="http://schemas.openxmlformats.org/officeDocument/2006/relationships/notesSlide" Target="../notesSlides/notesSlide4.xml"/><Relationship Id="rId42" Type="http://schemas.openxmlformats.org/officeDocument/2006/relationships/vmlDrawing" Target="../drawings/vmlDrawing53.vml"/><Relationship Id="rId41" Type="http://schemas.openxmlformats.org/officeDocument/2006/relationships/slideLayout" Target="../slideLayouts/slideLayout1.xml"/><Relationship Id="rId40" Type="http://schemas.openxmlformats.org/officeDocument/2006/relationships/image" Target="../media/image336.wmf"/><Relationship Id="rId4" Type="http://schemas.openxmlformats.org/officeDocument/2006/relationships/image" Target="../media/image318.wmf"/><Relationship Id="rId39" Type="http://schemas.openxmlformats.org/officeDocument/2006/relationships/oleObject" Target="../embeddings/oleObject315.bin"/><Relationship Id="rId38" Type="http://schemas.openxmlformats.org/officeDocument/2006/relationships/image" Target="../media/image335.wmf"/><Relationship Id="rId37" Type="http://schemas.openxmlformats.org/officeDocument/2006/relationships/oleObject" Target="../embeddings/oleObject314.bin"/><Relationship Id="rId36" Type="http://schemas.openxmlformats.org/officeDocument/2006/relationships/image" Target="../media/image334.wmf"/><Relationship Id="rId35" Type="http://schemas.openxmlformats.org/officeDocument/2006/relationships/oleObject" Target="../embeddings/oleObject313.bin"/><Relationship Id="rId34" Type="http://schemas.openxmlformats.org/officeDocument/2006/relationships/image" Target="../media/image333.wmf"/><Relationship Id="rId33" Type="http://schemas.openxmlformats.org/officeDocument/2006/relationships/oleObject" Target="../embeddings/oleObject312.bin"/><Relationship Id="rId32" Type="http://schemas.openxmlformats.org/officeDocument/2006/relationships/image" Target="../media/image332.wmf"/><Relationship Id="rId31" Type="http://schemas.openxmlformats.org/officeDocument/2006/relationships/oleObject" Target="../embeddings/oleObject311.bin"/><Relationship Id="rId30" Type="http://schemas.openxmlformats.org/officeDocument/2006/relationships/image" Target="../media/image331.wmf"/><Relationship Id="rId3" Type="http://schemas.openxmlformats.org/officeDocument/2006/relationships/oleObject" Target="../embeddings/oleObject297.bin"/><Relationship Id="rId29" Type="http://schemas.openxmlformats.org/officeDocument/2006/relationships/oleObject" Target="../embeddings/oleObject310.bin"/><Relationship Id="rId28" Type="http://schemas.openxmlformats.org/officeDocument/2006/relationships/image" Target="../media/image330.wmf"/><Relationship Id="rId27" Type="http://schemas.openxmlformats.org/officeDocument/2006/relationships/oleObject" Target="../embeddings/oleObject309.bin"/><Relationship Id="rId26" Type="http://schemas.openxmlformats.org/officeDocument/2006/relationships/image" Target="../media/image329.wmf"/><Relationship Id="rId25" Type="http://schemas.openxmlformats.org/officeDocument/2006/relationships/oleObject" Target="../embeddings/oleObject308.bin"/><Relationship Id="rId24" Type="http://schemas.openxmlformats.org/officeDocument/2006/relationships/image" Target="../media/image328.wmf"/><Relationship Id="rId23" Type="http://schemas.openxmlformats.org/officeDocument/2006/relationships/oleObject" Target="../embeddings/oleObject307.bin"/><Relationship Id="rId22" Type="http://schemas.openxmlformats.org/officeDocument/2006/relationships/image" Target="../media/image327.wmf"/><Relationship Id="rId21" Type="http://schemas.openxmlformats.org/officeDocument/2006/relationships/oleObject" Target="../embeddings/oleObject306.bin"/><Relationship Id="rId20" Type="http://schemas.openxmlformats.org/officeDocument/2006/relationships/image" Target="../media/image326.wmf"/><Relationship Id="rId2" Type="http://schemas.openxmlformats.org/officeDocument/2006/relationships/image" Target="../media/image317.wmf"/><Relationship Id="rId19" Type="http://schemas.openxmlformats.org/officeDocument/2006/relationships/oleObject" Target="../embeddings/oleObject305.bin"/><Relationship Id="rId18" Type="http://schemas.openxmlformats.org/officeDocument/2006/relationships/image" Target="../media/image325.wmf"/><Relationship Id="rId17" Type="http://schemas.openxmlformats.org/officeDocument/2006/relationships/oleObject" Target="../embeddings/oleObject304.bin"/><Relationship Id="rId16" Type="http://schemas.openxmlformats.org/officeDocument/2006/relationships/image" Target="../media/image324.wmf"/><Relationship Id="rId15" Type="http://schemas.openxmlformats.org/officeDocument/2006/relationships/oleObject" Target="../embeddings/oleObject303.bin"/><Relationship Id="rId14" Type="http://schemas.openxmlformats.org/officeDocument/2006/relationships/image" Target="../media/image323.wmf"/><Relationship Id="rId13" Type="http://schemas.openxmlformats.org/officeDocument/2006/relationships/oleObject" Target="../embeddings/oleObject302.bin"/><Relationship Id="rId12" Type="http://schemas.openxmlformats.org/officeDocument/2006/relationships/image" Target="../media/image322.wmf"/><Relationship Id="rId11" Type="http://schemas.openxmlformats.org/officeDocument/2006/relationships/oleObject" Target="../embeddings/oleObject301.bin"/><Relationship Id="rId10" Type="http://schemas.openxmlformats.org/officeDocument/2006/relationships/image" Target="../media/image321.wmf"/><Relationship Id="rId1" Type="http://schemas.openxmlformats.org/officeDocument/2006/relationships/oleObject" Target="../embeddings/oleObject296.bin"/></Relationships>
</file>

<file path=ppt/slides/_rels/slide56.xml.rels><?xml version="1.0" encoding="UTF-8" standalone="yes"?>
<Relationships xmlns="http://schemas.openxmlformats.org/package/2006/relationships"><Relationship Id="rId9" Type="http://schemas.openxmlformats.org/officeDocument/2006/relationships/oleObject" Target="../embeddings/oleObject320.bin"/><Relationship Id="rId8" Type="http://schemas.openxmlformats.org/officeDocument/2006/relationships/image" Target="../media/image340.wmf"/><Relationship Id="rId7" Type="http://schemas.openxmlformats.org/officeDocument/2006/relationships/oleObject" Target="../embeddings/oleObject319.bin"/><Relationship Id="rId6" Type="http://schemas.openxmlformats.org/officeDocument/2006/relationships/image" Target="../media/image339.wmf"/><Relationship Id="rId5" Type="http://schemas.openxmlformats.org/officeDocument/2006/relationships/oleObject" Target="../embeddings/oleObject318.bin"/><Relationship Id="rId4" Type="http://schemas.openxmlformats.org/officeDocument/2006/relationships/image" Target="../media/image338.wmf"/><Relationship Id="rId36" Type="http://schemas.openxmlformats.org/officeDocument/2006/relationships/vmlDrawing" Target="../drawings/vmlDrawing54.vml"/><Relationship Id="rId35" Type="http://schemas.openxmlformats.org/officeDocument/2006/relationships/slideLayout" Target="../slideLayouts/slideLayout1.xml"/><Relationship Id="rId34" Type="http://schemas.openxmlformats.org/officeDocument/2006/relationships/image" Target="../media/image353.wmf"/><Relationship Id="rId33" Type="http://schemas.openxmlformats.org/officeDocument/2006/relationships/oleObject" Target="../embeddings/oleObject332.bin"/><Relationship Id="rId32" Type="http://schemas.openxmlformats.org/officeDocument/2006/relationships/image" Target="../media/image352.wmf"/><Relationship Id="rId31" Type="http://schemas.openxmlformats.org/officeDocument/2006/relationships/oleObject" Target="../embeddings/oleObject331.bin"/><Relationship Id="rId30" Type="http://schemas.openxmlformats.org/officeDocument/2006/relationships/image" Target="../media/image351.wmf"/><Relationship Id="rId3" Type="http://schemas.openxmlformats.org/officeDocument/2006/relationships/oleObject" Target="../embeddings/oleObject317.bin"/><Relationship Id="rId29" Type="http://schemas.openxmlformats.org/officeDocument/2006/relationships/oleObject" Target="../embeddings/oleObject330.bin"/><Relationship Id="rId28" Type="http://schemas.openxmlformats.org/officeDocument/2006/relationships/image" Target="../media/image350.wmf"/><Relationship Id="rId27" Type="http://schemas.openxmlformats.org/officeDocument/2006/relationships/oleObject" Target="../embeddings/oleObject329.bin"/><Relationship Id="rId26" Type="http://schemas.openxmlformats.org/officeDocument/2006/relationships/image" Target="../media/image349.wmf"/><Relationship Id="rId25" Type="http://schemas.openxmlformats.org/officeDocument/2006/relationships/oleObject" Target="../embeddings/oleObject328.bin"/><Relationship Id="rId24" Type="http://schemas.openxmlformats.org/officeDocument/2006/relationships/image" Target="../media/image348.wmf"/><Relationship Id="rId23" Type="http://schemas.openxmlformats.org/officeDocument/2006/relationships/oleObject" Target="../embeddings/oleObject327.bin"/><Relationship Id="rId22" Type="http://schemas.openxmlformats.org/officeDocument/2006/relationships/image" Target="../media/image347.wmf"/><Relationship Id="rId21" Type="http://schemas.openxmlformats.org/officeDocument/2006/relationships/oleObject" Target="../embeddings/oleObject326.bin"/><Relationship Id="rId20" Type="http://schemas.openxmlformats.org/officeDocument/2006/relationships/image" Target="../media/image346.wmf"/><Relationship Id="rId2" Type="http://schemas.openxmlformats.org/officeDocument/2006/relationships/image" Target="../media/image337.wmf"/><Relationship Id="rId19" Type="http://schemas.openxmlformats.org/officeDocument/2006/relationships/oleObject" Target="../embeddings/oleObject325.bin"/><Relationship Id="rId18" Type="http://schemas.openxmlformats.org/officeDocument/2006/relationships/image" Target="../media/image345.wmf"/><Relationship Id="rId17" Type="http://schemas.openxmlformats.org/officeDocument/2006/relationships/oleObject" Target="../embeddings/oleObject324.bin"/><Relationship Id="rId16" Type="http://schemas.openxmlformats.org/officeDocument/2006/relationships/image" Target="../media/image344.wmf"/><Relationship Id="rId15" Type="http://schemas.openxmlformats.org/officeDocument/2006/relationships/oleObject" Target="../embeddings/oleObject323.bin"/><Relationship Id="rId14" Type="http://schemas.openxmlformats.org/officeDocument/2006/relationships/image" Target="../media/image343.wmf"/><Relationship Id="rId13" Type="http://schemas.openxmlformats.org/officeDocument/2006/relationships/oleObject" Target="../embeddings/oleObject322.bin"/><Relationship Id="rId12" Type="http://schemas.openxmlformats.org/officeDocument/2006/relationships/image" Target="../media/image342.wmf"/><Relationship Id="rId11" Type="http://schemas.openxmlformats.org/officeDocument/2006/relationships/oleObject" Target="../embeddings/oleObject321.bin"/><Relationship Id="rId10" Type="http://schemas.openxmlformats.org/officeDocument/2006/relationships/image" Target="../media/image341.wmf"/><Relationship Id="rId1" Type="http://schemas.openxmlformats.org/officeDocument/2006/relationships/oleObject" Target="../embeddings/oleObject316.bin"/></Relationships>
</file>

<file path=ppt/slides/_rels/slide57.xml.rels><?xml version="1.0" encoding="UTF-8" standalone="yes"?>
<Relationships xmlns="http://schemas.openxmlformats.org/package/2006/relationships"><Relationship Id="rId9" Type="http://schemas.openxmlformats.org/officeDocument/2006/relationships/oleObject" Target="../embeddings/oleObject337.bin"/><Relationship Id="rId8" Type="http://schemas.openxmlformats.org/officeDocument/2006/relationships/image" Target="../media/image357.wmf"/><Relationship Id="rId7" Type="http://schemas.openxmlformats.org/officeDocument/2006/relationships/oleObject" Target="../embeddings/oleObject336.bin"/><Relationship Id="rId6" Type="http://schemas.openxmlformats.org/officeDocument/2006/relationships/image" Target="../media/image356.wmf"/><Relationship Id="rId5" Type="http://schemas.openxmlformats.org/officeDocument/2006/relationships/oleObject" Target="../embeddings/oleObject335.bin"/><Relationship Id="rId4" Type="http://schemas.openxmlformats.org/officeDocument/2006/relationships/image" Target="../media/image355.wmf"/><Relationship Id="rId3" Type="http://schemas.openxmlformats.org/officeDocument/2006/relationships/oleObject" Target="../embeddings/oleObject334.bin"/><Relationship Id="rId2" Type="http://schemas.openxmlformats.org/officeDocument/2006/relationships/image" Target="../media/image354.wmf"/><Relationship Id="rId14" Type="http://schemas.openxmlformats.org/officeDocument/2006/relationships/vmlDrawing" Target="../drawings/vmlDrawing55.vml"/><Relationship Id="rId13" Type="http://schemas.openxmlformats.org/officeDocument/2006/relationships/slideLayout" Target="../slideLayouts/slideLayout249.xml"/><Relationship Id="rId12" Type="http://schemas.openxmlformats.org/officeDocument/2006/relationships/image" Target="../media/image359.wmf"/><Relationship Id="rId11" Type="http://schemas.openxmlformats.org/officeDocument/2006/relationships/oleObject" Target="../embeddings/oleObject338.bin"/><Relationship Id="rId10" Type="http://schemas.openxmlformats.org/officeDocument/2006/relationships/image" Target="../media/image358.wmf"/><Relationship Id="rId1" Type="http://schemas.openxmlformats.org/officeDocument/2006/relationships/oleObject" Target="../embeddings/oleObject333.bin"/></Relationships>
</file>

<file path=ppt/slides/_rels/slide58.xml.rels><?xml version="1.0" encoding="UTF-8" standalone="yes"?>
<Relationships xmlns="http://schemas.openxmlformats.org/package/2006/relationships"><Relationship Id="rId9" Type="http://schemas.openxmlformats.org/officeDocument/2006/relationships/slideLayout" Target="../slideLayouts/slideLayout261.xml"/><Relationship Id="rId8" Type="http://schemas.openxmlformats.org/officeDocument/2006/relationships/image" Target="../media/image363.emf"/><Relationship Id="rId7" Type="http://schemas.openxmlformats.org/officeDocument/2006/relationships/oleObject" Target="../embeddings/oleObject342.bin"/><Relationship Id="rId6" Type="http://schemas.openxmlformats.org/officeDocument/2006/relationships/image" Target="../media/image362.wmf"/><Relationship Id="rId5" Type="http://schemas.openxmlformats.org/officeDocument/2006/relationships/oleObject" Target="../embeddings/oleObject341.bin"/><Relationship Id="rId4" Type="http://schemas.openxmlformats.org/officeDocument/2006/relationships/image" Target="../media/image361.wmf"/><Relationship Id="rId3" Type="http://schemas.openxmlformats.org/officeDocument/2006/relationships/oleObject" Target="../embeddings/oleObject340.bin"/><Relationship Id="rId2" Type="http://schemas.openxmlformats.org/officeDocument/2006/relationships/image" Target="../media/image360.wmf"/><Relationship Id="rId10" Type="http://schemas.openxmlformats.org/officeDocument/2006/relationships/vmlDrawing" Target="../drawings/vmlDrawing56.vml"/><Relationship Id="rId1" Type="http://schemas.openxmlformats.org/officeDocument/2006/relationships/oleObject" Target="../embeddings/oleObject339.bin"/></Relationships>
</file>

<file path=ppt/slides/_rels/slide59.xml.rels><?xml version="1.0" encoding="UTF-8" standalone="yes"?>
<Relationships xmlns="http://schemas.openxmlformats.org/package/2006/relationships"><Relationship Id="rId9" Type="http://schemas.openxmlformats.org/officeDocument/2006/relationships/oleObject" Target="../embeddings/oleObject347.bin"/><Relationship Id="rId8" Type="http://schemas.openxmlformats.org/officeDocument/2006/relationships/image" Target="../media/image367.emf"/><Relationship Id="rId7" Type="http://schemas.openxmlformats.org/officeDocument/2006/relationships/oleObject" Target="../embeddings/oleObject346.bin"/><Relationship Id="rId6" Type="http://schemas.openxmlformats.org/officeDocument/2006/relationships/image" Target="../media/image366.emf"/><Relationship Id="rId5" Type="http://schemas.openxmlformats.org/officeDocument/2006/relationships/oleObject" Target="../embeddings/oleObject345.bin"/><Relationship Id="rId4" Type="http://schemas.openxmlformats.org/officeDocument/2006/relationships/image" Target="../media/image365.emf"/><Relationship Id="rId3" Type="http://schemas.openxmlformats.org/officeDocument/2006/relationships/oleObject" Target="../embeddings/oleObject344.bin"/><Relationship Id="rId28" Type="http://schemas.openxmlformats.org/officeDocument/2006/relationships/vmlDrawing" Target="../drawings/vmlDrawing57.vml"/><Relationship Id="rId27" Type="http://schemas.openxmlformats.org/officeDocument/2006/relationships/slideLayout" Target="../slideLayouts/slideLayout261.xml"/><Relationship Id="rId26" Type="http://schemas.openxmlformats.org/officeDocument/2006/relationships/image" Target="../media/image375.wmf"/><Relationship Id="rId25" Type="http://schemas.openxmlformats.org/officeDocument/2006/relationships/oleObject" Target="../embeddings/oleObject355.bin"/><Relationship Id="rId24" Type="http://schemas.openxmlformats.org/officeDocument/2006/relationships/image" Target="../media/image374.wmf"/><Relationship Id="rId23" Type="http://schemas.openxmlformats.org/officeDocument/2006/relationships/oleObject" Target="../embeddings/oleObject354.bin"/><Relationship Id="rId22" Type="http://schemas.openxmlformats.org/officeDocument/2006/relationships/image" Target="../media/image79.jpeg"/><Relationship Id="rId21" Type="http://schemas.openxmlformats.org/officeDocument/2006/relationships/oleObject" Target="../embeddings/oleObject353.bin"/><Relationship Id="rId20" Type="http://schemas.openxmlformats.org/officeDocument/2006/relationships/image" Target="../media/image373.wmf"/><Relationship Id="rId2" Type="http://schemas.openxmlformats.org/officeDocument/2006/relationships/image" Target="../media/image364.emf"/><Relationship Id="rId19" Type="http://schemas.openxmlformats.org/officeDocument/2006/relationships/oleObject" Target="../embeddings/oleObject352.bin"/><Relationship Id="rId18" Type="http://schemas.openxmlformats.org/officeDocument/2006/relationships/image" Target="../media/image372.wmf"/><Relationship Id="rId17" Type="http://schemas.openxmlformats.org/officeDocument/2006/relationships/oleObject" Target="../embeddings/oleObject351.bin"/><Relationship Id="rId16" Type="http://schemas.openxmlformats.org/officeDocument/2006/relationships/image" Target="../media/image371.wmf"/><Relationship Id="rId15" Type="http://schemas.openxmlformats.org/officeDocument/2006/relationships/oleObject" Target="../embeddings/oleObject350.bin"/><Relationship Id="rId14" Type="http://schemas.openxmlformats.org/officeDocument/2006/relationships/image" Target="../media/image370.wmf"/><Relationship Id="rId13" Type="http://schemas.openxmlformats.org/officeDocument/2006/relationships/oleObject" Target="../embeddings/oleObject349.bin"/><Relationship Id="rId12" Type="http://schemas.openxmlformats.org/officeDocument/2006/relationships/image" Target="../media/image369.emf"/><Relationship Id="rId11" Type="http://schemas.openxmlformats.org/officeDocument/2006/relationships/oleObject" Target="../embeddings/oleObject348.bin"/><Relationship Id="rId10" Type="http://schemas.openxmlformats.org/officeDocument/2006/relationships/image" Target="../media/image368.emf"/><Relationship Id="rId1" Type="http://schemas.openxmlformats.org/officeDocument/2006/relationships/oleObject" Target="../embeddings/oleObject343.bin"/></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89.xml"/><Relationship Id="rId2" Type="http://schemas.openxmlformats.org/officeDocument/2006/relationships/image" Target="../media/image24.emf"/><Relationship Id="rId1" Type="http://schemas.openxmlformats.org/officeDocument/2006/relationships/oleObject" Target="../embeddings/oleObject18.bin"/></Relationships>
</file>

<file path=ppt/slides/_rels/slide60.xml.rels><?xml version="1.0" encoding="UTF-8" standalone="yes"?>
<Relationships xmlns="http://schemas.openxmlformats.org/package/2006/relationships"><Relationship Id="rId9" Type="http://schemas.openxmlformats.org/officeDocument/2006/relationships/oleObject" Target="../embeddings/oleObject360.bin"/><Relationship Id="rId8" Type="http://schemas.openxmlformats.org/officeDocument/2006/relationships/image" Target="../media/image379.wmf"/><Relationship Id="rId7" Type="http://schemas.openxmlformats.org/officeDocument/2006/relationships/oleObject" Target="../embeddings/oleObject359.bin"/><Relationship Id="rId6" Type="http://schemas.openxmlformats.org/officeDocument/2006/relationships/image" Target="../media/image378.wmf"/><Relationship Id="rId5" Type="http://schemas.openxmlformats.org/officeDocument/2006/relationships/oleObject" Target="../embeddings/oleObject358.bin"/><Relationship Id="rId4" Type="http://schemas.openxmlformats.org/officeDocument/2006/relationships/image" Target="../media/image377.wmf"/><Relationship Id="rId3" Type="http://schemas.openxmlformats.org/officeDocument/2006/relationships/oleObject" Target="../embeddings/oleObject357.bin"/><Relationship Id="rId26" Type="http://schemas.openxmlformats.org/officeDocument/2006/relationships/vmlDrawing" Target="../drawings/vmlDrawing58.vml"/><Relationship Id="rId25" Type="http://schemas.openxmlformats.org/officeDocument/2006/relationships/slideLayout" Target="../slideLayouts/slideLayout47.xml"/><Relationship Id="rId24" Type="http://schemas.openxmlformats.org/officeDocument/2006/relationships/image" Target="../media/image387.wmf"/><Relationship Id="rId23" Type="http://schemas.openxmlformats.org/officeDocument/2006/relationships/oleObject" Target="../embeddings/oleObject367.bin"/><Relationship Id="rId22" Type="http://schemas.openxmlformats.org/officeDocument/2006/relationships/image" Target="../media/image386.wmf"/><Relationship Id="rId21" Type="http://schemas.openxmlformats.org/officeDocument/2006/relationships/oleObject" Target="../embeddings/oleObject366.bin"/><Relationship Id="rId20" Type="http://schemas.openxmlformats.org/officeDocument/2006/relationships/image" Target="../media/image385.wmf"/><Relationship Id="rId2" Type="http://schemas.openxmlformats.org/officeDocument/2006/relationships/image" Target="../media/image376.emf"/><Relationship Id="rId19" Type="http://schemas.openxmlformats.org/officeDocument/2006/relationships/oleObject" Target="../embeddings/oleObject365.bin"/><Relationship Id="rId18" Type="http://schemas.openxmlformats.org/officeDocument/2006/relationships/image" Target="../media/image384.wmf"/><Relationship Id="rId17" Type="http://schemas.openxmlformats.org/officeDocument/2006/relationships/oleObject" Target="../embeddings/oleObject364.bin"/><Relationship Id="rId16" Type="http://schemas.openxmlformats.org/officeDocument/2006/relationships/image" Target="../media/image383.emf"/><Relationship Id="rId15" Type="http://schemas.openxmlformats.org/officeDocument/2006/relationships/oleObject" Target="../embeddings/oleObject363.bin"/><Relationship Id="rId14" Type="http://schemas.openxmlformats.org/officeDocument/2006/relationships/image" Target="../media/image382.wmf"/><Relationship Id="rId13" Type="http://schemas.openxmlformats.org/officeDocument/2006/relationships/oleObject" Target="../embeddings/oleObject362.bin"/><Relationship Id="rId12" Type="http://schemas.openxmlformats.org/officeDocument/2006/relationships/image" Target="../media/image381.wmf"/><Relationship Id="rId11" Type="http://schemas.openxmlformats.org/officeDocument/2006/relationships/oleObject" Target="../embeddings/oleObject361.bin"/><Relationship Id="rId10" Type="http://schemas.openxmlformats.org/officeDocument/2006/relationships/image" Target="../media/image380.wmf"/><Relationship Id="rId1" Type="http://schemas.openxmlformats.org/officeDocument/2006/relationships/oleObject" Target="../embeddings/oleObject356.bin"/></Relationships>
</file>

<file path=ppt/slides/_rels/slide61.xml.rels><?xml version="1.0" encoding="UTF-8" standalone="yes"?>
<Relationships xmlns="http://schemas.openxmlformats.org/package/2006/relationships"><Relationship Id="rId9" Type="http://schemas.openxmlformats.org/officeDocument/2006/relationships/oleObject" Target="../embeddings/oleObject372.bin"/><Relationship Id="rId8" Type="http://schemas.openxmlformats.org/officeDocument/2006/relationships/image" Target="../media/image391.wmf"/><Relationship Id="rId7" Type="http://schemas.openxmlformats.org/officeDocument/2006/relationships/oleObject" Target="../embeddings/oleObject371.bin"/><Relationship Id="rId6" Type="http://schemas.openxmlformats.org/officeDocument/2006/relationships/image" Target="../media/image390.wmf"/><Relationship Id="rId5" Type="http://schemas.openxmlformats.org/officeDocument/2006/relationships/oleObject" Target="../embeddings/oleObject370.bin"/><Relationship Id="rId4" Type="http://schemas.openxmlformats.org/officeDocument/2006/relationships/image" Target="../media/image389.wmf"/><Relationship Id="rId3" Type="http://schemas.openxmlformats.org/officeDocument/2006/relationships/oleObject" Target="../embeddings/oleObject369.bin"/><Relationship Id="rId22" Type="http://schemas.openxmlformats.org/officeDocument/2006/relationships/vmlDrawing" Target="../drawings/vmlDrawing59.vml"/><Relationship Id="rId21" Type="http://schemas.openxmlformats.org/officeDocument/2006/relationships/slideLayout" Target="../slideLayouts/slideLayout47.xml"/><Relationship Id="rId20" Type="http://schemas.openxmlformats.org/officeDocument/2006/relationships/image" Target="../media/image397.wmf"/><Relationship Id="rId2" Type="http://schemas.openxmlformats.org/officeDocument/2006/relationships/image" Target="../media/image388.emf"/><Relationship Id="rId19" Type="http://schemas.openxmlformats.org/officeDocument/2006/relationships/oleObject" Target="../embeddings/oleObject377.bin"/><Relationship Id="rId18" Type="http://schemas.openxmlformats.org/officeDocument/2006/relationships/image" Target="../media/image396.wmf"/><Relationship Id="rId17" Type="http://schemas.openxmlformats.org/officeDocument/2006/relationships/oleObject" Target="../embeddings/oleObject376.bin"/><Relationship Id="rId16" Type="http://schemas.openxmlformats.org/officeDocument/2006/relationships/image" Target="../media/image395.wmf"/><Relationship Id="rId15" Type="http://schemas.openxmlformats.org/officeDocument/2006/relationships/oleObject" Target="../embeddings/oleObject375.bin"/><Relationship Id="rId14" Type="http://schemas.openxmlformats.org/officeDocument/2006/relationships/image" Target="../media/image394.wmf"/><Relationship Id="rId13" Type="http://schemas.openxmlformats.org/officeDocument/2006/relationships/oleObject" Target="../embeddings/oleObject374.bin"/><Relationship Id="rId12" Type="http://schemas.openxmlformats.org/officeDocument/2006/relationships/image" Target="../media/image393.wmf"/><Relationship Id="rId11" Type="http://schemas.openxmlformats.org/officeDocument/2006/relationships/oleObject" Target="../embeddings/oleObject373.bin"/><Relationship Id="rId10" Type="http://schemas.openxmlformats.org/officeDocument/2006/relationships/image" Target="../media/image392.wmf"/><Relationship Id="rId1" Type="http://schemas.openxmlformats.org/officeDocument/2006/relationships/oleObject" Target="../embeddings/oleObject368.bin"/></Relationships>
</file>

<file path=ppt/slides/_rels/slide62.xml.rels><?xml version="1.0" encoding="UTF-8" standalone="yes"?>
<Relationships xmlns="http://schemas.openxmlformats.org/package/2006/relationships"><Relationship Id="rId9" Type="http://schemas.openxmlformats.org/officeDocument/2006/relationships/oleObject" Target="../embeddings/oleObject382.bin"/><Relationship Id="rId8" Type="http://schemas.openxmlformats.org/officeDocument/2006/relationships/image" Target="../media/image401.emf"/><Relationship Id="rId7" Type="http://schemas.openxmlformats.org/officeDocument/2006/relationships/oleObject" Target="../embeddings/oleObject381.bin"/><Relationship Id="rId6" Type="http://schemas.openxmlformats.org/officeDocument/2006/relationships/image" Target="../media/image400.emf"/><Relationship Id="rId5" Type="http://schemas.openxmlformats.org/officeDocument/2006/relationships/oleObject" Target="../embeddings/oleObject380.bin"/><Relationship Id="rId4" Type="http://schemas.openxmlformats.org/officeDocument/2006/relationships/image" Target="../media/image399.emf"/><Relationship Id="rId36" Type="http://schemas.openxmlformats.org/officeDocument/2006/relationships/vmlDrawing" Target="../drawings/vmlDrawing60.vml"/><Relationship Id="rId35" Type="http://schemas.openxmlformats.org/officeDocument/2006/relationships/slideLayout" Target="../slideLayouts/slideLayout150.xml"/><Relationship Id="rId34" Type="http://schemas.openxmlformats.org/officeDocument/2006/relationships/image" Target="../media/image414.wmf"/><Relationship Id="rId33" Type="http://schemas.openxmlformats.org/officeDocument/2006/relationships/oleObject" Target="../embeddings/oleObject394.bin"/><Relationship Id="rId32" Type="http://schemas.openxmlformats.org/officeDocument/2006/relationships/image" Target="../media/image413.wmf"/><Relationship Id="rId31" Type="http://schemas.openxmlformats.org/officeDocument/2006/relationships/oleObject" Target="../embeddings/oleObject393.bin"/><Relationship Id="rId30" Type="http://schemas.openxmlformats.org/officeDocument/2006/relationships/image" Target="../media/image412.emf"/><Relationship Id="rId3" Type="http://schemas.openxmlformats.org/officeDocument/2006/relationships/oleObject" Target="../embeddings/oleObject379.bin"/><Relationship Id="rId29" Type="http://schemas.openxmlformats.org/officeDocument/2006/relationships/oleObject" Target="../embeddings/oleObject392.bin"/><Relationship Id="rId28" Type="http://schemas.openxmlformats.org/officeDocument/2006/relationships/image" Target="../media/image411.emf"/><Relationship Id="rId27" Type="http://schemas.openxmlformats.org/officeDocument/2006/relationships/oleObject" Target="../embeddings/oleObject391.bin"/><Relationship Id="rId26" Type="http://schemas.openxmlformats.org/officeDocument/2006/relationships/image" Target="../media/image410.emf"/><Relationship Id="rId25" Type="http://schemas.openxmlformats.org/officeDocument/2006/relationships/oleObject" Target="../embeddings/oleObject390.bin"/><Relationship Id="rId24" Type="http://schemas.openxmlformats.org/officeDocument/2006/relationships/image" Target="../media/image409.emf"/><Relationship Id="rId23" Type="http://schemas.openxmlformats.org/officeDocument/2006/relationships/oleObject" Target="../embeddings/oleObject389.bin"/><Relationship Id="rId22" Type="http://schemas.openxmlformats.org/officeDocument/2006/relationships/image" Target="../media/image408.emf"/><Relationship Id="rId21" Type="http://schemas.openxmlformats.org/officeDocument/2006/relationships/oleObject" Target="../embeddings/oleObject388.bin"/><Relationship Id="rId20" Type="http://schemas.openxmlformats.org/officeDocument/2006/relationships/image" Target="../media/image407.emf"/><Relationship Id="rId2" Type="http://schemas.openxmlformats.org/officeDocument/2006/relationships/image" Target="../media/image398.emf"/><Relationship Id="rId19" Type="http://schemas.openxmlformats.org/officeDocument/2006/relationships/oleObject" Target="../embeddings/oleObject387.bin"/><Relationship Id="rId18" Type="http://schemas.openxmlformats.org/officeDocument/2006/relationships/image" Target="../media/image406.emf"/><Relationship Id="rId17" Type="http://schemas.openxmlformats.org/officeDocument/2006/relationships/oleObject" Target="../embeddings/oleObject386.bin"/><Relationship Id="rId16" Type="http://schemas.openxmlformats.org/officeDocument/2006/relationships/image" Target="../media/image405.emf"/><Relationship Id="rId15" Type="http://schemas.openxmlformats.org/officeDocument/2006/relationships/oleObject" Target="../embeddings/oleObject385.bin"/><Relationship Id="rId14" Type="http://schemas.openxmlformats.org/officeDocument/2006/relationships/image" Target="../media/image404.emf"/><Relationship Id="rId13" Type="http://schemas.openxmlformats.org/officeDocument/2006/relationships/oleObject" Target="../embeddings/oleObject384.bin"/><Relationship Id="rId12" Type="http://schemas.openxmlformats.org/officeDocument/2006/relationships/image" Target="../media/image403.emf"/><Relationship Id="rId11" Type="http://schemas.openxmlformats.org/officeDocument/2006/relationships/oleObject" Target="../embeddings/oleObject383.bin"/><Relationship Id="rId10" Type="http://schemas.openxmlformats.org/officeDocument/2006/relationships/image" Target="../media/image402.emf"/><Relationship Id="rId1" Type="http://schemas.openxmlformats.org/officeDocument/2006/relationships/oleObject" Target="../embeddings/oleObject378.bin"/></Relationships>
</file>

<file path=ppt/slides/_rels/slide63.xml.rels><?xml version="1.0" encoding="UTF-8" standalone="yes"?>
<Relationships xmlns="http://schemas.openxmlformats.org/package/2006/relationships"><Relationship Id="rId4" Type="http://schemas.openxmlformats.org/officeDocument/2006/relationships/vmlDrawing" Target="../drawings/vmlDrawing61.vml"/><Relationship Id="rId3" Type="http://schemas.openxmlformats.org/officeDocument/2006/relationships/slideLayout" Target="../slideLayouts/slideLayout3.xml"/><Relationship Id="rId2" Type="http://schemas.openxmlformats.org/officeDocument/2006/relationships/image" Target="../media/image415.wmf"/><Relationship Id="rId1" Type="http://schemas.openxmlformats.org/officeDocument/2006/relationships/oleObject" Target="../embeddings/oleObject395.bin"/></Relationships>
</file>

<file path=ppt/slides/_rels/slide64.xml.rels><?xml version="1.0" encoding="UTF-8" standalone="yes"?>
<Relationships xmlns="http://schemas.openxmlformats.org/package/2006/relationships"><Relationship Id="rId9" Type="http://schemas.openxmlformats.org/officeDocument/2006/relationships/oleObject" Target="../embeddings/oleObject400.bin"/><Relationship Id="rId8" Type="http://schemas.openxmlformats.org/officeDocument/2006/relationships/image" Target="../media/image419.wmf"/><Relationship Id="rId7" Type="http://schemas.openxmlformats.org/officeDocument/2006/relationships/oleObject" Target="../embeddings/oleObject399.bin"/><Relationship Id="rId6" Type="http://schemas.openxmlformats.org/officeDocument/2006/relationships/image" Target="../media/image418.wmf"/><Relationship Id="rId5" Type="http://schemas.openxmlformats.org/officeDocument/2006/relationships/oleObject" Target="../embeddings/oleObject398.bin"/><Relationship Id="rId4" Type="http://schemas.openxmlformats.org/officeDocument/2006/relationships/image" Target="../media/image417.wmf"/><Relationship Id="rId38" Type="http://schemas.openxmlformats.org/officeDocument/2006/relationships/vmlDrawing" Target="../drawings/vmlDrawing62.vml"/><Relationship Id="rId37" Type="http://schemas.openxmlformats.org/officeDocument/2006/relationships/slideLayout" Target="../slideLayouts/slideLayout3.xml"/><Relationship Id="rId36" Type="http://schemas.openxmlformats.org/officeDocument/2006/relationships/image" Target="../media/image433.png"/><Relationship Id="rId35" Type="http://schemas.openxmlformats.org/officeDocument/2006/relationships/image" Target="../media/image432.wmf"/><Relationship Id="rId34" Type="http://schemas.openxmlformats.org/officeDocument/2006/relationships/oleObject" Target="../embeddings/oleObject413.bin"/><Relationship Id="rId33" Type="http://schemas.openxmlformats.org/officeDocument/2006/relationships/image" Target="../media/image431.wmf"/><Relationship Id="rId32" Type="http://schemas.openxmlformats.org/officeDocument/2006/relationships/oleObject" Target="../embeddings/oleObject412.bin"/><Relationship Id="rId31" Type="http://schemas.openxmlformats.org/officeDocument/2006/relationships/image" Target="../media/image430.wmf"/><Relationship Id="rId30" Type="http://schemas.openxmlformats.org/officeDocument/2006/relationships/oleObject" Target="../embeddings/oleObject411.bin"/><Relationship Id="rId3" Type="http://schemas.openxmlformats.org/officeDocument/2006/relationships/oleObject" Target="../embeddings/oleObject397.bin"/><Relationship Id="rId29" Type="http://schemas.openxmlformats.org/officeDocument/2006/relationships/image" Target="../media/image429.wmf"/><Relationship Id="rId28" Type="http://schemas.openxmlformats.org/officeDocument/2006/relationships/oleObject" Target="../embeddings/oleObject410.bin"/><Relationship Id="rId27" Type="http://schemas.openxmlformats.org/officeDocument/2006/relationships/oleObject" Target="../embeddings/oleObject409.bin"/><Relationship Id="rId26" Type="http://schemas.openxmlformats.org/officeDocument/2006/relationships/image" Target="../media/image428.wmf"/><Relationship Id="rId25" Type="http://schemas.openxmlformats.org/officeDocument/2006/relationships/oleObject" Target="../embeddings/oleObject408.bin"/><Relationship Id="rId24" Type="http://schemas.openxmlformats.org/officeDocument/2006/relationships/image" Target="../media/image427.wmf"/><Relationship Id="rId23" Type="http://schemas.openxmlformats.org/officeDocument/2006/relationships/oleObject" Target="../embeddings/oleObject407.bin"/><Relationship Id="rId22" Type="http://schemas.openxmlformats.org/officeDocument/2006/relationships/image" Target="../media/image426.wmf"/><Relationship Id="rId21" Type="http://schemas.openxmlformats.org/officeDocument/2006/relationships/oleObject" Target="../embeddings/oleObject406.bin"/><Relationship Id="rId20" Type="http://schemas.openxmlformats.org/officeDocument/2006/relationships/image" Target="../media/image425.wmf"/><Relationship Id="rId2" Type="http://schemas.openxmlformats.org/officeDocument/2006/relationships/image" Target="../media/image416.wmf"/><Relationship Id="rId19" Type="http://schemas.openxmlformats.org/officeDocument/2006/relationships/oleObject" Target="../embeddings/oleObject405.bin"/><Relationship Id="rId18" Type="http://schemas.openxmlformats.org/officeDocument/2006/relationships/image" Target="../media/image424.wmf"/><Relationship Id="rId17" Type="http://schemas.openxmlformats.org/officeDocument/2006/relationships/oleObject" Target="../embeddings/oleObject404.bin"/><Relationship Id="rId16" Type="http://schemas.openxmlformats.org/officeDocument/2006/relationships/image" Target="../media/image423.wmf"/><Relationship Id="rId15" Type="http://schemas.openxmlformats.org/officeDocument/2006/relationships/oleObject" Target="../embeddings/oleObject403.bin"/><Relationship Id="rId14" Type="http://schemas.openxmlformats.org/officeDocument/2006/relationships/image" Target="../media/image422.wmf"/><Relationship Id="rId13" Type="http://schemas.openxmlformats.org/officeDocument/2006/relationships/oleObject" Target="../embeddings/oleObject402.bin"/><Relationship Id="rId12" Type="http://schemas.openxmlformats.org/officeDocument/2006/relationships/image" Target="../media/image421.wmf"/><Relationship Id="rId11" Type="http://schemas.openxmlformats.org/officeDocument/2006/relationships/oleObject" Target="../embeddings/oleObject401.bin"/><Relationship Id="rId10" Type="http://schemas.openxmlformats.org/officeDocument/2006/relationships/image" Target="../media/image420.wmf"/><Relationship Id="rId1" Type="http://schemas.openxmlformats.org/officeDocument/2006/relationships/oleObject" Target="../embeddings/oleObject396.bin"/></Relationships>
</file>

<file path=ppt/slides/_rels/slide65.xml.rels><?xml version="1.0" encoding="UTF-8" standalone="yes"?>
<Relationships xmlns="http://schemas.openxmlformats.org/package/2006/relationships"><Relationship Id="rId9" Type="http://schemas.openxmlformats.org/officeDocument/2006/relationships/oleObject" Target="../embeddings/oleObject418.bin"/><Relationship Id="rId8" Type="http://schemas.openxmlformats.org/officeDocument/2006/relationships/image" Target="../media/image437.emf"/><Relationship Id="rId7" Type="http://schemas.openxmlformats.org/officeDocument/2006/relationships/oleObject" Target="../embeddings/oleObject417.bin"/><Relationship Id="rId6" Type="http://schemas.openxmlformats.org/officeDocument/2006/relationships/image" Target="../media/image436.emf"/><Relationship Id="rId58" Type="http://schemas.openxmlformats.org/officeDocument/2006/relationships/vmlDrawing" Target="../drawings/vmlDrawing63.vml"/><Relationship Id="rId57" Type="http://schemas.openxmlformats.org/officeDocument/2006/relationships/slideLayout" Target="../slideLayouts/slideLayout218.xml"/><Relationship Id="rId56" Type="http://schemas.openxmlformats.org/officeDocument/2006/relationships/image" Target="../media/image461.emf"/><Relationship Id="rId55" Type="http://schemas.openxmlformats.org/officeDocument/2006/relationships/oleObject" Target="../embeddings/oleObject441.bin"/><Relationship Id="rId54" Type="http://schemas.openxmlformats.org/officeDocument/2006/relationships/image" Target="../media/image460.emf"/><Relationship Id="rId53" Type="http://schemas.openxmlformats.org/officeDocument/2006/relationships/oleObject" Target="../embeddings/oleObject440.bin"/><Relationship Id="rId52" Type="http://schemas.openxmlformats.org/officeDocument/2006/relationships/image" Target="../media/image459.emf"/><Relationship Id="rId51" Type="http://schemas.openxmlformats.org/officeDocument/2006/relationships/oleObject" Target="../embeddings/oleObject439.bin"/><Relationship Id="rId50" Type="http://schemas.openxmlformats.org/officeDocument/2006/relationships/image" Target="../media/image458.emf"/><Relationship Id="rId5" Type="http://schemas.openxmlformats.org/officeDocument/2006/relationships/oleObject" Target="../embeddings/oleObject416.bin"/><Relationship Id="rId49" Type="http://schemas.openxmlformats.org/officeDocument/2006/relationships/oleObject" Target="../embeddings/oleObject438.bin"/><Relationship Id="rId48" Type="http://schemas.openxmlformats.org/officeDocument/2006/relationships/image" Target="../media/image457.emf"/><Relationship Id="rId47" Type="http://schemas.openxmlformats.org/officeDocument/2006/relationships/oleObject" Target="../embeddings/oleObject437.bin"/><Relationship Id="rId46" Type="http://schemas.openxmlformats.org/officeDocument/2006/relationships/image" Target="../media/image456.emf"/><Relationship Id="rId45" Type="http://schemas.openxmlformats.org/officeDocument/2006/relationships/oleObject" Target="../embeddings/oleObject436.bin"/><Relationship Id="rId44" Type="http://schemas.openxmlformats.org/officeDocument/2006/relationships/image" Target="../media/image455.emf"/><Relationship Id="rId43" Type="http://schemas.openxmlformats.org/officeDocument/2006/relationships/oleObject" Target="../embeddings/oleObject435.bin"/><Relationship Id="rId42" Type="http://schemas.openxmlformats.org/officeDocument/2006/relationships/image" Target="../media/image454.emf"/><Relationship Id="rId41" Type="http://schemas.openxmlformats.org/officeDocument/2006/relationships/oleObject" Target="../embeddings/oleObject434.bin"/><Relationship Id="rId40" Type="http://schemas.openxmlformats.org/officeDocument/2006/relationships/image" Target="../media/image453.emf"/><Relationship Id="rId4" Type="http://schemas.openxmlformats.org/officeDocument/2006/relationships/image" Target="../media/image435.emf"/><Relationship Id="rId39" Type="http://schemas.openxmlformats.org/officeDocument/2006/relationships/oleObject" Target="../embeddings/oleObject433.bin"/><Relationship Id="rId38" Type="http://schemas.openxmlformats.org/officeDocument/2006/relationships/image" Target="../media/image452.emf"/><Relationship Id="rId37" Type="http://schemas.openxmlformats.org/officeDocument/2006/relationships/oleObject" Target="../embeddings/oleObject432.bin"/><Relationship Id="rId36" Type="http://schemas.openxmlformats.org/officeDocument/2006/relationships/image" Target="../media/image451.emf"/><Relationship Id="rId35" Type="http://schemas.openxmlformats.org/officeDocument/2006/relationships/oleObject" Target="../embeddings/oleObject431.bin"/><Relationship Id="rId34" Type="http://schemas.openxmlformats.org/officeDocument/2006/relationships/image" Target="../media/image450.emf"/><Relationship Id="rId33" Type="http://schemas.openxmlformats.org/officeDocument/2006/relationships/oleObject" Target="../embeddings/oleObject430.bin"/><Relationship Id="rId32" Type="http://schemas.openxmlformats.org/officeDocument/2006/relationships/image" Target="../media/image449.emf"/><Relationship Id="rId31" Type="http://schemas.openxmlformats.org/officeDocument/2006/relationships/oleObject" Target="../embeddings/oleObject429.bin"/><Relationship Id="rId30" Type="http://schemas.openxmlformats.org/officeDocument/2006/relationships/image" Target="../media/image448.emf"/><Relationship Id="rId3" Type="http://schemas.openxmlformats.org/officeDocument/2006/relationships/oleObject" Target="../embeddings/oleObject415.bin"/><Relationship Id="rId29" Type="http://schemas.openxmlformats.org/officeDocument/2006/relationships/oleObject" Target="../embeddings/oleObject428.bin"/><Relationship Id="rId28" Type="http://schemas.openxmlformats.org/officeDocument/2006/relationships/image" Target="../media/image447.emf"/><Relationship Id="rId27" Type="http://schemas.openxmlformats.org/officeDocument/2006/relationships/oleObject" Target="../embeddings/oleObject427.bin"/><Relationship Id="rId26" Type="http://schemas.openxmlformats.org/officeDocument/2006/relationships/image" Target="../media/image446.emf"/><Relationship Id="rId25" Type="http://schemas.openxmlformats.org/officeDocument/2006/relationships/oleObject" Target="../embeddings/oleObject426.bin"/><Relationship Id="rId24" Type="http://schemas.openxmlformats.org/officeDocument/2006/relationships/image" Target="../media/image445.emf"/><Relationship Id="rId23" Type="http://schemas.openxmlformats.org/officeDocument/2006/relationships/oleObject" Target="../embeddings/oleObject425.bin"/><Relationship Id="rId22" Type="http://schemas.openxmlformats.org/officeDocument/2006/relationships/image" Target="../media/image444.emf"/><Relationship Id="rId21" Type="http://schemas.openxmlformats.org/officeDocument/2006/relationships/oleObject" Target="../embeddings/oleObject424.bin"/><Relationship Id="rId20" Type="http://schemas.openxmlformats.org/officeDocument/2006/relationships/image" Target="../media/image443.emf"/><Relationship Id="rId2" Type="http://schemas.openxmlformats.org/officeDocument/2006/relationships/image" Target="../media/image434.emf"/><Relationship Id="rId19" Type="http://schemas.openxmlformats.org/officeDocument/2006/relationships/oleObject" Target="../embeddings/oleObject423.bin"/><Relationship Id="rId18" Type="http://schemas.openxmlformats.org/officeDocument/2006/relationships/image" Target="../media/image442.emf"/><Relationship Id="rId17" Type="http://schemas.openxmlformats.org/officeDocument/2006/relationships/oleObject" Target="../embeddings/oleObject422.bin"/><Relationship Id="rId16" Type="http://schemas.openxmlformats.org/officeDocument/2006/relationships/image" Target="../media/image441.emf"/><Relationship Id="rId15" Type="http://schemas.openxmlformats.org/officeDocument/2006/relationships/oleObject" Target="../embeddings/oleObject421.bin"/><Relationship Id="rId14" Type="http://schemas.openxmlformats.org/officeDocument/2006/relationships/image" Target="../media/image440.emf"/><Relationship Id="rId13" Type="http://schemas.openxmlformats.org/officeDocument/2006/relationships/oleObject" Target="../embeddings/oleObject420.bin"/><Relationship Id="rId12" Type="http://schemas.openxmlformats.org/officeDocument/2006/relationships/image" Target="../media/image439.emf"/><Relationship Id="rId11" Type="http://schemas.openxmlformats.org/officeDocument/2006/relationships/oleObject" Target="../embeddings/oleObject419.bin"/><Relationship Id="rId10" Type="http://schemas.openxmlformats.org/officeDocument/2006/relationships/image" Target="../media/image438.emf"/><Relationship Id="rId1" Type="http://schemas.openxmlformats.org/officeDocument/2006/relationships/oleObject" Target="../embeddings/oleObject414.bin"/></Relationships>
</file>

<file path=ppt/slides/_rels/slide66.xml.rels><?xml version="1.0" encoding="UTF-8" standalone="yes"?>
<Relationships xmlns="http://schemas.openxmlformats.org/package/2006/relationships"><Relationship Id="rId9" Type="http://schemas.openxmlformats.org/officeDocument/2006/relationships/oleObject" Target="../embeddings/oleObject446.bin"/><Relationship Id="rId8" Type="http://schemas.openxmlformats.org/officeDocument/2006/relationships/image" Target="../media/image465.emf"/><Relationship Id="rId7" Type="http://schemas.openxmlformats.org/officeDocument/2006/relationships/oleObject" Target="../embeddings/oleObject445.bin"/><Relationship Id="rId6" Type="http://schemas.openxmlformats.org/officeDocument/2006/relationships/image" Target="../media/image464.emf"/><Relationship Id="rId5" Type="http://schemas.openxmlformats.org/officeDocument/2006/relationships/oleObject" Target="../embeddings/oleObject444.bin"/><Relationship Id="rId4" Type="http://schemas.openxmlformats.org/officeDocument/2006/relationships/image" Target="../media/image463.emf"/><Relationship Id="rId3" Type="http://schemas.openxmlformats.org/officeDocument/2006/relationships/oleObject" Target="../embeddings/oleObject443.bin"/><Relationship Id="rId28" Type="http://schemas.openxmlformats.org/officeDocument/2006/relationships/vmlDrawing" Target="../drawings/vmlDrawing64.vml"/><Relationship Id="rId27" Type="http://schemas.openxmlformats.org/officeDocument/2006/relationships/slideLayout" Target="../slideLayouts/slideLayout229.xml"/><Relationship Id="rId26" Type="http://schemas.openxmlformats.org/officeDocument/2006/relationships/image" Target="../media/image474.wmf"/><Relationship Id="rId25" Type="http://schemas.openxmlformats.org/officeDocument/2006/relationships/oleObject" Target="../embeddings/oleObject454.bin"/><Relationship Id="rId24" Type="http://schemas.openxmlformats.org/officeDocument/2006/relationships/image" Target="../media/image473.wmf"/><Relationship Id="rId23" Type="http://schemas.openxmlformats.org/officeDocument/2006/relationships/oleObject" Target="../embeddings/oleObject453.bin"/><Relationship Id="rId22" Type="http://schemas.openxmlformats.org/officeDocument/2006/relationships/image" Target="../media/image472.wmf"/><Relationship Id="rId21" Type="http://schemas.openxmlformats.org/officeDocument/2006/relationships/oleObject" Target="../embeddings/oleObject452.bin"/><Relationship Id="rId20" Type="http://schemas.openxmlformats.org/officeDocument/2006/relationships/image" Target="../media/image471.wmf"/><Relationship Id="rId2" Type="http://schemas.openxmlformats.org/officeDocument/2006/relationships/image" Target="../media/image462.emf"/><Relationship Id="rId19" Type="http://schemas.openxmlformats.org/officeDocument/2006/relationships/oleObject" Target="../embeddings/oleObject451.bin"/><Relationship Id="rId18" Type="http://schemas.openxmlformats.org/officeDocument/2006/relationships/image" Target="../media/image470.wmf"/><Relationship Id="rId17" Type="http://schemas.openxmlformats.org/officeDocument/2006/relationships/oleObject" Target="../embeddings/oleObject450.bin"/><Relationship Id="rId16" Type="http://schemas.openxmlformats.org/officeDocument/2006/relationships/image" Target="../media/image469.wmf"/><Relationship Id="rId15" Type="http://schemas.openxmlformats.org/officeDocument/2006/relationships/oleObject" Target="../embeddings/oleObject449.bin"/><Relationship Id="rId14" Type="http://schemas.openxmlformats.org/officeDocument/2006/relationships/image" Target="../media/image468.emf"/><Relationship Id="rId13" Type="http://schemas.openxmlformats.org/officeDocument/2006/relationships/oleObject" Target="../embeddings/oleObject448.bin"/><Relationship Id="rId12" Type="http://schemas.openxmlformats.org/officeDocument/2006/relationships/image" Target="../media/image467.emf"/><Relationship Id="rId11" Type="http://schemas.openxmlformats.org/officeDocument/2006/relationships/oleObject" Target="../embeddings/oleObject447.bin"/><Relationship Id="rId10" Type="http://schemas.openxmlformats.org/officeDocument/2006/relationships/image" Target="../media/image466.emf"/><Relationship Id="rId1" Type="http://schemas.openxmlformats.org/officeDocument/2006/relationships/oleObject" Target="../embeddings/oleObject442.bin"/></Relationships>
</file>

<file path=ppt/slides/_rels/slide67.xml.rels><?xml version="1.0" encoding="UTF-8" standalone="yes"?>
<Relationships xmlns="http://schemas.openxmlformats.org/package/2006/relationships"><Relationship Id="rId9" Type="http://schemas.openxmlformats.org/officeDocument/2006/relationships/image" Target="../media/image479.wmf"/><Relationship Id="rId8" Type="http://schemas.openxmlformats.org/officeDocument/2006/relationships/oleObject" Target="../embeddings/oleObject458.bin"/><Relationship Id="rId7" Type="http://schemas.openxmlformats.org/officeDocument/2006/relationships/image" Target="../media/image478.wmf"/><Relationship Id="rId6" Type="http://schemas.openxmlformats.org/officeDocument/2006/relationships/oleObject" Target="../embeddings/oleObject457.bin"/><Relationship Id="rId5" Type="http://schemas.openxmlformats.org/officeDocument/2006/relationships/image" Target="../media/image477.wmf"/><Relationship Id="rId4" Type="http://schemas.openxmlformats.org/officeDocument/2006/relationships/oleObject" Target="../embeddings/oleObject456.bin"/><Relationship Id="rId32" Type="http://schemas.openxmlformats.org/officeDocument/2006/relationships/vmlDrawing" Target="../drawings/vmlDrawing65.vml"/><Relationship Id="rId31" Type="http://schemas.openxmlformats.org/officeDocument/2006/relationships/slideLayout" Target="../slideLayouts/slideLayout230.xml"/><Relationship Id="rId30" Type="http://schemas.openxmlformats.org/officeDocument/2006/relationships/image" Target="../media/image488.wmf"/><Relationship Id="rId3" Type="http://schemas.openxmlformats.org/officeDocument/2006/relationships/image" Target="../media/image476.png"/><Relationship Id="rId29" Type="http://schemas.openxmlformats.org/officeDocument/2006/relationships/oleObject" Target="../embeddings/oleObject470.bin"/><Relationship Id="rId28" Type="http://schemas.openxmlformats.org/officeDocument/2006/relationships/image" Target="../media/image487.wmf"/><Relationship Id="rId27" Type="http://schemas.openxmlformats.org/officeDocument/2006/relationships/oleObject" Target="../embeddings/oleObject469.bin"/><Relationship Id="rId26" Type="http://schemas.openxmlformats.org/officeDocument/2006/relationships/oleObject" Target="../embeddings/oleObject468.bin"/><Relationship Id="rId25" Type="http://schemas.openxmlformats.org/officeDocument/2006/relationships/oleObject" Target="../embeddings/oleObject467.bin"/><Relationship Id="rId24" Type="http://schemas.openxmlformats.org/officeDocument/2006/relationships/oleObject" Target="../embeddings/oleObject466.bin"/><Relationship Id="rId23" Type="http://schemas.openxmlformats.org/officeDocument/2006/relationships/image" Target="../media/image486.wmf"/><Relationship Id="rId22" Type="http://schemas.openxmlformats.org/officeDocument/2006/relationships/oleObject" Target="../embeddings/oleObject465.bin"/><Relationship Id="rId21" Type="http://schemas.openxmlformats.org/officeDocument/2006/relationships/image" Target="../media/image485.wmf"/><Relationship Id="rId20" Type="http://schemas.openxmlformats.org/officeDocument/2006/relationships/oleObject" Target="../embeddings/oleObject464.bin"/><Relationship Id="rId2" Type="http://schemas.openxmlformats.org/officeDocument/2006/relationships/image" Target="../media/image475.wmf"/><Relationship Id="rId19" Type="http://schemas.openxmlformats.org/officeDocument/2006/relationships/image" Target="../media/image484.wmf"/><Relationship Id="rId18" Type="http://schemas.openxmlformats.org/officeDocument/2006/relationships/oleObject" Target="../embeddings/oleObject463.bin"/><Relationship Id="rId17" Type="http://schemas.openxmlformats.org/officeDocument/2006/relationships/image" Target="../media/image483.wmf"/><Relationship Id="rId16" Type="http://schemas.openxmlformats.org/officeDocument/2006/relationships/oleObject" Target="../embeddings/oleObject462.bin"/><Relationship Id="rId15" Type="http://schemas.openxmlformats.org/officeDocument/2006/relationships/image" Target="../media/image482.wmf"/><Relationship Id="rId14" Type="http://schemas.openxmlformats.org/officeDocument/2006/relationships/oleObject" Target="../embeddings/oleObject461.bin"/><Relationship Id="rId13" Type="http://schemas.openxmlformats.org/officeDocument/2006/relationships/image" Target="../media/image481.wmf"/><Relationship Id="rId12" Type="http://schemas.openxmlformats.org/officeDocument/2006/relationships/oleObject" Target="../embeddings/oleObject460.bin"/><Relationship Id="rId11" Type="http://schemas.openxmlformats.org/officeDocument/2006/relationships/image" Target="../media/image480.wmf"/><Relationship Id="rId10" Type="http://schemas.openxmlformats.org/officeDocument/2006/relationships/oleObject" Target="../embeddings/oleObject459.bin"/><Relationship Id="rId1" Type="http://schemas.openxmlformats.org/officeDocument/2006/relationships/oleObject" Target="../embeddings/oleObject455.bin"/></Relationships>
</file>

<file path=ppt/slides/_rels/slide68.xml.rels><?xml version="1.0" encoding="UTF-8" standalone="yes"?>
<Relationships xmlns="http://schemas.openxmlformats.org/package/2006/relationships"><Relationship Id="rId6" Type="http://schemas.openxmlformats.org/officeDocument/2006/relationships/vmlDrawing" Target="../drawings/vmlDrawing66.vml"/><Relationship Id="rId5" Type="http://schemas.openxmlformats.org/officeDocument/2006/relationships/slideLayout" Target="../slideLayouts/slideLayout229.xml"/><Relationship Id="rId4" Type="http://schemas.openxmlformats.org/officeDocument/2006/relationships/image" Target="../media/image490.emf"/><Relationship Id="rId3" Type="http://schemas.openxmlformats.org/officeDocument/2006/relationships/oleObject" Target="../embeddings/oleObject472.bin"/><Relationship Id="rId2" Type="http://schemas.openxmlformats.org/officeDocument/2006/relationships/image" Target="../media/image489.emf"/><Relationship Id="rId1" Type="http://schemas.openxmlformats.org/officeDocument/2006/relationships/oleObject" Target="../embeddings/oleObject471.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7.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300.xml"/><Relationship Id="rId4" Type="http://schemas.openxmlformats.org/officeDocument/2006/relationships/image" Target="../media/image26.emf"/><Relationship Id="rId3" Type="http://schemas.openxmlformats.org/officeDocument/2006/relationships/oleObject" Target="../embeddings/oleObject20.bin"/><Relationship Id="rId2" Type="http://schemas.openxmlformats.org/officeDocument/2006/relationships/image" Target="../media/image25.wmf"/><Relationship Id="rId1" Type="http://schemas.openxmlformats.org/officeDocument/2006/relationships/oleObject" Target="../embeddings/oleObject19.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9" Type="http://schemas.openxmlformats.org/officeDocument/2006/relationships/oleObject" Target="../embeddings/oleObject477.bin"/><Relationship Id="rId8" Type="http://schemas.openxmlformats.org/officeDocument/2006/relationships/image" Target="../media/image494.wmf"/><Relationship Id="rId7" Type="http://schemas.openxmlformats.org/officeDocument/2006/relationships/oleObject" Target="../embeddings/oleObject476.bin"/><Relationship Id="rId6" Type="http://schemas.openxmlformats.org/officeDocument/2006/relationships/image" Target="../media/image493.wmf"/><Relationship Id="rId5" Type="http://schemas.openxmlformats.org/officeDocument/2006/relationships/oleObject" Target="../embeddings/oleObject475.bin"/><Relationship Id="rId4" Type="http://schemas.openxmlformats.org/officeDocument/2006/relationships/image" Target="../media/image492.wmf"/><Relationship Id="rId38" Type="http://schemas.openxmlformats.org/officeDocument/2006/relationships/vmlDrawing" Target="../drawings/vmlDrawing67.vml"/><Relationship Id="rId37" Type="http://schemas.openxmlformats.org/officeDocument/2006/relationships/slideLayout" Target="../slideLayouts/slideLayout49.xml"/><Relationship Id="rId36" Type="http://schemas.openxmlformats.org/officeDocument/2006/relationships/image" Target="../media/image506.emf"/><Relationship Id="rId35" Type="http://schemas.openxmlformats.org/officeDocument/2006/relationships/oleObject" Target="../embeddings/oleObject492.bin"/><Relationship Id="rId34" Type="http://schemas.openxmlformats.org/officeDocument/2006/relationships/image" Target="../media/image505.emf"/><Relationship Id="rId33" Type="http://schemas.openxmlformats.org/officeDocument/2006/relationships/oleObject" Target="../embeddings/oleObject491.bin"/><Relationship Id="rId32" Type="http://schemas.openxmlformats.org/officeDocument/2006/relationships/image" Target="../media/image504.wmf"/><Relationship Id="rId31" Type="http://schemas.openxmlformats.org/officeDocument/2006/relationships/oleObject" Target="../embeddings/oleObject490.bin"/><Relationship Id="rId30" Type="http://schemas.openxmlformats.org/officeDocument/2006/relationships/oleObject" Target="../embeddings/oleObject489.bin"/><Relationship Id="rId3" Type="http://schemas.openxmlformats.org/officeDocument/2006/relationships/oleObject" Target="../embeddings/oleObject474.bin"/><Relationship Id="rId29" Type="http://schemas.openxmlformats.org/officeDocument/2006/relationships/oleObject" Target="../embeddings/oleObject488.bin"/><Relationship Id="rId28" Type="http://schemas.openxmlformats.org/officeDocument/2006/relationships/image" Target="../media/image503.wmf"/><Relationship Id="rId27" Type="http://schemas.openxmlformats.org/officeDocument/2006/relationships/oleObject" Target="../embeddings/oleObject487.bin"/><Relationship Id="rId26" Type="http://schemas.openxmlformats.org/officeDocument/2006/relationships/oleObject" Target="../embeddings/oleObject486.bin"/><Relationship Id="rId25" Type="http://schemas.openxmlformats.org/officeDocument/2006/relationships/oleObject" Target="../embeddings/oleObject485.bin"/><Relationship Id="rId24" Type="http://schemas.openxmlformats.org/officeDocument/2006/relationships/image" Target="../media/image502.emf"/><Relationship Id="rId23" Type="http://schemas.openxmlformats.org/officeDocument/2006/relationships/oleObject" Target="../embeddings/oleObject484.bin"/><Relationship Id="rId22" Type="http://schemas.openxmlformats.org/officeDocument/2006/relationships/image" Target="../media/image501.emf"/><Relationship Id="rId21" Type="http://schemas.openxmlformats.org/officeDocument/2006/relationships/oleObject" Target="../embeddings/oleObject483.bin"/><Relationship Id="rId20" Type="http://schemas.openxmlformats.org/officeDocument/2006/relationships/image" Target="../media/image500.emf"/><Relationship Id="rId2" Type="http://schemas.openxmlformats.org/officeDocument/2006/relationships/image" Target="../media/image491.wmf"/><Relationship Id="rId19" Type="http://schemas.openxmlformats.org/officeDocument/2006/relationships/oleObject" Target="../embeddings/oleObject482.bin"/><Relationship Id="rId18" Type="http://schemas.openxmlformats.org/officeDocument/2006/relationships/image" Target="../media/image499.emf"/><Relationship Id="rId17" Type="http://schemas.openxmlformats.org/officeDocument/2006/relationships/oleObject" Target="../embeddings/oleObject481.bin"/><Relationship Id="rId16" Type="http://schemas.openxmlformats.org/officeDocument/2006/relationships/image" Target="../media/image498.emf"/><Relationship Id="rId15" Type="http://schemas.openxmlformats.org/officeDocument/2006/relationships/oleObject" Target="../embeddings/oleObject480.bin"/><Relationship Id="rId14" Type="http://schemas.openxmlformats.org/officeDocument/2006/relationships/image" Target="../media/image497.emf"/><Relationship Id="rId13" Type="http://schemas.openxmlformats.org/officeDocument/2006/relationships/oleObject" Target="../embeddings/oleObject479.bin"/><Relationship Id="rId12" Type="http://schemas.openxmlformats.org/officeDocument/2006/relationships/image" Target="../media/image496.emf"/><Relationship Id="rId11" Type="http://schemas.openxmlformats.org/officeDocument/2006/relationships/oleObject" Target="../embeddings/oleObject478.bin"/><Relationship Id="rId10" Type="http://schemas.openxmlformats.org/officeDocument/2006/relationships/image" Target="../media/image495.wmf"/><Relationship Id="rId1" Type="http://schemas.openxmlformats.org/officeDocument/2006/relationships/oleObject" Target="../embeddings/oleObject473.bin"/></Relationships>
</file>

<file path=ppt/slides/_rels/slide73.xml.rels><?xml version="1.0" encoding="UTF-8" standalone="yes"?>
<Relationships xmlns="http://schemas.openxmlformats.org/package/2006/relationships"><Relationship Id="rId9" Type="http://schemas.openxmlformats.org/officeDocument/2006/relationships/oleObject" Target="../embeddings/oleObject496.bin"/><Relationship Id="rId8" Type="http://schemas.openxmlformats.org/officeDocument/2006/relationships/image" Target="../media/image508.wmf"/><Relationship Id="rId7" Type="http://schemas.openxmlformats.org/officeDocument/2006/relationships/oleObject" Target="../embeddings/oleObject495.bin"/><Relationship Id="rId6" Type="http://schemas.openxmlformats.org/officeDocument/2006/relationships/image" Target="../media/image492.wmf"/><Relationship Id="rId5" Type="http://schemas.openxmlformats.org/officeDocument/2006/relationships/oleObject" Target="../embeddings/oleObject494.bin"/><Relationship Id="rId4" Type="http://schemas.openxmlformats.org/officeDocument/2006/relationships/image" Target="../media/image491.wmf"/><Relationship Id="rId3" Type="http://schemas.openxmlformats.org/officeDocument/2006/relationships/oleObject" Target="../embeddings/oleObject493.bin"/><Relationship Id="rId2" Type="http://schemas.openxmlformats.org/officeDocument/2006/relationships/image" Target="../media/image507.wmf"/><Relationship Id="rId18" Type="http://schemas.openxmlformats.org/officeDocument/2006/relationships/vmlDrawing" Target="../drawings/vmlDrawing68.vml"/><Relationship Id="rId17" Type="http://schemas.openxmlformats.org/officeDocument/2006/relationships/slideLayout" Target="../slideLayouts/slideLayout54.xml"/><Relationship Id="rId16" Type="http://schemas.openxmlformats.org/officeDocument/2006/relationships/image" Target="../media/image511.emf"/><Relationship Id="rId15" Type="http://schemas.openxmlformats.org/officeDocument/2006/relationships/oleObject" Target="../embeddings/oleObject500.bin"/><Relationship Id="rId14" Type="http://schemas.openxmlformats.org/officeDocument/2006/relationships/image" Target="../media/image510.wmf"/><Relationship Id="rId13" Type="http://schemas.openxmlformats.org/officeDocument/2006/relationships/oleObject" Target="../embeddings/oleObject499.bin"/><Relationship Id="rId12" Type="http://schemas.openxmlformats.org/officeDocument/2006/relationships/oleObject" Target="../embeddings/oleObject498.bin"/><Relationship Id="rId11" Type="http://schemas.openxmlformats.org/officeDocument/2006/relationships/oleObject" Target="../embeddings/oleObject497.bin"/><Relationship Id="rId10" Type="http://schemas.openxmlformats.org/officeDocument/2006/relationships/image" Target="../media/image509.emf"/><Relationship Id="rId1" Type="http://schemas.openxmlformats.org/officeDocument/2006/relationships/oleObject" Target="../embeddings/Document1.doc"/></Relationships>
</file>

<file path=ppt/slides/_rels/slide74.xml.rels><?xml version="1.0" encoding="UTF-8" standalone="yes"?>
<Relationships xmlns="http://schemas.openxmlformats.org/package/2006/relationships"><Relationship Id="rId8" Type="http://schemas.openxmlformats.org/officeDocument/2006/relationships/vmlDrawing" Target="../drawings/vmlDrawing69.vml"/><Relationship Id="rId7" Type="http://schemas.openxmlformats.org/officeDocument/2006/relationships/slideLayout" Target="../slideLayouts/slideLayout49.xml"/><Relationship Id="rId6" Type="http://schemas.openxmlformats.org/officeDocument/2006/relationships/image" Target="../media/image514.wmf"/><Relationship Id="rId5" Type="http://schemas.openxmlformats.org/officeDocument/2006/relationships/oleObject" Target="../embeddings/oleObject502.bin"/><Relationship Id="rId4" Type="http://schemas.openxmlformats.org/officeDocument/2006/relationships/image" Target="../media/image513.wmf"/><Relationship Id="rId3" Type="http://schemas.openxmlformats.org/officeDocument/2006/relationships/oleObject" Target="../embeddings/oleObject501.bin"/><Relationship Id="rId2" Type="http://schemas.openxmlformats.org/officeDocument/2006/relationships/image" Target="../media/image512.wmf"/><Relationship Id="rId1" Type="http://schemas.openxmlformats.org/officeDocument/2006/relationships/oleObject" Target="../embeddings/Document2.doc"/></Relationships>
</file>

<file path=ppt/slides/_rels/slide75.xml.rels><?xml version="1.0" encoding="UTF-8" standalone="yes"?>
<Relationships xmlns="http://schemas.openxmlformats.org/package/2006/relationships"><Relationship Id="rId9" Type="http://schemas.openxmlformats.org/officeDocument/2006/relationships/oleObject" Target="../embeddings/oleObject507.bin"/><Relationship Id="rId8" Type="http://schemas.openxmlformats.org/officeDocument/2006/relationships/image" Target="../media/image518.emf"/><Relationship Id="rId7" Type="http://schemas.openxmlformats.org/officeDocument/2006/relationships/oleObject" Target="../embeddings/oleObject506.bin"/><Relationship Id="rId6" Type="http://schemas.openxmlformats.org/officeDocument/2006/relationships/image" Target="../media/image517.emf"/><Relationship Id="rId5" Type="http://schemas.openxmlformats.org/officeDocument/2006/relationships/oleObject" Target="../embeddings/oleObject505.bin"/><Relationship Id="rId45" Type="http://schemas.openxmlformats.org/officeDocument/2006/relationships/vmlDrawing" Target="../drawings/vmlDrawing70.vml"/><Relationship Id="rId44" Type="http://schemas.openxmlformats.org/officeDocument/2006/relationships/slideLayout" Target="../slideLayouts/slideLayout51.xml"/><Relationship Id="rId43" Type="http://schemas.openxmlformats.org/officeDocument/2006/relationships/image" Target="../media/image534.emf"/><Relationship Id="rId42" Type="http://schemas.openxmlformats.org/officeDocument/2006/relationships/oleObject" Target="../embeddings/oleObject525.bin"/><Relationship Id="rId41" Type="http://schemas.openxmlformats.org/officeDocument/2006/relationships/image" Target="../media/image533.emf"/><Relationship Id="rId40" Type="http://schemas.openxmlformats.org/officeDocument/2006/relationships/oleObject" Target="../embeddings/oleObject524.bin"/><Relationship Id="rId4" Type="http://schemas.openxmlformats.org/officeDocument/2006/relationships/image" Target="../media/image516.emf"/><Relationship Id="rId39" Type="http://schemas.openxmlformats.org/officeDocument/2006/relationships/image" Target="../media/image532.emf"/><Relationship Id="rId38" Type="http://schemas.openxmlformats.org/officeDocument/2006/relationships/oleObject" Target="../embeddings/oleObject523.bin"/><Relationship Id="rId37" Type="http://schemas.openxmlformats.org/officeDocument/2006/relationships/image" Target="../media/image531.emf"/><Relationship Id="rId36" Type="http://schemas.openxmlformats.org/officeDocument/2006/relationships/oleObject" Target="../embeddings/oleObject522.bin"/><Relationship Id="rId35" Type="http://schemas.openxmlformats.org/officeDocument/2006/relationships/image" Target="../media/image530.emf"/><Relationship Id="rId34" Type="http://schemas.openxmlformats.org/officeDocument/2006/relationships/oleObject" Target="../embeddings/oleObject521.bin"/><Relationship Id="rId33" Type="http://schemas.openxmlformats.org/officeDocument/2006/relationships/image" Target="../media/image529.emf"/><Relationship Id="rId32" Type="http://schemas.openxmlformats.org/officeDocument/2006/relationships/oleObject" Target="../embeddings/oleObject520.bin"/><Relationship Id="rId31" Type="http://schemas.openxmlformats.org/officeDocument/2006/relationships/image" Target="../media/image528.emf"/><Relationship Id="rId30" Type="http://schemas.openxmlformats.org/officeDocument/2006/relationships/oleObject" Target="../embeddings/oleObject519.bin"/><Relationship Id="rId3" Type="http://schemas.openxmlformats.org/officeDocument/2006/relationships/oleObject" Target="../embeddings/oleObject504.bin"/><Relationship Id="rId29" Type="http://schemas.openxmlformats.org/officeDocument/2006/relationships/image" Target="../media/image527.emf"/><Relationship Id="rId28" Type="http://schemas.openxmlformats.org/officeDocument/2006/relationships/oleObject" Target="../embeddings/oleObject518.bin"/><Relationship Id="rId27" Type="http://schemas.openxmlformats.org/officeDocument/2006/relationships/image" Target="../media/image526.emf"/><Relationship Id="rId26" Type="http://schemas.openxmlformats.org/officeDocument/2006/relationships/oleObject" Target="../embeddings/oleObject517.bin"/><Relationship Id="rId25" Type="http://schemas.openxmlformats.org/officeDocument/2006/relationships/image" Target="../media/image525.emf"/><Relationship Id="rId24" Type="http://schemas.openxmlformats.org/officeDocument/2006/relationships/oleObject" Target="../embeddings/oleObject516.bin"/><Relationship Id="rId23" Type="http://schemas.openxmlformats.org/officeDocument/2006/relationships/image" Target="../media/image524.emf"/><Relationship Id="rId22" Type="http://schemas.openxmlformats.org/officeDocument/2006/relationships/oleObject" Target="../embeddings/oleObject515.bin"/><Relationship Id="rId21" Type="http://schemas.openxmlformats.org/officeDocument/2006/relationships/oleObject" Target="../embeddings/oleObject514.bin"/><Relationship Id="rId20" Type="http://schemas.openxmlformats.org/officeDocument/2006/relationships/oleObject" Target="../embeddings/oleObject513.bin"/><Relationship Id="rId2" Type="http://schemas.openxmlformats.org/officeDocument/2006/relationships/image" Target="../media/image515.emf"/><Relationship Id="rId19" Type="http://schemas.openxmlformats.org/officeDocument/2006/relationships/oleObject" Target="../embeddings/oleObject512.bin"/><Relationship Id="rId18" Type="http://schemas.openxmlformats.org/officeDocument/2006/relationships/image" Target="../media/image523.emf"/><Relationship Id="rId17" Type="http://schemas.openxmlformats.org/officeDocument/2006/relationships/oleObject" Target="../embeddings/oleObject511.bin"/><Relationship Id="rId16" Type="http://schemas.openxmlformats.org/officeDocument/2006/relationships/image" Target="../media/image522.emf"/><Relationship Id="rId15" Type="http://schemas.openxmlformats.org/officeDocument/2006/relationships/oleObject" Target="../embeddings/oleObject510.bin"/><Relationship Id="rId14" Type="http://schemas.openxmlformats.org/officeDocument/2006/relationships/image" Target="../media/image521.wmf"/><Relationship Id="rId13" Type="http://schemas.openxmlformats.org/officeDocument/2006/relationships/oleObject" Target="../embeddings/oleObject509.bin"/><Relationship Id="rId12" Type="http://schemas.openxmlformats.org/officeDocument/2006/relationships/image" Target="../media/image520.wmf"/><Relationship Id="rId11" Type="http://schemas.openxmlformats.org/officeDocument/2006/relationships/oleObject" Target="../embeddings/oleObject508.bin"/><Relationship Id="rId10" Type="http://schemas.openxmlformats.org/officeDocument/2006/relationships/image" Target="../media/image519.wmf"/><Relationship Id="rId1" Type="http://schemas.openxmlformats.org/officeDocument/2006/relationships/oleObject" Target="../embeddings/oleObject503.bin"/></Relationships>
</file>

<file path=ppt/slides/_rels/slide76.xml.rels><?xml version="1.0" encoding="UTF-8" standalone="yes"?>
<Relationships xmlns="http://schemas.openxmlformats.org/package/2006/relationships"><Relationship Id="rId9" Type="http://schemas.openxmlformats.org/officeDocument/2006/relationships/oleObject" Target="../embeddings/oleObject530.bin"/><Relationship Id="rId8" Type="http://schemas.openxmlformats.org/officeDocument/2006/relationships/image" Target="../media/image538.emf"/><Relationship Id="rId7" Type="http://schemas.openxmlformats.org/officeDocument/2006/relationships/oleObject" Target="../embeddings/oleObject529.bin"/><Relationship Id="rId6" Type="http://schemas.openxmlformats.org/officeDocument/2006/relationships/image" Target="../media/image537.emf"/><Relationship Id="rId59" Type="http://schemas.openxmlformats.org/officeDocument/2006/relationships/notesSlide" Target="../notesSlides/notesSlide6.xml"/><Relationship Id="rId58" Type="http://schemas.openxmlformats.org/officeDocument/2006/relationships/vmlDrawing" Target="../drawings/vmlDrawing71.vml"/><Relationship Id="rId57" Type="http://schemas.openxmlformats.org/officeDocument/2006/relationships/slideLayout" Target="../slideLayouts/slideLayout49.xml"/><Relationship Id="rId56" Type="http://schemas.openxmlformats.org/officeDocument/2006/relationships/image" Target="../media/image562.emf"/><Relationship Id="rId55" Type="http://schemas.openxmlformats.org/officeDocument/2006/relationships/oleObject" Target="../embeddings/oleObject553.bin"/><Relationship Id="rId54" Type="http://schemas.openxmlformats.org/officeDocument/2006/relationships/image" Target="../media/image561.wmf"/><Relationship Id="rId53" Type="http://schemas.openxmlformats.org/officeDocument/2006/relationships/oleObject" Target="../embeddings/oleObject552.bin"/><Relationship Id="rId52" Type="http://schemas.openxmlformats.org/officeDocument/2006/relationships/image" Target="../media/image560.emf"/><Relationship Id="rId51" Type="http://schemas.openxmlformats.org/officeDocument/2006/relationships/oleObject" Target="../embeddings/oleObject551.bin"/><Relationship Id="rId50" Type="http://schemas.openxmlformats.org/officeDocument/2006/relationships/image" Target="../media/image559.emf"/><Relationship Id="rId5" Type="http://schemas.openxmlformats.org/officeDocument/2006/relationships/oleObject" Target="../embeddings/oleObject528.bin"/><Relationship Id="rId49" Type="http://schemas.openxmlformats.org/officeDocument/2006/relationships/oleObject" Target="../embeddings/oleObject550.bin"/><Relationship Id="rId48" Type="http://schemas.openxmlformats.org/officeDocument/2006/relationships/image" Target="../media/image558.emf"/><Relationship Id="rId47" Type="http://schemas.openxmlformats.org/officeDocument/2006/relationships/oleObject" Target="../embeddings/oleObject549.bin"/><Relationship Id="rId46" Type="http://schemas.openxmlformats.org/officeDocument/2006/relationships/image" Target="../media/image557.emf"/><Relationship Id="rId45" Type="http://schemas.openxmlformats.org/officeDocument/2006/relationships/oleObject" Target="../embeddings/oleObject548.bin"/><Relationship Id="rId44" Type="http://schemas.openxmlformats.org/officeDocument/2006/relationships/image" Target="../media/image556.emf"/><Relationship Id="rId43" Type="http://schemas.openxmlformats.org/officeDocument/2006/relationships/oleObject" Target="../embeddings/oleObject547.bin"/><Relationship Id="rId42" Type="http://schemas.openxmlformats.org/officeDocument/2006/relationships/image" Target="../media/image555.emf"/><Relationship Id="rId41" Type="http://schemas.openxmlformats.org/officeDocument/2006/relationships/oleObject" Target="../embeddings/oleObject546.bin"/><Relationship Id="rId40" Type="http://schemas.openxmlformats.org/officeDocument/2006/relationships/image" Target="../media/image554.emf"/><Relationship Id="rId4" Type="http://schemas.openxmlformats.org/officeDocument/2006/relationships/image" Target="../media/image536.emf"/><Relationship Id="rId39" Type="http://schemas.openxmlformats.org/officeDocument/2006/relationships/oleObject" Target="../embeddings/oleObject545.bin"/><Relationship Id="rId38" Type="http://schemas.openxmlformats.org/officeDocument/2006/relationships/image" Target="../media/image553.emf"/><Relationship Id="rId37" Type="http://schemas.openxmlformats.org/officeDocument/2006/relationships/oleObject" Target="../embeddings/oleObject544.bin"/><Relationship Id="rId36" Type="http://schemas.openxmlformats.org/officeDocument/2006/relationships/image" Target="../media/image552.emf"/><Relationship Id="rId35" Type="http://schemas.openxmlformats.org/officeDocument/2006/relationships/oleObject" Target="../embeddings/oleObject543.bin"/><Relationship Id="rId34" Type="http://schemas.openxmlformats.org/officeDocument/2006/relationships/image" Target="../media/image551.emf"/><Relationship Id="rId33" Type="http://schemas.openxmlformats.org/officeDocument/2006/relationships/oleObject" Target="../embeddings/oleObject542.bin"/><Relationship Id="rId32" Type="http://schemas.openxmlformats.org/officeDocument/2006/relationships/image" Target="../media/image550.emf"/><Relationship Id="rId31" Type="http://schemas.openxmlformats.org/officeDocument/2006/relationships/oleObject" Target="../embeddings/oleObject541.bin"/><Relationship Id="rId30" Type="http://schemas.openxmlformats.org/officeDocument/2006/relationships/image" Target="../media/image549.emf"/><Relationship Id="rId3" Type="http://schemas.openxmlformats.org/officeDocument/2006/relationships/oleObject" Target="../embeddings/oleObject527.bin"/><Relationship Id="rId29" Type="http://schemas.openxmlformats.org/officeDocument/2006/relationships/oleObject" Target="../embeddings/oleObject540.bin"/><Relationship Id="rId28" Type="http://schemas.openxmlformats.org/officeDocument/2006/relationships/image" Target="../media/image548.emf"/><Relationship Id="rId27" Type="http://schemas.openxmlformats.org/officeDocument/2006/relationships/oleObject" Target="../embeddings/oleObject539.bin"/><Relationship Id="rId26" Type="http://schemas.openxmlformats.org/officeDocument/2006/relationships/image" Target="../media/image547.emf"/><Relationship Id="rId25" Type="http://schemas.openxmlformats.org/officeDocument/2006/relationships/oleObject" Target="../embeddings/oleObject538.bin"/><Relationship Id="rId24" Type="http://schemas.openxmlformats.org/officeDocument/2006/relationships/image" Target="../media/image546.emf"/><Relationship Id="rId23" Type="http://schemas.openxmlformats.org/officeDocument/2006/relationships/oleObject" Target="../embeddings/oleObject537.bin"/><Relationship Id="rId22" Type="http://schemas.openxmlformats.org/officeDocument/2006/relationships/image" Target="../media/image545.emf"/><Relationship Id="rId21" Type="http://schemas.openxmlformats.org/officeDocument/2006/relationships/oleObject" Target="../embeddings/oleObject536.bin"/><Relationship Id="rId20" Type="http://schemas.openxmlformats.org/officeDocument/2006/relationships/image" Target="../media/image544.emf"/><Relationship Id="rId2" Type="http://schemas.openxmlformats.org/officeDocument/2006/relationships/image" Target="../media/image535.emf"/><Relationship Id="rId19" Type="http://schemas.openxmlformats.org/officeDocument/2006/relationships/oleObject" Target="../embeddings/oleObject535.bin"/><Relationship Id="rId18" Type="http://schemas.openxmlformats.org/officeDocument/2006/relationships/image" Target="../media/image543.emf"/><Relationship Id="rId17" Type="http://schemas.openxmlformats.org/officeDocument/2006/relationships/oleObject" Target="../embeddings/oleObject534.bin"/><Relationship Id="rId16" Type="http://schemas.openxmlformats.org/officeDocument/2006/relationships/image" Target="../media/image542.emf"/><Relationship Id="rId15" Type="http://schemas.openxmlformats.org/officeDocument/2006/relationships/oleObject" Target="../embeddings/oleObject533.bin"/><Relationship Id="rId14" Type="http://schemas.openxmlformats.org/officeDocument/2006/relationships/image" Target="../media/image541.emf"/><Relationship Id="rId13" Type="http://schemas.openxmlformats.org/officeDocument/2006/relationships/oleObject" Target="../embeddings/oleObject532.bin"/><Relationship Id="rId12" Type="http://schemas.openxmlformats.org/officeDocument/2006/relationships/image" Target="../media/image540.emf"/><Relationship Id="rId11" Type="http://schemas.openxmlformats.org/officeDocument/2006/relationships/oleObject" Target="../embeddings/oleObject531.bin"/><Relationship Id="rId10" Type="http://schemas.openxmlformats.org/officeDocument/2006/relationships/image" Target="../media/image539.emf"/><Relationship Id="rId1" Type="http://schemas.openxmlformats.org/officeDocument/2006/relationships/oleObject" Target="../embeddings/oleObject526.bin"/></Relationships>
</file>

<file path=ppt/slides/_rels/slide77.xml.rels><?xml version="1.0" encoding="UTF-8" standalone="yes"?>
<Relationships xmlns="http://schemas.openxmlformats.org/package/2006/relationships"><Relationship Id="rId9" Type="http://schemas.openxmlformats.org/officeDocument/2006/relationships/oleObject" Target="../embeddings/Document7.doc"/><Relationship Id="rId8" Type="http://schemas.openxmlformats.org/officeDocument/2006/relationships/image" Target="../media/image566.wmf"/><Relationship Id="rId7" Type="http://schemas.openxmlformats.org/officeDocument/2006/relationships/oleObject" Target="../embeddings/Document6.doc"/><Relationship Id="rId6" Type="http://schemas.openxmlformats.org/officeDocument/2006/relationships/image" Target="../media/image565.wmf"/><Relationship Id="rId5" Type="http://schemas.openxmlformats.org/officeDocument/2006/relationships/oleObject" Target="../embeddings/Document5.doc"/><Relationship Id="rId4" Type="http://schemas.openxmlformats.org/officeDocument/2006/relationships/image" Target="../media/image564.wmf"/><Relationship Id="rId31" Type="http://schemas.openxmlformats.org/officeDocument/2006/relationships/vmlDrawing" Target="../drawings/vmlDrawing72.vml"/><Relationship Id="rId30" Type="http://schemas.openxmlformats.org/officeDocument/2006/relationships/slideLayout" Target="../slideLayouts/slideLayout54.xml"/><Relationship Id="rId3" Type="http://schemas.openxmlformats.org/officeDocument/2006/relationships/oleObject" Target="../embeddings/Document4.doc"/><Relationship Id="rId29" Type="http://schemas.openxmlformats.org/officeDocument/2006/relationships/oleObject" Target="../embeddings/oleObject565.bin"/><Relationship Id="rId28" Type="http://schemas.openxmlformats.org/officeDocument/2006/relationships/oleObject" Target="../embeddings/oleObject564.bin"/><Relationship Id="rId27" Type="http://schemas.openxmlformats.org/officeDocument/2006/relationships/oleObject" Target="../embeddings/oleObject563.bin"/><Relationship Id="rId26" Type="http://schemas.openxmlformats.org/officeDocument/2006/relationships/oleObject" Target="../embeddings/oleObject562.bin"/><Relationship Id="rId25" Type="http://schemas.openxmlformats.org/officeDocument/2006/relationships/image" Target="../media/image571.wmf"/><Relationship Id="rId24" Type="http://schemas.openxmlformats.org/officeDocument/2006/relationships/oleObject" Target="../embeddings/oleObject561.bin"/><Relationship Id="rId23" Type="http://schemas.openxmlformats.org/officeDocument/2006/relationships/oleObject" Target="../embeddings/oleObject560.bin"/><Relationship Id="rId22" Type="http://schemas.openxmlformats.org/officeDocument/2006/relationships/image" Target="../media/image486.wmf"/><Relationship Id="rId21" Type="http://schemas.openxmlformats.org/officeDocument/2006/relationships/oleObject" Target="../embeddings/oleObject559.bin"/><Relationship Id="rId20" Type="http://schemas.openxmlformats.org/officeDocument/2006/relationships/image" Target="../media/image485.wmf"/><Relationship Id="rId2" Type="http://schemas.openxmlformats.org/officeDocument/2006/relationships/image" Target="../media/image563.wmf"/><Relationship Id="rId19" Type="http://schemas.openxmlformats.org/officeDocument/2006/relationships/oleObject" Target="../embeddings/oleObject558.bin"/><Relationship Id="rId18" Type="http://schemas.openxmlformats.org/officeDocument/2006/relationships/image" Target="../media/image570.wmf"/><Relationship Id="rId17" Type="http://schemas.openxmlformats.org/officeDocument/2006/relationships/oleObject" Target="../embeddings/oleObject557.bin"/><Relationship Id="rId16" Type="http://schemas.openxmlformats.org/officeDocument/2006/relationships/image" Target="../media/image569.wmf"/><Relationship Id="rId15" Type="http://schemas.openxmlformats.org/officeDocument/2006/relationships/oleObject" Target="../embeddings/oleObject556.bin"/><Relationship Id="rId14" Type="http://schemas.openxmlformats.org/officeDocument/2006/relationships/image" Target="../media/image568.wmf"/><Relationship Id="rId13" Type="http://schemas.openxmlformats.org/officeDocument/2006/relationships/oleObject" Target="../embeddings/oleObject555.bin"/><Relationship Id="rId12" Type="http://schemas.openxmlformats.org/officeDocument/2006/relationships/image" Target="../media/image477.wmf"/><Relationship Id="rId11" Type="http://schemas.openxmlformats.org/officeDocument/2006/relationships/oleObject" Target="../embeddings/oleObject554.bin"/><Relationship Id="rId10" Type="http://schemas.openxmlformats.org/officeDocument/2006/relationships/image" Target="../media/image567.emf"/><Relationship Id="rId1" Type="http://schemas.openxmlformats.org/officeDocument/2006/relationships/oleObject" Target="../embeddings/Document3.doc"/></Relationships>
</file>

<file path=ppt/slides/_rels/slide78.xml.rels><?xml version="1.0" encoding="UTF-8" standalone="yes"?>
<Relationships xmlns="http://schemas.openxmlformats.org/package/2006/relationships"><Relationship Id="rId9" Type="http://schemas.openxmlformats.org/officeDocument/2006/relationships/oleObject" Target="../embeddings/oleObject570.bin"/><Relationship Id="rId8" Type="http://schemas.openxmlformats.org/officeDocument/2006/relationships/image" Target="../media/image575.wmf"/><Relationship Id="rId7" Type="http://schemas.openxmlformats.org/officeDocument/2006/relationships/oleObject" Target="../embeddings/oleObject569.bin"/><Relationship Id="rId6" Type="http://schemas.openxmlformats.org/officeDocument/2006/relationships/image" Target="../media/image574.wmf"/><Relationship Id="rId5" Type="http://schemas.openxmlformats.org/officeDocument/2006/relationships/oleObject" Target="../embeddings/oleObject568.bin"/><Relationship Id="rId4" Type="http://schemas.openxmlformats.org/officeDocument/2006/relationships/image" Target="../media/image573.wmf"/><Relationship Id="rId30" Type="http://schemas.openxmlformats.org/officeDocument/2006/relationships/vmlDrawing" Target="../drawings/vmlDrawing73.vml"/><Relationship Id="rId3" Type="http://schemas.openxmlformats.org/officeDocument/2006/relationships/oleObject" Target="../embeddings/oleObject567.bin"/><Relationship Id="rId29" Type="http://schemas.openxmlformats.org/officeDocument/2006/relationships/slideLayout" Target="../slideLayouts/slideLayout54.xml"/><Relationship Id="rId28" Type="http://schemas.openxmlformats.org/officeDocument/2006/relationships/image" Target="../media/image585.wmf"/><Relationship Id="rId27" Type="http://schemas.openxmlformats.org/officeDocument/2006/relationships/oleObject" Target="../embeddings/oleObject579.bin"/><Relationship Id="rId26" Type="http://schemas.openxmlformats.org/officeDocument/2006/relationships/image" Target="../media/image584.wmf"/><Relationship Id="rId25" Type="http://schemas.openxmlformats.org/officeDocument/2006/relationships/oleObject" Target="../embeddings/oleObject578.bin"/><Relationship Id="rId24" Type="http://schemas.openxmlformats.org/officeDocument/2006/relationships/image" Target="../media/image583.wmf"/><Relationship Id="rId23" Type="http://schemas.openxmlformats.org/officeDocument/2006/relationships/oleObject" Target="../embeddings/oleObject577.bin"/><Relationship Id="rId22" Type="http://schemas.openxmlformats.org/officeDocument/2006/relationships/image" Target="../media/image582.wmf"/><Relationship Id="rId21" Type="http://schemas.openxmlformats.org/officeDocument/2006/relationships/oleObject" Target="../embeddings/oleObject576.bin"/><Relationship Id="rId20" Type="http://schemas.openxmlformats.org/officeDocument/2006/relationships/image" Target="../media/image581.wmf"/><Relationship Id="rId2" Type="http://schemas.openxmlformats.org/officeDocument/2006/relationships/image" Target="../media/image572.wmf"/><Relationship Id="rId19" Type="http://schemas.openxmlformats.org/officeDocument/2006/relationships/oleObject" Target="../embeddings/oleObject575.bin"/><Relationship Id="rId18" Type="http://schemas.openxmlformats.org/officeDocument/2006/relationships/image" Target="../media/image580.wmf"/><Relationship Id="rId17" Type="http://schemas.openxmlformats.org/officeDocument/2006/relationships/oleObject" Target="../embeddings/oleObject574.bin"/><Relationship Id="rId16" Type="http://schemas.openxmlformats.org/officeDocument/2006/relationships/image" Target="../media/image579.wmf"/><Relationship Id="rId15" Type="http://schemas.openxmlformats.org/officeDocument/2006/relationships/oleObject" Target="../embeddings/oleObject573.bin"/><Relationship Id="rId14" Type="http://schemas.openxmlformats.org/officeDocument/2006/relationships/image" Target="../media/image578.wmf"/><Relationship Id="rId13" Type="http://schemas.openxmlformats.org/officeDocument/2006/relationships/oleObject" Target="../embeddings/oleObject572.bin"/><Relationship Id="rId12" Type="http://schemas.openxmlformats.org/officeDocument/2006/relationships/image" Target="../media/image577.wmf"/><Relationship Id="rId11" Type="http://schemas.openxmlformats.org/officeDocument/2006/relationships/oleObject" Target="../embeddings/oleObject571.bin"/><Relationship Id="rId10" Type="http://schemas.openxmlformats.org/officeDocument/2006/relationships/image" Target="../media/image576.wmf"/><Relationship Id="rId1" Type="http://schemas.openxmlformats.org/officeDocument/2006/relationships/oleObject" Target="../embeddings/oleObject566.bin"/></Relationships>
</file>

<file path=ppt/slides/_rels/slide79.xml.rels><?xml version="1.0" encoding="UTF-8" standalone="yes"?>
<Relationships xmlns="http://schemas.openxmlformats.org/package/2006/relationships"><Relationship Id="rId9" Type="http://schemas.openxmlformats.org/officeDocument/2006/relationships/vmlDrawing" Target="../drawings/vmlDrawing74.vml"/><Relationship Id="rId8" Type="http://schemas.openxmlformats.org/officeDocument/2006/relationships/slideLayout" Target="../slideLayouts/slideLayout54.xml"/><Relationship Id="rId7" Type="http://schemas.openxmlformats.org/officeDocument/2006/relationships/image" Target="../media/image589.wmf"/><Relationship Id="rId6" Type="http://schemas.openxmlformats.org/officeDocument/2006/relationships/oleObject" Target="../embeddings/oleObject582.bin"/><Relationship Id="rId5" Type="http://schemas.openxmlformats.org/officeDocument/2006/relationships/image" Target="../media/image588.emf"/><Relationship Id="rId4" Type="http://schemas.openxmlformats.org/officeDocument/2006/relationships/oleObject" Target="../embeddings/oleObject581.bin"/><Relationship Id="rId3" Type="http://schemas.openxmlformats.org/officeDocument/2006/relationships/image" Target="../media/image587.emf"/><Relationship Id="rId2" Type="http://schemas.openxmlformats.org/officeDocument/2006/relationships/oleObject" Target="../embeddings/oleObject580.bin"/><Relationship Id="rId1" Type="http://schemas.openxmlformats.org/officeDocument/2006/relationships/image" Target="../media/image586.png"/></Relationships>
</file>

<file path=ppt/slides/_rels/slide8.xml.rels><?xml version="1.0" encoding="UTF-8" standalone="yes"?>
<Relationships xmlns="http://schemas.openxmlformats.org/package/2006/relationships"><Relationship Id="rId9" Type="http://schemas.openxmlformats.org/officeDocument/2006/relationships/image" Target="../media/image31.wmf"/><Relationship Id="rId8" Type="http://schemas.openxmlformats.org/officeDocument/2006/relationships/oleObject" Target="../embeddings/oleObject24.bin"/><Relationship Id="rId7" Type="http://schemas.openxmlformats.org/officeDocument/2006/relationships/image" Target="../media/image30.wmf"/><Relationship Id="rId6" Type="http://schemas.openxmlformats.org/officeDocument/2006/relationships/oleObject" Target="../embeddings/oleObject23.bin"/><Relationship Id="rId5" Type="http://schemas.openxmlformats.org/officeDocument/2006/relationships/image" Target="../media/image29.emf"/><Relationship Id="rId4" Type="http://schemas.openxmlformats.org/officeDocument/2006/relationships/oleObject" Target="../embeddings/oleObject22.bin"/><Relationship Id="rId3" Type="http://schemas.openxmlformats.org/officeDocument/2006/relationships/image" Target="../media/image28.png"/><Relationship Id="rId2" Type="http://schemas.openxmlformats.org/officeDocument/2006/relationships/image" Target="../media/image27.wmf"/><Relationship Id="rId17" Type="http://schemas.openxmlformats.org/officeDocument/2006/relationships/vmlDrawing" Target="../drawings/vmlDrawing7.vml"/><Relationship Id="rId16" Type="http://schemas.openxmlformats.org/officeDocument/2006/relationships/slideLayout" Target="../slideLayouts/slideLayout300.xml"/><Relationship Id="rId15" Type="http://schemas.openxmlformats.org/officeDocument/2006/relationships/image" Target="../media/image34.wmf"/><Relationship Id="rId14" Type="http://schemas.openxmlformats.org/officeDocument/2006/relationships/oleObject" Target="../embeddings/oleObject27.bin"/><Relationship Id="rId13" Type="http://schemas.openxmlformats.org/officeDocument/2006/relationships/image" Target="../media/image33.emf"/><Relationship Id="rId12" Type="http://schemas.openxmlformats.org/officeDocument/2006/relationships/oleObject" Target="../embeddings/oleObject26.bin"/><Relationship Id="rId11" Type="http://schemas.openxmlformats.org/officeDocument/2006/relationships/image" Target="../media/image32.emf"/><Relationship Id="rId10" Type="http://schemas.openxmlformats.org/officeDocument/2006/relationships/oleObject" Target="../embeddings/oleObject25.bin"/><Relationship Id="rId1" Type="http://schemas.openxmlformats.org/officeDocument/2006/relationships/oleObject" Target="../embeddings/oleObject21.bin"/></Relationships>
</file>

<file path=ppt/slides/_rels/slide80.xml.rels><?xml version="1.0" encoding="UTF-8" standalone="yes"?>
<Relationships xmlns="http://schemas.openxmlformats.org/package/2006/relationships"><Relationship Id="rId4" Type="http://schemas.openxmlformats.org/officeDocument/2006/relationships/vmlDrawing" Target="../drawings/vmlDrawing75.vml"/><Relationship Id="rId3" Type="http://schemas.openxmlformats.org/officeDocument/2006/relationships/slideLayout" Target="../slideLayouts/slideLayout49.xml"/><Relationship Id="rId2" Type="http://schemas.openxmlformats.org/officeDocument/2006/relationships/image" Target="../media/image590.wmf"/><Relationship Id="rId1" Type="http://schemas.openxmlformats.org/officeDocument/2006/relationships/oleObject" Target="../embeddings/oleObject583.bin"/></Relationships>
</file>

<file path=ppt/slides/_rels/slide81.xml.rels><?xml version="1.0" encoding="UTF-8" standalone="yes"?>
<Relationships xmlns="http://schemas.openxmlformats.org/package/2006/relationships"><Relationship Id="rId9" Type="http://schemas.openxmlformats.org/officeDocument/2006/relationships/oleObject" Target="../embeddings/oleObject589.bin"/><Relationship Id="rId8" Type="http://schemas.openxmlformats.org/officeDocument/2006/relationships/oleObject" Target="../embeddings/oleObject588.bin"/><Relationship Id="rId7" Type="http://schemas.openxmlformats.org/officeDocument/2006/relationships/oleObject" Target="../embeddings/oleObject587.bin"/><Relationship Id="rId6" Type="http://schemas.openxmlformats.org/officeDocument/2006/relationships/image" Target="../media/image79.jpeg"/><Relationship Id="rId5" Type="http://schemas.openxmlformats.org/officeDocument/2006/relationships/oleObject" Target="../embeddings/oleObject586.bin"/><Relationship Id="rId4" Type="http://schemas.openxmlformats.org/officeDocument/2006/relationships/image" Target="../media/image492.wmf"/><Relationship Id="rId3" Type="http://schemas.openxmlformats.org/officeDocument/2006/relationships/oleObject" Target="../embeddings/oleObject585.bin"/><Relationship Id="rId28" Type="http://schemas.openxmlformats.org/officeDocument/2006/relationships/vmlDrawing" Target="../drawings/vmlDrawing76.vml"/><Relationship Id="rId27" Type="http://schemas.openxmlformats.org/officeDocument/2006/relationships/slideLayout" Target="../slideLayouts/slideLayout49.xml"/><Relationship Id="rId26" Type="http://schemas.openxmlformats.org/officeDocument/2006/relationships/image" Target="../media/image597.wmf"/><Relationship Id="rId25" Type="http://schemas.openxmlformats.org/officeDocument/2006/relationships/oleObject" Target="../embeddings/oleObject599.bin"/><Relationship Id="rId24" Type="http://schemas.openxmlformats.org/officeDocument/2006/relationships/image" Target="../media/image596.emf"/><Relationship Id="rId23" Type="http://schemas.openxmlformats.org/officeDocument/2006/relationships/oleObject" Target="../embeddings/oleObject598.bin"/><Relationship Id="rId22" Type="http://schemas.openxmlformats.org/officeDocument/2006/relationships/image" Target="../media/image595.emf"/><Relationship Id="rId21" Type="http://schemas.openxmlformats.org/officeDocument/2006/relationships/oleObject" Target="../embeddings/oleObject597.bin"/><Relationship Id="rId20" Type="http://schemas.openxmlformats.org/officeDocument/2006/relationships/image" Target="../media/image594.emf"/><Relationship Id="rId2" Type="http://schemas.openxmlformats.org/officeDocument/2006/relationships/image" Target="../media/image491.wmf"/><Relationship Id="rId19" Type="http://schemas.openxmlformats.org/officeDocument/2006/relationships/oleObject" Target="../embeddings/oleObject596.bin"/><Relationship Id="rId18" Type="http://schemas.openxmlformats.org/officeDocument/2006/relationships/image" Target="../media/image593.emf"/><Relationship Id="rId17" Type="http://schemas.openxmlformats.org/officeDocument/2006/relationships/oleObject" Target="../embeddings/oleObject595.bin"/><Relationship Id="rId16" Type="http://schemas.openxmlformats.org/officeDocument/2006/relationships/oleObject" Target="../embeddings/oleObject594.bin"/><Relationship Id="rId15" Type="http://schemas.openxmlformats.org/officeDocument/2006/relationships/oleObject" Target="../embeddings/oleObject593.bin"/><Relationship Id="rId14" Type="http://schemas.openxmlformats.org/officeDocument/2006/relationships/oleObject" Target="../embeddings/oleObject592.bin"/><Relationship Id="rId13" Type="http://schemas.openxmlformats.org/officeDocument/2006/relationships/image" Target="../media/image592.emf"/><Relationship Id="rId12" Type="http://schemas.openxmlformats.org/officeDocument/2006/relationships/oleObject" Target="../embeddings/oleObject591.bin"/><Relationship Id="rId11" Type="http://schemas.openxmlformats.org/officeDocument/2006/relationships/image" Target="../media/image591.emf"/><Relationship Id="rId10" Type="http://schemas.openxmlformats.org/officeDocument/2006/relationships/oleObject" Target="../embeddings/oleObject590.bin"/><Relationship Id="rId1" Type="http://schemas.openxmlformats.org/officeDocument/2006/relationships/oleObject" Target="../embeddings/oleObject584.bin"/></Relationships>
</file>

<file path=ppt/slides/_rels/slide82.xml.rels><?xml version="1.0" encoding="UTF-8" standalone="yes"?>
<Relationships xmlns="http://schemas.openxmlformats.org/package/2006/relationships"><Relationship Id="rId9" Type="http://schemas.openxmlformats.org/officeDocument/2006/relationships/slideLayout" Target="../slideLayouts/slideLayout54.xml"/><Relationship Id="rId8" Type="http://schemas.openxmlformats.org/officeDocument/2006/relationships/image" Target="../media/image601.wmf"/><Relationship Id="rId7" Type="http://schemas.openxmlformats.org/officeDocument/2006/relationships/oleObject" Target="../embeddings/Document11.doc"/><Relationship Id="rId6" Type="http://schemas.openxmlformats.org/officeDocument/2006/relationships/image" Target="../media/image600.wmf"/><Relationship Id="rId5" Type="http://schemas.openxmlformats.org/officeDocument/2006/relationships/oleObject" Target="../embeddings/Document10.doc"/><Relationship Id="rId4" Type="http://schemas.openxmlformats.org/officeDocument/2006/relationships/image" Target="../media/image599.wmf"/><Relationship Id="rId3" Type="http://schemas.openxmlformats.org/officeDocument/2006/relationships/oleObject" Target="../embeddings/Document9.doc"/><Relationship Id="rId2" Type="http://schemas.openxmlformats.org/officeDocument/2006/relationships/image" Target="../media/image598.wmf"/><Relationship Id="rId10" Type="http://schemas.openxmlformats.org/officeDocument/2006/relationships/vmlDrawing" Target="../drawings/vmlDrawing77.vml"/><Relationship Id="rId1" Type="http://schemas.openxmlformats.org/officeDocument/2006/relationships/oleObject" Target="../embeddings/Document8.doc"/></Relationships>
</file>

<file path=ppt/slides/_rels/slide83.xml.rels><?xml version="1.0" encoding="UTF-8" standalone="yes"?>
<Relationships xmlns="http://schemas.openxmlformats.org/package/2006/relationships"><Relationship Id="rId9" Type="http://schemas.openxmlformats.org/officeDocument/2006/relationships/image" Target="../media/image606.wmf"/><Relationship Id="rId8" Type="http://schemas.openxmlformats.org/officeDocument/2006/relationships/oleObject" Target="../embeddings/oleObject603.bin"/><Relationship Id="rId7" Type="http://schemas.openxmlformats.org/officeDocument/2006/relationships/image" Target="../media/image605.wmf"/><Relationship Id="rId6" Type="http://schemas.openxmlformats.org/officeDocument/2006/relationships/oleObject" Target="../embeddings/oleObject602.bin"/><Relationship Id="rId5" Type="http://schemas.openxmlformats.org/officeDocument/2006/relationships/image" Target="../media/image604.wmf"/><Relationship Id="rId4" Type="http://schemas.openxmlformats.org/officeDocument/2006/relationships/oleObject" Target="../embeddings/oleObject601.bin"/><Relationship Id="rId33" Type="http://schemas.openxmlformats.org/officeDocument/2006/relationships/vmlDrawing" Target="../drawings/vmlDrawing78.vml"/><Relationship Id="rId32" Type="http://schemas.openxmlformats.org/officeDocument/2006/relationships/slideLayout" Target="../slideLayouts/slideLayout49.xml"/><Relationship Id="rId31" Type="http://schemas.openxmlformats.org/officeDocument/2006/relationships/image" Target="../media/image617.wmf"/><Relationship Id="rId30" Type="http://schemas.openxmlformats.org/officeDocument/2006/relationships/oleObject" Target="../embeddings/oleObject614.bin"/><Relationship Id="rId3" Type="http://schemas.openxmlformats.org/officeDocument/2006/relationships/image" Target="../media/image603.emf"/><Relationship Id="rId29" Type="http://schemas.openxmlformats.org/officeDocument/2006/relationships/image" Target="../media/image616.wmf"/><Relationship Id="rId28" Type="http://schemas.openxmlformats.org/officeDocument/2006/relationships/oleObject" Target="../embeddings/oleObject613.bin"/><Relationship Id="rId27" Type="http://schemas.openxmlformats.org/officeDocument/2006/relationships/image" Target="../media/image615.wmf"/><Relationship Id="rId26" Type="http://schemas.openxmlformats.org/officeDocument/2006/relationships/oleObject" Target="../embeddings/oleObject612.bin"/><Relationship Id="rId25" Type="http://schemas.openxmlformats.org/officeDocument/2006/relationships/image" Target="../media/image614.wmf"/><Relationship Id="rId24" Type="http://schemas.openxmlformats.org/officeDocument/2006/relationships/oleObject" Target="../embeddings/oleObject611.bin"/><Relationship Id="rId23" Type="http://schemas.openxmlformats.org/officeDocument/2006/relationships/image" Target="../media/image613.wmf"/><Relationship Id="rId22" Type="http://schemas.openxmlformats.org/officeDocument/2006/relationships/oleObject" Target="../embeddings/oleObject610.bin"/><Relationship Id="rId21" Type="http://schemas.openxmlformats.org/officeDocument/2006/relationships/image" Target="../media/image612.wmf"/><Relationship Id="rId20" Type="http://schemas.openxmlformats.org/officeDocument/2006/relationships/oleObject" Target="../embeddings/oleObject609.bin"/><Relationship Id="rId2" Type="http://schemas.openxmlformats.org/officeDocument/2006/relationships/oleObject" Target="../embeddings/oleObject600.bin"/><Relationship Id="rId19" Type="http://schemas.openxmlformats.org/officeDocument/2006/relationships/image" Target="../media/image611.wmf"/><Relationship Id="rId18" Type="http://schemas.openxmlformats.org/officeDocument/2006/relationships/oleObject" Target="../embeddings/oleObject608.bin"/><Relationship Id="rId17" Type="http://schemas.openxmlformats.org/officeDocument/2006/relationships/image" Target="../media/image610.wmf"/><Relationship Id="rId16" Type="http://schemas.openxmlformats.org/officeDocument/2006/relationships/oleObject" Target="../embeddings/oleObject607.bin"/><Relationship Id="rId15" Type="http://schemas.openxmlformats.org/officeDocument/2006/relationships/image" Target="../media/image609.wmf"/><Relationship Id="rId14" Type="http://schemas.openxmlformats.org/officeDocument/2006/relationships/oleObject" Target="../embeddings/oleObject606.bin"/><Relationship Id="rId13" Type="http://schemas.openxmlformats.org/officeDocument/2006/relationships/image" Target="../media/image608.wmf"/><Relationship Id="rId12" Type="http://schemas.openxmlformats.org/officeDocument/2006/relationships/oleObject" Target="../embeddings/oleObject605.bin"/><Relationship Id="rId11" Type="http://schemas.openxmlformats.org/officeDocument/2006/relationships/image" Target="../media/image607.wmf"/><Relationship Id="rId10" Type="http://schemas.openxmlformats.org/officeDocument/2006/relationships/oleObject" Target="../embeddings/oleObject604.bin"/><Relationship Id="rId1" Type="http://schemas.openxmlformats.org/officeDocument/2006/relationships/image" Target="../media/image602.png"/></Relationships>
</file>

<file path=ppt/slides/_rels/slide84.xml.rels><?xml version="1.0" encoding="UTF-8" standalone="yes"?>
<Relationships xmlns="http://schemas.openxmlformats.org/package/2006/relationships"><Relationship Id="rId6" Type="http://schemas.openxmlformats.org/officeDocument/2006/relationships/vmlDrawing" Target="../drawings/vmlDrawing79.vml"/><Relationship Id="rId5" Type="http://schemas.openxmlformats.org/officeDocument/2006/relationships/slideLayout" Target="../slideLayouts/slideLayout49.xml"/><Relationship Id="rId4" Type="http://schemas.openxmlformats.org/officeDocument/2006/relationships/image" Target="../media/image619.wmf"/><Relationship Id="rId3" Type="http://schemas.openxmlformats.org/officeDocument/2006/relationships/oleObject" Target="../embeddings/Document13.doc"/><Relationship Id="rId2" Type="http://schemas.openxmlformats.org/officeDocument/2006/relationships/image" Target="../media/image618.wmf"/><Relationship Id="rId1" Type="http://schemas.openxmlformats.org/officeDocument/2006/relationships/oleObject" Target="../embeddings/Document12.doc"/></Relationships>
</file>

<file path=ppt/slides/_rels/slide85.xml.rels><?xml version="1.0" encoding="UTF-8" standalone="yes"?>
<Relationships xmlns="http://schemas.openxmlformats.org/package/2006/relationships"><Relationship Id="rId9" Type="http://schemas.openxmlformats.org/officeDocument/2006/relationships/oleObject" Target="../embeddings/oleObject618.bin"/><Relationship Id="rId8" Type="http://schemas.openxmlformats.org/officeDocument/2006/relationships/image" Target="../media/image623.wmf"/><Relationship Id="rId7" Type="http://schemas.openxmlformats.org/officeDocument/2006/relationships/oleObject" Target="../embeddings/oleObject617.bin"/><Relationship Id="rId6" Type="http://schemas.openxmlformats.org/officeDocument/2006/relationships/image" Target="../media/image622.wmf"/><Relationship Id="rId5" Type="http://schemas.openxmlformats.org/officeDocument/2006/relationships/oleObject" Target="../embeddings/oleObject616.bin"/><Relationship Id="rId4" Type="http://schemas.openxmlformats.org/officeDocument/2006/relationships/image" Target="../media/image621.wmf"/><Relationship Id="rId3" Type="http://schemas.openxmlformats.org/officeDocument/2006/relationships/oleObject" Target="../embeddings/oleObject615.bin"/><Relationship Id="rId2" Type="http://schemas.openxmlformats.org/officeDocument/2006/relationships/image" Target="../media/image620.wmf"/><Relationship Id="rId18" Type="http://schemas.openxmlformats.org/officeDocument/2006/relationships/vmlDrawing" Target="../drawings/vmlDrawing80.vml"/><Relationship Id="rId17" Type="http://schemas.openxmlformats.org/officeDocument/2006/relationships/slideLayout" Target="../slideLayouts/slideLayout377.xml"/><Relationship Id="rId16" Type="http://schemas.openxmlformats.org/officeDocument/2006/relationships/image" Target="../media/image627.wmf"/><Relationship Id="rId15" Type="http://schemas.openxmlformats.org/officeDocument/2006/relationships/oleObject" Target="../embeddings/oleObject620.bin"/><Relationship Id="rId14" Type="http://schemas.openxmlformats.org/officeDocument/2006/relationships/image" Target="../media/image626.wmf"/><Relationship Id="rId13" Type="http://schemas.openxmlformats.org/officeDocument/2006/relationships/oleObject" Target="../embeddings/oleObject619.bin"/><Relationship Id="rId12" Type="http://schemas.openxmlformats.org/officeDocument/2006/relationships/image" Target="../media/image625.wmf"/><Relationship Id="rId11" Type="http://schemas.openxmlformats.org/officeDocument/2006/relationships/oleObject" Target="../embeddings/Document15.doc"/><Relationship Id="rId10" Type="http://schemas.openxmlformats.org/officeDocument/2006/relationships/image" Target="../media/image624.wmf"/><Relationship Id="rId1" Type="http://schemas.openxmlformats.org/officeDocument/2006/relationships/oleObject" Target="../embeddings/Document14.doc"/></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87.xml.rels><?xml version="1.0" encoding="UTF-8" standalone="yes"?>
<Relationships xmlns="http://schemas.openxmlformats.org/package/2006/relationships"><Relationship Id="rId9" Type="http://schemas.openxmlformats.org/officeDocument/2006/relationships/slideLayout" Target="../slideLayouts/slideLayout388.xml"/><Relationship Id="rId8" Type="http://schemas.openxmlformats.org/officeDocument/2006/relationships/image" Target="../media/image631.wmf"/><Relationship Id="rId7" Type="http://schemas.openxmlformats.org/officeDocument/2006/relationships/oleObject" Target="../embeddings/oleObject624.bin"/><Relationship Id="rId6" Type="http://schemas.openxmlformats.org/officeDocument/2006/relationships/image" Target="../media/image630.wmf"/><Relationship Id="rId5" Type="http://schemas.openxmlformats.org/officeDocument/2006/relationships/oleObject" Target="../embeddings/oleObject623.bin"/><Relationship Id="rId4" Type="http://schemas.openxmlformats.org/officeDocument/2006/relationships/image" Target="../media/image629.wmf"/><Relationship Id="rId3" Type="http://schemas.openxmlformats.org/officeDocument/2006/relationships/oleObject" Target="../embeddings/oleObject622.bin"/><Relationship Id="rId2" Type="http://schemas.openxmlformats.org/officeDocument/2006/relationships/image" Target="../media/image628.wmf"/><Relationship Id="rId10" Type="http://schemas.openxmlformats.org/officeDocument/2006/relationships/vmlDrawing" Target="../drawings/vmlDrawing81.vml"/><Relationship Id="rId1" Type="http://schemas.openxmlformats.org/officeDocument/2006/relationships/oleObject" Target="../embeddings/oleObject621.bin"/></Relationships>
</file>

<file path=ppt/slides/_rels/slide88.xml.rels><?xml version="1.0" encoding="UTF-8" standalone="yes"?>
<Relationships xmlns="http://schemas.openxmlformats.org/package/2006/relationships"><Relationship Id="rId9" Type="http://schemas.openxmlformats.org/officeDocument/2006/relationships/oleObject" Target="../embeddings/oleObject627.bin"/><Relationship Id="rId8" Type="http://schemas.openxmlformats.org/officeDocument/2006/relationships/image" Target="../media/image635.wmf"/><Relationship Id="rId7" Type="http://schemas.openxmlformats.org/officeDocument/2006/relationships/oleObject" Target="../embeddings/oleObject626.bin"/><Relationship Id="rId6" Type="http://schemas.openxmlformats.org/officeDocument/2006/relationships/image" Target="../media/image634.wmf"/><Relationship Id="rId5" Type="http://schemas.openxmlformats.org/officeDocument/2006/relationships/oleObject" Target="../embeddings/oleObject625.bin"/><Relationship Id="rId4" Type="http://schemas.openxmlformats.org/officeDocument/2006/relationships/image" Target="../media/image633.wmf"/><Relationship Id="rId3" Type="http://schemas.openxmlformats.org/officeDocument/2006/relationships/oleObject" Target="../embeddings/Document17.doc"/><Relationship Id="rId2" Type="http://schemas.openxmlformats.org/officeDocument/2006/relationships/image" Target="../media/image632.wmf"/><Relationship Id="rId16" Type="http://schemas.openxmlformats.org/officeDocument/2006/relationships/vmlDrawing" Target="../drawings/vmlDrawing82.vml"/><Relationship Id="rId15" Type="http://schemas.openxmlformats.org/officeDocument/2006/relationships/slideLayout" Target="../slideLayouts/slideLayout388.xml"/><Relationship Id="rId14" Type="http://schemas.openxmlformats.org/officeDocument/2006/relationships/image" Target="../media/image630.wmf"/><Relationship Id="rId13" Type="http://schemas.openxmlformats.org/officeDocument/2006/relationships/oleObject" Target="../embeddings/oleObject629.bin"/><Relationship Id="rId12" Type="http://schemas.openxmlformats.org/officeDocument/2006/relationships/image" Target="../media/image629.wmf"/><Relationship Id="rId11" Type="http://schemas.openxmlformats.org/officeDocument/2006/relationships/oleObject" Target="../embeddings/oleObject628.bin"/><Relationship Id="rId10" Type="http://schemas.openxmlformats.org/officeDocument/2006/relationships/image" Target="../media/image628.wmf"/><Relationship Id="rId1" Type="http://schemas.openxmlformats.org/officeDocument/2006/relationships/oleObject" Target="../embeddings/Document16.doc"/></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0.xml"/></Relationships>
</file>

<file path=ppt/slides/_rels/slide9.xml.rels><?xml version="1.0" encoding="UTF-8" standalone="yes"?>
<Relationships xmlns="http://schemas.openxmlformats.org/package/2006/relationships"><Relationship Id="rId9" Type="http://schemas.openxmlformats.org/officeDocument/2006/relationships/image" Target="../media/image30.wmf"/><Relationship Id="rId8" Type="http://schemas.openxmlformats.org/officeDocument/2006/relationships/oleObject" Target="../embeddings/oleObject31.bin"/><Relationship Id="rId7" Type="http://schemas.openxmlformats.org/officeDocument/2006/relationships/image" Target="../media/image38.emf"/><Relationship Id="rId6" Type="http://schemas.openxmlformats.org/officeDocument/2006/relationships/oleObject" Target="../embeddings/oleObject30.bin"/><Relationship Id="rId5" Type="http://schemas.openxmlformats.org/officeDocument/2006/relationships/image" Target="../media/image37.emf"/><Relationship Id="rId4" Type="http://schemas.openxmlformats.org/officeDocument/2006/relationships/oleObject" Target="../embeddings/oleObject29.bin"/><Relationship Id="rId3" Type="http://schemas.openxmlformats.org/officeDocument/2006/relationships/image" Target="../media/image36.png"/><Relationship Id="rId2" Type="http://schemas.openxmlformats.org/officeDocument/2006/relationships/image" Target="../media/image35.wmf"/><Relationship Id="rId16" Type="http://schemas.openxmlformats.org/officeDocument/2006/relationships/vmlDrawing" Target="../drawings/vmlDrawing8.vml"/><Relationship Id="rId15" Type="http://schemas.openxmlformats.org/officeDocument/2006/relationships/slideLayout" Target="../slideLayouts/slideLayout300.xml"/><Relationship Id="rId14" Type="http://schemas.openxmlformats.org/officeDocument/2006/relationships/oleObject" Target="../embeddings/oleObject34.bin"/><Relationship Id="rId13" Type="http://schemas.openxmlformats.org/officeDocument/2006/relationships/image" Target="../media/image40.wmf"/><Relationship Id="rId12" Type="http://schemas.openxmlformats.org/officeDocument/2006/relationships/oleObject" Target="../embeddings/oleObject33.bin"/><Relationship Id="rId11" Type="http://schemas.openxmlformats.org/officeDocument/2006/relationships/image" Target="../media/image39.wmf"/><Relationship Id="rId10" Type="http://schemas.openxmlformats.org/officeDocument/2006/relationships/oleObject" Target="../embeddings/oleObject32.bin"/><Relationship Id="rId1" Type="http://schemas.openxmlformats.org/officeDocument/2006/relationships/oleObject" Target="../embeddings/oleObject28.bin"/></Relationships>
</file>

<file path=ppt/slides/_rels/slide90.xml.rels><?xml version="1.0" encoding="UTF-8" standalone="yes"?>
<Relationships xmlns="http://schemas.openxmlformats.org/package/2006/relationships"><Relationship Id="rId8" Type="http://schemas.openxmlformats.org/officeDocument/2006/relationships/vmlDrawing" Target="../drawings/vmlDrawing83.vml"/><Relationship Id="rId7" Type="http://schemas.openxmlformats.org/officeDocument/2006/relationships/slideLayout" Target="../slideLayouts/slideLayout332.xml"/><Relationship Id="rId6" Type="http://schemas.openxmlformats.org/officeDocument/2006/relationships/image" Target="../media/image638.wmf"/><Relationship Id="rId5" Type="http://schemas.openxmlformats.org/officeDocument/2006/relationships/oleObject" Target="../embeddings/oleObject632.bin"/><Relationship Id="rId4" Type="http://schemas.openxmlformats.org/officeDocument/2006/relationships/image" Target="../media/image637.wmf"/><Relationship Id="rId3" Type="http://schemas.openxmlformats.org/officeDocument/2006/relationships/oleObject" Target="../embeddings/oleObject631.bin"/><Relationship Id="rId2" Type="http://schemas.openxmlformats.org/officeDocument/2006/relationships/image" Target="../media/image636.wmf"/><Relationship Id="rId1" Type="http://schemas.openxmlformats.org/officeDocument/2006/relationships/oleObject" Target="../embeddings/oleObject630.bin"/></Relationships>
</file>

<file path=ppt/slides/_rels/slide91.xml.rels><?xml version="1.0" encoding="UTF-8" standalone="yes"?>
<Relationships xmlns="http://schemas.openxmlformats.org/package/2006/relationships"><Relationship Id="rId9" Type="http://schemas.openxmlformats.org/officeDocument/2006/relationships/oleObject" Target="../embeddings/oleObject637.bin"/><Relationship Id="rId8" Type="http://schemas.openxmlformats.org/officeDocument/2006/relationships/image" Target="../media/image642.wmf"/><Relationship Id="rId7" Type="http://schemas.openxmlformats.org/officeDocument/2006/relationships/oleObject" Target="../embeddings/oleObject636.bin"/><Relationship Id="rId6" Type="http://schemas.openxmlformats.org/officeDocument/2006/relationships/image" Target="../media/image641.wmf"/><Relationship Id="rId5" Type="http://schemas.openxmlformats.org/officeDocument/2006/relationships/oleObject" Target="../embeddings/oleObject635.bin"/><Relationship Id="rId4" Type="http://schemas.openxmlformats.org/officeDocument/2006/relationships/image" Target="../media/image640.wmf"/><Relationship Id="rId3" Type="http://schemas.openxmlformats.org/officeDocument/2006/relationships/oleObject" Target="../embeddings/oleObject634.bin"/><Relationship Id="rId22" Type="http://schemas.openxmlformats.org/officeDocument/2006/relationships/vmlDrawing" Target="../drawings/vmlDrawing84.vml"/><Relationship Id="rId21" Type="http://schemas.openxmlformats.org/officeDocument/2006/relationships/slideLayout" Target="../slideLayouts/slideLayout332.xml"/><Relationship Id="rId20" Type="http://schemas.openxmlformats.org/officeDocument/2006/relationships/image" Target="../media/image648.wmf"/><Relationship Id="rId2" Type="http://schemas.openxmlformats.org/officeDocument/2006/relationships/image" Target="../media/image639.wmf"/><Relationship Id="rId19" Type="http://schemas.openxmlformats.org/officeDocument/2006/relationships/oleObject" Target="../embeddings/oleObject642.bin"/><Relationship Id="rId18" Type="http://schemas.openxmlformats.org/officeDocument/2006/relationships/image" Target="../media/image647.wmf"/><Relationship Id="rId17" Type="http://schemas.openxmlformats.org/officeDocument/2006/relationships/oleObject" Target="../embeddings/oleObject641.bin"/><Relationship Id="rId16" Type="http://schemas.openxmlformats.org/officeDocument/2006/relationships/image" Target="../media/image646.wmf"/><Relationship Id="rId15" Type="http://schemas.openxmlformats.org/officeDocument/2006/relationships/oleObject" Target="../embeddings/oleObject640.bin"/><Relationship Id="rId14" Type="http://schemas.openxmlformats.org/officeDocument/2006/relationships/image" Target="../media/image645.wmf"/><Relationship Id="rId13" Type="http://schemas.openxmlformats.org/officeDocument/2006/relationships/oleObject" Target="../embeddings/oleObject639.bin"/><Relationship Id="rId12" Type="http://schemas.openxmlformats.org/officeDocument/2006/relationships/image" Target="../media/image644.wmf"/><Relationship Id="rId11" Type="http://schemas.openxmlformats.org/officeDocument/2006/relationships/oleObject" Target="../embeddings/oleObject638.bin"/><Relationship Id="rId10" Type="http://schemas.openxmlformats.org/officeDocument/2006/relationships/image" Target="../media/image643.wmf"/><Relationship Id="rId1" Type="http://schemas.openxmlformats.org/officeDocument/2006/relationships/oleObject" Target="../embeddings/oleObject633.bin"/></Relationships>
</file>

<file path=ppt/slides/_rels/slide92.xml.rels><?xml version="1.0" encoding="UTF-8" standalone="yes"?>
<Relationships xmlns="http://schemas.openxmlformats.org/package/2006/relationships"><Relationship Id="rId9" Type="http://schemas.openxmlformats.org/officeDocument/2006/relationships/oleObject" Target="../embeddings/oleObject647.bin"/><Relationship Id="rId8" Type="http://schemas.openxmlformats.org/officeDocument/2006/relationships/image" Target="../media/image652.wmf"/><Relationship Id="rId7" Type="http://schemas.openxmlformats.org/officeDocument/2006/relationships/oleObject" Target="../embeddings/oleObject646.bin"/><Relationship Id="rId6" Type="http://schemas.openxmlformats.org/officeDocument/2006/relationships/image" Target="../media/image651.wmf"/><Relationship Id="rId5" Type="http://schemas.openxmlformats.org/officeDocument/2006/relationships/oleObject" Target="../embeddings/oleObject645.bin"/><Relationship Id="rId4" Type="http://schemas.openxmlformats.org/officeDocument/2006/relationships/image" Target="../media/image650.wmf"/><Relationship Id="rId3" Type="http://schemas.openxmlformats.org/officeDocument/2006/relationships/oleObject" Target="../embeddings/oleObject644.bin"/><Relationship Id="rId29" Type="http://schemas.openxmlformats.org/officeDocument/2006/relationships/vmlDrawing" Target="../drawings/vmlDrawing85.vml"/><Relationship Id="rId28" Type="http://schemas.openxmlformats.org/officeDocument/2006/relationships/slideLayout" Target="../slideLayouts/slideLayout332.xml"/><Relationship Id="rId27" Type="http://schemas.openxmlformats.org/officeDocument/2006/relationships/image" Target="../media/image647.wmf"/><Relationship Id="rId26" Type="http://schemas.openxmlformats.org/officeDocument/2006/relationships/oleObject" Target="../embeddings/oleObject655.bin"/><Relationship Id="rId25" Type="http://schemas.openxmlformats.org/officeDocument/2006/relationships/image" Target="../media/image660.wmf"/><Relationship Id="rId24" Type="http://schemas.openxmlformats.org/officeDocument/2006/relationships/oleObject" Target="../embeddings/oleObject654.bin"/><Relationship Id="rId23" Type="http://schemas.openxmlformats.org/officeDocument/2006/relationships/image" Target="../media/image659.wmf"/><Relationship Id="rId22" Type="http://schemas.openxmlformats.org/officeDocument/2006/relationships/oleObject" Target="../embeddings/oleObject653.bin"/><Relationship Id="rId21" Type="http://schemas.openxmlformats.org/officeDocument/2006/relationships/image" Target="../media/image645.wmf"/><Relationship Id="rId20" Type="http://schemas.openxmlformats.org/officeDocument/2006/relationships/oleObject" Target="../embeddings/oleObject652.bin"/><Relationship Id="rId2" Type="http://schemas.openxmlformats.org/officeDocument/2006/relationships/image" Target="../media/image649.wmf"/><Relationship Id="rId19" Type="http://schemas.openxmlformats.org/officeDocument/2006/relationships/image" Target="../media/image658.wmf"/><Relationship Id="rId18" Type="http://schemas.openxmlformats.org/officeDocument/2006/relationships/oleObject" Target="../embeddings/oleObject651.bin"/><Relationship Id="rId17" Type="http://schemas.openxmlformats.org/officeDocument/2006/relationships/image" Target="../media/image657.wmf"/><Relationship Id="rId16" Type="http://schemas.openxmlformats.org/officeDocument/2006/relationships/oleObject" Target="../embeddings/oleObject650.bin"/><Relationship Id="rId15" Type="http://schemas.openxmlformats.org/officeDocument/2006/relationships/image" Target="../media/image656.wmf"/><Relationship Id="rId14" Type="http://schemas.openxmlformats.org/officeDocument/2006/relationships/oleObject" Target="../embeddings/oleObject649.bin"/><Relationship Id="rId13" Type="http://schemas.openxmlformats.org/officeDocument/2006/relationships/image" Target="../media/image655.png"/><Relationship Id="rId12" Type="http://schemas.openxmlformats.org/officeDocument/2006/relationships/image" Target="../media/image654.wmf"/><Relationship Id="rId11" Type="http://schemas.openxmlformats.org/officeDocument/2006/relationships/oleObject" Target="../embeddings/oleObject648.bin"/><Relationship Id="rId10" Type="http://schemas.openxmlformats.org/officeDocument/2006/relationships/image" Target="../media/image653.wmf"/><Relationship Id="rId1" Type="http://schemas.openxmlformats.org/officeDocument/2006/relationships/oleObject" Target="../embeddings/oleObject643.bin"/></Relationships>
</file>

<file path=ppt/slides/_rels/slide93.xml.rels><?xml version="1.0" encoding="UTF-8" standalone="yes"?>
<Relationships xmlns="http://schemas.openxmlformats.org/package/2006/relationships"><Relationship Id="rId9" Type="http://schemas.openxmlformats.org/officeDocument/2006/relationships/oleObject" Target="../embeddings/oleObject660.bin"/><Relationship Id="rId8" Type="http://schemas.openxmlformats.org/officeDocument/2006/relationships/image" Target="../media/image664.wmf"/><Relationship Id="rId7" Type="http://schemas.openxmlformats.org/officeDocument/2006/relationships/oleObject" Target="../embeddings/oleObject659.bin"/><Relationship Id="rId6" Type="http://schemas.openxmlformats.org/officeDocument/2006/relationships/image" Target="../media/image663.wmf"/><Relationship Id="rId5" Type="http://schemas.openxmlformats.org/officeDocument/2006/relationships/oleObject" Target="../embeddings/oleObject658.bin"/><Relationship Id="rId4" Type="http://schemas.openxmlformats.org/officeDocument/2006/relationships/image" Target="../media/image662.wmf"/><Relationship Id="rId36" Type="http://schemas.openxmlformats.org/officeDocument/2006/relationships/vmlDrawing" Target="../drawings/vmlDrawing86.vml"/><Relationship Id="rId35" Type="http://schemas.openxmlformats.org/officeDocument/2006/relationships/slideLayout" Target="../slideLayouts/slideLayout332.xml"/><Relationship Id="rId34" Type="http://schemas.openxmlformats.org/officeDocument/2006/relationships/image" Target="../media/image647.wmf"/><Relationship Id="rId33" Type="http://schemas.openxmlformats.org/officeDocument/2006/relationships/oleObject" Target="../embeddings/oleObject672.bin"/><Relationship Id="rId32" Type="http://schemas.openxmlformats.org/officeDocument/2006/relationships/image" Target="../media/image674.wmf"/><Relationship Id="rId31" Type="http://schemas.openxmlformats.org/officeDocument/2006/relationships/oleObject" Target="../embeddings/oleObject671.bin"/><Relationship Id="rId30" Type="http://schemas.openxmlformats.org/officeDocument/2006/relationships/image" Target="../media/image673.wmf"/><Relationship Id="rId3" Type="http://schemas.openxmlformats.org/officeDocument/2006/relationships/oleObject" Target="../embeddings/oleObject657.bin"/><Relationship Id="rId29" Type="http://schemas.openxmlformats.org/officeDocument/2006/relationships/oleObject" Target="../embeddings/oleObject670.bin"/><Relationship Id="rId28" Type="http://schemas.openxmlformats.org/officeDocument/2006/relationships/image" Target="../media/image645.wmf"/><Relationship Id="rId27" Type="http://schemas.openxmlformats.org/officeDocument/2006/relationships/oleObject" Target="../embeddings/oleObject669.bin"/><Relationship Id="rId26" Type="http://schemas.openxmlformats.org/officeDocument/2006/relationships/image" Target="../media/image655.png"/><Relationship Id="rId25" Type="http://schemas.openxmlformats.org/officeDocument/2006/relationships/image" Target="../media/image672.wmf"/><Relationship Id="rId24" Type="http://schemas.openxmlformats.org/officeDocument/2006/relationships/oleObject" Target="../embeddings/oleObject668.bin"/><Relationship Id="rId23" Type="http://schemas.openxmlformats.org/officeDocument/2006/relationships/oleObject" Target="../embeddings/oleObject667.bin"/><Relationship Id="rId22" Type="http://schemas.openxmlformats.org/officeDocument/2006/relationships/image" Target="../media/image671.wmf"/><Relationship Id="rId21" Type="http://schemas.openxmlformats.org/officeDocument/2006/relationships/oleObject" Target="../embeddings/oleObject666.bin"/><Relationship Id="rId20" Type="http://schemas.openxmlformats.org/officeDocument/2006/relationships/image" Target="../media/image670.wmf"/><Relationship Id="rId2" Type="http://schemas.openxmlformats.org/officeDocument/2006/relationships/image" Target="../media/image661.wmf"/><Relationship Id="rId19" Type="http://schemas.openxmlformats.org/officeDocument/2006/relationships/oleObject" Target="../embeddings/oleObject665.bin"/><Relationship Id="rId18" Type="http://schemas.openxmlformats.org/officeDocument/2006/relationships/image" Target="../media/image669.wmf"/><Relationship Id="rId17" Type="http://schemas.openxmlformats.org/officeDocument/2006/relationships/oleObject" Target="../embeddings/oleObject664.bin"/><Relationship Id="rId16" Type="http://schemas.openxmlformats.org/officeDocument/2006/relationships/image" Target="../media/image668.wmf"/><Relationship Id="rId15" Type="http://schemas.openxmlformats.org/officeDocument/2006/relationships/oleObject" Target="../embeddings/oleObject663.bin"/><Relationship Id="rId14" Type="http://schemas.openxmlformats.org/officeDocument/2006/relationships/image" Target="../media/image667.wmf"/><Relationship Id="rId13" Type="http://schemas.openxmlformats.org/officeDocument/2006/relationships/oleObject" Target="../embeddings/oleObject662.bin"/><Relationship Id="rId12" Type="http://schemas.openxmlformats.org/officeDocument/2006/relationships/image" Target="../media/image666.wmf"/><Relationship Id="rId11" Type="http://schemas.openxmlformats.org/officeDocument/2006/relationships/oleObject" Target="../embeddings/oleObject661.bin"/><Relationship Id="rId10" Type="http://schemas.openxmlformats.org/officeDocument/2006/relationships/image" Target="../media/image665.wmf"/><Relationship Id="rId1" Type="http://schemas.openxmlformats.org/officeDocument/2006/relationships/oleObject" Target="../embeddings/oleObject656.bin"/></Relationships>
</file>

<file path=ppt/slides/_rels/slide94.xml.rels><?xml version="1.0" encoding="UTF-8" standalone="yes"?>
<Relationships xmlns="http://schemas.openxmlformats.org/package/2006/relationships"><Relationship Id="rId8" Type="http://schemas.openxmlformats.org/officeDocument/2006/relationships/vmlDrawing" Target="../drawings/vmlDrawing87.vml"/><Relationship Id="rId7" Type="http://schemas.openxmlformats.org/officeDocument/2006/relationships/slideLayout" Target="../slideLayouts/slideLayout332.xml"/><Relationship Id="rId6" Type="http://schemas.openxmlformats.org/officeDocument/2006/relationships/image" Target="../media/image677.wmf"/><Relationship Id="rId5" Type="http://schemas.openxmlformats.org/officeDocument/2006/relationships/oleObject" Target="../embeddings/oleObject675.bin"/><Relationship Id="rId4" Type="http://schemas.openxmlformats.org/officeDocument/2006/relationships/image" Target="../media/image676.wmf"/><Relationship Id="rId3" Type="http://schemas.openxmlformats.org/officeDocument/2006/relationships/oleObject" Target="../embeddings/oleObject674.bin"/><Relationship Id="rId2" Type="http://schemas.openxmlformats.org/officeDocument/2006/relationships/image" Target="../media/image675.wmf"/><Relationship Id="rId1" Type="http://schemas.openxmlformats.org/officeDocument/2006/relationships/oleObject" Target="../embeddings/oleObject673.bin"/></Relationships>
</file>

<file path=ppt/slides/_rels/slide95.xml.rels><?xml version="1.0" encoding="UTF-8" standalone="yes"?>
<Relationships xmlns="http://schemas.openxmlformats.org/package/2006/relationships"><Relationship Id="rId9" Type="http://schemas.openxmlformats.org/officeDocument/2006/relationships/oleObject" Target="../embeddings/oleObject680.bin"/><Relationship Id="rId8" Type="http://schemas.openxmlformats.org/officeDocument/2006/relationships/image" Target="../media/image681.wmf"/><Relationship Id="rId7" Type="http://schemas.openxmlformats.org/officeDocument/2006/relationships/oleObject" Target="../embeddings/oleObject679.bin"/><Relationship Id="rId6" Type="http://schemas.openxmlformats.org/officeDocument/2006/relationships/image" Target="../media/image680.wmf"/><Relationship Id="rId5" Type="http://schemas.openxmlformats.org/officeDocument/2006/relationships/oleObject" Target="../embeddings/oleObject678.bin"/><Relationship Id="rId4" Type="http://schemas.openxmlformats.org/officeDocument/2006/relationships/image" Target="../media/image679.wmf"/><Relationship Id="rId33" Type="http://schemas.openxmlformats.org/officeDocument/2006/relationships/vmlDrawing" Target="../drawings/vmlDrawing88.vml"/><Relationship Id="rId32" Type="http://schemas.openxmlformats.org/officeDocument/2006/relationships/slideLayout" Target="../slideLayouts/slideLayout332.xml"/><Relationship Id="rId31" Type="http://schemas.openxmlformats.org/officeDocument/2006/relationships/image" Target="../media/image691.wmf"/><Relationship Id="rId30" Type="http://schemas.openxmlformats.org/officeDocument/2006/relationships/oleObject" Target="../embeddings/oleObject692.bin"/><Relationship Id="rId3" Type="http://schemas.openxmlformats.org/officeDocument/2006/relationships/oleObject" Target="../embeddings/oleObject677.bin"/><Relationship Id="rId29" Type="http://schemas.openxmlformats.org/officeDocument/2006/relationships/image" Target="../media/image690.wmf"/><Relationship Id="rId28" Type="http://schemas.openxmlformats.org/officeDocument/2006/relationships/oleObject" Target="../embeddings/oleObject691.bin"/><Relationship Id="rId27" Type="http://schemas.openxmlformats.org/officeDocument/2006/relationships/image" Target="../media/image689.wmf"/><Relationship Id="rId26" Type="http://schemas.openxmlformats.org/officeDocument/2006/relationships/oleObject" Target="../embeddings/oleObject690.bin"/><Relationship Id="rId25" Type="http://schemas.openxmlformats.org/officeDocument/2006/relationships/oleObject" Target="../embeddings/oleObject689.bin"/><Relationship Id="rId24" Type="http://schemas.openxmlformats.org/officeDocument/2006/relationships/image" Target="../media/image688.wmf"/><Relationship Id="rId23" Type="http://schemas.openxmlformats.org/officeDocument/2006/relationships/oleObject" Target="../embeddings/oleObject688.bin"/><Relationship Id="rId22" Type="http://schemas.openxmlformats.org/officeDocument/2006/relationships/image" Target="../media/image687.wmf"/><Relationship Id="rId21" Type="http://schemas.openxmlformats.org/officeDocument/2006/relationships/oleObject" Target="../embeddings/oleObject687.bin"/><Relationship Id="rId20" Type="http://schemas.openxmlformats.org/officeDocument/2006/relationships/image" Target="../media/image686.wmf"/><Relationship Id="rId2" Type="http://schemas.openxmlformats.org/officeDocument/2006/relationships/image" Target="../media/image678.wmf"/><Relationship Id="rId19" Type="http://schemas.openxmlformats.org/officeDocument/2006/relationships/oleObject" Target="../embeddings/oleObject686.bin"/><Relationship Id="rId18" Type="http://schemas.openxmlformats.org/officeDocument/2006/relationships/image" Target="../media/image685.wmf"/><Relationship Id="rId17" Type="http://schemas.openxmlformats.org/officeDocument/2006/relationships/oleObject" Target="../embeddings/oleObject685.bin"/><Relationship Id="rId16" Type="http://schemas.openxmlformats.org/officeDocument/2006/relationships/image" Target="../media/image684.wmf"/><Relationship Id="rId15" Type="http://schemas.openxmlformats.org/officeDocument/2006/relationships/oleObject" Target="../embeddings/oleObject684.bin"/><Relationship Id="rId14" Type="http://schemas.openxmlformats.org/officeDocument/2006/relationships/image" Target="../media/image683.wmf"/><Relationship Id="rId13" Type="http://schemas.openxmlformats.org/officeDocument/2006/relationships/oleObject" Target="../embeddings/oleObject683.bin"/><Relationship Id="rId12" Type="http://schemas.openxmlformats.org/officeDocument/2006/relationships/oleObject" Target="../embeddings/oleObject682.bin"/><Relationship Id="rId11" Type="http://schemas.openxmlformats.org/officeDocument/2006/relationships/image" Target="../media/image682.wmf"/><Relationship Id="rId10" Type="http://schemas.openxmlformats.org/officeDocument/2006/relationships/oleObject" Target="../embeddings/oleObject681.bin"/><Relationship Id="rId1" Type="http://schemas.openxmlformats.org/officeDocument/2006/relationships/oleObject" Target="../embeddings/oleObject676.bin"/></Relationships>
</file>

<file path=ppt/slides/_rels/slide96.xml.rels><?xml version="1.0" encoding="UTF-8" standalone="yes"?>
<Relationships xmlns="http://schemas.openxmlformats.org/package/2006/relationships"><Relationship Id="rId9" Type="http://schemas.openxmlformats.org/officeDocument/2006/relationships/oleObject" Target="../embeddings/oleObject697.bin"/><Relationship Id="rId8" Type="http://schemas.openxmlformats.org/officeDocument/2006/relationships/image" Target="../media/image689.wmf"/><Relationship Id="rId7" Type="http://schemas.openxmlformats.org/officeDocument/2006/relationships/oleObject" Target="../embeddings/oleObject696.bin"/><Relationship Id="rId6" Type="http://schemas.openxmlformats.org/officeDocument/2006/relationships/image" Target="../media/image694.wmf"/><Relationship Id="rId5" Type="http://schemas.openxmlformats.org/officeDocument/2006/relationships/oleObject" Target="../embeddings/oleObject695.bin"/><Relationship Id="rId44" Type="http://schemas.openxmlformats.org/officeDocument/2006/relationships/vmlDrawing" Target="../drawings/vmlDrawing89.vml"/><Relationship Id="rId43" Type="http://schemas.openxmlformats.org/officeDocument/2006/relationships/slideLayout" Target="../slideLayouts/slideLayout364.xml"/><Relationship Id="rId42" Type="http://schemas.openxmlformats.org/officeDocument/2006/relationships/oleObject" Target="../embeddings/oleObject714.bin"/><Relationship Id="rId41" Type="http://schemas.openxmlformats.org/officeDocument/2006/relationships/image" Target="../media/image706.wmf"/><Relationship Id="rId40" Type="http://schemas.openxmlformats.org/officeDocument/2006/relationships/oleObject" Target="../embeddings/oleObject713.bin"/><Relationship Id="rId4" Type="http://schemas.openxmlformats.org/officeDocument/2006/relationships/image" Target="../media/image693.wmf"/><Relationship Id="rId39" Type="http://schemas.openxmlformats.org/officeDocument/2006/relationships/image" Target="../media/image705.wmf"/><Relationship Id="rId38" Type="http://schemas.openxmlformats.org/officeDocument/2006/relationships/oleObject" Target="../embeddings/oleObject712.bin"/><Relationship Id="rId37" Type="http://schemas.openxmlformats.org/officeDocument/2006/relationships/image" Target="../media/image704.wmf"/><Relationship Id="rId36" Type="http://schemas.openxmlformats.org/officeDocument/2006/relationships/oleObject" Target="../embeddings/oleObject711.bin"/><Relationship Id="rId35" Type="http://schemas.openxmlformats.org/officeDocument/2006/relationships/image" Target="../media/image703.wmf"/><Relationship Id="rId34" Type="http://schemas.openxmlformats.org/officeDocument/2006/relationships/oleObject" Target="../embeddings/oleObject710.bin"/><Relationship Id="rId33" Type="http://schemas.openxmlformats.org/officeDocument/2006/relationships/image" Target="../media/image702.wmf"/><Relationship Id="rId32" Type="http://schemas.openxmlformats.org/officeDocument/2006/relationships/oleObject" Target="../embeddings/oleObject709.bin"/><Relationship Id="rId31" Type="http://schemas.openxmlformats.org/officeDocument/2006/relationships/oleObject" Target="../embeddings/oleObject708.bin"/><Relationship Id="rId30" Type="http://schemas.openxmlformats.org/officeDocument/2006/relationships/image" Target="../media/image701.wmf"/><Relationship Id="rId3" Type="http://schemas.openxmlformats.org/officeDocument/2006/relationships/oleObject" Target="../embeddings/oleObject694.bin"/><Relationship Id="rId29" Type="http://schemas.openxmlformats.org/officeDocument/2006/relationships/oleObject" Target="../embeddings/oleObject707.bin"/><Relationship Id="rId28" Type="http://schemas.openxmlformats.org/officeDocument/2006/relationships/image" Target="../media/image700.wmf"/><Relationship Id="rId27" Type="http://schemas.openxmlformats.org/officeDocument/2006/relationships/oleObject" Target="../embeddings/oleObject706.bin"/><Relationship Id="rId26" Type="http://schemas.openxmlformats.org/officeDocument/2006/relationships/image" Target="../media/image699.wmf"/><Relationship Id="rId25" Type="http://schemas.openxmlformats.org/officeDocument/2006/relationships/oleObject" Target="../embeddings/oleObject705.bin"/><Relationship Id="rId24" Type="http://schemas.openxmlformats.org/officeDocument/2006/relationships/image" Target="../media/image698.wmf"/><Relationship Id="rId23" Type="http://schemas.openxmlformats.org/officeDocument/2006/relationships/oleObject" Target="../embeddings/oleObject704.bin"/><Relationship Id="rId22" Type="http://schemas.openxmlformats.org/officeDocument/2006/relationships/image" Target="../media/image675.wmf"/><Relationship Id="rId21" Type="http://schemas.openxmlformats.org/officeDocument/2006/relationships/oleObject" Target="../embeddings/oleObject703.bin"/><Relationship Id="rId20" Type="http://schemas.openxmlformats.org/officeDocument/2006/relationships/image" Target="../media/image697.wmf"/><Relationship Id="rId2" Type="http://schemas.openxmlformats.org/officeDocument/2006/relationships/image" Target="../media/image692.wmf"/><Relationship Id="rId19" Type="http://schemas.openxmlformats.org/officeDocument/2006/relationships/oleObject" Target="../embeddings/oleObject702.bin"/><Relationship Id="rId18" Type="http://schemas.openxmlformats.org/officeDocument/2006/relationships/image" Target="../media/image696.wmf"/><Relationship Id="rId17" Type="http://schemas.openxmlformats.org/officeDocument/2006/relationships/oleObject" Target="../embeddings/oleObject701.bin"/><Relationship Id="rId16" Type="http://schemas.openxmlformats.org/officeDocument/2006/relationships/image" Target="../media/image695.wmf"/><Relationship Id="rId15" Type="http://schemas.openxmlformats.org/officeDocument/2006/relationships/oleObject" Target="../embeddings/oleObject700.bin"/><Relationship Id="rId14" Type="http://schemas.openxmlformats.org/officeDocument/2006/relationships/image" Target="../media/image79.jpeg"/><Relationship Id="rId13" Type="http://schemas.openxmlformats.org/officeDocument/2006/relationships/oleObject" Target="../embeddings/oleObject699.bin"/><Relationship Id="rId12" Type="http://schemas.openxmlformats.org/officeDocument/2006/relationships/image" Target="../media/image691.wmf"/><Relationship Id="rId11" Type="http://schemas.openxmlformats.org/officeDocument/2006/relationships/oleObject" Target="../embeddings/oleObject698.bin"/><Relationship Id="rId10" Type="http://schemas.openxmlformats.org/officeDocument/2006/relationships/image" Target="../media/image690.wmf"/><Relationship Id="rId1" Type="http://schemas.openxmlformats.org/officeDocument/2006/relationships/oleObject" Target="../embeddings/oleObject693.bin"/></Relationships>
</file>

<file path=ppt/slides/_rels/slide97.xml.rels><?xml version="1.0" encoding="UTF-8" standalone="yes"?>
<Relationships xmlns="http://schemas.openxmlformats.org/package/2006/relationships"><Relationship Id="rId9" Type="http://schemas.openxmlformats.org/officeDocument/2006/relationships/oleObject" Target="../embeddings/oleObject719.bin"/><Relationship Id="rId8" Type="http://schemas.openxmlformats.org/officeDocument/2006/relationships/image" Target="../media/image710.wmf"/><Relationship Id="rId7" Type="http://schemas.openxmlformats.org/officeDocument/2006/relationships/oleObject" Target="../embeddings/oleObject718.bin"/><Relationship Id="rId6" Type="http://schemas.openxmlformats.org/officeDocument/2006/relationships/image" Target="../media/image709.wmf"/><Relationship Id="rId5" Type="http://schemas.openxmlformats.org/officeDocument/2006/relationships/oleObject" Target="../embeddings/oleObject717.bin"/><Relationship Id="rId4" Type="http://schemas.openxmlformats.org/officeDocument/2006/relationships/image" Target="../media/image708.wmf"/><Relationship Id="rId3" Type="http://schemas.openxmlformats.org/officeDocument/2006/relationships/oleObject" Target="../embeddings/oleObject716.bin"/><Relationship Id="rId20" Type="http://schemas.openxmlformats.org/officeDocument/2006/relationships/vmlDrawing" Target="../drawings/vmlDrawing90.vml"/><Relationship Id="rId2" Type="http://schemas.openxmlformats.org/officeDocument/2006/relationships/image" Target="../media/image707.wmf"/><Relationship Id="rId19" Type="http://schemas.openxmlformats.org/officeDocument/2006/relationships/slideLayout" Target="../slideLayouts/slideLayout332.xml"/><Relationship Id="rId18" Type="http://schemas.openxmlformats.org/officeDocument/2006/relationships/image" Target="../media/image690.wmf"/><Relationship Id="rId17" Type="http://schemas.openxmlformats.org/officeDocument/2006/relationships/oleObject" Target="../embeddings/oleObject723.bin"/><Relationship Id="rId16" Type="http://schemas.openxmlformats.org/officeDocument/2006/relationships/image" Target="../media/image704.wmf"/><Relationship Id="rId15" Type="http://schemas.openxmlformats.org/officeDocument/2006/relationships/oleObject" Target="../embeddings/oleObject722.bin"/><Relationship Id="rId14" Type="http://schemas.openxmlformats.org/officeDocument/2006/relationships/image" Target="../media/image675.wmf"/><Relationship Id="rId13" Type="http://schemas.openxmlformats.org/officeDocument/2006/relationships/oleObject" Target="../embeddings/oleObject721.bin"/><Relationship Id="rId12" Type="http://schemas.openxmlformats.org/officeDocument/2006/relationships/image" Target="../media/image712.wmf"/><Relationship Id="rId11" Type="http://schemas.openxmlformats.org/officeDocument/2006/relationships/oleObject" Target="../embeddings/oleObject720.bin"/><Relationship Id="rId10" Type="http://schemas.openxmlformats.org/officeDocument/2006/relationships/image" Target="../media/image711.wmf"/><Relationship Id="rId1" Type="http://schemas.openxmlformats.org/officeDocument/2006/relationships/oleObject" Target="../embeddings/oleObject715.bin"/></Relationships>
</file>

<file path=ppt/slides/_rels/slide98.xml.rels><?xml version="1.0" encoding="UTF-8" standalone="yes"?>
<Relationships xmlns="http://schemas.openxmlformats.org/package/2006/relationships"><Relationship Id="rId9" Type="http://schemas.openxmlformats.org/officeDocument/2006/relationships/oleObject" Target="../embeddings/oleObject728.bin"/><Relationship Id="rId8" Type="http://schemas.openxmlformats.org/officeDocument/2006/relationships/image" Target="../media/image713.wmf"/><Relationship Id="rId7" Type="http://schemas.openxmlformats.org/officeDocument/2006/relationships/oleObject" Target="../embeddings/oleObject727.bin"/><Relationship Id="rId6" Type="http://schemas.openxmlformats.org/officeDocument/2006/relationships/image" Target="../media/image697.wmf"/><Relationship Id="rId5" Type="http://schemas.openxmlformats.org/officeDocument/2006/relationships/oleObject" Target="../embeddings/oleObject726.bin"/><Relationship Id="rId4" Type="http://schemas.openxmlformats.org/officeDocument/2006/relationships/image" Target="../media/image696.wmf"/><Relationship Id="rId3" Type="http://schemas.openxmlformats.org/officeDocument/2006/relationships/oleObject" Target="../embeddings/oleObject725.bin"/><Relationship Id="rId29" Type="http://schemas.openxmlformats.org/officeDocument/2006/relationships/vmlDrawing" Target="../drawings/vmlDrawing91.vml"/><Relationship Id="rId28" Type="http://schemas.openxmlformats.org/officeDocument/2006/relationships/slideLayout" Target="../slideLayouts/slideLayout332.xml"/><Relationship Id="rId27" Type="http://schemas.openxmlformats.org/officeDocument/2006/relationships/image" Target="../media/image686.wmf"/><Relationship Id="rId26" Type="http://schemas.openxmlformats.org/officeDocument/2006/relationships/oleObject" Target="../embeddings/oleObject737.bin"/><Relationship Id="rId25" Type="http://schemas.openxmlformats.org/officeDocument/2006/relationships/image" Target="../media/image721.wmf"/><Relationship Id="rId24" Type="http://schemas.openxmlformats.org/officeDocument/2006/relationships/oleObject" Target="../embeddings/oleObject736.bin"/><Relationship Id="rId23" Type="http://schemas.openxmlformats.org/officeDocument/2006/relationships/image" Target="../media/image720.emf"/><Relationship Id="rId22" Type="http://schemas.openxmlformats.org/officeDocument/2006/relationships/oleObject" Target="../embeddings/oleObject735.bin"/><Relationship Id="rId21" Type="http://schemas.openxmlformats.org/officeDocument/2006/relationships/image" Target="../media/image719.wmf"/><Relationship Id="rId20" Type="http://schemas.openxmlformats.org/officeDocument/2006/relationships/oleObject" Target="../embeddings/oleObject734.bin"/><Relationship Id="rId2" Type="http://schemas.openxmlformats.org/officeDocument/2006/relationships/image" Target="../media/image695.wmf"/><Relationship Id="rId19" Type="http://schemas.openxmlformats.org/officeDocument/2006/relationships/oleObject" Target="../embeddings/oleObject733.bin"/><Relationship Id="rId18" Type="http://schemas.openxmlformats.org/officeDocument/2006/relationships/image" Target="../media/image718.wmf"/><Relationship Id="rId17" Type="http://schemas.openxmlformats.org/officeDocument/2006/relationships/oleObject" Target="../embeddings/oleObject732.bin"/><Relationship Id="rId16" Type="http://schemas.openxmlformats.org/officeDocument/2006/relationships/image" Target="../media/image717.wmf"/><Relationship Id="rId15" Type="http://schemas.openxmlformats.org/officeDocument/2006/relationships/oleObject" Target="../embeddings/oleObject731.bin"/><Relationship Id="rId14" Type="http://schemas.openxmlformats.org/officeDocument/2006/relationships/image" Target="../media/image716.wmf"/><Relationship Id="rId13" Type="http://schemas.openxmlformats.org/officeDocument/2006/relationships/oleObject" Target="../embeddings/oleObject730.bin"/><Relationship Id="rId12" Type="http://schemas.openxmlformats.org/officeDocument/2006/relationships/image" Target="../media/image715.wmf"/><Relationship Id="rId11" Type="http://schemas.openxmlformats.org/officeDocument/2006/relationships/oleObject" Target="../embeddings/oleObject729.bin"/><Relationship Id="rId10" Type="http://schemas.openxmlformats.org/officeDocument/2006/relationships/image" Target="../media/image714.wmf"/><Relationship Id="rId1" Type="http://schemas.openxmlformats.org/officeDocument/2006/relationships/oleObject" Target="../embeddings/oleObject724.bin"/></Relationships>
</file>

<file path=ppt/slides/_rels/slide99.xml.rels><?xml version="1.0" encoding="UTF-8" standalone="yes"?>
<Relationships xmlns="http://schemas.openxmlformats.org/package/2006/relationships"><Relationship Id="rId9" Type="http://schemas.openxmlformats.org/officeDocument/2006/relationships/oleObject" Target="../embeddings/oleObject742.bin"/><Relationship Id="rId8" Type="http://schemas.openxmlformats.org/officeDocument/2006/relationships/image" Target="../media/image725.wmf"/><Relationship Id="rId7" Type="http://schemas.openxmlformats.org/officeDocument/2006/relationships/oleObject" Target="../embeddings/oleObject741.bin"/><Relationship Id="rId6" Type="http://schemas.openxmlformats.org/officeDocument/2006/relationships/image" Target="../media/image724.wmf"/><Relationship Id="rId5" Type="http://schemas.openxmlformats.org/officeDocument/2006/relationships/oleObject" Target="../embeddings/oleObject740.bin"/><Relationship Id="rId4" Type="http://schemas.openxmlformats.org/officeDocument/2006/relationships/image" Target="../media/image723.wmf"/><Relationship Id="rId3" Type="http://schemas.openxmlformats.org/officeDocument/2006/relationships/oleObject" Target="../embeddings/oleObject739.bin"/><Relationship Id="rId2" Type="http://schemas.openxmlformats.org/officeDocument/2006/relationships/image" Target="../media/image722.wmf"/><Relationship Id="rId13" Type="http://schemas.openxmlformats.org/officeDocument/2006/relationships/notesSlide" Target="../notesSlides/notesSlide8.xml"/><Relationship Id="rId12" Type="http://schemas.openxmlformats.org/officeDocument/2006/relationships/vmlDrawing" Target="../drawings/vmlDrawing92.vml"/><Relationship Id="rId11" Type="http://schemas.openxmlformats.org/officeDocument/2006/relationships/slideLayout" Target="../slideLayouts/slideLayout330.xml"/><Relationship Id="rId10" Type="http://schemas.openxmlformats.org/officeDocument/2006/relationships/image" Target="../media/image726.wmf"/><Relationship Id="rId1" Type="http://schemas.openxmlformats.org/officeDocument/2006/relationships/oleObject" Target="../embeddings/oleObject738.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文本框 9"/>
          <p:cNvSpPr txBox="1"/>
          <p:nvPr/>
        </p:nvSpPr>
        <p:spPr>
          <a:xfrm>
            <a:off x="1956435" y="1519580"/>
            <a:ext cx="8481060" cy="1846659"/>
          </a:xfrm>
          <a:prstGeom prst="rect">
            <a:avLst/>
          </a:prstGeom>
          <a:noFill/>
        </p:spPr>
        <p:txBody>
          <a:bodyPr wrap="square" rtlCol="0">
            <a:spAutoFit/>
          </a:bodyPr>
          <a:lstStyle/>
          <a:p>
            <a:pPr algn="ctr">
              <a:lnSpc>
                <a:spcPct val="150000"/>
              </a:lnSpc>
            </a:pPr>
            <a:r>
              <a:rPr sz="4000" b="1" dirty="0" smtClean="0">
                <a:solidFill>
                  <a:schemeClr val="bg1"/>
                </a:solidFill>
                <a:latin typeface="方正正大黑简体" panose="02000000000000000000" charset="-122"/>
                <a:ea typeface="方正正大黑简体" panose="02000000000000000000" charset="-122"/>
                <a:cs typeface="微软雅黑" panose="020B0503020204020204" charset="-122"/>
              </a:rPr>
              <a:t>人工智能顶级实战工程师</a:t>
            </a:r>
            <a:r>
              <a:rPr lang="zh-CN" altLang="en-US" sz="4000" b="1" dirty="0" smtClean="0">
                <a:solidFill>
                  <a:srgbClr val="00B0F0"/>
                </a:solidFill>
                <a:latin typeface="方正正大黑简体" panose="02000000000000000000" charset="-122"/>
                <a:ea typeface="方正正大黑简体" panose="02000000000000000000" charset="-122"/>
                <a:cs typeface="微软雅黑" panose="020B0503020204020204" charset="-122"/>
              </a:rPr>
              <a:t>就业课程</a:t>
            </a:r>
            <a:endParaRPr lang="en-US" altLang="zh-CN" sz="4000" b="1" dirty="0" smtClean="0">
              <a:solidFill>
                <a:srgbClr val="00B0F0"/>
              </a:solidFill>
              <a:latin typeface="方正正大黑简体" panose="02000000000000000000" charset="-122"/>
              <a:ea typeface="方正正大黑简体" panose="02000000000000000000" charset="-122"/>
              <a:cs typeface="微软雅黑" panose="020B0503020204020204" charset="-122"/>
            </a:endParaRPr>
          </a:p>
          <a:p>
            <a:pPr algn="ctr">
              <a:lnSpc>
                <a:spcPct val="150000"/>
              </a:lnSpc>
            </a:pPr>
            <a:r>
              <a:rPr lang="zh-CN" altLang="en-US" sz="3600" b="1" dirty="0" smtClean="0">
                <a:solidFill>
                  <a:srgbClr val="00B0F0"/>
                </a:solidFill>
                <a:latin typeface="方正正大黑简体" panose="02000000000000000000" charset="-122"/>
                <a:ea typeface="方正正大黑简体" panose="02000000000000000000" charset="-122"/>
                <a:cs typeface="微软雅黑" panose="020B0503020204020204" charset="-122"/>
              </a:rPr>
              <a:t>数学基础</a:t>
            </a:r>
            <a:r>
              <a:rPr lang="en-US" altLang="zh-CN" sz="3600" b="1" dirty="0" smtClean="0">
                <a:solidFill>
                  <a:srgbClr val="00B0F0"/>
                </a:solidFill>
                <a:latin typeface="方正正大黑简体" panose="02000000000000000000" charset="-122"/>
                <a:ea typeface="方正正大黑简体" panose="02000000000000000000" charset="-122"/>
                <a:cs typeface="微软雅黑" panose="020B0503020204020204" charset="-122"/>
              </a:rPr>
              <a:t>-</a:t>
            </a:r>
            <a:r>
              <a:rPr lang="zh-CN" altLang="en-US" sz="3600" b="1" smtClean="0">
                <a:solidFill>
                  <a:srgbClr val="00B0F0"/>
                </a:solidFill>
                <a:latin typeface="方正正大黑简体" panose="02000000000000000000" charset="-122"/>
                <a:ea typeface="方正正大黑简体" panose="02000000000000000000" charset="-122"/>
                <a:cs typeface="微软雅黑" panose="020B0503020204020204" charset="-122"/>
              </a:rPr>
              <a:t>高等数学</a:t>
            </a:r>
            <a:endParaRPr lang="zh-CN" altLang="en-US" sz="3600" b="1" dirty="0" smtClean="0">
              <a:solidFill>
                <a:srgbClr val="00B0F0"/>
              </a:solidFill>
              <a:latin typeface="方正正大黑简体" panose="02000000000000000000" charset="-122"/>
              <a:ea typeface="方正正大黑简体" panose="02000000000000000000" charset="-122"/>
              <a:cs typeface="微软雅黑" panose="020B0503020204020204" charset="-122"/>
            </a:endParaRPr>
          </a:p>
        </p:txBody>
      </p:sp>
      <p:sp>
        <p:nvSpPr>
          <p:cNvPr id="15" name="矩形 14"/>
          <p:cNvSpPr/>
          <p:nvPr/>
        </p:nvSpPr>
        <p:spPr>
          <a:xfrm>
            <a:off x="5257192" y="5151817"/>
            <a:ext cx="1750695" cy="338554"/>
          </a:xfrm>
          <a:prstGeom prst="rect">
            <a:avLst/>
          </a:prstGeom>
          <a:solidFill>
            <a:schemeClr val="accent5"/>
          </a:solidFill>
        </p:spPr>
        <p:txBody>
          <a:bodyPr wrap="square">
            <a:spAutoFit/>
          </a:bodyPr>
          <a:lstStyle/>
          <a:p>
            <a:pPr algn="ctr">
              <a:spcBef>
                <a:spcPts val="1200"/>
              </a:spcBef>
            </a:pPr>
            <a:r>
              <a:rPr lang="zh-CN" altLang="en-US" sz="1600" dirty="0">
                <a:latin typeface="微软雅黑" panose="020B0503020204020204" charset="-122"/>
                <a:ea typeface="微软雅黑" panose="020B0503020204020204" charset="-122"/>
                <a:cs typeface="微软雅黑" panose="020B0503020204020204" charset="-122"/>
              </a:rPr>
              <a:t>主讲人</a:t>
            </a:r>
            <a:r>
              <a:rPr lang="zh-CN" altLang="en-US" sz="1600" dirty="0" smtClean="0">
                <a:latin typeface="微软雅黑" panose="020B0503020204020204" charset="-122"/>
                <a:ea typeface="微软雅黑" panose="020B0503020204020204" charset="-122"/>
                <a:cs typeface="微软雅黑" panose="020B0503020204020204" charset="-122"/>
              </a:rPr>
              <a:t>：赵老师</a:t>
            </a:r>
            <a:endParaRPr lang="en-US" altLang="zh-CN" sz="1600" dirty="0" smtClean="0">
              <a:latin typeface="微软雅黑" panose="020B0503020204020204" charset="-122"/>
              <a:ea typeface="微软雅黑" panose="020B0503020204020204" charset="-122"/>
              <a:cs typeface="微软雅黑" panose="020B0503020204020204" charset="-122"/>
            </a:endParaRPr>
          </a:p>
        </p:txBody>
      </p:sp>
      <p:grpSp>
        <p:nvGrpSpPr>
          <p:cNvPr id="41" name="组合 40"/>
          <p:cNvGrpSpPr/>
          <p:nvPr/>
        </p:nvGrpSpPr>
        <p:grpSpPr>
          <a:xfrm>
            <a:off x="0" y="6719202"/>
            <a:ext cx="12200197" cy="139699"/>
            <a:chOff x="234017" y="5975409"/>
            <a:chExt cx="13144500" cy="404812"/>
          </a:xfrm>
        </p:grpSpPr>
        <p:sp>
          <p:nvSpPr>
            <p:cNvPr id="35" name="矩形 34"/>
            <p:cNvSpPr/>
            <p:nvPr/>
          </p:nvSpPr>
          <p:spPr>
            <a:xfrm>
              <a:off x="234017" y="5975409"/>
              <a:ext cx="2190750" cy="404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6" name="矩形 35"/>
            <p:cNvSpPr/>
            <p:nvPr/>
          </p:nvSpPr>
          <p:spPr>
            <a:xfrm>
              <a:off x="2424767" y="5975409"/>
              <a:ext cx="2190750" cy="404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7" name="矩形 36"/>
            <p:cNvSpPr/>
            <p:nvPr/>
          </p:nvSpPr>
          <p:spPr>
            <a:xfrm>
              <a:off x="4615517" y="5975409"/>
              <a:ext cx="2190750" cy="404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8" name="矩形 37"/>
            <p:cNvSpPr/>
            <p:nvPr/>
          </p:nvSpPr>
          <p:spPr>
            <a:xfrm>
              <a:off x="8997017" y="5975409"/>
              <a:ext cx="2190750" cy="4048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9" name="矩形 38"/>
            <p:cNvSpPr/>
            <p:nvPr/>
          </p:nvSpPr>
          <p:spPr>
            <a:xfrm>
              <a:off x="6806268" y="5975409"/>
              <a:ext cx="2190750" cy="4048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40" name="矩形 39"/>
            <p:cNvSpPr/>
            <p:nvPr/>
          </p:nvSpPr>
          <p:spPr>
            <a:xfrm>
              <a:off x="11187767" y="5975409"/>
              <a:ext cx="2190750" cy="4048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grpSp>
      <p:sp>
        <p:nvSpPr>
          <p:cNvPr id="42" name="矩形 41"/>
          <p:cNvSpPr/>
          <p:nvPr>
            <p:custDataLst>
              <p:tags r:id="rId1"/>
            </p:custDataLst>
          </p:nvPr>
        </p:nvSpPr>
        <p:spPr>
          <a:xfrm>
            <a:off x="0" y="6443524"/>
            <a:ext cx="4876007" cy="260350"/>
          </a:xfrm>
          <a:prstGeom prst="rect">
            <a:avLst/>
          </a:prstGeom>
        </p:spPr>
        <p:txBody>
          <a:bodyPr wrap="square">
            <a:spAutoFit/>
          </a:bodyPr>
          <a:lstStyle/>
          <a:p>
            <a:r>
              <a:rPr lang="zh-CN" altLang="en-US" sz="1100" b="0" dirty="0">
                <a:latin typeface="+mj-ea"/>
                <a:ea typeface="+mj-ea"/>
              </a:rPr>
              <a:t> </a:t>
            </a:r>
            <a:endParaRPr lang="zh-CN" altLang="en-US" sz="1100" b="0" dirty="0">
              <a:latin typeface="+mj-ea"/>
              <a:ea typeface="+mj-ea"/>
            </a:endParaRPr>
          </a:p>
        </p:txBody>
      </p:sp>
      <p:sp>
        <p:nvSpPr>
          <p:cNvPr id="43" name="矩形 42"/>
          <p:cNvSpPr/>
          <p:nvPr>
            <p:custDataLst>
              <p:tags r:id="rId2"/>
            </p:custDataLst>
          </p:nvPr>
        </p:nvSpPr>
        <p:spPr>
          <a:xfrm>
            <a:off x="0" y="6443524"/>
            <a:ext cx="4876007" cy="260350"/>
          </a:xfrm>
          <a:prstGeom prst="rect">
            <a:avLst/>
          </a:prstGeom>
        </p:spPr>
        <p:txBody>
          <a:bodyPr wrap="square">
            <a:spAutoFit/>
          </a:bodyPr>
          <a:lstStyle/>
          <a:p>
            <a:r>
              <a:rPr lang="zh-CN" altLang="en-US" sz="1100" b="0" dirty="0">
                <a:latin typeface="+mj-ea"/>
                <a:ea typeface="+mj-ea"/>
              </a:rPr>
              <a:t> </a:t>
            </a:r>
            <a:endParaRPr lang="zh-CN" altLang="en-US" sz="1100" b="0" dirty="0">
              <a:latin typeface="+mj-ea"/>
              <a:ea typeface="+mj-ea"/>
            </a:endParaRPr>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157088" y="4175297"/>
            <a:ext cx="1879727" cy="6348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01">
            <a:hlinkClick r:id="rId1"/>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437112"/>
            <a:ext cx="10160000" cy="2006600"/>
          </a:xfrm>
          <a:prstGeom prst="rect">
            <a:avLst/>
          </a:prstGeom>
          <a:noFill/>
          <a:extLst>
            <a:ext uri="{909E8E84-426E-40DD-AFC4-6F175D3DCCD1}">
              <a14:hiddenFill xmlns:a14="http://schemas.microsoft.com/office/drawing/2010/main">
                <a:solidFill>
                  <a:srgbClr val="FFFFFF"/>
                </a:solidFill>
              </a14:hiddenFill>
            </a:ext>
          </a:extLst>
        </p:spPr>
      </p:pic>
      <p:pic>
        <p:nvPicPr>
          <p:cNvPr id="148483" name="Picture 3" descr="01">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0804" y="2392560"/>
            <a:ext cx="9495367" cy="1874837"/>
          </a:xfrm>
          <a:prstGeom prst="rect">
            <a:avLst/>
          </a:prstGeom>
          <a:noFill/>
          <a:extLst>
            <a:ext uri="{909E8E84-426E-40DD-AFC4-6F175D3DCCD1}">
              <a14:hiddenFill xmlns:a14="http://schemas.microsoft.com/office/drawing/2010/main">
                <a:solidFill>
                  <a:srgbClr val="FFFFFF"/>
                </a:solidFill>
              </a14:hiddenFill>
            </a:ext>
          </a:extLst>
        </p:spPr>
      </p:pic>
      <p:sp>
        <p:nvSpPr>
          <p:cNvPr id="148484" name="Text Box 4"/>
          <p:cNvSpPr txBox="1">
            <a:spLocks noChangeArrowheads="1"/>
          </p:cNvSpPr>
          <p:nvPr/>
        </p:nvSpPr>
        <p:spPr bwMode="auto">
          <a:xfrm>
            <a:off x="6993468" y="2189163"/>
            <a:ext cx="225213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ea typeface="宋体" panose="02010600030101010101" pitchFamily="2" charset="-122"/>
              </a:rPr>
              <a:t>正弦函数</a:t>
            </a:r>
            <a:endParaRPr lang="zh-CN" altLang="en-US" b="1" smtClean="0">
              <a:solidFill>
                <a:srgbClr val="000000"/>
              </a:solidFill>
              <a:ea typeface="宋体" panose="02010600030101010101" pitchFamily="2" charset="-122"/>
            </a:endParaRPr>
          </a:p>
        </p:txBody>
      </p:sp>
      <p:graphicFrame>
        <p:nvGraphicFramePr>
          <p:cNvPr id="148485" name="Object 5"/>
          <p:cNvGraphicFramePr>
            <a:graphicFrameLocks noChangeAspect="1"/>
          </p:cNvGraphicFramePr>
          <p:nvPr/>
        </p:nvGraphicFramePr>
        <p:xfrm>
          <a:off x="9144001" y="2286197"/>
          <a:ext cx="1862667" cy="404813"/>
        </p:xfrm>
        <a:graphic>
          <a:graphicData uri="http://schemas.openxmlformats.org/presentationml/2006/ole">
            <mc:AlternateContent xmlns:mc="http://schemas.openxmlformats.org/markup-compatibility/2006">
              <mc:Choice xmlns:v="urn:schemas-microsoft-com:vml" Requires="v">
                <p:oleObj spid="_x0000_s9281" name="公式" r:id="rId5" imgW="33528000" imgH="9753600" progId="Equation.3">
                  <p:embed/>
                </p:oleObj>
              </mc:Choice>
              <mc:Fallback>
                <p:oleObj name="公式" r:id="rId5" imgW="33528000" imgH="9753600" progId="Equation.3">
                  <p:embed/>
                  <p:pic>
                    <p:nvPicPr>
                      <p:cNvPr id="0" name="图片 9216"/>
                      <p:cNvPicPr>
                        <a:picLocks noChangeAspect="1"/>
                      </p:cNvPicPr>
                      <p:nvPr/>
                    </p:nvPicPr>
                    <p:blipFill>
                      <a:blip r:embed="rId6"/>
                      <a:stretch>
                        <a:fillRect/>
                      </a:stretch>
                    </p:blipFill>
                    <p:spPr>
                      <a:xfrm>
                        <a:off x="9144001" y="2286197"/>
                        <a:ext cx="1862667" cy="404813"/>
                      </a:xfrm>
                      <a:prstGeom prst="rect">
                        <a:avLst/>
                      </a:prstGeom>
                      <a:noFill/>
                      <a:ln w="9525">
                        <a:noFill/>
                      </a:ln>
                    </p:spPr>
                  </p:pic>
                </p:oleObj>
              </mc:Fallback>
            </mc:AlternateContent>
          </a:graphicData>
        </a:graphic>
      </p:graphicFrame>
      <p:graphicFrame>
        <p:nvGraphicFramePr>
          <p:cNvPr id="148486" name="Object 6"/>
          <p:cNvGraphicFramePr>
            <a:graphicFrameLocks noChangeAspect="1"/>
          </p:cNvGraphicFramePr>
          <p:nvPr/>
        </p:nvGraphicFramePr>
        <p:xfrm>
          <a:off x="9448803" y="4381500"/>
          <a:ext cx="1739900" cy="300038"/>
        </p:xfrm>
        <a:graphic>
          <a:graphicData uri="http://schemas.openxmlformats.org/presentationml/2006/ole">
            <mc:AlternateContent xmlns:mc="http://schemas.openxmlformats.org/markup-compatibility/2006">
              <mc:Choice xmlns:v="urn:schemas-microsoft-com:vml" Requires="v">
                <p:oleObj spid="_x0000_s9282" name="公式" r:id="rId7" imgW="34442400" imgH="7924800" progId="Equation.3">
                  <p:embed/>
                </p:oleObj>
              </mc:Choice>
              <mc:Fallback>
                <p:oleObj name="公式" r:id="rId7" imgW="34442400" imgH="7924800" progId="Equation.3">
                  <p:embed/>
                  <p:pic>
                    <p:nvPicPr>
                      <p:cNvPr id="0" name="图片 9217"/>
                      <p:cNvPicPr>
                        <a:picLocks noChangeAspect="1"/>
                      </p:cNvPicPr>
                      <p:nvPr/>
                    </p:nvPicPr>
                    <p:blipFill>
                      <a:blip r:embed="rId8"/>
                      <a:stretch>
                        <a:fillRect/>
                      </a:stretch>
                    </p:blipFill>
                    <p:spPr>
                      <a:xfrm>
                        <a:off x="9448803" y="4381500"/>
                        <a:ext cx="1739900" cy="300038"/>
                      </a:xfrm>
                      <a:prstGeom prst="rect">
                        <a:avLst/>
                      </a:prstGeom>
                      <a:noFill/>
                      <a:ln w="9525">
                        <a:noFill/>
                      </a:ln>
                    </p:spPr>
                  </p:pic>
                </p:oleObj>
              </mc:Fallback>
            </mc:AlternateContent>
          </a:graphicData>
        </a:graphic>
      </p:graphicFrame>
      <p:sp>
        <p:nvSpPr>
          <p:cNvPr id="148487" name="Text Box 7"/>
          <p:cNvSpPr txBox="1">
            <a:spLocks noChangeArrowheads="1"/>
          </p:cNvSpPr>
          <p:nvPr/>
        </p:nvSpPr>
        <p:spPr bwMode="auto">
          <a:xfrm>
            <a:off x="7213620" y="4191005"/>
            <a:ext cx="2546351"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ea typeface="宋体" panose="02010600030101010101" pitchFamily="2" charset="-122"/>
              </a:rPr>
              <a:t>余弦函数</a:t>
            </a:r>
            <a:endParaRPr lang="zh-CN" altLang="en-US" b="1" smtClean="0">
              <a:solidFill>
                <a:srgbClr val="000000"/>
              </a:solidFill>
              <a:ea typeface="宋体" panose="02010600030101010101" pitchFamily="2" charset="-122"/>
            </a:endParaRPr>
          </a:p>
        </p:txBody>
      </p:sp>
      <p:sp>
        <p:nvSpPr>
          <p:cNvPr id="148488" name="Text Box 8"/>
          <p:cNvSpPr txBox="1">
            <a:spLocks noChangeArrowheads="1"/>
          </p:cNvSpPr>
          <p:nvPr/>
        </p:nvSpPr>
        <p:spPr bwMode="auto">
          <a:xfrm>
            <a:off x="914403" y="838366"/>
            <a:ext cx="10665884" cy="1070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8000" rIns="36000" bIns="18000">
            <a:spAutoFit/>
          </a:bodyPr>
          <a:lstStyle/>
          <a:p>
            <a:pPr>
              <a:lnSpc>
                <a:spcPct val="120000"/>
              </a:lnSpc>
            </a:pPr>
            <a:r>
              <a:rPr lang="en-US" altLang="zh-CN" i="1" smtClean="0">
                <a:solidFill>
                  <a:srgbClr val="000000"/>
                </a:solidFill>
                <a:ea typeface="宋体" panose="02010600030101010101" pitchFamily="2" charset="-122"/>
              </a:rPr>
              <a:t>     </a:t>
            </a:r>
            <a:r>
              <a:rPr lang="en-US" altLang="zh-CN" b="1" i="1" smtClean="0">
                <a:solidFill>
                  <a:srgbClr val="000000"/>
                </a:solidFill>
                <a:ea typeface="宋体" panose="02010600030101010101" pitchFamily="2" charset="-122"/>
              </a:rPr>
              <a:t>y</a:t>
            </a:r>
            <a:r>
              <a:rPr lang="en-US" altLang="zh-CN" b="1" smtClean="0">
                <a:solidFill>
                  <a:srgbClr val="000000"/>
                </a:solidFill>
                <a:latin typeface="Symbol" panose="05050102010706020507" pitchFamily="18" charset="2"/>
                <a:ea typeface="宋体" panose="02010600030101010101" pitchFamily="2" charset="-122"/>
              </a:rPr>
              <a:t>=</a:t>
            </a:r>
            <a:r>
              <a:rPr lang="en-US" altLang="zh-CN" b="1" smtClean="0">
                <a:solidFill>
                  <a:srgbClr val="000000"/>
                </a:solidFill>
                <a:ea typeface="宋体" panose="02010600030101010101" pitchFamily="2" charset="-122"/>
              </a:rPr>
              <a:t>sin </a:t>
            </a:r>
            <a:r>
              <a:rPr lang="en-US" altLang="zh-CN" b="1" i="1" smtClean="0">
                <a:solidFill>
                  <a:srgbClr val="000000"/>
                </a:solidFill>
                <a:ea typeface="宋体" panose="02010600030101010101" pitchFamily="2" charset="-122"/>
              </a:rPr>
              <a:t>x</a:t>
            </a:r>
            <a:r>
              <a:rPr lang="zh-CN" altLang="en-US" b="1" smtClean="0">
                <a:solidFill>
                  <a:srgbClr val="000000"/>
                </a:solidFill>
                <a:ea typeface="宋体" panose="02010600030101010101" pitchFamily="2" charset="-122"/>
              </a:rPr>
              <a:t>与</a:t>
            </a:r>
            <a:r>
              <a:rPr lang="en-US" altLang="zh-CN" b="1" i="1" smtClean="0">
                <a:solidFill>
                  <a:srgbClr val="000000"/>
                </a:solidFill>
                <a:ea typeface="宋体" panose="02010600030101010101" pitchFamily="2" charset="-122"/>
              </a:rPr>
              <a:t>y</a:t>
            </a:r>
            <a:r>
              <a:rPr lang="en-US" altLang="zh-CN" b="1" smtClean="0">
                <a:solidFill>
                  <a:srgbClr val="000000"/>
                </a:solidFill>
                <a:latin typeface="Symbol" panose="05050102010706020507" pitchFamily="18" charset="2"/>
                <a:ea typeface="宋体" panose="02010600030101010101" pitchFamily="2" charset="-122"/>
              </a:rPr>
              <a:t>=</a:t>
            </a:r>
            <a:r>
              <a:rPr lang="en-US" altLang="zh-CN" b="1" smtClean="0">
                <a:solidFill>
                  <a:srgbClr val="000000"/>
                </a:solidFill>
                <a:ea typeface="宋体" panose="02010600030101010101" pitchFamily="2" charset="-122"/>
              </a:rPr>
              <a:t>cos </a:t>
            </a:r>
            <a:r>
              <a:rPr lang="en-US" altLang="zh-CN" b="1" i="1" smtClean="0">
                <a:solidFill>
                  <a:srgbClr val="000000"/>
                </a:solidFill>
                <a:ea typeface="宋体" panose="02010600030101010101" pitchFamily="2" charset="-122"/>
              </a:rPr>
              <a:t>x</a:t>
            </a:r>
            <a:r>
              <a:rPr lang="zh-CN" altLang="en-US" b="1" smtClean="0">
                <a:solidFill>
                  <a:srgbClr val="000000"/>
                </a:solidFill>
                <a:ea typeface="宋体" panose="02010600030101010101" pitchFamily="2" charset="-122"/>
              </a:rPr>
              <a:t>的定义域均为</a:t>
            </a:r>
            <a:r>
              <a:rPr lang="en-US" altLang="zh-CN" b="1" smtClean="0">
                <a:solidFill>
                  <a:srgbClr val="000000"/>
                </a:solidFill>
                <a:ea typeface="宋体" panose="02010600030101010101" pitchFamily="2" charset="-122"/>
              </a:rPr>
              <a:t>(</a:t>
            </a:r>
            <a:r>
              <a:rPr lang="en-US" altLang="zh-CN" b="1" smtClean="0">
                <a:solidFill>
                  <a:srgbClr val="000000"/>
                </a:solidFill>
                <a:latin typeface="Symbol" panose="05050102010706020507" pitchFamily="18" charset="2"/>
                <a:ea typeface="宋体" panose="02010600030101010101" pitchFamily="2" charset="-122"/>
              </a:rPr>
              <a:t>-</a:t>
            </a:r>
            <a:r>
              <a:rPr lang="en-US" altLang="zh-CN" b="1" smtClean="0">
                <a:solidFill>
                  <a:srgbClr val="000000"/>
                </a:solidFill>
                <a:ea typeface="宋体" panose="02010600030101010101" pitchFamily="2" charset="-122"/>
                <a:sym typeface="Symbol" panose="05050102010706020507" pitchFamily="18" charset="2"/>
              </a:rPr>
              <a:t></a:t>
            </a:r>
            <a:r>
              <a:rPr lang="en-US" altLang="zh-CN" b="1" smtClean="0">
                <a:solidFill>
                  <a:srgbClr val="000000"/>
                </a:solidFill>
                <a:ea typeface="宋体" panose="02010600030101010101" pitchFamily="2" charset="-122"/>
              </a:rPr>
              <a:t>, </a:t>
            </a:r>
            <a:r>
              <a:rPr lang="en-US" altLang="zh-CN" b="1" smtClean="0">
                <a:solidFill>
                  <a:srgbClr val="000000"/>
                </a:solidFill>
                <a:latin typeface="Symbol" panose="05050102010706020507" pitchFamily="18" charset="2"/>
                <a:ea typeface="宋体" panose="02010600030101010101" pitchFamily="2" charset="-122"/>
              </a:rPr>
              <a:t>+</a:t>
            </a:r>
            <a:r>
              <a:rPr lang="en-US" altLang="zh-CN" b="1" smtClean="0">
                <a:solidFill>
                  <a:srgbClr val="000000"/>
                </a:solidFill>
                <a:ea typeface="宋体" panose="02010600030101010101" pitchFamily="2" charset="-122"/>
                <a:sym typeface="Symbol" panose="05050102010706020507" pitchFamily="18" charset="2"/>
              </a:rPr>
              <a:t></a:t>
            </a:r>
            <a:r>
              <a:rPr lang="en-US" altLang="zh-CN" b="1" smtClean="0">
                <a:solidFill>
                  <a:srgbClr val="000000"/>
                </a:solidFill>
                <a:ea typeface="宋体" panose="02010600030101010101" pitchFamily="2" charset="-122"/>
              </a:rPr>
              <a:t>)</a:t>
            </a:r>
            <a:r>
              <a:rPr lang="zh-CN" altLang="en-US" b="1" smtClean="0">
                <a:solidFill>
                  <a:srgbClr val="000000"/>
                </a:solidFill>
                <a:ea typeface="宋体" panose="02010600030101010101" pitchFamily="2" charset="-122"/>
              </a:rPr>
              <a:t>，均以</a:t>
            </a:r>
            <a:r>
              <a:rPr lang="en-US" altLang="zh-CN" b="1" smtClean="0">
                <a:solidFill>
                  <a:srgbClr val="000000"/>
                </a:solidFill>
                <a:ea typeface="宋体" panose="02010600030101010101" pitchFamily="2" charset="-122"/>
              </a:rPr>
              <a:t>2</a:t>
            </a:r>
            <a:r>
              <a:rPr lang="en-US" altLang="zh-CN" b="1" i="1" smtClean="0">
                <a:solidFill>
                  <a:srgbClr val="000000"/>
                </a:solidFill>
                <a:latin typeface="Symbol" panose="05050102010706020507" pitchFamily="18" charset="2"/>
                <a:ea typeface="宋体" panose="02010600030101010101" pitchFamily="2" charset="-122"/>
              </a:rPr>
              <a:t>p</a:t>
            </a:r>
            <a:r>
              <a:rPr lang="zh-CN" altLang="en-US" b="1" smtClean="0">
                <a:solidFill>
                  <a:srgbClr val="000000"/>
                </a:solidFill>
                <a:ea typeface="宋体" panose="02010600030101010101" pitchFamily="2" charset="-122"/>
              </a:rPr>
              <a:t>为周期。</a:t>
            </a:r>
            <a:r>
              <a:rPr lang="en-US" altLang="zh-CN" b="1" i="1" smtClean="0">
                <a:solidFill>
                  <a:srgbClr val="000000"/>
                </a:solidFill>
                <a:ea typeface="宋体" panose="02010600030101010101" pitchFamily="2" charset="-122"/>
              </a:rPr>
              <a:t>y</a:t>
            </a:r>
            <a:r>
              <a:rPr lang="en-US" altLang="zh-CN" b="1" smtClean="0">
                <a:solidFill>
                  <a:srgbClr val="000000"/>
                </a:solidFill>
                <a:latin typeface="Symbol" panose="05050102010706020507" pitchFamily="18" charset="2"/>
                <a:ea typeface="宋体" panose="02010600030101010101" pitchFamily="2" charset="-122"/>
              </a:rPr>
              <a:t>=</a:t>
            </a:r>
            <a:r>
              <a:rPr lang="en-US" altLang="zh-CN" b="1" smtClean="0">
                <a:solidFill>
                  <a:srgbClr val="000000"/>
                </a:solidFill>
                <a:ea typeface="宋体" panose="02010600030101010101" pitchFamily="2" charset="-122"/>
              </a:rPr>
              <a:t>sin </a:t>
            </a:r>
            <a:r>
              <a:rPr lang="en-US" altLang="zh-CN" b="1" i="1" smtClean="0">
                <a:solidFill>
                  <a:srgbClr val="000000"/>
                </a:solidFill>
                <a:ea typeface="宋体" panose="02010600030101010101" pitchFamily="2" charset="-122"/>
              </a:rPr>
              <a:t>x</a:t>
            </a:r>
            <a:r>
              <a:rPr lang="zh-CN" altLang="en-US" b="1" smtClean="0">
                <a:solidFill>
                  <a:srgbClr val="000000"/>
                </a:solidFill>
                <a:ea typeface="宋体" panose="02010600030101010101" pitchFamily="2" charset="-122"/>
              </a:rPr>
              <a:t>为</a:t>
            </a:r>
            <a:r>
              <a:rPr lang="zh-CN" altLang="en-US" b="1" smtClean="0">
                <a:solidFill>
                  <a:srgbClr val="6600FF"/>
                </a:solidFill>
                <a:ea typeface="黑体" panose="02010609060101010101" charset="-122"/>
              </a:rPr>
              <a:t>奇函数</a:t>
            </a:r>
            <a:r>
              <a:rPr lang="zh-CN" altLang="en-US" b="1" smtClean="0">
                <a:solidFill>
                  <a:srgbClr val="000000"/>
                </a:solidFill>
                <a:ea typeface="宋体" panose="02010600030101010101" pitchFamily="2" charset="-122"/>
              </a:rPr>
              <a:t>，</a:t>
            </a:r>
            <a:r>
              <a:rPr lang="en-US" altLang="zh-CN" b="1" i="1" smtClean="0">
                <a:solidFill>
                  <a:srgbClr val="000000"/>
                </a:solidFill>
                <a:ea typeface="宋体" panose="02010600030101010101" pitchFamily="2" charset="-122"/>
              </a:rPr>
              <a:t>y</a:t>
            </a:r>
            <a:r>
              <a:rPr lang="en-US" altLang="zh-CN" b="1" smtClean="0">
                <a:solidFill>
                  <a:srgbClr val="000000"/>
                </a:solidFill>
                <a:latin typeface="Symbol" panose="05050102010706020507" pitchFamily="18" charset="2"/>
                <a:ea typeface="宋体" panose="02010600030101010101" pitchFamily="2" charset="-122"/>
              </a:rPr>
              <a:t>=</a:t>
            </a:r>
            <a:r>
              <a:rPr lang="en-US" altLang="zh-CN" b="1" smtClean="0">
                <a:solidFill>
                  <a:srgbClr val="000000"/>
                </a:solidFill>
                <a:ea typeface="宋体" panose="02010600030101010101" pitchFamily="2" charset="-122"/>
              </a:rPr>
              <a:t>cos </a:t>
            </a:r>
            <a:r>
              <a:rPr lang="en-US" altLang="zh-CN" b="1" i="1" smtClean="0">
                <a:solidFill>
                  <a:srgbClr val="000000"/>
                </a:solidFill>
                <a:ea typeface="宋体" panose="02010600030101010101" pitchFamily="2" charset="-122"/>
              </a:rPr>
              <a:t>x</a:t>
            </a:r>
            <a:r>
              <a:rPr lang="zh-CN" altLang="en-US" b="1" smtClean="0">
                <a:solidFill>
                  <a:srgbClr val="000000"/>
                </a:solidFill>
                <a:ea typeface="宋体" panose="02010600030101010101" pitchFamily="2" charset="-122"/>
              </a:rPr>
              <a:t>为</a:t>
            </a:r>
            <a:r>
              <a:rPr lang="zh-CN" altLang="en-US" b="1" smtClean="0">
                <a:solidFill>
                  <a:srgbClr val="6600FF"/>
                </a:solidFill>
                <a:ea typeface="黑体" panose="02010609060101010101" charset="-122"/>
              </a:rPr>
              <a:t>偶函数</a:t>
            </a:r>
            <a:r>
              <a:rPr lang="zh-CN" altLang="en-US" b="1" smtClean="0">
                <a:solidFill>
                  <a:srgbClr val="000000"/>
                </a:solidFill>
                <a:ea typeface="宋体" panose="02010600030101010101" pitchFamily="2" charset="-122"/>
              </a:rPr>
              <a:t>。它们都是</a:t>
            </a:r>
            <a:r>
              <a:rPr lang="zh-CN" altLang="en-US" b="1" smtClean="0">
                <a:solidFill>
                  <a:srgbClr val="6600FF"/>
                </a:solidFill>
                <a:ea typeface="黑体" panose="02010609060101010101" charset="-122"/>
              </a:rPr>
              <a:t>有界函数</a:t>
            </a:r>
            <a:r>
              <a:rPr lang="zh-CN" altLang="en-US" b="1" smtClean="0">
                <a:solidFill>
                  <a:srgbClr val="000000"/>
                </a:solidFill>
                <a:ea typeface="宋体" panose="02010600030101010101" pitchFamily="2" charset="-122"/>
              </a:rPr>
              <a:t>。</a:t>
            </a:r>
            <a:endParaRPr lang="zh-CN" altLang="en-US" b="1" smtClean="0">
              <a:solidFill>
                <a:srgbClr val="000000"/>
              </a:solidFill>
              <a:ea typeface="宋体" panose="02010600030101010101" pitchFamily="2" charset="-122"/>
            </a:endParaRPr>
          </a:p>
        </p:txBody>
      </p:sp>
      <p:sp>
        <p:nvSpPr>
          <p:cNvPr id="148489" name="Text Box 9"/>
          <p:cNvSpPr txBox="1">
            <a:spLocks noChangeArrowheads="1"/>
          </p:cNvSpPr>
          <p:nvPr/>
        </p:nvSpPr>
        <p:spPr bwMode="auto">
          <a:xfrm>
            <a:off x="1589940" y="304801"/>
            <a:ext cx="875453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smtClean="0">
                <a:solidFill>
                  <a:srgbClr val="000000"/>
                </a:solidFill>
                <a:ea typeface="宋体" panose="02010600030101010101" pitchFamily="2" charset="-122"/>
              </a:rPr>
              <a:t>4</a:t>
            </a:r>
            <a:r>
              <a:rPr lang="zh-CN" altLang="en-US" b="1" dirty="0" smtClean="0">
                <a:solidFill>
                  <a:srgbClr val="000000"/>
                </a:solidFill>
                <a:ea typeface="宋体" panose="02010600030101010101" pitchFamily="2" charset="-122"/>
              </a:rPr>
              <a:t>） 三角函数 </a:t>
            </a:r>
            <a:r>
              <a:rPr lang="en-US" altLang="zh-CN" b="1" dirty="0" smtClean="0">
                <a:solidFill>
                  <a:srgbClr val="000000"/>
                </a:solidFill>
                <a:ea typeface="宋体" panose="02010600030101010101" pitchFamily="2" charset="-122"/>
              </a:rPr>
              <a:t>(</a:t>
            </a:r>
            <a:r>
              <a:rPr lang="en-US" altLang="zh-CN" b="1" dirty="0" smtClean="0">
                <a:solidFill>
                  <a:srgbClr val="CC3300"/>
                </a:solidFill>
                <a:ea typeface="宋体" panose="02010600030101010101" pitchFamily="2" charset="-122"/>
              </a:rPr>
              <a:t>Trigonometric  Function</a:t>
            </a:r>
            <a:r>
              <a:rPr lang="en-US" altLang="zh-CN" b="1" dirty="0" smtClean="0">
                <a:solidFill>
                  <a:srgbClr val="000000"/>
                </a:solidFill>
                <a:ea typeface="宋体" panose="02010600030101010101" pitchFamily="2" charset="-122"/>
              </a:rPr>
              <a:t>)</a:t>
            </a:r>
            <a:endParaRPr lang="en-US" altLang="zh-CN" b="1" dirty="0" smtClean="0">
              <a:solidFill>
                <a:srgbClr val="000000"/>
              </a:solidFill>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8489"/>
                                        </p:tgtEl>
                                        <p:attrNameLst>
                                          <p:attrName>style.visibility</p:attrName>
                                        </p:attrNameLst>
                                      </p:cBhvr>
                                      <p:to>
                                        <p:strVal val="visible"/>
                                      </p:to>
                                    </p:set>
                                    <p:animEffect transition="in" filter="wipe(left)">
                                      <p:cBhvr>
                                        <p:cTn id="7" dur="500"/>
                                        <p:tgtEl>
                                          <p:spTgt spid="1484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8488">
                                            <p:txEl>
                                              <p:pRg st="0" end="0"/>
                                            </p:txEl>
                                          </p:spTgt>
                                        </p:tgtEl>
                                        <p:attrNameLst>
                                          <p:attrName>style.visibility</p:attrName>
                                        </p:attrNameLst>
                                      </p:cBhvr>
                                      <p:to>
                                        <p:strVal val="visible"/>
                                      </p:to>
                                    </p:set>
                                    <p:animEffect transition="in" filter="wipe(left)">
                                      <p:cBhvr>
                                        <p:cTn id="12" dur="500"/>
                                        <p:tgtEl>
                                          <p:spTgt spid="14848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148484"/>
                                        </p:tgtEl>
                                        <p:attrNameLst>
                                          <p:attrName>style.visibility</p:attrName>
                                        </p:attrNameLst>
                                      </p:cBhvr>
                                      <p:to>
                                        <p:strVal val="visible"/>
                                      </p:to>
                                    </p:set>
                                    <p:animEffect transition="in" filter="wipe(left)">
                                      <p:cBhvr>
                                        <p:cTn id="17" dur="75"/>
                                        <p:tgtEl>
                                          <p:spTgt spid="148484"/>
                                        </p:tgtEl>
                                      </p:cBhvr>
                                    </p:animEffect>
                                  </p:childTnLst>
                                </p:cTn>
                              </p:par>
                            </p:childTnLst>
                          </p:cTn>
                        </p:par>
                        <p:par>
                          <p:cTn id="18" fill="hold">
                            <p:stCondLst>
                              <p:cond delay="300"/>
                            </p:stCondLst>
                            <p:childTnLst>
                              <p:par>
                                <p:cTn id="19" presetID="22" presetClass="entr" presetSubtype="8" fill="hold" nodeType="afterEffect">
                                  <p:stCondLst>
                                    <p:cond delay="0"/>
                                  </p:stCondLst>
                                  <p:childTnLst>
                                    <p:set>
                                      <p:cBhvr>
                                        <p:cTn id="20" dur="1" fill="hold">
                                          <p:stCondLst>
                                            <p:cond delay="0"/>
                                          </p:stCondLst>
                                        </p:cTn>
                                        <p:tgtEl>
                                          <p:spTgt spid="148485"/>
                                        </p:tgtEl>
                                        <p:attrNameLst>
                                          <p:attrName>style.visibility</p:attrName>
                                        </p:attrNameLst>
                                      </p:cBhvr>
                                      <p:to>
                                        <p:strVal val="visible"/>
                                      </p:to>
                                    </p:set>
                                    <p:animEffect transition="in" filter="wipe(left)">
                                      <p:cBhvr>
                                        <p:cTn id="21" dur="500"/>
                                        <p:tgtEl>
                                          <p:spTgt spid="148485"/>
                                        </p:tgtEl>
                                      </p:cBhvr>
                                    </p:animEffect>
                                  </p:childTnLst>
                                </p:cTn>
                              </p:par>
                            </p:childTnLst>
                          </p:cTn>
                        </p:par>
                        <p:par>
                          <p:cTn id="22" fill="hold">
                            <p:stCondLst>
                              <p:cond delay="800"/>
                            </p:stCondLst>
                            <p:childTnLst>
                              <p:par>
                                <p:cTn id="23" presetID="22" presetClass="entr" presetSubtype="8" fill="hold" nodeType="afterEffect">
                                  <p:stCondLst>
                                    <p:cond delay="0"/>
                                  </p:stCondLst>
                                  <p:childTnLst>
                                    <p:set>
                                      <p:cBhvr>
                                        <p:cTn id="24" dur="1" fill="hold">
                                          <p:stCondLst>
                                            <p:cond delay="0"/>
                                          </p:stCondLst>
                                        </p:cTn>
                                        <p:tgtEl>
                                          <p:spTgt spid="148483"/>
                                        </p:tgtEl>
                                        <p:attrNameLst>
                                          <p:attrName>style.visibility</p:attrName>
                                        </p:attrNameLst>
                                      </p:cBhvr>
                                      <p:to>
                                        <p:strVal val="visible"/>
                                      </p:to>
                                    </p:set>
                                    <p:animEffect transition="in" filter="wipe(left)">
                                      <p:cBhvr>
                                        <p:cTn id="25" dur="500"/>
                                        <p:tgtEl>
                                          <p:spTgt spid="14848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8487"/>
                                        </p:tgtEl>
                                        <p:attrNameLst>
                                          <p:attrName>style.visibility</p:attrName>
                                        </p:attrNameLst>
                                      </p:cBhvr>
                                      <p:to>
                                        <p:strVal val="visible"/>
                                      </p:to>
                                    </p:set>
                                    <p:animEffect transition="in" filter="wipe(left)">
                                      <p:cBhvr>
                                        <p:cTn id="30" dur="500"/>
                                        <p:tgtEl>
                                          <p:spTgt spid="148487"/>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48486"/>
                                        </p:tgtEl>
                                        <p:attrNameLst>
                                          <p:attrName>style.visibility</p:attrName>
                                        </p:attrNameLst>
                                      </p:cBhvr>
                                      <p:to>
                                        <p:strVal val="visible"/>
                                      </p:to>
                                    </p:set>
                                    <p:animEffect transition="in" filter="wipe(left)">
                                      <p:cBhvr>
                                        <p:cTn id="34" dur="500"/>
                                        <p:tgtEl>
                                          <p:spTgt spid="148486"/>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148482"/>
                                        </p:tgtEl>
                                        <p:attrNameLst>
                                          <p:attrName>style.visibility</p:attrName>
                                        </p:attrNameLst>
                                      </p:cBhvr>
                                      <p:to>
                                        <p:strVal val="visible"/>
                                      </p:to>
                                    </p:set>
                                    <p:animEffect transition="in" filter="wipe(left)">
                                      <p:cBhvr>
                                        <p:cTn id="38" dur="500"/>
                                        <p:tgtEl>
                                          <p:spTgt spid="148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4" grpId="0" autoUpdateAnimBg="0"/>
      <p:bldP spid="148487" grpId="0" autoUpdateAnimBg="0"/>
      <p:bldP spid="148488" grpId="0" autoUpdateAnimBg="0" build="p"/>
      <p:bldP spid="148489"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4000" dirty="0">
                <a:solidFill>
                  <a:schemeClr val="bg1"/>
                </a:solidFill>
              </a:rPr>
              <a:t>Taylor</a:t>
            </a:r>
            <a:r>
              <a:rPr lang="zh-CN" altLang="en-US" sz="4000" dirty="0">
                <a:solidFill>
                  <a:schemeClr val="bg1"/>
                </a:solidFill>
              </a:rPr>
              <a:t>公式</a:t>
            </a:r>
            <a:r>
              <a:rPr lang="en-US" altLang="zh-CN" sz="4000" dirty="0">
                <a:solidFill>
                  <a:schemeClr val="bg1"/>
                </a:solidFill>
              </a:rPr>
              <a:t>-</a:t>
            </a:r>
            <a:r>
              <a:rPr lang="zh-CN" altLang="en-US" sz="4000" dirty="0">
                <a:solidFill>
                  <a:schemeClr val="bg1"/>
                </a:solidFill>
              </a:rPr>
              <a:t>余项</a:t>
            </a:r>
            <a:endParaRPr lang="zh-CN" altLang="en-US" sz="4000" dirty="0">
              <a:solidFill>
                <a:schemeClr val="bg1"/>
              </a:solidFill>
            </a:endParaRPr>
          </a:p>
        </p:txBody>
      </p:sp>
      <p:graphicFrame>
        <p:nvGraphicFramePr>
          <p:cNvPr id="5" name="对象 4">
            <a:hlinkClick r:id="" action="ppaction://ole?verb=0"/>
          </p:cNvPr>
          <p:cNvGraphicFramePr>
            <a:graphicFrameLocks noChangeAspect="1"/>
          </p:cNvGraphicFramePr>
          <p:nvPr/>
        </p:nvGraphicFramePr>
        <p:xfrm>
          <a:off x="1559515" y="1556792"/>
          <a:ext cx="6951545" cy="1440160"/>
        </p:xfrm>
        <a:graphic>
          <a:graphicData uri="http://schemas.openxmlformats.org/presentationml/2006/ole">
            <mc:AlternateContent xmlns:mc="http://schemas.openxmlformats.org/markup-compatibility/2006">
              <mc:Choice xmlns:v="urn:schemas-microsoft-com:vml" Requires="v">
                <p:oleObj spid="_x0000_s95328" name="" r:id="rId1" imgW="51511200" imgH="10668000" progId="Equation.3">
                  <p:embed/>
                </p:oleObj>
              </mc:Choice>
              <mc:Fallback>
                <p:oleObj name="" r:id="rId1" imgW="51511200" imgH="10668000" progId="Equation.3">
                  <p:embed/>
                  <p:pic>
                    <p:nvPicPr>
                      <p:cNvPr id="0" name="图片 95232"/>
                      <p:cNvPicPr>
                        <a:picLocks noChangeAspect="1"/>
                      </p:cNvPicPr>
                      <p:nvPr/>
                    </p:nvPicPr>
                    <p:blipFill>
                      <a:blip r:embed="rId2"/>
                      <a:stretch>
                        <a:fillRect/>
                      </a:stretch>
                    </p:blipFill>
                    <p:spPr>
                      <a:xfrm>
                        <a:off x="1559515" y="1556792"/>
                        <a:ext cx="6951545" cy="1440160"/>
                      </a:xfrm>
                      <a:prstGeom prst="rect">
                        <a:avLst/>
                      </a:prstGeom>
                      <a:noFill/>
                      <a:ln w="9525">
                        <a:noFill/>
                      </a:ln>
                    </p:spPr>
                  </p:pic>
                </p:oleObj>
              </mc:Fallback>
            </mc:AlternateContent>
          </a:graphicData>
        </a:graphic>
      </p:graphicFrame>
      <p:grpSp>
        <p:nvGrpSpPr>
          <p:cNvPr id="29" name="组合 28"/>
          <p:cNvGrpSpPr/>
          <p:nvPr/>
        </p:nvGrpSpPr>
        <p:grpSpPr>
          <a:xfrm>
            <a:off x="508084" y="4692950"/>
            <a:ext cx="11176471" cy="1112314"/>
            <a:chOff x="797" y="3002"/>
            <a:chExt cx="17604" cy="1752"/>
          </a:xfrm>
        </p:grpSpPr>
        <p:sp>
          <p:nvSpPr>
            <p:cNvPr id="15" name="内容占位符 11"/>
            <p:cNvSpPr/>
            <p:nvPr/>
          </p:nvSpPr>
          <p:spPr>
            <a:xfrm>
              <a:off x="797" y="3219"/>
              <a:ext cx="17604" cy="1407"/>
            </a:xfrm>
            <a:prstGeom prst="rect">
              <a:avLst/>
            </a:prstGeom>
          </p:spPr>
          <p:txBody>
            <a:bodyPr vert="horz" lIns="91423" tIns="45711" rIns="91423" bIns="45711" rtlCol="0">
              <a:normAutofit/>
            </a:bodyPr>
            <a:lstStyle>
              <a:lvl1pPr marL="228600" indent="-228600" algn="l" defTabSz="914400" rtl="0" eaLnBrk="1" latinLnBrk="0" hangingPunct="1">
                <a:lnSpc>
                  <a:spcPts val="3200"/>
                </a:lnSpc>
                <a:spcBef>
                  <a:spcPts val="1000"/>
                </a:spcBef>
                <a:buSzPct val="80000"/>
                <a:buFontTx/>
                <a:buBlip>
                  <a:blip r:embed="rId3"/>
                </a:buBlip>
                <a:defRPr sz="28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ts val="3200"/>
                </a:lnSpc>
                <a:spcBef>
                  <a:spcPts val="500"/>
                </a:spcBef>
                <a:buSzPct val="100000"/>
                <a:buFontTx/>
                <a:buBlip>
                  <a:blip r:embed="rId4"/>
                </a:buBlip>
                <a:defRPr sz="24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5"/>
                </a:buBlip>
                <a:defRPr sz="20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Tx/>
                <a:buNone/>
              </a:pPr>
              <a:r>
                <a:rPr lang="zh-CN" altLang="en-US" sz="2600">
                  <a:solidFill>
                    <a:prstClr val="black"/>
                  </a:solidFill>
                  <a:latin typeface="Arial" panose="020B0604020202020204" pitchFamily="34" charset="0"/>
                  <a:sym typeface="+mn-ea"/>
                </a:rPr>
                <a:t>拉格朗日</a:t>
              </a:r>
              <a:r>
                <a:rPr lang="en-US" altLang="zh-CN" sz="2600">
                  <a:solidFill>
                    <a:prstClr val="black"/>
                  </a:solidFill>
                  <a:latin typeface="Arial" panose="020B0604020202020204" pitchFamily="34" charset="0"/>
                  <a:sym typeface="+mn-ea"/>
                </a:rPr>
                <a:t>(Lagrange)</a:t>
              </a:r>
              <a:r>
                <a:rPr lang="zh-CN" altLang="en-US" sz="2600">
                  <a:solidFill>
                    <a:prstClr val="black"/>
                  </a:solidFill>
                  <a:latin typeface="Arial" panose="020B0604020202020204" pitchFamily="34" charset="0"/>
                  <a:sym typeface="+mn-ea"/>
                </a:rPr>
                <a:t>余项：</a:t>
              </a:r>
              <a:endParaRPr lang="zh-CN" altLang="en-US" sz="2600">
                <a:solidFill>
                  <a:prstClr val="black"/>
                </a:solidFill>
                <a:latin typeface="Arial" panose="020B0604020202020204" pitchFamily="34" charset="0"/>
                <a:sym typeface="+mn-ea"/>
              </a:endParaRPr>
            </a:p>
          </p:txBody>
        </p:sp>
        <p:graphicFrame>
          <p:nvGraphicFramePr>
            <p:cNvPr id="16" name="对象 15">
              <a:hlinkClick r:id="" action="ppaction://ole?verb=0"/>
            </p:cNvPr>
            <p:cNvGraphicFramePr>
              <a:graphicFrameLocks noChangeAspect="1"/>
            </p:cNvGraphicFramePr>
            <p:nvPr/>
          </p:nvGraphicFramePr>
          <p:xfrm>
            <a:off x="7716" y="3002"/>
            <a:ext cx="9040" cy="1752"/>
          </p:xfrm>
          <a:graphic>
            <a:graphicData uri="http://schemas.openxmlformats.org/presentationml/2006/ole">
              <mc:AlternateContent xmlns:mc="http://schemas.openxmlformats.org/markup-compatibility/2006">
                <mc:Choice xmlns:v="urn:schemas-microsoft-com:vml" Requires="v">
                  <p:oleObj spid="_x0000_s95329" name="" r:id="rId6" imgW="56692800" imgH="10972800" progId="Equation.3">
                    <p:embed/>
                  </p:oleObj>
                </mc:Choice>
                <mc:Fallback>
                  <p:oleObj name="" r:id="rId6" imgW="56692800" imgH="10972800" progId="Equation.3">
                    <p:embed/>
                    <p:pic>
                      <p:nvPicPr>
                        <p:cNvPr id="0" name="图片 95233"/>
                        <p:cNvPicPr>
                          <a:picLocks noChangeAspect="1"/>
                        </p:cNvPicPr>
                        <p:nvPr/>
                      </p:nvPicPr>
                      <p:blipFill>
                        <a:blip r:embed="rId7"/>
                        <a:stretch>
                          <a:fillRect/>
                        </a:stretch>
                      </p:blipFill>
                      <p:spPr>
                        <a:xfrm>
                          <a:off x="7716" y="3002"/>
                          <a:ext cx="9040" cy="1752"/>
                        </a:xfrm>
                        <a:prstGeom prst="rect">
                          <a:avLst/>
                        </a:prstGeom>
                        <a:noFill/>
                        <a:ln w="9525">
                          <a:noFill/>
                        </a:ln>
                      </p:spPr>
                    </p:pic>
                  </p:oleObj>
                </mc:Fallback>
              </mc:AlternateContent>
            </a:graphicData>
          </a:graphic>
        </p:graphicFrame>
      </p:grpSp>
      <p:grpSp>
        <p:nvGrpSpPr>
          <p:cNvPr id="23" name="组合 22"/>
          <p:cNvGrpSpPr/>
          <p:nvPr/>
        </p:nvGrpSpPr>
        <p:grpSpPr>
          <a:xfrm>
            <a:off x="508084" y="3478569"/>
            <a:ext cx="11176471" cy="892645"/>
            <a:chOff x="797" y="1813"/>
            <a:chExt cx="17604" cy="1406"/>
          </a:xfrm>
        </p:grpSpPr>
        <p:graphicFrame>
          <p:nvGraphicFramePr>
            <p:cNvPr id="14" name="对象 13">
              <a:hlinkClick r:id="" action="ppaction://ole?verb=0"/>
            </p:cNvPr>
            <p:cNvGraphicFramePr>
              <a:graphicFrameLocks noChangeAspect="1"/>
            </p:cNvGraphicFramePr>
            <p:nvPr/>
          </p:nvGraphicFramePr>
          <p:xfrm>
            <a:off x="6473" y="2030"/>
            <a:ext cx="4617" cy="972"/>
          </p:xfrm>
          <a:graphic>
            <a:graphicData uri="http://schemas.openxmlformats.org/presentationml/2006/ole">
              <mc:AlternateContent xmlns:mc="http://schemas.openxmlformats.org/markup-compatibility/2006">
                <mc:Choice xmlns:v="urn:schemas-microsoft-com:vml" Requires="v">
                  <p:oleObj spid="_x0000_s95330" name="" r:id="rId8" imgW="28956000" imgH="6096000" progId="Equation.3">
                    <p:embed/>
                  </p:oleObj>
                </mc:Choice>
                <mc:Fallback>
                  <p:oleObj name="" r:id="rId8" imgW="28956000" imgH="6096000" progId="Equation.3">
                    <p:embed/>
                    <p:pic>
                      <p:nvPicPr>
                        <p:cNvPr id="0" name="图片 95234"/>
                        <p:cNvPicPr>
                          <a:picLocks noChangeAspect="1"/>
                        </p:cNvPicPr>
                        <p:nvPr/>
                      </p:nvPicPr>
                      <p:blipFill>
                        <a:blip r:embed="rId9"/>
                        <a:stretch>
                          <a:fillRect/>
                        </a:stretch>
                      </p:blipFill>
                      <p:spPr>
                        <a:xfrm>
                          <a:off x="6473" y="2030"/>
                          <a:ext cx="4617" cy="972"/>
                        </a:xfrm>
                        <a:prstGeom prst="rect">
                          <a:avLst/>
                        </a:prstGeom>
                        <a:noFill/>
                        <a:ln w="9525">
                          <a:noFill/>
                        </a:ln>
                      </p:spPr>
                    </p:pic>
                  </p:oleObj>
                </mc:Fallback>
              </mc:AlternateContent>
            </a:graphicData>
          </a:graphic>
        </p:graphicFrame>
        <p:sp>
          <p:nvSpPr>
            <p:cNvPr id="21" name="内容占位符 11"/>
            <p:cNvSpPr/>
            <p:nvPr/>
          </p:nvSpPr>
          <p:spPr>
            <a:xfrm>
              <a:off x="797" y="1813"/>
              <a:ext cx="17604" cy="1407"/>
            </a:xfrm>
            <a:prstGeom prst="rect">
              <a:avLst/>
            </a:prstGeom>
          </p:spPr>
          <p:txBody>
            <a:bodyPr vert="horz" lIns="91423" tIns="45711" rIns="91423" bIns="45711" rtlCol="0">
              <a:normAutofit/>
            </a:bodyPr>
            <a:lstStyle>
              <a:lvl1pPr marL="228600" indent="-228600" algn="l" defTabSz="914400" rtl="0" eaLnBrk="1" latinLnBrk="0" hangingPunct="1">
                <a:lnSpc>
                  <a:spcPts val="3200"/>
                </a:lnSpc>
                <a:spcBef>
                  <a:spcPts val="1000"/>
                </a:spcBef>
                <a:buSzPct val="80000"/>
                <a:buFontTx/>
                <a:buBlip>
                  <a:blip r:embed="rId3"/>
                </a:buBlip>
                <a:defRPr sz="28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ts val="3200"/>
                </a:lnSpc>
                <a:spcBef>
                  <a:spcPts val="500"/>
                </a:spcBef>
                <a:buSzPct val="100000"/>
                <a:buFontTx/>
                <a:buBlip>
                  <a:blip r:embed="rId4"/>
                </a:buBlip>
                <a:defRPr sz="24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5"/>
                </a:buBlip>
                <a:defRPr sz="20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Tx/>
                <a:buNone/>
              </a:pPr>
              <a:r>
                <a:rPr lang="zh-CN" altLang="en-US" sz="2600">
                  <a:solidFill>
                    <a:prstClr val="black"/>
                  </a:solidFill>
                  <a:latin typeface="Arial" panose="020B0604020202020204" pitchFamily="34" charset="0"/>
                  <a:sym typeface="+mn-ea"/>
                </a:rPr>
                <a:t>佩亚诺</a:t>
              </a:r>
              <a:r>
                <a:rPr lang="en-US" altLang="zh-CN" sz="2600">
                  <a:solidFill>
                    <a:prstClr val="black"/>
                  </a:solidFill>
                  <a:latin typeface="Arial" panose="020B0604020202020204" pitchFamily="34" charset="0"/>
                  <a:sym typeface="+mn-ea"/>
                </a:rPr>
                <a:t>(Peano)</a:t>
              </a:r>
              <a:r>
                <a:rPr lang="zh-CN" altLang="en-US" sz="2600">
                  <a:solidFill>
                    <a:prstClr val="black"/>
                  </a:solidFill>
                  <a:latin typeface="Arial" panose="020B0604020202020204" pitchFamily="34" charset="0"/>
                  <a:sym typeface="+mn-ea"/>
                </a:rPr>
                <a:t>余项：</a:t>
              </a:r>
              <a:endParaRPr lang="zh-CN" altLang="en-US" sz="2600">
                <a:solidFill>
                  <a:prstClr val="black"/>
                </a:solidFill>
                <a:latin typeface="Arial" panose="020B0604020202020204" pitchFamily="34" charset="0"/>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nvGraphicFramePr>
        <p:xfrm>
          <a:off x="12504712" y="6557969"/>
          <a:ext cx="8839200" cy="600075"/>
        </p:xfrm>
        <a:graphic>
          <a:graphicData uri="http://schemas.openxmlformats.org/presentationml/2006/ole">
            <mc:AlternateContent xmlns:mc="http://schemas.openxmlformats.org/markup-compatibility/2006">
              <mc:Choice xmlns:v="urn:schemas-microsoft-com:vml" Requires="v">
                <p:oleObj spid="_x0000_s96569" name="文档" r:id="rId1" imgW="2809875" imgH="228600" progId="Word.Document.8">
                  <p:embed/>
                </p:oleObj>
              </mc:Choice>
              <mc:Fallback>
                <p:oleObj name="文档" r:id="rId1" imgW="2809875" imgH="228600" progId="Word.Document.8">
                  <p:embed/>
                  <p:pic>
                    <p:nvPicPr>
                      <p:cNvPr id="0" name="图片 96256"/>
                      <p:cNvPicPr>
                        <a:picLocks noChangeAspect="1"/>
                      </p:cNvPicPr>
                      <p:nvPr/>
                    </p:nvPicPr>
                    <p:blipFill>
                      <a:blip r:embed="rId2"/>
                      <a:stretch>
                        <a:fillRect/>
                      </a:stretch>
                    </p:blipFill>
                    <p:spPr>
                      <a:xfrm>
                        <a:off x="12504712" y="6557969"/>
                        <a:ext cx="8839200" cy="600075"/>
                      </a:xfrm>
                      <a:prstGeom prst="rect">
                        <a:avLst/>
                      </a:prstGeom>
                      <a:noFill/>
                      <a:ln w="9525">
                        <a:noFill/>
                      </a:ln>
                    </p:spPr>
                  </p:pic>
                </p:oleObj>
              </mc:Fallback>
            </mc:AlternateContent>
          </a:graphicData>
        </a:graphic>
      </p:graphicFrame>
      <p:sp>
        <p:nvSpPr>
          <p:cNvPr id="13315" name="Text Box 3"/>
          <p:cNvSpPr txBox="1">
            <a:spLocks noChangeArrowheads="1"/>
          </p:cNvSpPr>
          <p:nvPr/>
        </p:nvSpPr>
        <p:spPr bwMode="auto">
          <a:xfrm>
            <a:off x="839416" y="1037681"/>
            <a:ext cx="711200" cy="519113"/>
          </a:xfrm>
          <a:prstGeom prst="rect">
            <a:avLst/>
          </a:prstGeom>
          <a:noFill/>
          <a:ln w="9525">
            <a:noFill/>
            <a:miter lim="800000"/>
          </a:ln>
          <a:effectLst/>
        </p:spPr>
        <p:txBody>
          <a:bodyPr>
            <a:spAutoFit/>
          </a:bodyPr>
          <a:lstStyle/>
          <a:p>
            <a:pPr>
              <a:spcBef>
                <a:spcPct val="50000"/>
              </a:spcBef>
            </a:pPr>
            <a:r>
              <a:rPr kumimoji="1" lang="zh-CN" altLang="en-US" sz="2800" b="1" dirty="0">
                <a:latin typeface="Times New Roman" panose="02020603050405020304" pitchFamily="18" charset="0"/>
                <a:ea typeface="黑体" panose="02010609060101010101" charset="-122"/>
              </a:rPr>
              <a:t>解</a:t>
            </a:r>
            <a:endParaRPr kumimoji="1" lang="zh-CN" altLang="en-US" sz="4000" dirty="0">
              <a:latin typeface="Times New Roman" panose="02020603050405020304" pitchFamily="18" charset="0"/>
              <a:ea typeface="黑体" panose="02010609060101010101" charset="-122"/>
            </a:endParaRPr>
          </a:p>
        </p:txBody>
      </p:sp>
      <p:graphicFrame>
        <p:nvGraphicFramePr>
          <p:cNvPr id="13316" name="Object 4"/>
          <p:cNvGraphicFramePr>
            <a:graphicFrameLocks noChangeAspect="1"/>
          </p:cNvGraphicFramePr>
          <p:nvPr/>
        </p:nvGraphicFramePr>
        <p:xfrm>
          <a:off x="1487488" y="1010692"/>
          <a:ext cx="3302000" cy="546100"/>
        </p:xfrm>
        <a:graphic>
          <a:graphicData uri="http://schemas.openxmlformats.org/presentationml/2006/ole">
            <mc:AlternateContent xmlns:mc="http://schemas.openxmlformats.org/markup-compatibility/2006">
              <mc:Choice xmlns:v="urn:schemas-microsoft-com:vml" Requires="v">
                <p:oleObj spid="_x0000_s96570" name="Equation" r:id="rId3" imgW="25908000" imgH="5486400" progId="Equation.3">
                  <p:embed/>
                </p:oleObj>
              </mc:Choice>
              <mc:Fallback>
                <p:oleObj name="Equation" r:id="rId3" imgW="25908000" imgH="5486400" progId="Equation.3">
                  <p:embed/>
                  <p:pic>
                    <p:nvPicPr>
                      <p:cNvPr id="0" name="图片 96257"/>
                      <p:cNvPicPr>
                        <a:picLocks noChangeAspect="1"/>
                      </p:cNvPicPr>
                      <p:nvPr/>
                    </p:nvPicPr>
                    <p:blipFill>
                      <a:blip r:embed="rId4"/>
                      <a:stretch>
                        <a:fillRect/>
                      </a:stretch>
                    </p:blipFill>
                    <p:spPr>
                      <a:xfrm>
                        <a:off x="1487488" y="1010692"/>
                        <a:ext cx="3302000" cy="546100"/>
                      </a:xfrm>
                      <a:prstGeom prst="rect">
                        <a:avLst/>
                      </a:prstGeom>
                      <a:noFill/>
                      <a:ln w="9525">
                        <a:noFill/>
                      </a:ln>
                    </p:spPr>
                  </p:pic>
                </p:oleObj>
              </mc:Fallback>
            </mc:AlternateContent>
          </a:graphicData>
        </a:graphic>
      </p:graphicFrame>
      <p:graphicFrame>
        <p:nvGraphicFramePr>
          <p:cNvPr id="13317" name="Object 5"/>
          <p:cNvGraphicFramePr>
            <a:graphicFrameLocks noChangeAspect="1"/>
          </p:cNvGraphicFramePr>
          <p:nvPr/>
        </p:nvGraphicFramePr>
        <p:xfrm>
          <a:off x="4943872" y="1031333"/>
          <a:ext cx="6096000" cy="525463"/>
        </p:xfrm>
        <a:graphic>
          <a:graphicData uri="http://schemas.openxmlformats.org/presentationml/2006/ole">
            <mc:AlternateContent xmlns:mc="http://schemas.openxmlformats.org/markup-compatibility/2006">
              <mc:Choice xmlns:v="urn:schemas-microsoft-com:vml" Requires="v">
                <p:oleObj spid="_x0000_s96571" name="Equation" r:id="rId5" imgW="47244000" imgH="5486400" progId="Equation.3">
                  <p:embed/>
                </p:oleObj>
              </mc:Choice>
              <mc:Fallback>
                <p:oleObj name="Equation" r:id="rId5" imgW="47244000" imgH="5486400" progId="Equation.3">
                  <p:embed/>
                  <p:pic>
                    <p:nvPicPr>
                      <p:cNvPr id="0" name="图片 96258"/>
                      <p:cNvPicPr>
                        <a:picLocks noChangeAspect="1"/>
                      </p:cNvPicPr>
                      <p:nvPr/>
                    </p:nvPicPr>
                    <p:blipFill>
                      <a:blip r:embed="rId6"/>
                      <a:stretch>
                        <a:fillRect/>
                      </a:stretch>
                    </p:blipFill>
                    <p:spPr>
                      <a:xfrm>
                        <a:off x="4943872" y="1031333"/>
                        <a:ext cx="6096000" cy="525463"/>
                      </a:xfrm>
                      <a:prstGeom prst="rect">
                        <a:avLst/>
                      </a:prstGeom>
                      <a:noFill/>
                      <a:ln w="9525">
                        <a:noFill/>
                      </a:ln>
                    </p:spPr>
                  </p:pic>
                </p:oleObj>
              </mc:Fallback>
            </mc:AlternateContent>
          </a:graphicData>
        </a:graphic>
      </p:graphicFrame>
      <p:graphicFrame>
        <p:nvGraphicFramePr>
          <p:cNvPr id="13318" name="Object 6"/>
          <p:cNvGraphicFramePr>
            <a:graphicFrameLocks noChangeAspect="1"/>
          </p:cNvGraphicFramePr>
          <p:nvPr/>
        </p:nvGraphicFramePr>
        <p:xfrm>
          <a:off x="1422400" y="1548461"/>
          <a:ext cx="10566400" cy="1160463"/>
        </p:xfrm>
        <a:graphic>
          <a:graphicData uri="http://schemas.openxmlformats.org/presentationml/2006/ole">
            <mc:AlternateContent xmlns:mc="http://schemas.openxmlformats.org/markup-compatibility/2006">
              <mc:Choice xmlns:v="urn:schemas-microsoft-com:vml" Requires="v">
                <p:oleObj spid="_x0000_s96572" name="Equation" r:id="rId7" imgW="78638400" imgH="10668000" progId="Equation.3">
                  <p:embed/>
                </p:oleObj>
              </mc:Choice>
              <mc:Fallback>
                <p:oleObj name="Equation" r:id="rId7" imgW="78638400" imgH="10668000" progId="Equation.3">
                  <p:embed/>
                  <p:pic>
                    <p:nvPicPr>
                      <p:cNvPr id="0" name="图片 96259"/>
                      <p:cNvPicPr>
                        <a:picLocks noChangeAspect="1"/>
                      </p:cNvPicPr>
                      <p:nvPr/>
                    </p:nvPicPr>
                    <p:blipFill>
                      <a:blip r:embed="rId8"/>
                      <a:stretch>
                        <a:fillRect/>
                      </a:stretch>
                    </p:blipFill>
                    <p:spPr>
                      <a:xfrm>
                        <a:off x="1422400" y="1548461"/>
                        <a:ext cx="10566400" cy="1160463"/>
                      </a:xfrm>
                      <a:prstGeom prst="rect">
                        <a:avLst/>
                      </a:prstGeom>
                      <a:noFill/>
                      <a:ln w="9525">
                        <a:noFill/>
                      </a:ln>
                    </p:spPr>
                  </p:pic>
                </p:oleObj>
              </mc:Fallback>
            </mc:AlternateContent>
          </a:graphicData>
        </a:graphic>
      </p:graphicFrame>
      <p:sp>
        <p:nvSpPr>
          <p:cNvPr id="13319" name="Text Box 7"/>
          <p:cNvSpPr txBox="1">
            <a:spLocks noChangeArrowheads="1"/>
          </p:cNvSpPr>
          <p:nvPr/>
        </p:nvSpPr>
        <p:spPr bwMode="auto">
          <a:xfrm>
            <a:off x="609600" y="2836943"/>
            <a:ext cx="2235200" cy="525401"/>
          </a:xfrm>
          <a:prstGeom prst="rect">
            <a:avLst/>
          </a:prstGeom>
          <a:noFill/>
          <a:ln w="12700">
            <a:noFill/>
            <a:miter lim="800000"/>
          </a:ln>
          <a:effectLst/>
        </p:spPr>
        <p:txBody>
          <a:bodyPr lIns="90000" tIns="46800" rIns="90000" bIns="46800">
            <a:spAutoFit/>
          </a:bodyPr>
          <a:lstStyle/>
          <a:p>
            <a:pPr>
              <a:spcBef>
                <a:spcPct val="50000"/>
              </a:spcBef>
            </a:pPr>
            <a:r>
              <a:rPr kumimoji="1" lang="zh-CN" altLang="en-US" sz="2800" b="1" dirty="0">
                <a:latin typeface="Times New Roman" panose="02020603050405020304" pitchFamily="18" charset="0"/>
              </a:rPr>
              <a:t>近似公式</a:t>
            </a:r>
            <a:endParaRPr kumimoji="1" lang="zh-CN" altLang="en-US" sz="2800" b="1" dirty="0">
              <a:latin typeface="Times New Roman" panose="02020603050405020304" pitchFamily="18" charset="0"/>
            </a:endParaRPr>
          </a:p>
        </p:txBody>
      </p:sp>
      <p:graphicFrame>
        <p:nvGraphicFramePr>
          <p:cNvPr id="13320" name="Object 8"/>
          <p:cNvGraphicFramePr>
            <a:graphicFrameLocks noChangeAspect="1"/>
          </p:cNvGraphicFramePr>
          <p:nvPr/>
        </p:nvGraphicFramePr>
        <p:xfrm>
          <a:off x="2925288" y="2532144"/>
          <a:ext cx="5323417" cy="1093787"/>
        </p:xfrm>
        <a:graphic>
          <a:graphicData uri="http://schemas.openxmlformats.org/presentationml/2006/ole">
            <mc:AlternateContent xmlns:mc="http://schemas.openxmlformats.org/markup-compatibility/2006">
              <mc:Choice xmlns:v="urn:schemas-microsoft-com:vml" Requires="v">
                <p:oleObj spid="_x0000_s96573" name="Equation" r:id="rId9" imgW="39624000" imgH="10058400" progId="Equation.3">
                  <p:embed/>
                </p:oleObj>
              </mc:Choice>
              <mc:Fallback>
                <p:oleObj name="Equation" r:id="rId9" imgW="39624000" imgH="10058400" progId="Equation.3">
                  <p:embed/>
                  <p:pic>
                    <p:nvPicPr>
                      <p:cNvPr id="0" name="图片 96260"/>
                      <p:cNvPicPr>
                        <a:picLocks noChangeAspect="1"/>
                      </p:cNvPicPr>
                      <p:nvPr/>
                    </p:nvPicPr>
                    <p:blipFill>
                      <a:blip r:embed="rId10"/>
                      <a:stretch>
                        <a:fillRect/>
                      </a:stretch>
                    </p:blipFill>
                    <p:spPr>
                      <a:xfrm>
                        <a:off x="2925288" y="2532144"/>
                        <a:ext cx="5323417" cy="1093787"/>
                      </a:xfrm>
                      <a:prstGeom prst="rect">
                        <a:avLst/>
                      </a:prstGeom>
                      <a:noFill/>
                      <a:ln w="9525">
                        <a:noFill/>
                      </a:ln>
                    </p:spPr>
                  </p:pic>
                </p:oleObj>
              </mc:Fallback>
            </mc:AlternateContent>
          </a:graphicData>
        </a:graphic>
      </p:graphicFrame>
      <p:sp>
        <p:nvSpPr>
          <p:cNvPr id="13321" name="Text Box 9"/>
          <p:cNvSpPr txBox="1">
            <a:spLocks noChangeArrowheads="1"/>
          </p:cNvSpPr>
          <p:nvPr/>
        </p:nvSpPr>
        <p:spPr bwMode="auto">
          <a:xfrm>
            <a:off x="711200" y="3954470"/>
            <a:ext cx="1320800" cy="525401"/>
          </a:xfrm>
          <a:prstGeom prst="rect">
            <a:avLst/>
          </a:prstGeom>
          <a:noFill/>
          <a:ln w="12700">
            <a:noFill/>
            <a:miter lim="800000"/>
          </a:ln>
          <a:effectLst/>
        </p:spPr>
        <p:txBody>
          <a:bodyPr lIns="90000" tIns="46800" rIns="90000" bIns="46800">
            <a:spAutoFit/>
          </a:bodyPr>
          <a:lstStyle/>
          <a:p>
            <a:pPr>
              <a:spcBef>
                <a:spcPct val="50000"/>
              </a:spcBef>
            </a:pPr>
            <a:r>
              <a:rPr kumimoji="1" lang="zh-CN" altLang="en-US" sz="2800" b="1">
                <a:latin typeface="Times New Roman" panose="02020603050405020304" pitchFamily="18" charset="0"/>
              </a:rPr>
              <a:t>误差</a:t>
            </a:r>
            <a:endParaRPr kumimoji="1" lang="zh-CN" altLang="en-US" sz="2800" b="1">
              <a:latin typeface="Times New Roman" panose="02020603050405020304" pitchFamily="18" charset="0"/>
            </a:endParaRPr>
          </a:p>
        </p:txBody>
      </p:sp>
      <p:graphicFrame>
        <p:nvGraphicFramePr>
          <p:cNvPr id="13322" name="Object 10"/>
          <p:cNvGraphicFramePr>
            <a:graphicFrameLocks noChangeAspect="1"/>
          </p:cNvGraphicFramePr>
          <p:nvPr/>
        </p:nvGraphicFramePr>
        <p:xfrm>
          <a:off x="2133600" y="3675070"/>
          <a:ext cx="7315200" cy="1176337"/>
        </p:xfrm>
        <a:graphic>
          <a:graphicData uri="http://schemas.openxmlformats.org/presentationml/2006/ole">
            <mc:AlternateContent xmlns:mc="http://schemas.openxmlformats.org/markup-compatibility/2006">
              <mc:Choice xmlns:v="urn:schemas-microsoft-com:vml" Requires="v">
                <p:oleObj spid="_x0000_s96574" name="Equation" r:id="rId11" imgW="58216800" imgH="11582400" progId="Equation.3">
                  <p:embed/>
                </p:oleObj>
              </mc:Choice>
              <mc:Fallback>
                <p:oleObj name="Equation" r:id="rId11" imgW="58216800" imgH="11582400" progId="Equation.3">
                  <p:embed/>
                  <p:pic>
                    <p:nvPicPr>
                      <p:cNvPr id="0" name="图片 96261"/>
                      <p:cNvPicPr>
                        <a:picLocks noChangeAspect="1"/>
                      </p:cNvPicPr>
                      <p:nvPr/>
                    </p:nvPicPr>
                    <p:blipFill>
                      <a:blip r:embed="rId12"/>
                      <a:stretch>
                        <a:fillRect/>
                      </a:stretch>
                    </p:blipFill>
                    <p:spPr>
                      <a:xfrm>
                        <a:off x="2133600" y="3675070"/>
                        <a:ext cx="7315200" cy="1176337"/>
                      </a:xfrm>
                      <a:prstGeom prst="rect">
                        <a:avLst/>
                      </a:prstGeom>
                      <a:noFill/>
                      <a:ln w="9525">
                        <a:noFill/>
                      </a:ln>
                    </p:spPr>
                  </p:pic>
                </p:oleObj>
              </mc:Fallback>
            </mc:AlternateContent>
          </a:graphicData>
        </a:graphic>
      </p:graphicFrame>
      <p:graphicFrame>
        <p:nvGraphicFramePr>
          <p:cNvPr id="13323" name="Object 11"/>
          <p:cNvGraphicFramePr>
            <a:graphicFrameLocks noChangeAspect="1"/>
          </p:cNvGraphicFramePr>
          <p:nvPr/>
        </p:nvGraphicFramePr>
        <p:xfrm>
          <a:off x="812800" y="4724400"/>
          <a:ext cx="7636933" cy="947738"/>
        </p:xfrm>
        <a:graphic>
          <a:graphicData uri="http://schemas.openxmlformats.org/presentationml/2006/ole">
            <mc:AlternateContent xmlns:mc="http://schemas.openxmlformats.org/markup-compatibility/2006">
              <mc:Choice xmlns:v="urn:schemas-microsoft-com:vml" Requires="v">
                <p:oleObj spid="_x0000_s96575" name="Equation" r:id="rId13" imgW="59131200" imgH="9753600" progId="Equation.3">
                  <p:embed/>
                </p:oleObj>
              </mc:Choice>
              <mc:Fallback>
                <p:oleObj name="Equation" r:id="rId13" imgW="59131200" imgH="9753600" progId="Equation.3">
                  <p:embed/>
                  <p:pic>
                    <p:nvPicPr>
                      <p:cNvPr id="0" name="图片 96262"/>
                      <p:cNvPicPr>
                        <a:picLocks noChangeAspect="1"/>
                      </p:cNvPicPr>
                      <p:nvPr/>
                    </p:nvPicPr>
                    <p:blipFill>
                      <a:blip r:embed="rId14"/>
                      <a:stretch>
                        <a:fillRect/>
                      </a:stretch>
                    </p:blipFill>
                    <p:spPr>
                      <a:xfrm>
                        <a:off x="812800" y="4724400"/>
                        <a:ext cx="7636933" cy="947738"/>
                      </a:xfrm>
                      <a:prstGeom prst="rect">
                        <a:avLst/>
                      </a:prstGeom>
                      <a:noFill/>
                      <a:ln w="9525">
                        <a:noFill/>
                      </a:ln>
                    </p:spPr>
                  </p:pic>
                </p:oleObj>
              </mc:Fallback>
            </mc:AlternateContent>
          </a:graphicData>
        </a:graphic>
      </p:graphicFrame>
      <p:graphicFrame>
        <p:nvGraphicFramePr>
          <p:cNvPr id="13324" name="Object 12"/>
          <p:cNvGraphicFramePr>
            <a:graphicFrameLocks noChangeAspect="1"/>
          </p:cNvGraphicFramePr>
          <p:nvPr/>
        </p:nvGraphicFramePr>
        <p:xfrm>
          <a:off x="5181603" y="5692856"/>
          <a:ext cx="1877484" cy="860425"/>
        </p:xfrm>
        <a:graphic>
          <a:graphicData uri="http://schemas.openxmlformats.org/presentationml/2006/ole">
            <mc:AlternateContent xmlns:mc="http://schemas.openxmlformats.org/markup-compatibility/2006">
              <mc:Choice xmlns:v="urn:schemas-microsoft-com:vml" Requires="v">
                <p:oleObj spid="_x0000_s96576" name="公式" r:id="rId15" imgW="35966400" imgH="21945600" progId="Equation.3">
                  <p:embed/>
                </p:oleObj>
              </mc:Choice>
              <mc:Fallback>
                <p:oleObj name="公式" r:id="rId15" imgW="35966400" imgH="21945600" progId="Equation.3">
                  <p:embed/>
                  <p:pic>
                    <p:nvPicPr>
                      <p:cNvPr id="0" name="图片 96263"/>
                      <p:cNvPicPr>
                        <a:picLocks noChangeAspect="1"/>
                      </p:cNvPicPr>
                      <p:nvPr/>
                    </p:nvPicPr>
                    <p:blipFill>
                      <a:blip r:embed="rId16"/>
                      <a:stretch>
                        <a:fillRect/>
                      </a:stretch>
                    </p:blipFill>
                    <p:spPr>
                      <a:xfrm>
                        <a:off x="5181603" y="5692856"/>
                        <a:ext cx="1877484" cy="860425"/>
                      </a:xfrm>
                      <a:prstGeom prst="rect">
                        <a:avLst/>
                      </a:prstGeom>
                      <a:noFill/>
                      <a:ln w="9525">
                        <a:noFill/>
                      </a:ln>
                    </p:spPr>
                  </p:pic>
                </p:oleObj>
              </mc:Fallback>
            </mc:AlternateContent>
          </a:graphicData>
        </a:graphic>
      </p:graphicFrame>
      <p:sp>
        <p:nvSpPr>
          <p:cNvPr id="13325" name="Text Box 13"/>
          <p:cNvSpPr txBox="1">
            <a:spLocks noChangeArrowheads="1"/>
          </p:cNvSpPr>
          <p:nvPr/>
        </p:nvSpPr>
        <p:spPr bwMode="auto">
          <a:xfrm>
            <a:off x="812800" y="5824538"/>
            <a:ext cx="2844800" cy="519112"/>
          </a:xfrm>
          <a:prstGeom prst="rect">
            <a:avLst/>
          </a:prstGeom>
          <a:noFill/>
          <a:ln w="9525">
            <a:noFill/>
            <a:miter lim="800000"/>
          </a:ln>
          <a:effectLst/>
        </p:spPr>
        <p:txBody>
          <a:bodyPr>
            <a:spAutoFit/>
          </a:bodyPr>
          <a:lstStyle/>
          <a:p>
            <a:pPr>
              <a:spcBef>
                <a:spcPct val="50000"/>
              </a:spcBef>
            </a:pPr>
            <a:r>
              <a:rPr kumimoji="1" lang="zh-CN" altLang="en-US" sz="2800" b="1">
                <a:latin typeface="Times New Roman" panose="02020603050405020304" pitchFamily="18" charset="0"/>
              </a:rPr>
              <a:t>其误差</a:t>
            </a:r>
            <a:endParaRPr kumimoji="1" lang="zh-CN" altLang="en-US" sz="4400">
              <a:latin typeface="Times New Roman" panose="02020603050405020304" pitchFamily="18" charset="0"/>
            </a:endParaRPr>
          </a:p>
        </p:txBody>
      </p:sp>
      <p:graphicFrame>
        <p:nvGraphicFramePr>
          <p:cNvPr id="13326" name="Object 14"/>
          <p:cNvGraphicFramePr>
            <a:graphicFrameLocks noChangeAspect="1"/>
          </p:cNvGraphicFramePr>
          <p:nvPr/>
        </p:nvGraphicFramePr>
        <p:xfrm>
          <a:off x="2641600" y="5664281"/>
          <a:ext cx="2540000" cy="938213"/>
        </p:xfrm>
        <a:graphic>
          <a:graphicData uri="http://schemas.openxmlformats.org/presentationml/2006/ole">
            <mc:AlternateContent xmlns:mc="http://schemas.openxmlformats.org/markup-compatibility/2006">
              <mc:Choice xmlns:v="urn:schemas-microsoft-com:vml" Requires="v">
                <p:oleObj spid="_x0000_s96577" name="Equation" r:id="rId17" imgW="21031200" imgH="10363200" progId="Equation.3">
                  <p:embed/>
                </p:oleObj>
              </mc:Choice>
              <mc:Fallback>
                <p:oleObj name="Equation" r:id="rId17" imgW="21031200" imgH="10363200" progId="Equation.3">
                  <p:embed/>
                  <p:pic>
                    <p:nvPicPr>
                      <p:cNvPr id="0" name="图片 96264"/>
                      <p:cNvPicPr>
                        <a:picLocks noChangeAspect="1"/>
                      </p:cNvPicPr>
                      <p:nvPr/>
                    </p:nvPicPr>
                    <p:blipFill>
                      <a:blip r:embed="rId18"/>
                      <a:stretch>
                        <a:fillRect/>
                      </a:stretch>
                    </p:blipFill>
                    <p:spPr>
                      <a:xfrm>
                        <a:off x="2641600" y="5664281"/>
                        <a:ext cx="2540000" cy="938213"/>
                      </a:xfrm>
                      <a:prstGeom prst="rect">
                        <a:avLst/>
                      </a:prstGeom>
                      <a:noFill/>
                      <a:ln w="9525">
                        <a:noFill/>
                      </a:ln>
                    </p:spPr>
                  </p:pic>
                </p:oleObj>
              </mc:Fallback>
            </mc:AlternateContent>
          </a:graphicData>
        </a:graphic>
      </p:graphicFrame>
      <p:graphicFrame>
        <p:nvGraphicFramePr>
          <p:cNvPr id="588811" name="Object 11"/>
          <p:cNvGraphicFramePr>
            <a:graphicFrameLocks noChangeAspect="1"/>
          </p:cNvGraphicFramePr>
          <p:nvPr/>
        </p:nvGraphicFramePr>
        <p:xfrm>
          <a:off x="1199456" y="332656"/>
          <a:ext cx="9217024" cy="546100"/>
        </p:xfrm>
        <a:graphic>
          <a:graphicData uri="http://schemas.openxmlformats.org/presentationml/2006/ole">
            <mc:AlternateContent xmlns:mc="http://schemas.openxmlformats.org/markup-compatibility/2006">
              <mc:Choice xmlns:v="urn:schemas-microsoft-com:vml" Requires="v">
                <p:oleObj spid="_x0000_s96578" name="文档" r:id="rId19" imgW="14106525" imgH="1028700" progId="Word.Document.8">
                  <p:embed/>
                </p:oleObj>
              </mc:Choice>
              <mc:Fallback>
                <p:oleObj name="文档" r:id="rId19" imgW="14106525" imgH="1028700" progId="Word.Document.8">
                  <p:embed/>
                  <p:pic>
                    <p:nvPicPr>
                      <p:cNvPr id="0" name="图片 96265"/>
                      <p:cNvPicPr>
                        <a:picLocks noChangeAspect="1"/>
                      </p:cNvPicPr>
                      <p:nvPr/>
                    </p:nvPicPr>
                    <p:blipFill>
                      <a:blip r:embed="rId20"/>
                      <a:stretch>
                        <a:fillRect/>
                      </a:stretch>
                    </p:blipFill>
                    <p:spPr>
                      <a:xfrm>
                        <a:off x="1199456" y="332656"/>
                        <a:ext cx="9217024" cy="546100"/>
                      </a:xfrm>
                      <a:prstGeom prst="rect">
                        <a:avLst/>
                      </a:prstGeom>
                      <a:noFill/>
                      <a:ln w="9525">
                        <a:noFill/>
                      </a:ln>
                    </p:spPr>
                  </p:pic>
                </p:oleObj>
              </mc:Fallback>
            </mc:AlternateContent>
          </a:graphicData>
        </a:graphic>
      </p:graphicFrame>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88811"/>
                                        </p:tgtEl>
                                        <p:attrNameLst>
                                          <p:attrName>style.visibility</p:attrName>
                                        </p:attrNameLst>
                                      </p:cBhvr>
                                      <p:to>
                                        <p:strVal val="visible"/>
                                      </p:to>
                                    </p:set>
                                    <p:animEffect transition="in" filter="wipe(left)">
                                      <p:cBhvr>
                                        <p:cTn id="7" dur="500"/>
                                        <p:tgtEl>
                                          <p:spTgt spid="5888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15"/>
                                        </p:tgtEl>
                                        <p:attrNameLst>
                                          <p:attrName>style.visibility</p:attrName>
                                        </p:attrNameLst>
                                      </p:cBhvr>
                                      <p:to>
                                        <p:strVal val="visible"/>
                                      </p:to>
                                    </p:set>
                                    <p:animEffect transition="in" filter="wipe(left)">
                                      <p:cBhvr>
                                        <p:cTn id="12" dur="500"/>
                                        <p:tgtEl>
                                          <p:spTgt spid="133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316"/>
                                        </p:tgtEl>
                                        <p:attrNameLst>
                                          <p:attrName>style.visibility</p:attrName>
                                        </p:attrNameLst>
                                      </p:cBhvr>
                                      <p:to>
                                        <p:strVal val="visible"/>
                                      </p:to>
                                    </p:set>
                                    <p:animEffect transition="in" filter="wipe(left)">
                                      <p:cBhvr>
                                        <p:cTn id="17" dur="500"/>
                                        <p:tgtEl>
                                          <p:spTgt spid="133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317"/>
                                        </p:tgtEl>
                                        <p:attrNameLst>
                                          <p:attrName>style.visibility</p:attrName>
                                        </p:attrNameLst>
                                      </p:cBhvr>
                                      <p:to>
                                        <p:strVal val="visible"/>
                                      </p:to>
                                    </p:set>
                                    <p:animEffect transition="in" filter="wipe(left)">
                                      <p:cBhvr>
                                        <p:cTn id="22" dur="500"/>
                                        <p:tgtEl>
                                          <p:spTgt spid="133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318"/>
                                        </p:tgtEl>
                                        <p:attrNameLst>
                                          <p:attrName>style.visibility</p:attrName>
                                        </p:attrNameLst>
                                      </p:cBhvr>
                                      <p:to>
                                        <p:strVal val="visible"/>
                                      </p:to>
                                    </p:set>
                                    <p:animEffect transition="in" filter="wipe(left)">
                                      <p:cBhvr>
                                        <p:cTn id="27" dur="500"/>
                                        <p:tgtEl>
                                          <p:spTgt spid="133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319"/>
                                        </p:tgtEl>
                                        <p:attrNameLst>
                                          <p:attrName>style.visibility</p:attrName>
                                        </p:attrNameLst>
                                      </p:cBhvr>
                                      <p:to>
                                        <p:strVal val="visible"/>
                                      </p:to>
                                    </p:set>
                                    <p:animEffect transition="in" filter="wipe(left)">
                                      <p:cBhvr>
                                        <p:cTn id="32" dur="500"/>
                                        <p:tgtEl>
                                          <p:spTgt spid="133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320"/>
                                        </p:tgtEl>
                                        <p:attrNameLst>
                                          <p:attrName>style.visibility</p:attrName>
                                        </p:attrNameLst>
                                      </p:cBhvr>
                                      <p:to>
                                        <p:strVal val="visible"/>
                                      </p:to>
                                    </p:set>
                                    <p:animEffect transition="in" filter="wipe(left)">
                                      <p:cBhvr>
                                        <p:cTn id="37" dur="500"/>
                                        <p:tgtEl>
                                          <p:spTgt spid="133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321"/>
                                        </p:tgtEl>
                                        <p:attrNameLst>
                                          <p:attrName>style.visibility</p:attrName>
                                        </p:attrNameLst>
                                      </p:cBhvr>
                                      <p:to>
                                        <p:strVal val="visible"/>
                                      </p:to>
                                    </p:set>
                                    <p:animEffect transition="in" filter="wipe(left)">
                                      <p:cBhvr>
                                        <p:cTn id="42" dur="500"/>
                                        <p:tgtEl>
                                          <p:spTgt spid="133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3322"/>
                                        </p:tgtEl>
                                        <p:attrNameLst>
                                          <p:attrName>style.visibility</p:attrName>
                                        </p:attrNameLst>
                                      </p:cBhvr>
                                      <p:to>
                                        <p:strVal val="visible"/>
                                      </p:to>
                                    </p:set>
                                    <p:animEffect transition="in" filter="wipe(left)">
                                      <p:cBhvr>
                                        <p:cTn id="47" dur="500"/>
                                        <p:tgtEl>
                                          <p:spTgt spid="133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3323"/>
                                        </p:tgtEl>
                                        <p:attrNameLst>
                                          <p:attrName>style.visibility</p:attrName>
                                        </p:attrNameLst>
                                      </p:cBhvr>
                                      <p:to>
                                        <p:strVal val="visible"/>
                                      </p:to>
                                    </p:set>
                                    <p:animEffect transition="in" filter="wipe(left)">
                                      <p:cBhvr>
                                        <p:cTn id="52" dur="500"/>
                                        <p:tgtEl>
                                          <p:spTgt spid="133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325"/>
                                        </p:tgtEl>
                                        <p:attrNameLst>
                                          <p:attrName>style.visibility</p:attrName>
                                        </p:attrNameLst>
                                      </p:cBhvr>
                                      <p:to>
                                        <p:strVal val="visible"/>
                                      </p:to>
                                    </p:set>
                                    <p:animEffect transition="in" filter="wipe(left)">
                                      <p:cBhvr>
                                        <p:cTn id="57" dur="500"/>
                                        <p:tgtEl>
                                          <p:spTgt spid="133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3326"/>
                                        </p:tgtEl>
                                        <p:attrNameLst>
                                          <p:attrName>style.visibility</p:attrName>
                                        </p:attrNameLst>
                                      </p:cBhvr>
                                      <p:to>
                                        <p:strVal val="visible"/>
                                      </p:to>
                                    </p:set>
                                    <p:animEffect transition="in" filter="wipe(left)">
                                      <p:cBhvr>
                                        <p:cTn id="62" dur="500"/>
                                        <p:tgtEl>
                                          <p:spTgt spid="133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3324"/>
                                        </p:tgtEl>
                                        <p:attrNameLst>
                                          <p:attrName>style.visibility</p:attrName>
                                        </p:attrNameLst>
                                      </p:cBhvr>
                                      <p:to>
                                        <p:strVal val="visible"/>
                                      </p:to>
                                    </p:set>
                                    <p:animEffect transition="in" filter="wipe(left)">
                                      <p:cBhvr>
                                        <p:cTn id="67" dur="500"/>
                                        <p:tgtEl>
                                          <p:spTgt spid="13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autoUpdateAnimBg="0"/>
      <p:bldP spid="13319" grpId="0" autoUpdateAnimBg="0"/>
      <p:bldP spid="13321" grpId="0" autoUpdateAnimBg="0"/>
      <p:bldP spid="13325"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124744"/>
            <a:ext cx="10972800" cy="5001423"/>
          </a:xfrm>
        </p:spPr>
        <p:txBody>
          <a:bodyPr/>
          <a:lstStyle/>
          <a:p>
            <a:r>
              <a:rPr lang="en-US" altLang="zh-CN" dirty="0"/>
              <a:t> </a:t>
            </a:r>
            <a:r>
              <a:rPr lang="en-US" altLang="zh-CN" dirty="0" smtClean="0"/>
              <a:t>      </a:t>
            </a:r>
            <a:r>
              <a:rPr lang="zh-CN" altLang="en-US" b="1" dirty="0" smtClean="0"/>
              <a:t>计算</a:t>
            </a:r>
            <a:r>
              <a:rPr lang="zh-CN" altLang="en-US" b="1" dirty="0"/>
              <a:t>近似值</a:t>
            </a:r>
            <a:r>
              <a:rPr lang="en-US" altLang="zh-CN" dirty="0"/>
              <a:t>			</a:t>
            </a:r>
            <a:r>
              <a:rPr lang="zh-CN" altLang="en-US" dirty="0"/>
              <a:t>，</a:t>
            </a:r>
            <a:r>
              <a:rPr lang="zh-CN" altLang="en-US" b="1" dirty="0"/>
              <a:t>并估计误差值</a:t>
            </a:r>
            <a:endParaRPr lang="zh-CN" altLang="en-US" b="1" dirty="0"/>
          </a:p>
        </p:txBody>
      </p:sp>
      <p:graphicFrame>
        <p:nvGraphicFramePr>
          <p:cNvPr id="2" name="对象 1">
            <a:hlinkClick r:id="" action="ppaction://ole?verb=0"/>
          </p:cNvPr>
          <p:cNvGraphicFramePr>
            <a:graphicFrameLocks noChangeAspect="1"/>
          </p:cNvGraphicFramePr>
          <p:nvPr/>
        </p:nvGraphicFramePr>
        <p:xfrm>
          <a:off x="3145630" y="974564"/>
          <a:ext cx="2230343" cy="1086284"/>
        </p:xfrm>
        <a:graphic>
          <a:graphicData uri="http://schemas.openxmlformats.org/presentationml/2006/ole">
            <mc:AlternateContent xmlns:mc="http://schemas.openxmlformats.org/markup-compatibility/2006">
              <mc:Choice xmlns:v="urn:schemas-microsoft-com:vml" Requires="v">
                <p:oleObj spid="_x0000_s97407" name="" r:id="rId1" imgW="23164800" imgH="11277600" progId="Equation.3">
                  <p:embed/>
                </p:oleObj>
              </mc:Choice>
              <mc:Fallback>
                <p:oleObj name="" r:id="rId1" imgW="23164800" imgH="11277600" progId="Equation.3">
                  <p:embed/>
                  <p:pic>
                    <p:nvPicPr>
                      <p:cNvPr id="0" name="图片 97280"/>
                      <p:cNvPicPr>
                        <a:picLocks noChangeAspect="1"/>
                      </p:cNvPicPr>
                      <p:nvPr/>
                    </p:nvPicPr>
                    <p:blipFill>
                      <a:blip r:embed="rId2"/>
                      <a:stretch>
                        <a:fillRect/>
                      </a:stretch>
                    </p:blipFill>
                    <p:spPr>
                      <a:xfrm>
                        <a:off x="3145630" y="974564"/>
                        <a:ext cx="2230343" cy="1086284"/>
                      </a:xfrm>
                      <a:prstGeom prst="rect">
                        <a:avLst/>
                      </a:prstGeom>
                      <a:noFill/>
                      <a:ln w="9525">
                        <a:noFill/>
                      </a:ln>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623392" y="2636992"/>
          <a:ext cx="5650455" cy="1308493"/>
        </p:xfrm>
        <a:graphic>
          <a:graphicData uri="http://schemas.openxmlformats.org/presentationml/2006/ole">
            <mc:AlternateContent xmlns:mc="http://schemas.openxmlformats.org/markup-compatibility/2006">
              <mc:Choice xmlns:v="urn:schemas-microsoft-com:vml" Requires="v">
                <p:oleObj spid="_x0000_s97408" name="" r:id="rId3" imgW="42062400" imgH="9753600" progId="Equation.3">
                  <p:embed/>
                </p:oleObj>
              </mc:Choice>
              <mc:Fallback>
                <p:oleObj name="" r:id="rId3" imgW="42062400" imgH="9753600" progId="Equation.3">
                  <p:embed/>
                  <p:pic>
                    <p:nvPicPr>
                      <p:cNvPr id="0" name="图片 97281"/>
                      <p:cNvPicPr>
                        <a:picLocks noChangeAspect="1"/>
                      </p:cNvPicPr>
                      <p:nvPr/>
                    </p:nvPicPr>
                    <p:blipFill>
                      <a:blip r:embed="rId4"/>
                      <a:stretch>
                        <a:fillRect/>
                      </a:stretch>
                    </p:blipFill>
                    <p:spPr>
                      <a:xfrm>
                        <a:off x="623392" y="2636992"/>
                        <a:ext cx="5650455" cy="1308493"/>
                      </a:xfrm>
                      <a:prstGeom prst="rect">
                        <a:avLst/>
                      </a:prstGeom>
                      <a:noFill/>
                      <a:ln w="9525">
                        <a:noFill/>
                      </a:ln>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6528048" y="2564984"/>
          <a:ext cx="3889925" cy="1105965"/>
        </p:xfrm>
        <a:graphic>
          <a:graphicData uri="http://schemas.openxmlformats.org/presentationml/2006/ole">
            <mc:AlternateContent xmlns:mc="http://schemas.openxmlformats.org/markup-compatibility/2006">
              <mc:Choice xmlns:v="urn:schemas-microsoft-com:vml" Requires="v">
                <p:oleObj spid="_x0000_s97409" name="" r:id="rId5" imgW="28956000" imgH="8229600" progId="Equation.3">
                  <p:embed/>
                </p:oleObj>
              </mc:Choice>
              <mc:Fallback>
                <p:oleObj name="" r:id="rId5" imgW="28956000" imgH="8229600" progId="Equation.3">
                  <p:embed/>
                  <p:pic>
                    <p:nvPicPr>
                      <p:cNvPr id="0" name="图片 97282"/>
                      <p:cNvPicPr>
                        <a:picLocks noChangeAspect="1"/>
                      </p:cNvPicPr>
                      <p:nvPr/>
                    </p:nvPicPr>
                    <p:blipFill>
                      <a:blip r:embed="rId6"/>
                      <a:stretch>
                        <a:fillRect/>
                      </a:stretch>
                    </p:blipFill>
                    <p:spPr>
                      <a:xfrm>
                        <a:off x="6528048" y="2564984"/>
                        <a:ext cx="3889925" cy="1105965"/>
                      </a:xfrm>
                      <a:prstGeom prst="rect">
                        <a:avLst/>
                      </a:prstGeom>
                      <a:noFill/>
                      <a:ln w="9525">
                        <a:noFill/>
                      </a:ln>
                    </p:spPr>
                  </p:pic>
                </p:oleObj>
              </mc:Fallback>
            </mc:AlternateContent>
          </a:graphicData>
        </a:graphic>
      </p:graphicFrame>
      <p:graphicFrame>
        <p:nvGraphicFramePr>
          <p:cNvPr id="13" name="对象 12">
            <a:hlinkClick r:id="" action="ppaction://ole?verb=0"/>
          </p:cNvPr>
          <p:cNvGraphicFramePr>
            <a:graphicFrameLocks noChangeAspect="1"/>
          </p:cNvGraphicFramePr>
          <p:nvPr/>
        </p:nvGraphicFramePr>
        <p:xfrm>
          <a:off x="303192" y="4653216"/>
          <a:ext cx="11888808" cy="916135"/>
        </p:xfrm>
        <a:graphic>
          <a:graphicData uri="http://schemas.openxmlformats.org/presentationml/2006/ole">
            <mc:AlternateContent xmlns:mc="http://schemas.openxmlformats.org/markup-compatibility/2006">
              <mc:Choice xmlns:v="urn:schemas-microsoft-com:vml" Requires="v">
                <p:oleObj spid="_x0000_s97410" name="" r:id="rId7" imgW="137769600" imgH="10363200" progId="Equation.3">
                  <p:embed/>
                </p:oleObj>
              </mc:Choice>
              <mc:Fallback>
                <p:oleObj name="" r:id="rId7" imgW="137769600" imgH="10363200" progId="Equation.3">
                  <p:embed/>
                  <p:pic>
                    <p:nvPicPr>
                      <p:cNvPr id="0" name="图片 97283"/>
                      <p:cNvPicPr>
                        <a:picLocks noChangeAspect="1"/>
                      </p:cNvPicPr>
                      <p:nvPr/>
                    </p:nvPicPr>
                    <p:blipFill>
                      <a:blip r:embed="rId8"/>
                      <a:stretch>
                        <a:fillRect/>
                      </a:stretch>
                    </p:blipFill>
                    <p:spPr>
                      <a:xfrm>
                        <a:off x="303192" y="4653216"/>
                        <a:ext cx="11888808" cy="916135"/>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endParaRPr lang="zh-CN" altLang="en-US"/>
          </a:p>
        </p:txBody>
      </p:sp>
      <p:pic>
        <p:nvPicPr>
          <p:cNvPr id="9" name="图片 8"/>
          <p:cNvPicPr>
            <a:picLocks noChangeAspect="1"/>
          </p:cNvPicPr>
          <p:nvPr/>
        </p:nvPicPr>
        <p:blipFill>
          <a:blip r:embed="rId1" cstate="print"/>
          <a:stretch>
            <a:fillRect/>
          </a:stretch>
        </p:blipFill>
        <p:spPr>
          <a:xfrm>
            <a:off x="715689" y="1014542"/>
            <a:ext cx="10759987" cy="54371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9416" y="620688"/>
            <a:ext cx="10515600" cy="4866005"/>
          </a:xfrm>
        </p:spPr>
        <p:txBody>
          <a:bodyPr/>
          <a:lstStyle/>
          <a:p>
            <a:r>
              <a:rPr lang="en-US" altLang="zh-CN" b="1" dirty="0">
                <a:solidFill>
                  <a:schemeClr val="bg1"/>
                </a:solidFill>
              </a:rPr>
              <a:t> </a:t>
            </a:r>
            <a:r>
              <a:rPr lang="zh-CN" altLang="en-US" b="1" dirty="0" smtClean="0"/>
              <a:t>例</a:t>
            </a:r>
            <a:r>
              <a:rPr lang="en-US" altLang="zh-CN" b="1" dirty="0" smtClean="0"/>
              <a:t>2  </a:t>
            </a:r>
            <a:r>
              <a:rPr lang="zh-CN" altLang="en-US" b="1" dirty="0" smtClean="0">
                <a:solidFill>
                  <a:schemeClr val="bg1"/>
                </a:solidFill>
              </a:rPr>
              <a:t>展开三角函数</a:t>
            </a:r>
            <a:r>
              <a:rPr lang="en-US" altLang="zh-CN" b="1" i="1" dirty="0" smtClean="0">
                <a:solidFill>
                  <a:schemeClr val="bg1"/>
                </a:solidFill>
              </a:rPr>
              <a:t>y=</a:t>
            </a:r>
            <a:r>
              <a:rPr lang="en-US" altLang="zh-CN" b="1" i="1" dirty="0" err="1" smtClean="0">
                <a:solidFill>
                  <a:schemeClr val="bg1"/>
                </a:solidFill>
              </a:rPr>
              <a:t>sinx</a:t>
            </a:r>
            <a:r>
              <a:rPr lang="zh-CN" altLang="en-US" b="1" dirty="0" smtClean="0">
                <a:solidFill>
                  <a:schemeClr val="bg1"/>
                </a:solidFill>
              </a:rPr>
              <a:t>（</a:t>
            </a:r>
            <a:r>
              <a:rPr lang="zh-CN" altLang="en-US" b="1" dirty="0">
                <a:solidFill>
                  <a:schemeClr val="bg1"/>
                </a:solidFill>
              </a:rPr>
              <a:t>使用麦克劳林公式进行展开操作</a:t>
            </a:r>
            <a:r>
              <a:rPr lang="zh-CN" altLang="en-US" b="1" dirty="0" smtClean="0">
                <a:solidFill>
                  <a:schemeClr val="bg1"/>
                </a:solidFill>
              </a:rPr>
              <a:t>）</a:t>
            </a:r>
            <a:endParaRPr lang="en-US" altLang="zh-CN" b="1" dirty="0" smtClean="0">
              <a:solidFill>
                <a:schemeClr val="bg1"/>
              </a:solidFill>
            </a:endParaRPr>
          </a:p>
          <a:p>
            <a:r>
              <a:rPr lang="zh-CN" altLang="en-US" b="1" dirty="0" smtClean="0"/>
              <a:t>解：</a:t>
            </a:r>
            <a:endParaRPr lang="en-US" altLang="zh-CN" b="1" dirty="0" smtClean="0">
              <a:solidFill>
                <a:schemeClr val="bg1"/>
              </a:solidFill>
            </a:endParaRPr>
          </a:p>
          <a:p>
            <a:endParaRPr lang="zh-CN" altLang="en-US" dirty="0">
              <a:solidFill>
                <a:schemeClr val="bg1"/>
              </a:solidFill>
            </a:endParaRPr>
          </a:p>
        </p:txBody>
      </p:sp>
      <p:graphicFrame>
        <p:nvGraphicFramePr>
          <p:cNvPr id="6" name="对象 5">
            <a:hlinkClick r:id="" action="ppaction://ole?verb=0"/>
          </p:cNvPr>
          <p:cNvGraphicFramePr>
            <a:graphicFrameLocks noChangeAspect="1"/>
          </p:cNvGraphicFramePr>
          <p:nvPr/>
        </p:nvGraphicFramePr>
        <p:xfrm>
          <a:off x="1703512" y="1340768"/>
          <a:ext cx="4176464" cy="1327112"/>
        </p:xfrm>
        <a:graphic>
          <a:graphicData uri="http://schemas.openxmlformats.org/presentationml/2006/ole">
            <mc:AlternateContent xmlns:mc="http://schemas.openxmlformats.org/markup-compatibility/2006">
              <mc:Choice xmlns:v="urn:schemas-microsoft-com:vml" Requires="v">
                <p:oleObj spid="_x0000_s98524" name="Equation" r:id="rId1" imgW="32613600" imgH="10363200" progId="Equation.DSMT4">
                  <p:embed/>
                </p:oleObj>
              </mc:Choice>
              <mc:Fallback>
                <p:oleObj name="Equation" r:id="rId1" imgW="32613600" imgH="10363200" progId="Equation.DSMT4">
                  <p:embed/>
                  <p:pic>
                    <p:nvPicPr>
                      <p:cNvPr id="0" name="图片 98304"/>
                      <p:cNvPicPr>
                        <a:picLocks noChangeAspect="1"/>
                      </p:cNvPicPr>
                      <p:nvPr/>
                    </p:nvPicPr>
                    <p:blipFill>
                      <a:blip r:embed="rId2"/>
                      <a:stretch>
                        <a:fillRect/>
                      </a:stretch>
                    </p:blipFill>
                    <p:spPr>
                      <a:xfrm>
                        <a:off x="1703512" y="1340768"/>
                        <a:ext cx="4176464" cy="1327112"/>
                      </a:xfrm>
                      <a:prstGeom prst="rect">
                        <a:avLst/>
                      </a:prstGeom>
                      <a:noFill/>
                      <a:ln w="9525">
                        <a:noFill/>
                      </a:ln>
                    </p:spPr>
                  </p:pic>
                </p:oleObj>
              </mc:Fallback>
            </mc:AlternateContent>
          </a:graphicData>
        </a:graphic>
      </p:graphicFrame>
      <p:graphicFrame>
        <p:nvGraphicFramePr>
          <p:cNvPr id="152581" name="Object 5"/>
          <p:cNvGraphicFramePr>
            <a:graphicFrameLocks noChangeAspect="1"/>
          </p:cNvGraphicFramePr>
          <p:nvPr/>
        </p:nvGraphicFramePr>
        <p:xfrm>
          <a:off x="6168008" y="1412776"/>
          <a:ext cx="4680520" cy="1178488"/>
        </p:xfrm>
        <a:graphic>
          <a:graphicData uri="http://schemas.openxmlformats.org/presentationml/2006/ole">
            <mc:AlternateContent xmlns:mc="http://schemas.openxmlformats.org/markup-compatibility/2006">
              <mc:Choice xmlns:v="urn:schemas-microsoft-com:vml" Requires="v">
                <p:oleObj spid="_x0000_s98525" name="" r:id="rId3" imgW="29260800" imgH="9753600" progId="Equation.3">
                  <p:embed/>
                </p:oleObj>
              </mc:Choice>
              <mc:Fallback>
                <p:oleObj name="" r:id="rId3" imgW="29260800" imgH="9753600" progId="Equation.3">
                  <p:embed/>
                  <p:pic>
                    <p:nvPicPr>
                      <p:cNvPr id="0" name="图片 98305"/>
                      <p:cNvPicPr>
                        <a:picLocks noChangeAspect="1"/>
                      </p:cNvPicPr>
                      <p:nvPr/>
                    </p:nvPicPr>
                    <p:blipFill>
                      <a:blip r:embed="rId4"/>
                      <a:stretch>
                        <a:fillRect/>
                      </a:stretch>
                    </p:blipFill>
                    <p:spPr>
                      <a:xfrm>
                        <a:off x="6168008" y="1412776"/>
                        <a:ext cx="4680520" cy="1178488"/>
                      </a:xfrm>
                      <a:prstGeom prst="rect">
                        <a:avLst/>
                      </a:prstGeom>
                      <a:noFill/>
                      <a:ln w="9525">
                        <a:noFill/>
                      </a:ln>
                    </p:spPr>
                  </p:pic>
                </p:oleObj>
              </mc:Fallback>
            </mc:AlternateContent>
          </a:graphicData>
        </a:graphic>
      </p:graphicFrame>
      <p:graphicFrame>
        <p:nvGraphicFramePr>
          <p:cNvPr id="152582" name="Object 6"/>
          <p:cNvGraphicFramePr>
            <a:graphicFrameLocks noChangeAspect="1"/>
          </p:cNvGraphicFramePr>
          <p:nvPr/>
        </p:nvGraphicFramePr>
        <p:xfrm>
          <a:off x="1127448" y="2420968"/>
          <a:ext cx="9001000" cy="1262611"/>
        </p:xfrm>
        <a:graphic>
          <a:graphicData uri="http://schemas.openxmlformats.org/presentationml/2006/ole">
            <mc:AlternateContent xmlns:mc="http://schemas.openxmlformats.org/markup-compatibility/2006">
              <mc:Choice xmlns:v="urn:schemas-microsoft-com:vml" Requires="v">
                <p:oleObj spid="_x0000_s98526" name="文档" r:id="rId5" imgW="2333625" imgH="409575" progId="Word.Document.8">
                  <p:embed/>
                </p:oleObj>
              </mc:Choice>
              <mc:Fallback>
                <p:oleObj name="文档" r:id="rId5" imgW="2333625" imgH="409575" progId="Word.Document.8">
                  <p:embed/>
                  <p:pic>
                    <p:nvPicPr>
                      <p:cNvPr id="0" name="图片 98306"/>
                      <p:cNvPicPr>
                        <a:picLocks noChangeAspect="1"/>
                      </p:cNvPicPr>
                      <p:nvPr/>
                    </p:nvPicPr>
                    <p:blipFill>
                      <a:blip r:embed="rId6"/>
                      <a:stretch>
                        <a:fillRect/>
                      </a:stretch>
                    </p:blipFill>
                    <p:spPr>
                      <a:xfrm>
                        <a:off x="1127448" y="2420968"/>
                        <a:ext cx="9001000" cy="1262611"/>
                      </a:xfrm>
                      <a:prstGeom prst="rect">
                        <a:avLst/>
                      </a:prstGeom>
                      <a:noFill/>
                      <a:ln w="9525">
                        <a:noFill/>
                      </a:ln>
                    </p:spPr>
                  </p:pic>
                </p:oleObj>
              </mc:Fallback>
            </mc:AlternateContent>
          </a:graphicData>
        </a:graphic>
      </p:graphicFrame>
      <p:graphicFrame>
        <p:nvGraphicFramePr>
          <p:cNvPr id="579589" name="Object 5"/>
          <p:cNvGraphicFramePr>
            <a:graphicFrameLocks noChangeAspect="1"/>
          </p:cNvGraphicFramePr>
          <p:nvPr/>
        </p:nvGraphicFramePr>
        <p:xfrm>
          <a:off x="911424" y="3501016"/>
          <a:ext cx="9753600" cy="1063625"/>
        </p:xfrm>
        <a:graphic>
          <a:graphicData uri="http://schemas.openxmlformats.org/presentationml/2006/ole">
            <mc:AlternateContent xmlns:mc="http://schemas.openxmlformats.org/markup-compatibility/2006">
              <mc:Choice xmlns:v="urn:schemas-microsoft-com:vml" Requires="v">
                <p:oleObj spid="_x0000_s98527" name="" r:id="rId7" imgW="81686400" imgH="10363200" progId="Equation.3">
                  <p:embed/>
                </p:oleObj>
              </mc:Choice>
              <mc:Fallback>
                <p:oleObj name="" r:id="rId7" imgW="81686400" imgH="10363200" progId="Equation.3">
                  <p:embed/>
                  <p:pic>
                    <p:nvPicPr>
                      <p:cNvPr id="0" name="图片 98307"/>
                      <p:cNvPicPr>
                        <a:picLocks noChangeAspect="1"/>
                      </p:cNvPicPr>
                      <p:nvPr/>
                    </p:nvPicPr>
                    <p:blipFill>
                      <a:blip r:embed="rId8"/>
                      <a:stretch>
                        <a:fillRect/>
                      </a:stretch>
                    </p:blipFill>
                    <p:spPr>
                      <a:xfrm>
                        <a:off x="911424" y="3501016"/>
                        <a:ext cx="9753600" cy="1063625"/>
                      </a:xfrm>
                      <a:prstGeom prst="rect">
                        <a:avLst/>
                      </a:prstGeom>
                      <a:noFill/>
                      <a:ln w="9525">
                        <a:noFill/>
                      </a:ln>
                    </p:spPr>
                  </p:pic>
                </p:oleObj>
              </mc:Fallback>
            </mc:AlternateContent>
          </a:graphicData>
        </a:graphic>
      </p:graphicFrame>
      <p:graphicFrame>
        <p:nvGraphicFramePr>
          <p:cNvPr id="579590" name="Object 6"/>
          <p:cNvGraphicFramePr>
            <a:graphicFrameLocks noChangeAspect="1"/>
          </p:cNvGraphicFramePr>
          <p:nvPr/>
        </p:nvGraphicFramePr>
        <p:xfrm>
          <a:off x="1127448" y="4293176"/>
          <a:ext cx="4536504" cy="1482725"/>
        </p:xfrm>
        <a:graphic>
          <a:graphicData uri="http://schemas.openxmlformats.org/presentationml/2006/ole">
            <mc:AlternateContent xmlns:mc="http://schemas.openxmlformats.org/markup-compatibility/2006">
              <mc:Choice xmlns:v="urn:schemas-microsoft-com:vml" Requires="v">
                <p:oleObj spid="_x0000_s98528" name="文档" r:id="rId9" imgW="1924050" imgH="638175" progId="Word.Document.8">
                  <p:embed/>
                </p:oleObj>
              </mc:Choice>
              <mc:Fallback>
                <p:oleObj name="文档" r:id="rId9" imgW="1924050" imgH="638175" progId="Word.Document.8">
                  <p:embed/>
                  <p:pic>
                    <p:nvPicPr>
                      <p:cNvPr id="0" name="图片 98308"/>
                      <p:cNvPicPr>
                        <a:picLocks noChangeAspect="1"/>
                      </p:cNvPicPr>
                      <p:nvPr/>
                    </p:nvPicPr>
                    <p:blipFill>
                      <a:blip r:embed="rId10"/>
                      <a:stretch>
                        <a:fillRect/>
                      </a:stretch>
                    </p:blipFill>
                    <p:spPr>
                      <a:xfrm>
                        <a:off x="1127448" y="4293176"/>
                        <a:ext cx="4536504" cy="1482725"/>
                      </a:xfrm>
                      <a:prstGeom prst="rect">
                        <a:avLst/>
                      </a:prstGeom>
                      <a:noFill/>
                      <a:ln w="9525">
                        <a:noFill/>
                      </a:ln>
                    </p:spPr>
                  </p:pic>
                </p:oleObj>
              </mc:Fallback>
            </mc:AlternateContent>
          </a:graphicData>
        </a:graphic>
      </p:graphicFrame>
      <p:graphicFrame>
        <p:nvGraphicFramePr>
          <p:cNvPr id="579591" name="Object 7"/>
          <p:cNvGraphicFramePr>
            <a:graphicFrameLocks noChangeAspect="1"/>
          </p:cNvGraphicFramePr>
          <p:nvPr/>
        </p:nvGraphicFramePr>
        <p:xfrm>
          <a:off x="1127448" y="5229280"/>
          <a:ext cx="9088760" cy="1438275"/>
        </p:xfrm>
        <a:graphic>
          <a:graphicData uri="http://schemas.openxmlformats.org/presentationml/2006/ole">
            <mc:AlternateContent xmlns:mc="http://schemas.openxmlformats.org/markup-compatibility/2006">
              <mc:Choice xmlns:v="urn:schemas-microsoft-com:vml" Requires="v">
                <p:oleObj spid="_x0000_s98529" name="文档" r:id="rId11" imgW="3076575" imgH="590550" progId="Word.Document.8">
                  <p:embed/>
                </p:oleObj>
              </mc:Choice>
              <mc:Fallback>
                <p:oleObj name="文档" r:id="rId11" imgW="3076575" imgH="590550" progId="Word.Document.8">
                  <p:embed/>
                  <p:pic>
                    <p:nvPicPr>
                      <p:cNvPr id="0" name="图片 98309"/>
                      <p:cNvPicPr>
                        <a:picLocks noChangeAspect="1"/>
                      </p:cNvPicPr>
                      <p:nvPr/>
                    </p:nvPicPr>
                    <p:blipFill>
                      <a:blip r:embed="rId12"/>
                      <a:stretch>
                        <a:fillRect/>
                      </a:stretch>
                    </p:blipFill>
                    <p:spPr>
                      <a:xfrm>
                        <a:off x="1127448" y="5229280"/>
                        <a:ext cx="9088760" cy="1438275"/>
                      </a:xfrm>
                      <a:prstGeom prst="rect">
                        <a:avLst/>
                      </a:prstGeom>
                      <a:noFill/>
                      <a:ln w="9525">
                        <a:noFill/>
                      </a:ln>
                    </p:spPr>
                  </p:pic>
                </p:oleObj>
              </mc:Fallback>
            </mc:AlternateContent>
          </a:graphicData>
        </a:graphic>
      </p:graphicFrame>
      <p:graphicFrame>
        <p:nvGraphicFramePr>
          <p:cNvPr id="579592" name="Object 8"/>
          <p:cNvGraphicFramePr>
            <a:graphicFrameLocks noChangeAspect="1"/>
          </p:cNvGraphicFramePr>
          <p:nvPr/>
        </p:nvGraphicFramePr>
        <p:xfrm>
          <a:off x="5807968" y="4509120"/>
          <a:ext cx="4165600" cy="976312"/>
        </p:xfrm>
        <a:graphic>
          <a:graphicData uri="http://schemas.openxmlformats.org/presentationml/2006/ole">
            <mc:AlternateContent xmlns:mc="http://schemas.openxmlformats.org/markup-compatibility/2006">
              <mc:Choice xmlns:v="urn:schemas-microsoft-com:vml" Requires="v">
                <p:oleObj spid="_x0000_s98530" name="" r:id="rId13" imgW="32918400" imgH="10363200" progId="Equation.3">
                  <p:embed/>
                </p:oleObj>
              </mc:Choice>
              <mc:Fallback>
                <p:oleObj name="" r:id="rId13" imgW="32918400" imgH="10363200" progId="Equation.3">
                  <p:embed/>
                  <p:pic>
                    <p:nvPicPr>
                      <p:cNvPr id="0" name="图片 98310"/>
                      <p:cNvPicPr>
                        <a:picLocks noChangeAspect="1"/>
                      </p:cNvPicPr>
                      <p:nvPr/>
                    </p:nvPicPr>
                    <p:blipFill>
                      <a:blip r:embed="rId14"/>
                      <a:stretch>
                        <a:fillRect/>
                      </a:stretch>
                    </p:blipFill>
                    <p:spPr>
                      <a:xfrm>
                        <a:off x="5807968" y="4509120"/>
                        <a:ext cx="4165600" cy="976312"/>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52581"/>
                                        </p:tgtEl>
                                        <p:attrNameLst>
                                          <p:attrName>style.visibility</p:attrName>
                                        </p:attrNameLst>
                                      </p:cBhvr>
                                      <p:to>
                                        <p:strVal val="visible"/>
                                      </p:to>
                                    </p:set>
                                    <p:animEffect transition="in" filter="wipe(left)">
                                      <p:cBhvr>
                                        <p:cTn id="13" dur="500"/>
                                        <p:tgtEl>
                                          <p:spTgt spid="15258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52582"/>
                                        </p:tgtEl>
                                        <p:attrNameLst>
                                          <p:attrName>style.visibility</p:attrName>
                                        </p:attrNameLst>
                                      </p:cBhvr>
                                      <p:to>
                                        <p:strVal val="visible"/>
                                      </p:to>
                                    </p:set>
                                    <p:animEffect transition="in" filter="wipe(left)">
                                      <p:cBhvr>
                                        <p:cTn id="18" dur="500"/>
                                        <p:tgtEl>
                                          <p:spTgt spid="15258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79589"/>
                                        </p:tgtEl>
                                        <p:attrNameLst>
                                          <p:attrName>style.visibility</p:attrName>
                                        </p:attrNameLst>
                                      </p:cBhvr>
                                      <p:to>
                                        <p:strVal val="visible"/>
                                      </p:to>
                                    </p:set>
                                    <p:animEffect transition="in" filter="wipe(left)">
                                      <p:cBhvr>
                                        <p:cTn id="23" dur="500"/>
                                        <p:tgtEl>
                                          <p:spTgt spid="57958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79590"/>
                                        </p:tgtEl>
                                        <p:attrNameLst>
                                          <p:attrName>style.visibility</p:attrName>
                                        </p:attrNameLst>
                                      </p:cBhvr>
                                      <p:to>
                                        <p:strVal val="visible"/>
                                      </p:to>
                                    </p:set>
                                    <p:animEffect transition="in" filter="wipe(left)">
                                      <p:cBhvr>
                                        <p:cTn id="28" dur="500"/>
                                        <p:tgtEl>
                                          <p:spTgt spid="57959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79592"/>
                                        </p:tgtEl>
                                        <p:attrNameLst>
                                          <p:attrName>style.visibility</p:attrName>
                                        </p:attrNameLst>
                                      </p:cBhvr>
                                      <p:to>
                                        <p:strVal val="visible"/>
                                      </p:to>
                                    </p:set>
                                    <p:animEffect transition="in" filter="wipe(left)">
                                      <p:cBhvr>
                                        <p:cTn id="33" dur="500"/>
                                        <p:tgtEl>
                                          <p:spTgt spid="57959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79591"/>
                                        </p:tgtEl>
                                        <p:attrNameLst>
                                          <p:attrName>style.visibility</p:attrName>
                                        </p:attrNameLst>
                                      </p:cBhvr>
                                      <p:to>
                                        <p:strVal val="visible"/>
                                      </p:to>
                                    </p:set>
                                    <p:animEffect transition="in" filter="wipe(left)">
                                      <p:cBhvr>
                                        <p:cTn id="38" dur="500"/>
                                        <p:tgtEl>
                                          <p:spTgt spid="579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2133600" y="1371605"/>
            <a:ext cx="7721600" cy="3673475"/>
            <a:chOff x="1008" y="864"/>
            <a:chExt cx="3648" cy="2314"/>
          </a:xfrm>
        </p:grpSpPr>
        <p:pic>
          <p:nvPicPr>
            <p:cNvPr id="15363" name="Picture 3"/>
            <p:cNvPicPr>
              <a:picLocks noChangeAspect="1" noChangeArrowheads="1"/>
            </p:cNvPicPr>
            <p:nvPr/>
          </p:nvPicPr>
          <p:blipFill>
            <a:blip r:embed="rId1" cstate="print"/>
            <a:srcRect/>
            <a:stretch>
              <a:fillRect/>
            </a:stretch>
          </p:blipFill>
          <p:spPr bwMode="auto">
            <a:xfrm>
              <a:off x="1008" y="864"/>
              <a:ext cx="3648" cy="2314"/>
            </a:xfrm>
            <a:prstGeom prst="rect">
              <a:avLst/>
            </a:prstGeom>
            <a:noFill/>
            <a:ln w="3175">
              <a:solidFill>
                <a:schemeClr val="accent2"/>
              </a:solidFill>
              <a:miter lim="800000"/>
              <a:headEnd/>
              <a:tailEnd/>
            </a:ln>
            <a:effectLst/>
          </p:spPr>
        </p:pic>
        <p:graphicFrame>
          <p:nvGraphicFramePr>
            <p:cNvPr id="15364" name="Object 4"/>
            <p:cNvGraphicFramePr>
              <a:graphicFrameLocks noChangeAspect="1"/>
            </p:cNvGraphicFramePr>
            <p:nvPr/>
          </p:nvGraphicFramePr>
          <p:xfrm>
            <a:off x="3504" y="1872"/>
            <a:ext cx="784" cy="227"/>
          </p:xfrm>
          <a:graphic>
            <a:graphicData uri="http://schemas.openxmlformats.org/presentationml/2006/ole">
              <mc:AlternateContent xmlns:mc="http://schemas.openxmlformats.org/markup-compatibility/2006">
                <mc:Choice xmlns:v="urn:schemas-microsoft-com:vml" Requires="v">
                  <p:oleObj spid="_x0000_s99393" name="公式" r:id="rId2" imgW="33528000" imgH="9753600" progId="Equation.3">
                    <p:embed/>
                  </p:oleObj>
                </mc:Choice>
                <mc:Fallback>
                  <p:oleObj name="公式" r:id="rId2" imgW="33528000" imgH="9753600" progId="Equation.3">
                    <p:embed/>
                    <p:pic>
                      <p:nvPicPr>
                        <p:cNvPr id="0" name="图片 99328"/>
                        <p:cNvPicPr>
                          <a:picLocks noChangeAspect="1"/>
                        </p:cNvPicPr>
                        <p:nvPr/>
                      </p:nvPicPr>
                      <p:blipFill>
                        <a:blip r:embed="rId3"/>
                        <a:stretch>
                          <a:fillRect/>
                        </a:stretch>
                      </p:blipFill>
                      <p:spPr>
                        <a:xfrm>
                          <a:off x="3504" y="1872"/>
                          <a:ext cx="784" cy="227"/>
                        </a:xfrm>
                        <a:prstGeom prst="rect">
                          <a:avLst/>
                        </a:prstGeom>
                        <a:noFill/>
                        <a:ln w="9525">
                          <a:noFill/>
                        </a:ln>
                      </p:spPr>
                    </p:pic>
                  </p:oleObj>
                </mc:Fallback>
              </mc:AlternateContent>
            </a:graphicData>
          </a:graphic>
        </p:graphicFrame>
      </p:grpSp>
      <p:graphicFrame>
        <p:nvGraphicFramePr>
          <p:cNvPr id="15365" name="Object 5"/>
          <p:cNvGraphicFramePr>
            <a:graphicFrameLocks noChangeAspect="1"/>
          </p:cNvGraphicFramePr>
          <p:nvPr/>
        </p:nvGraphicFramePr>
        <p:xfrm>
          <a:off x="6400800" y="1828800"/>
          <a:ext cx="1185333" cy="330200"/>
        </p:xfrm>
        <a:graphic>
          <a:graphicData uri="http://schemas.openxmlformats.org/presentationml/2006/ole">
            <mc:AlternateContent xmlns:mc="http://schemas.openxmlformats.org/markup-compatibility/2006">
              <mc:Choice xmlns:v="urn:schemas-microsoft-com:vml" Requires="v">
                <p:oleObj spid="_x0000_s99394" name="公式" r:id="rId4" imgW="21336000" imgH="7924800" progId="Equation.3">
                  <p:embed/>
                </p:oleObj>
              </mc:Choice>
              <mc:Fallback>
                <p:oleObj name="公式" r:id="rId4" imgW="21336000" imgH="7924800" progId="Equation.3">
                  <p:embed/>
                  <p:pic>
                    <p:nvPicPr>
                      <p:cNvPr id="0" name="图片 99329"/>
                      <p:cNvPicPr>
                        <a:picLocks noChangeAspect="1"/>
                      </p:cNvPicPr>
                      <p:nvPr/>
                    </p:nvPicPr>
                    <p:blipFill>
                      <a:blip r:embed="rId5"/>
                      <a:stretch>
                        <a:fillRect/>
                      </a:stretch>
                    </p:blipFill>
                    <p:spPr>
                      <a:xfrm>
                        <a:off x="6400800" y="1828800"/>
                        <a:ext cx="1185333" cy="330200"/>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365"/>
                                        </p:tgtEl>
                                        <p:attrNameLst>
                                          <p:attrName>style.visibility</p:attrName>
                                        </p:attrNameLst>
                                      </p:cBhvr>
                                      <p:to>
                                        <p:strVal val="visible"/>
                                      </p:to>
                                    </p:set>
                                    <p:animEffect transition="in" filter="wipe(left)">
                                      <p:cBhvr>
                                        <p:cTn id="12"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2133600" y="1346200"/>
            <a:ext cx="7721600" cy="3665538"/>
            <a:chOff x="1008" y="848"/>
            <a:chExt cx="3648" cy="2309"/>
          </a:xfrm>
        </p:grpSpPr>
        <p:pic>
          <p:nvPicPr>
            <p:cNvPr id="16387" name="Picture 3"/>
            <p:cNvPicPr>
              <a:picLocks noChangeAspect="1" noChangeArrowheads="1"/>
            </p:cNvPicPr>
            <p:nvPr/>
          </p:nvPicPr>
          <p:blipFill>
            <a:blip r:embed="rId1" cstate="print"/>
            <a:srcRect/>
            <a:stretch>
              <a:fillRect/>
            </a:stretch>
          </p:blipFill>
          <p:spPr bwMode="auto">
            <a:xfrm>
              <a:off x="1008" y="848"/>
              <a:ext cx="3648" cy="2309"/>
            </a:xfrm>
            <a:prstGeom prst="rect">
              <a:avLst/>
            </a:prstGeom>
            <a:noFill/>
            <a:ln w="3175">
              <a:solidFill>
                <a:schemeClr val="accent2"/>
              </a:solidFill>
              <a:miter lim="800000"/>
              <a:headEnd/>
              <a:tailEnd/>
            </a:ln>
            <a:effectLst/>
          </p:spPr>
        </p:pic>
        <p:graphicFrame>
          <p:nvGraphicFramePr>
            <p:cNvPr id="16388" name="Object 4"/>
            <p:cNvGraphicFramePr>
              <a:graphicFrameLocks noChangeAspect="1"/>
            </p:cNvGraphicFramePr>
            <p:nvPr/>
          </p:nvGraphicFramePr>
          <p:xfrm>
            <a:off x="3024" y="1152"/>
            <a:ext cx="560" cy="208"/>
          </p:xfrm>
          <a:graphic>
            <a:graphicData uri="http://schemas.openxmlformats.org/presentationml/2006/ole">
              <mc:AlternateContent xmlns:mc="http://schemas.openxmlformats.org/markup-compatibility/2006">
                <mc:Choice xmlns:v="urn:schemas-microsoft-com:vml" Requires="v">
                  <p:oleObj spid="_x0000_s100448" name="公式" r:id="rId2" imgW="21336000" imgH="7924800" progId="Equation.3">
                    <p:embed/>
                  </p:oleObj>
                </mc:Choice>
                <mc:Fallback>
                  <p:oleObj name="公式" r:id="rId2" imgW="21336000" imgH="7924800" progId="Equation.3">
                    <p:embed/>
                    <p:pic>
                      <p:nvPicPr>
                        <p:cNvPr id="0" name="图片 100352"/>
                        <p:cNvPicPr>
                          <a:picLocks noChangeAspect="1"/>
                        </p:cNvPicPr>
                        <p:nvPr/>
                      </p:nvPicPr>
                      <p:blipFill>
                        <a:blip r:embed="rId3"/>
                        <a:stretch>
                          <a:fillRect/>
                        </a:stretch>
                      </p:blipFill>
                      <p:spPr>
                        <a:xfrm>
                          <a:off x="3024" y="1152"/>
                          <a:ext cx="560" cy="208"/>
                        </a:xfrm>
                        <a:prstGeom prst="rect">
                          <a:avLst/>
                        </a:prstGeom>
                        <a:noFill/>
                        <a:ln w="9525">
                          <a:noFill/>
                        </a:ln>
                      </p:spPr>
                    </p:pic>
                  </p:oleObj>
                </mc:Fallback>
              </mc:AlternateContent>
            </a:graphicData>
          </a:graphic>
        </p:graphicFrame>
        <p:graphicFrame>
          <p:nvGraphicFramePr>
            <p:cNvPr id="16389" name="Object 5"/>
            <p:cNvGraphicFramePr>
              <a:graphicFrameLocks noChangeAspect="1"/>
            </p:cNvGraphicFramePr>
            <p:nvPr/>
          </p:nvGraphicFramePr>
          <p:xfrm>
            <a:off x="3504" y="1845"/>
            <a:ext cx="720" cy="234"/>
          </p:xfrm>
          <a:graphic>
            <a:graphicData uri="http://schemas.openxmlformats.org/presentationml/2006/ole">
              <mc:AlternateContent xmlns:mc="http://schemas.openxmlformats.org/markup-compatibility/2006">
                <mc:Choice xmlns:v="urn:schemas-microsoft-com:vml" Requires="v">
                  <p:oleObj spid="_x0000_s100449" name="公式" r:id="rId4" imgW="33528000" imgH="9753600" progId="Equation.3">
                    <p:embed/>
                  </p:oleObj>
                </mc:Choice>
                <mc:Fallback>
                  <p:oleObj name="公式" r:id="rId4" imgW="33528000" imgH="9753600" progId="Equation.3">
                    <p:embed/>
                    <p:pic>
                      <p:nvPicPr>
                        <p:cNvPr id="0" name="图片 100353"/>
                        <p:cNvPicPr>
                          <a:picLocks noChangeAspect="1"/>
                        </p:cNvPicPr>
                        <p:nvPr/>
                      </p:nvPicPr>
                      <p:blipFill>
                        <a:blip r:embed="rId5"/>
                        <a:stretch>
                          <a:fillRect/>
                        </a:stretch>
                      </p:blipFill>
                      <p:spPr>
                        <a:xfrm>
                          <a:off x="3504" y="1845"/>
                          <a:ext cx="720" cy="234"/>
                        </a:xfrm>
                        <a:prstGeom prst="rect">
                          <a:avLst/>
                        </a:prstGeom>
                        <a:noFill/>
                        <a:ln w="9525">
                          <a:noFill/>
                        </a:ln>
                      </p:spPr>
                    </p:pic>
                  </p:oleObj>
                </mc:Fallback>
              </mc:AlternateContent>
            </a:graphicData>
          </a:graphic>
        </p:graphicFrame>
      </p:grpSp>
      <p:graphicFrame>
        <p:nvGraphicFramePr>
          <p:cNvPr id="16390" name="Object 6"/>
          <p:cNvGraphicFramePr>
            <a:graphicFrameLocks noChangeAspect="1"/>
          </p:cNvGraphicFramePr>
          <p:nvPr/>
        </p:nvGraphicFramePr>
        <p:xfrm>
          <a:off x="7620000" y="3962400"/>
          <a:ext cx="2235200" cy="901700"/>
        </p:xfrm>
        <a:graphic>
          <a:graphicData uri="http://schemas.openxmlformats.org/presentationml/2006/ole">
            <mc:AlternateContent xmlns:mc="http://schemas.openxmlformats.org/markup-compatibility/2006">
              <mc:Choice xmlns:v="urn:schemas-microsoft-com:vml" Requires="v">
                <p:oleObj spid="_x0000_s100450" name="公式" r:id="rId6" imgW="39624000" imgH="21336000" progId="Equation.3">
                  <p:embed/>
                </p:oleObj>
              </mc:Choice>
              <mc:Fallback>
                <p:oleObj name="公式" r:id="rId6" imgW="39624000" imgH="21336000" progId="Equation.3">
                  <p:embed/>
                  <p:pic>
                    <p:nvPicPr>
                      <p:cNvPr id="0" name="图片 100354"/>
                      <p:cNvPicPr>
                        <a:picLocks noChangeAspect="1"/>
                      </p:cNvPicPr>
                      <p:nvPr/>
                    </p:nvPicPr>
                    <p:blipFill>
                      <a:blip r:embed="rId7"/>
                      <a:stretch>
                        <a:fillRect/>
                      </a:stretch>
                    </p:blipFill>
                    <p:spPr>
                      <a:xfrm>
                        <a:off x="7620000" y="3962400"/>
                        <a:ext cx="2235200" cy="901700"/>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390"/>
                                        </p:tgtEl>
                                        <p:attrNameLst>
                                          <p:attrName>style.visibility</p:attrName>
                                        </p:attrNameLst>
                                      </p:cBhvr>
                                      <p:to>
                                        <p:strVal val="visible"/>
                                      </p:to>
                                    </p:set>
                                    <p:animEffect transition="in" filter="wipe(left)">
                                      <p:cBhvr>
                                        <p:cTn id="12" dur="5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2133600" y="1358902"/>
            <a:ext cx="7721600" cy="3673475"/>
            <a:chOff x="1008" y="856"/>
            <a:chExt cx="3648" cy="2314"/>
          </a:xfrm>
        </p:grpSpPr>
        <p:pic>
          <p:nvPicPr>
            <p:cNvPr id="17411" name="Picture 3"/>
            <p:cNvPicPr>
              <a:picLocks noChangeAspect="1" noChangeArrowheads="1"/>
            </p:cNvPicPr>
            <p:nvPr/>
          </p:nvPicPr>
          <p:blipFill>
            <a:blip r:embed="rId1" cstate="print"/>
            <a:srcRect/>
            <a:stretch>
              <a:fillRect/>
            </a:stretch>
          </p:blipFill>
          <p:spPr bwMode="auto">
            <a:xfrm>
              <a:off x="1008" y="856"/>
              <a:ext cx="3648" cy="2314"/>
            </a:xfrm>
            <a:prstGeom prst="rect">
              <a:avLst/>
            </a:prstGeom>
            <a:noFill/>
            <a:ln w="3175">
              <a:solidFill>
                <a:schemeClr val="accent2"/>
              </a:solidFill>
              <a:miter lim="800000"/>
              <a:headEnd/>
              <a:tailEnd/>
            </a:ln>
            <a:effectLst/>
          </p:spPr>
        </p:pic>
        <p:graphicFrame>
          <p:nvGraphicFramePr>
            <p:cNvPr id="17412" name="Object 4"/>
            <p:cNvGraphicFramePr>
              <a:graphicFrameLocks noChangeAspect="1"/>
            </p:cNvGraphicFramePr>
            <p:nvPr/>
          </p:nvGraphicFramePr>
          <p:xfrm>
            <a:off x="3024" y="1104"/>
            <a:ext cx="560" cy="208"/>
          </p:xfrm>
          <a:graphic>
            <a:graphicData uri="http://schemas.openxmlformats.org/presentationml/2006/ole">
              <mc:AlternateContent xmlns:mc="http://schemas.openxmlformats.org/markup-compatibility/2006">
                <mc:Choice xmlns:v="urn:schemas-microsoft-com:vml" Requires="v">
                  <p:oleObj spid="_x0000_s101503" name="公式" r:id="rId2" imgW="21336000" imgH="7924800" progId="Equation.3">
                    <p:embed/>
                  </p:oleObj>
                </mc:Choice>
                <mc:Fallback>
                  <p:oleObj name="公式" r:id="rId2" imgW="21336000" imgH="7924800" progId="Equation.3">
                    <p:embed/>
                    <p:pic>
                      <p:nvPicPr>
                        <p:cNvPr id="0" name="图片 101376"/>
                        <p:cNvPicPr>
                          <a:picLocks noChangeAspect="1"/>
                        </p:cNvPicPr>
                        <p:nvPr/>
                      </p:nvPicPr>
                      <p:blipFill>
                        <a:blip r:embed="rId3"/>
                        <a:stretch>
                          <a:fillRect/>
                        </a:stretch>
                      </p:blipFill>
                      <p:spPr>
                        <a:xfrm>
                          <a:off x="3024" y="1104"/>
                          <a:ext cx="560" cy="208"/>
                        </a:xfrm>
                        <a:prstGeom prst="rect">
                          <a:avLst/>
                        </a:prstGeom>
                        <a:noFill/>
                        <a:ln w="9525">
                          <a:noFill/>
                        </a:ln>
                      </p:spPr>
                    </p:pic>
                  </p:oleObj>
                </mc:Fallback>
              </mc:AlternateContent>
            </a:graphicData>
          </a:graphic>
        </p:graphicFrame>
        <p:graphicFrame>
          <p:nvGraphicFramePr>
            <p:cNvPr id="17413" name="Object 5"/>
            <p:cNvGraphicFramePr>
              <a:graphicFrameLocks noChangeAspect="1"/>
            </p:cNvGraphicFramePr>
            <p:nvPr/>
          </p:nvGraphicFramePr>
          <p:xfrm>
            <a:off x="3696" y="1864"/>
            <a:ext cx="880" cy="255"/>
          </p:xfrm>
          <a:graphic>
            <a:graphicData uri="http://schemas.openxmlformats.org/presentationml/2006/ole">
              <mc:AlternateContent xmlns:mc="http://schemas.openxmlformats.org/markup-compatibility/2006">
                <mc:Choice xmlns:v="urn:schemas-microsoft-com:vml" Requires="v">
                  <p:oleObj spid="_x0000_s101504" name="公式" r:id="rId4" imgW="33528000" imgH="9753600" progId="Equation.3">
                    <p:embed/>
                  </p:oleObj>
                </mc:Choice>
                <mc:Fallback>
                  <p:oleObj name="公式" r:id="rId4" imgW="33528000" imgH="9753600" progId="Equation.3">
                    <p:embed/>
                    <p:pic>
                      <p:nvPicPr>
                        <p:cNvPr id="0" name="图片 101377"/>
                        <p:cNvPicPr>
                          <a:picLocks noChangeAspect="1"/>
                        </p:cNvPicPr>
                        <p:nvPr/>
                      </p:nvPicPr>
                      <p:blipFill>
                        <a:blip r:embed="rId5"/>
                        <a:stretch>
                          <a:fillRect/>
                        </a:stretch>
                      </p:blipFill>
                      <p:spPr>
                        <a:xfrm>
                          <a:off x="3696" y="1864"/>
                          <a:ext cx="880" cy="255"/>
                        </a:xfrm>
                        <a:prstGeom prst="rect">
                          <a:avLst/>
                        </a:prstGeom>
                        <a:noFill/>
                        <a:ln w="9525">
                          <a:noFill/>
                        </a:ln>
                      </p:spPr>
                    </p:pic>
                  </p:oleObj>
                </mc:Fallback>
              </mc:AlternateContent>
            </a:graphicData>
          </a:graphic>
        </p:graphicFrame>
        <p:graphicFrame>
          <p:nvGraphicFramePr>
            <p:cNvPr id="17414" name="Object 6"/>
            <p:cNvGraphicFramePr>
              <a:graphicFrameLocks noChangeAspect="1"/>
            </p:cNvGraphicFramePr>
            <p:nvPr/>
          </p:nvGraphicFramePr>
          <p:xfrm>
            <a:off x="3600" y="2488"/>
            <a:ext cx="912" cy="504"/>
          </p:xfrm>
          <a:graphic>
            <a:graphicData uri="http://schemas.openxmlformats.org/presentationml/2006/ole">
              <mc:AlternateContent xmlns:mc="http://schemas.openxmlformats.org/markup-compatibility/2006">
                <mc:Choice xmlns:v="urn:schemas-microsoft-com:vml" Requires="v">
                  <p:oleObj spid="_x0000_s101505" name="公式" r:id="rId6" imgW="40233600" imgH="22250400" progId="Equation.3">
                    <p:embed/>
                  </p:oleObj>
                </mc:Choice>
                <mc:Fallback>
                  <p:oleObj name="公式" r:id="rId6" imgW="40233600" imgH="22250400" progId="Equation.3">
                    <p:embed/>
                    <p:pic>
                      <p:nvPicPr>
                        <p:cNvPr id="0" name="图片 101378"/>
                        <p:cNvPicPr>
                          <a:picLocks noChangeAspect="1"/>
                        </p:cNvPicPr>
                        <p:nvPr/>
                      </p:nvPicPr>
                      <p:blipFill>
                        <a:blip r:embed="rId7"/>
                        <a:stretch>
                          <a:fillRect/>
                        </a:stretch>
                      </p:blipFill>
                      <p:spPr>
                        <a:xfrm>
                          <a:off x="3600" y="2488"/>
                          <a:ext cx="912" cy="504"/>
                        </a:xfrm>
                        <a:prstGeom prst="rect">
                          <a:avLst/>
                        </a:prstGeom>
                        <a:noFill/>
                        <a:ln w="9525">
                          <a:noFill/>
                        </a:ln>
                      </p:spPr>
                    </p:pic>
                  </p:oleObj>
                </mc:Fallback>
              </mc:AlternateContent>
            </a:graphicData>
          </a:graphic>
        </p:graphicFrame>
      </p:grpSp>
      <p:graphicFrame>
        <p:nvGraphicFramePr>
          <p:cNvPr id="17415" name="Object 7"/>
          <p:cNvGraphicFramePr>
            <a:graphicFrameLocks noChangeAspect="1"/>
          </p:cNvGraphicFramePr>
          <p:nvPr/>
        </p:nvGraphicFramePr>
        <p:xfrm>
          <a:off x="1930400" y="4235450"/>
          <a:ext cx="2743200" cy="774700"/>
        </p:xfrm>
        <a:graphic>
          <a:graphicData uri="http://schemas.openxmlformats.org/presentationml/2006/ole">
            <mc:AlternateContent xmlns:mc="http://schemas.openxmlformats.org/markup-compatibility/2006">
              <mc:Choice xmlns:v="urn:schemas-microsoft-com:vml" Requires="v">
                <p:oleObj spid="_x0000_s101506" name="公式" r:id="rId8" imgW="59131200" imgH="22250400" progId="Equation.3">
                  <p:embed/>
                </p:oleObj>
              </mc:Choice>
              <mc:Fallback>
                <p:oleObj name="公式" r:id="rId8" imgW="59131200" imgH="22250400" progId="Equation.3">
                  <p:embed/>
                  <p:pic>
                    <p:nvPicPr>
                      <p:cNvPr id="0" name="图片 101379"/>
                      <p:cNvPicPr>
                        <a:picLocks noChangeAspect="1"/>
                      </p:cNvPicPr>
                      <p:nvPr/>
                    </p:nvPicPr>
                    <p:blipFill>
                      <a:blip r:embed="rId9"/>
                      <a:stretch>
                        <a:fillRect/>
                      </a:stretch>
                    </p:blipFill>
                    <p:spPr>
                      <a:xfrm>
                        <a:off x="1930400" y="4235450"/>
                        <a:ext cx="2743200" cy="774700"/>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415"/>
                                        </p:tgtEl>
                                        <p:attrNameLst>
                                          <p:attrName>style.visibility</p:attrName>
                                        </p:attrNameLst>
                                      </p:cBhvr>
                                      <p:to>
                                        <p:strVal val="visible"/>
                                      </p:to>
                                    </p:set>
                                    <p:animEffect transition="in" filter="wipe(left)">
                                      <p:cBhvr>
                                        <p:cTn id="12" dur="500"/>
                                        <p:tgtEl>
                                          <p:spTgt spid="17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930400" y="1368427"/>
            <a:ext cx="7924800" cy="3673475"/>
            <a:chOff x="912" y="862"/>
            <a:chExt cx="3744" cy="2314"/>
          </a:xfrm>
        </p:grpSpPr>
        <p:pic>
          <p:nvPicPr>
            <p:cNvPr id="18435" name="Picture 3"/>
            <p:cNvPicPr>
              <a:picLocks noChangeAspect="1" noChangeArrowheads="1"/>
            </p:cNvPicPr>
            <p:nvPr/>
          </p:nvPicPr>
          <p:blipFill>
            <a:blip r:embed="rId1" cstate="print"/>
            <a:srcRect/>
            <a:stretch>
              <a:fillRect/>
            </a:stretch>
          </p:blipFill>
          <p:spPr bwMode="auto">
            <a:xfrm>
              <a:off x="1008" y="862"/>
              <a:ext cx="3648" cy="2314"/>
            </a:xfrm>
            <a:prstGeom prst="rect">
              <a:avLst/>
            </a:prstGeom>
            <a:noFill/>
            <a:ln w="3175">
              <a:solidFill>
                <a:schemeClr val="accent2"/>
              </a:solidFill>
              <a:miter lim="800000"/>
              <a:headEnd/>
              <a:tailEnd/>
            </a:ln>
            <a:effectLst/>
          </p:spPr>
        </p:pic>
        <p:graphicFrame>
          <p:nvGraphicFramePr>
            <p:cNvPr id="18436" name="Object 4"/>
            <p:cNvGraphicFramePr>
              <a:graphicFrameLocks noChangeAspect="1"/>
            </p:cNvGraphicFramePr>
            <p:nvPr/>
          </p:nvGraphicFramePr>
          <p:xfrm>
            <a:off x="3024" y="1104"/>
            <a:ext cx="560" cy="208"/>
          </p:xfrm>
          <a:graphic>
            <a:graphicData uri="http://schemas.openxmlformats.org/presentationml/2006/ole">
              <mc:AlternateContent xmlns:mc="http://schemas.openxmlformats.org/markup-compatibility/2006">
                <mc:Choice xmlns:v="urn:schemas-microsoft-com:vml" Requires="v">
                  <p:oleObj spid="_x0000_s102558" name="公式" r:id="rId2" imgW="21336000" imgH="7924800" progId="Equation.3">
                    <p:embed/>
                  </p:oleObj>
                </mc:Choice>
                <mc:Fallback>
                  <p:oleObj name="公式" r:id="rId2" imgW="21336000" imgH="7924800" progId="Equation.3">
                    <p:embed/>
                    <p:pic>
                      <p:nvPicPr>
                        <p:cNvPr id="0" name="图片 102400"/>
                        <p:cNvPicPr>
                          <a:picLocks noChangeAspect="1"/>
                        </p:cNvPicPr>
                        <p:nvPr/>
                      </p:nvPicPr>
                      <p:blipFill>
                        <a:blip r:embed="rId3"/>
                        <a:stretch>
                          <a:fillRect/>
                        </a:stretch>
                      </p:blipFill>
                      <p:spPr>
                        <a:xfrm>
                          <a:off x="3024" y="1104"/>
                          <a:ext cx="560" cy="208"/>
                        </a:xfrm>
                        <a:prstGeom prst="rect">
                          <a:avLst/>
                        </a:prstGeom>
                        <a:noFill/>
                        <a:ln w="9525">
                          <a:noFill/>
                        </a:ln>
                      </p:spPr>
                    </p:pic>
                  </p:oleObj>
                </mc:Fallback>
              </mc:AlternateContent>
            </a:graphicData>
          </a:graphic>
        </p:graphicFrame>
        <p:graphicFrame>
          <p:nvGraphicFramePr>
            <p:cNvPr id="18437" name="Object 5"/>
            <p:cNvGraphicFramePr>
              <a:graphicFrameLocks noChangeAspect="1"/>
            </p:cNvGraphicFramePr>
            <p:nvPr/>
          </p:nvGraphicFramePr>
          <p:xfrm>
            <a:off x="3776" y="1869"/>
            <a:ext cx="832" cy="241"/>
          </p:xfrm>
          <a:graphic>
            <a:graphicData uri="http://schemas.openxmlformats.org/presentationml/2006/ole">
              <mc:AlternateContent xmlns:mc="http://schemas.openxmlformats.org/markup-compatibility/2006">
                <mc:Choice xmlns:v="urn:schemas-microsoft-com:vml" Requires="v">
                  <p:oleObj spid="_x0000_s102559" name="公式" r:id="rId4" imgW="33528000" imgH="9753600" progId="Equation.3">
                    <p:embed/>
                  </p:oleObj>
                </mc:Choice>
                <mc:Fallback>
                  <p:oleObj name="公式" r:id="rId4" imgW="33528000" imgH="9753600" progId="Equation.3">
                    <p:embed/>
                    <p:pic>
                      <p:nvPicPr>
                        <p:cNvPr id="0" name="图片 102401"/>
                        <p:cNvPicPr>
                          <a:picLocks noChangeAspect="1"/>
                        </p:cNvPicPr>
                        <p:nvPr/>
                      </p:nvPicPr>
                      <p:blipFill>
                        <a:blip r:embed="rId5"/>
                        <a:stretch>
                          <a:fillRect/>
                        </a:stretch>
                      </p:blipFill>
                      <p:spPr>
                        <a:xfrm>
                          <a:off x="3776" y="1869"/>
                          <a:ext cx="832" cy="241"/>
                        </a:xfrm>
                        <a:prstGeom prst="rect">
                          <a:avLst/>
                        </a:prstGeom>
                        <a:noFill/>
                        <a:ln w="9525">
                          <a:noFill/>
                        </a:ln>
                      </p:spPr>
                    </p:pic>
                  </p:oleObj>
                </mc:Fallback>
              </mc:AlternateContent>
            </a:graphicData>
          </a:graphic>
        </p:graphicFrame>
        <p:graphicFrame>
          <p:nvGraphicFramePr>
            <p:cNvPr id="18438" name="Object 6"/>
            <p:cNvGraphicFramePr>
              <a:graphicFrameLocks noChangeAspect="1"/>
            </p:cNvGraphicFramePr>
            <p:nvPr/>
          </p:nvGraphicFramePr>
          <p:xfrm>
            <a:off x="2592" y="2590"/>
            <a:ext cx="912" cy="504"/>
          </p:xfrm>
          <a:graphic>
            <a:graphicData uri="http://schemas.openxmlformats.org/presentationml/2006/ole">
              <mc:AlternateContent xmlns:mc="http://schemas.openxmlformats.org/markup-compatibility/2006">
                <mc:Choice xmlns:v="urn:schemas-microsoft-com:vml" Requires="v">
                  <p:oleObj spid="_x0000_s102560" name="公式" r:id="rId6" imgW="40233600" imgH="22250400" progId="Equation.3">
                    <p:embed/>
                  </p:oleObj>
                </mc:Choice>
                <mc:Fallback>
                  <p:oleObj name="公式" r:id="rId6" imgW="40233600" imgH="22250400" progId="Equation.3">
                    <p:embed/>
                    <p:pic>
                      <p:nvPicPr>
                        <p:cNvPr id="0" name="图片 102402"/>
                        <p:cNvPicPr>
                          <a:picLocks noChangeAspect="1"/>
                        </p:cNvPicPr>
                        <p:nvPr/>
                      </p:nvPicPr>
                      <p:blipFill>
                        <a:blip r:embed="rId7"/>
                        <a:stretch>
                          <a:fillRect/>
                        </a:stretch>
                      </p:blipFill>
                      <p:spPr>
                        <a:xfrm>
                          <a:off x="2592" y="2590"/>
                          <a:ext cx="912" cy="504"/>
                        </a:xfrm>
                        <a:prstGeom prst="rect">
                          <a:avLst/>
                        </a:prstGeom>
                        <a:noFill/>
                        <a:ln w="9525">
                          <a:noFill/>
                        </a:ln>
                      </p:spPr>
                    </p:pic>
                  </p:oleObj>
                </mc:Fallback>
              </mc:AlternateContent>
            </a:graphicData>
          </a:graphic>
        </p:graphicFrame>
        <p:graphicFrame>
          <p:nvGraphicFramePr>
            <p:cNvPr id="18439" name="Object 7"/>
            <p:cNvGraphicFramePr>
              <a:graphicFrameLocks noChangeAspect="1"/>
            </p:cNvGraphicFramePr>
            <p:nvPr/>
          </p:nvGraphicFramePr>
          <p:xfrm>
            <a:off x="912" y="2674"/>
            <a:ext cx="1296" cy="488"/>
          </p:xfrm>
          <a:graphic>
            <a:graphicData uri="http://schemas.openxmlformats.org/presentationml/2006/ole">
              <mc:AlternateContent xmlns:mc="http://schemas.openxmlformats.org/markup-compatibility/2006">
                <mc:Choice xmlns:v="urn:schemas-microsoft-com:vml" Requires="v">
                  <p:oleObj spid="_x0000_s102561" name="公式" r:id="rId8" imgW="59131200" imgH="22250400" progId="Equation.3">
                    <p:embed/>
                  </p:oleObj>
                </mc:Choice>
                <mc:Fallback>
                  <p:oleObj name="公式" r:id="rId8" imgW="59131200" imgH="22250400" progId="Equation.3">
                    <p:embed/>
                    <p:pic>
                      <p:nvPicPr>
                        <p:cNvPr id="0" name="图片 102403"/>
                        <p:cNvPicPr>
                          <a:picLocks noChangeAspect="1"/>
                        </p:cNvPicPr>
                        <p:nvPr/>
                      </p:nvPicPr>
                      <p:blipFill>
                        <a:blip r:embed="rId9"/>
                        <a:stretch>
                          <a:fillRect/>
                        </a:stretch>
                      </p:blipFill>
                      <p:spPr>
                        <a:xfrm>
                          <a:off x="912" y="2674"/>
                          <a:ext cx="1296" cy="488"/>
                        </a:xfrm>
                        <a:prstGeom prst="rect">
                          <a:avLst/>
                        </a:prstGeom>
                        <a:noFill/>
                        <a:ln w="9525">
                          <a:noFill/>
                        </a:ln>
                      </p:spPr>
                    </p:pic>
                  </p:oleObj>
                </mc:Fallback>
              </mc:AlternateContent>
            </a:graphicData>
          </a:graphic>
        </p:graphicFrame>
      </p:grpSp>
      <p:graphicFrame>
        <p:nvGraphicFramePr>
          <p:cNvPr id="18440" name="Object 8"/>
          <p:cNvGraphicFramePr>
            <a:graphicFrameLocks noChangeAspect="1"/>
          </p:cNvGraphicFramePr>
          <p:nvPr/>
        </p:nvGraphicFramePr>
        <p:xfrm>
          <a:off x="1930403" y="1978029"/>
          <a:ext cx="3314700" cy="709613"/>
        </p:xfrm>
        <a:graphic>
          <a:graphicData uri="http://schemas.openxmlformats.org/presentationml/2006/ole">
            <mc:AlternateContent xmlns:mc="http://schemas.openxmlformats.org/markup-compatibility/2006">
              <mc:Choice xmlns:v="urn:schemas-microsoft-com:vml" Requires="v">
                <p:oleObj spid="_x0000_s102562" name="公式" r:id="rId10" imgW="78028800" imgH="22250400" progId="Equation.3">
                  <p:embed/>
                </p:oleObj>
              </mc:Choice>
              <mc:Fallback>
                <p:oleObj name="公式" r:id="rId10" imgW="78028800" imgH="22250400" progId="Equation.3">
                  <p:embed/>
                  <p:pic>
                    <p:nvPicPr>
                      <p:cNvPr id="0" name="图片 102404"/>
                      <p:cNvPicPr>
                        <a:picLocks noChangeAspect="1"/>
                      </p:cNvPicPr>
                      <p:nvPr/>
                    </p:nvPicPr>
                    <p:blipFill>
                      <a:blip r:embed="rId11"/>
                      <a:stretch>
                        <a:fillRect/>
                      </a:stretch>
                    </p:blipFill>
                    <p:spPr>
                      <a:xfrm>
                        <a:off x="1930403" y="1978029"/>
                        <a:ext cx="3314700" cy="709613"/>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440"/>
                                        </p:tgtEl>
                                        <p:attrNameLst>
                                          <p:attrName>style.visibility</p:attrName>
                                        </p:attrNameLst>
                                      </p:cBhvr>
                                      <p:to>
                                        <p:strVal val="visible"/>
                                      </p:to>
                                    </p:set>
                                    <p:animEffect transition="in" filter="wipe(left)">
                                      <p:cBhvr>
                                        <p:cTn id="12" dur="500"/>
                                        <p:tgtEl>
                                          <p:spTgt spid="18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2082800" y="1384303"/>
            <a:ext cx="7823200" cy="3668713"/>
            <a:chOff x="984" y="872"/>
            <a:chExt cx="3696" cy="2311"/>
          </a:xfrm>
        </p:grpSpPr>
        <p:pic>
          <p:nvPicPr>
            <p:cNvPr id="19459" name="Picture 3"/>
            <p:cNvPicPr>
              <a:picLocks noChangeAspect="1" noChangeArrowheads="1"/>
            </p:cNvPicPr>
            <p:nvPr/>
          </p:nvPicPr>
          <p:blipFill>
            <a:blip r:embed="rId1" cstate="print"/>
            <a:srcRect/>
            <a:stretch>
              <a:fillRect/>
            </a:stretch>
          </p:blipFill>
          <p:spPr bwMode="auto">
            <a:xfrm>
              <a:off x="984" y="872"/>
              <a:ext cx="3696" cy="2311"/>
            </a:xfrm>
            <a:prstGeom prst="rect">
              <a:avLst/>
            </a:prstGeom>
            <a:noFill/>
            <a:ln w="3175">
              <a:solidFill>
                <a:schemeClr val="accent2"/>
              </a:solidFill>
              <a:miter lim="800000"/>
              <a:headEnd/>
              <a:tailEnd/>
            </a:ln>
            <a:effectLst/>
          </p:spPr>
        </p:pic>
        <p:graphicFrame>
          <p:nvGraphicFramePr>
            <p:cNvPr id="19460" name="Object 4"/>
            <p:cNvGraphicFramePr>
              <a:graphicFrameLocks noChangeAspect="1"/>
            </p:cNvGraphicFramePr>
            <p:nvPr/>
          </p:nvGraphicFramePr>
          <p:xfrm>
            <a:off x="3672" y="1736"/>
            <a:ext cx="832" cy="241"/>
          </p:xfrm>
          <a:graphic>
            <a:graphicData uri="http://schemas.openxmlformats.org/presentationml/2006/ole">
              <mc:AlternateContent xmlns:mc="http://schemas.openxmlformats.org/markup-compatibility/2006">
                <mc:Choice xmlns:v="urn:schemas-microsoft-com:vml" Requires="v">
                  <p:oleObj spid="_x0000_s103489" name="公式" r:id="rId2" imgW="33528000" imgH="9753600" progId="Equation.3">
                    <p:embed/>
                  </p:oleObj>
                </mc:Choice>
                <mc:Fallback>
                  <p:oleObj name="公式" r:id="rId2" imgW="33528000" imgH="9753600" progId="Equation.3">
                    <p:embed/>
                    <p:pic>
                      <p:nvPicPr>
                        <p:cNvPr id="0" name="图片 103424"/>
                        <p:cNvPicPr>
                          <a:picLocks noChangeAspect="1"/>
                        </p:cNvPicPr>
                        <p:nvPr/>
                      </p:nvPicPr>
                      <p:blipFill>
                        <a:blip r:embed="rId3"/>
                        <a:stretch>
                          <a:fillRect/>
                        </a:stretch>
                      </p:blipFill>
                      <p:spPr>
                        <a:xfrm>
                          <a:off x="3672" y="1736"/>
                          <a:ext cx="832" cy="241"/>
                        </a:xfrm>
                        <a:prstGeom prst="rect">
                          <a:avLst/>
                        </a:prstGeom>
                        <a:noFill/>
                        <a:ln w="9525">
                          <a:noFill/>
                        </a:ln>
                      </p:spPr>
                    </p:pic>
                  </p:oleObj>
                </mc:Fallback>
              </mc:AlternateContent>
            </a:graphicData>
          </a:graphic>
        </p:graphicFrame>
      </p:grpSp>
      <p:graphicFrame>
        <p:nvGraphicFramePr>
          <p:cNvPr id="19461" name="Object 5"/>
          <p:cNvGraphicFramePr>
            <a:graphicFrameLocks noChangeAspect="1"/>
          </p:cNvGraphicFramePr>
          <p:nvPr/>
        </p:nvGraphicFramePr>
        <p:xfrm>
          <a:off x="2387600" y="1741488"/>
          <a:ext cx="4997451" cy="709612"/>
        </p:xfrm>
        <a:graphic>
          <a:graphicData uri="http://schemas.openxmlformats.org/presentationml/2006/ole">
            <mc:AlternateContent xmlns:mc="http://schemas.openxmlformats.org/markup-compatibility/2006">
              <mc:Choice xmlns:v="urn:schemas-microsoft-com:vml" Requires="v">
                <p:oleObj spid="_x0000_s103490" name="公式" r:id="rId4" imgW="117652800" imgH="22250400" progId="Equation.3">
                  <p:embed/>
                </p:oleObj>
              </mc:Choice>
              <mc:Fallback>
                <p:oleObj name="公式" r:id="rId4" imgW="117652800" imgH="22250400" progId="Equation.3">
                  <p:embed/>
                  <p:pic>
                    <p:nvPicPr>
                      <p:cNvPr id="0" name="图片 103425"/>
                      <p:cNvPicPr>
                        <a:picLocks noChangeAspect="1"/>
                      </p:cNvPicPr>
                      <p:nvPr/>
                    </p:nvPicPr>
                    <p:blipFill>
                      <a:blip r:embed="rId5"/>
                      <a:stretch>
                        <a:fillRect/>
                      </a:stretch>
                    </p:blipFill>
                    <p:spPr>
                      <a:xfrm>
                        <a:off x="2387600" y="1741488"/>
                        <a:ext cx="4997451" cy="709612"/>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461"/>
                                        </p:tgtEl>
                                        <p:attrNameLst>
                                          <p:attrName>style.visibility</p:attrName>
                                        </p:attrNameLst>
                                      </p:cBhvr>
                                      <p:to>
                                        <p:strVal val="visible"/>
                                      </p:to>
                                    </p:set>
                                    <p:animEffect transition="in" filter="wipe(left)">
                                      <p:cBhvr>
                                        <p:cTn id="12" dur="5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1016000" y="838200"/>
            <a:ext cx="4673600"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8000" rIns="36000" bIns="18000">
            <a:spAutoFit/>
          </a:bodyPr>
          <a:lstStyle/>
          <a:p>
            <a:pPr>
              <a:lnSpc>
                <a:spcPct val="120000"/>
              </a:lnSpc>
            </a:pPr>
            <a:r>
              <a:rPr lang="zh-CN" altLang="en-US" b="1" smtClean="0">
                <a:solidFill>
                  <a:srgbClr val="000000"/>
                </a:solidFill>
                <a:ea typeface="宋体" panose="02010600030101010101" pitchFamily="2" charset="-122"/>
              </a:rPr>
              <a:t>定义域</a:t>
            </a:r>
            <a:r>
              <a:rPr lang="en-US" altLang="zh-CN" b="1" smtClean="0">
                <a:solidFill>
                  <a:srgbClr val="000000"/>
                </a:solidFill>
                <a:ea typeface="宋体" panose="02010600030101010101" pitchFamily="2" charset="-122"/>
              </a:rPr>
              <a:t>: </a:t>
            </a:r>
            <a:r>
              <a:rPr lang="en-US" altLang="zh-CN" b="1" i="1" smtClean="0">
                <a:solidFill>
                  <a:srgbClr val="000000"/>
                </a:solidFill>
                <a:ea typeface="宋体" panose="02010600030101010101" pitchFamily="2" charset="-122"/>
              </a:rPr>
              <a:t>x</a:t>
            </a:r>
            <a:r>
              <a:rPr lang="en-US" altLang="zh-CN" b="1" smtClean="0">
                <a:solidFill>
                  <a:srgbClr val="000000"/>
                </a:solidFill>
                <a:ea typeface="宋体" panose="02010600030101010101" pitchFamily="2" charset="-122"/>
                <a:sym typeface="Symbol" panose="05050102010706020507" pitchFamily="18" charset="2"/>
              </a:rPr>
              <a:t></a:t>
            </a:r>
            <a:r>
              <a:rPr lang="en-US" altLang="zh-CN" b="1" smtClean="0">
                <a:solidFill>
                  <a:srgbClr val="000000"/>
                </a:solidFill>
                <a:ea typeface="宋体" panose="02010600030101010101" pitchFamily="2" charset="-122"/>
              </a:rPr>
              <a:t>(2</a:t>
            </a:r>
            <a:r>
              <a:rPr lang="en-US" altLang="zh-CN" b="1" i="1" smtClean="0">
                <a:solidFill>
                  <a:srgbClr val="000000"/>
                </a:solidFill>
                <a:ea typeface="宋体" panose="02010600030101010101" pitchFamily="2" charset="-122"/>
              </a:rPr>
              <a:t>n</a:t>
            </a:r>
            <a:r>
              <a:rPr lang="en-US" altLang="zh-CN" b="1" smtClean="0">
                <a:solidFill>
                  <a:srgbClr val="000000"/>
                </a:solidFill>
                <a:latin typeface="Symbol" panose="05050102010706020507" pitchFamily="18" charset="2"/>
                <a:ea typeface="宋体" panose="02010600030101010101" pitchFamily="2" charset="-122"/>
              </a:rPr>
              <a:t>+</a:t>
            </a:r>
            <a:r>
              <a:rPr lang="en-US" altLang="zh-CN" b="1" smtClean="0">
                <a:solidFill>
                  <a:srgbClr val="000000"/>
                </a:solidFill>
                <a:ea typeface="宋体" panose="02010600030101010101" pitchFamily="2" charset="-122"/>
              </a:rPr>
              <a:t>1)</a:t>
            </a:r>
            <a:r>
              <a:rPr lang="en-US" altLang="zh-CN" b="1" i="1" smtClean="0">
                <a:solidFill>
                  <a:srgbClr val="000000"/>
                </a:solidFill>
                <a:latin typeface="Symbol" panose="05050102010706020507" pitchFamily="18" charset="2"/>
                <a:ea typeface="宋体" panose="02010600030101010101" pitchFamily="2" charset="-122"/>
              </a:rPr>
              <a:t>p</a:t>
            </a:r>
            <a:r>
              <a:rPr lang="en-US" altLang="zh-CN" b="1" smtClean="0">
                <a:solidFill>
                  <a:srgbClr val="000000"/>
                </a:solidFill>
                <a:ea typeface="宋体" panose="02010600030101010101" pitchFamily="2" charset="-122"/>
              </a:rPr>
              <a:t>/2 </a:t>
            </a:r>
            <a:r>
              <a:rPr lang="zh-CN" altLang="en-US" b="1" smtClean="0">
                <a:solidFill>
                  <a:srgbClr val="000000"/>
                </a:solidFill>
                <a:ea typeface="宋体" panose="02010600030101010101" pitchFamily="2" charset="-122"/>
              </a:rPr>
              <a:t>。</a:t>
            </a:r>
            <a:endParaRPr lang="zh-CN" altLang="en-US" b="1" smtClean="0">
              <a:solidFill>
                <a:srgbClr val="000000"/>
              </a:solidFill>
              <a:ea typeface="宋体" panose="02010600030101010101" pitchFamily="2" charset="-122"/>
            </a:endParaRPr>
          </a:p>
          <a:p>
            <a:pPr>
              <a:lnSpc>
                <a:spcPct val="120000"/>
              </a:lnSpc>
            </a:pPr>
            <a:r>
              <a:rPr lang="zh-CN" altLang="en-US" b="1" smtClean="0">
                <a:solidFill>
                  <a:srgbClr val="000000"/>
                </a:solidFill>
                <a:ea typeface="宋体" panose="02010600030101010101" pitchFamily="2" charset="-122"/>
              </a:rPr>
              <a:t>周期</a:t>
            </a:r>
            <a:r>
              <a:rPr lang="en-US" altLang="zh-CN" b="1" smtClean="0">
                <a:solidFill>
                  <a:srgbClr val="000000"/>
                </a:solidFill>
                <a:ea typeface="宋体" panose="02010600030101010101" pitchFamily="2" charset="-122"/>
              </a:rPr>
              <a:t>: </a:t>
            </a:r>
            <a:r>
              <a:rPr lang="en-US" altLang="zh-CN" b="1" i="1" smtClean="0">
                <a:solidFill>
                  <a:srgbClr val="000000"/>
                </a:solidFill>
                <a:latin typeface="Symbol" panose="05050102010706020507" pitchFamily="18" charset="2"/>
                <a:ea typeface="宋体" panose="02010600030101010101" pitchFamily="2" charset="-122"/>
              </a:rPr>
              <a:t>p </a:t>
            </a:r>
            <a:r>
              <a:rPr lang="zh-CN" altLang="en-US" b="1" smtClean="0">
                <a:solidFill>
                  <a:srgbClr val="000000"/>
                </a:solidFill>
                <a:ea typeface="宋体" panose="02010600030101010101" pitchFamily="2" charset="-122"/>
              </a:rPr>
              <a:t>。奇函数。</a:t>
            </a:r>
            <a:endParaRPr lang="zh-CN" altLang="en-US" b="1" smtClean="0">
              <a:solidFill>
                <a:srgbClr val="000000"/>
              </a:solidFill>
              <a:ea typeface="宋体" panose="02010600030101010101" pitchFamily="2" charset="-122"/>
            </a:endParaRPr>
          </a:p>
        </p:txBody>
      </p:sp>
      <p:grpSp>
        <p:nvGrpSpPr>
          <p:cNvPr id="149507" name="Group 3"/>
          <p:cNvGrpSpPr>
            <a:grpSpLocks noChangeAspect="1"/>
          </p:cNvGrpSpPr>
          <p:nvPr/>
        </p:nvGrpSpPr>
        <p:grpSpPr bwMode="auto">
          <a:xfrm>
            <a:off x="620189" y="1998663"/>
            <a:ext cx="5219703" cy="3900487"/>
            <a:chOff x="486" y="1259"/>
            <a:chExt cx="2053" cy="2046"/>
          </a:xfrm>
        </p:grpSpPr>
        <p:grpSp>
          <p:nvGrpSpPr>
            <p:cNvPr id="149508" name="Group 4"/>
            <p:cNvGrpSpPr>
              <a:grpSpLocks noChangeAspect="1"/>
            </p:cNvGrpSpPr>
            <p:nvPr/>
          </p:nvGrpSpPr>
          <p:grpSpPr bwMode="auto">
            <a:xfrm>
              <a:off x="486" y="1259"/>
              <a:ext cx="2053" cy="2046"/>
              <a:chOff x="486" y="1259"/>
              <a:chExt cx="2053" cy="2046"/>
            </a:xfrm>
          </p:grpSpPr>
          <p:sp>
            <p:nvSpPr>
              <p:cNvPr id="149509" name="Line 5"/>
              <p:cNvSpPr>
                <a:spLocks noChangeAspect="1" noChangeShapeType="1"/>
              </p:cNvSpPr>
              <p:nvPr/>
            </p:nvSpPr>
            <p:spPr bwMode="auto">
              <a:xfrm>
                <a:off x="486" y="1289"/>
                <a:ext cx="1" cy="2016"/>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10" name="Line 6"/>
              <p:cNvSpPr>
                <a:spLocks noChangeAspect="1" noChangeShapeType="1"/>
              </p:cNvSpPr>
              <p:nvPr/>
            </p:nvSpPr>
            <p:spPr bwMode="auto">
              <a:xfrm>
                <a:off x="828" y="1289"/>
                <a:ext cx="1" cy="2016"/>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11" name="Line 7"/>
              <p:cNvSpPr>
                <a:spLocks noChangeAspect="1" noChangeShapeType="1"/>
              </p:cNvSpPr>
              <p:nvPr/>
            </p:nvSpPr>
            <p:spPr bwMode="auto">
              <a:xfrm>
                <a:off x="1170" y="1289"/>
                <a:ext cx="1" cy="2016"/>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12" name="Line 8"/>
              <p:cNvSpPr>
                <a:spLocks noChangeAspect="1" noChangeShapeType="1"/>
              </p:cNvSpPr>
              <p:nvPr/>
            </p:nvSpPr>
            <p:spPr bwMode="auto">
              <a:xfrm>
                <a:off x="1512" y="1289"/>
                <a:ext cx="1" cy="2016"/>
              </a:xfrm>
              <a:prstGeom prst="line">
                <a:avLst/>
              </a:prstGeom>
              <a:noFill/>
              <a:ln w="19050">
                <a:solidFill>
                  <a:schemeClr val="tx1"/>
                </a:solidFill>
                <a:round/>
                <a:headEnd type="arrow" w="med" len="me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13" name="Line 9"/>
              <p:cNvSpPr>
                <a:spLocks noChangeAspect="1" noChangeShapeType="1"/>
              </p:cNvSpPr>
              <p:nvPr/>
            </p:nvSpPr>
            <p:spPr bwMode="auto">
              <a:xfrm>
                <a:off x="1854" y="1289"/>
                <a:ext cx="1" cy="2016"/>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14" name="Line 10"/>
              <p:cNvSpPr>
                <a:spLocks noChangeAspect="1" noChangeShapeType="1"/>
              </p:cNvSpPr>
              <p:nvPr/>
            </p:nvSpPr>
            <p:spPr bwMode="auto">
              <a:xfrm>
                <a:off x="2196" y="1289"/>
                <a:ext cx="1" cy="2016"/>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15" name="Line 11"/>
              <p:cNvSpPr>
                <a:spLocks noChangeAspect="1" noChangeShapeType="1"/>
              </p:cNvSpPr>
              <p:nvPr/>
            </p:nvSpPr>
            <p:spPr bwMode="auto">
              <a:xfrm>
                <a:off x="2538" y="1289"/>
                <a:ext cx="1" cy="2016"/>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16" name="Rectangle 12"/>
              <p:cNvSpPr>
                <a:spLocks noChangeAspect="1" noChangeArrowheads="1"/>
              </p:cNvSpPr>
              <p:nvPr/>
            </p:nvSpPr>
            <p:spPr bwMode="auto">
              <a:xfrm>
                <a:off x="2480" y="2281"/>
                <a:ext cx="45"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smtClean="0">
                    <a:solidFill>
                      <a:srgbClr val="000000"/>
                    </a:solidFill>
                    <a:ea typeface="宋体" panose="02010600030101010101" pitchFamily="2" charset="-122"/>
                  </a:rPr>
                  <a:t>x</a:t>
                </a:r>
                <a:endParaRPr lang="en-US" altLang="zh-CN" sz="2000" i="1" smtClean="0">
                  <a:solidFill>
                    <a:srgbClr val="000000"/>
                  </a:solidFill>
                  <a:ea typeface="宋体" panose="02010600030101010101" pitchFamily="2" charset="-122"/>
                </a:endParaRPr>
              </a:p>
            </p:txBody>
          </p:sp>
          <p:sp>
            <p:nvSpPr>
              <p:cNvPr id="149517" name="Line 13"/>
              <p:cNvSpPr>
                <a:spLocks noChangeAspect="1" noChangeShapeType="1"/>
              </p:cNvSpPr>
              <p:nvPr/>
            </p:nvSpPr>
            <p:spPr bwMode="auto">
              <a:xfrm>
                <a:off x="486" y="3297"/>
                <a:ext cx="2052"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18" name="Line 14"/>
              <p:cNvSpPr>
                <a:spLocks noChangeAspect="1" noChangeShapeType="1"/>
              </p:cNvSpPr>
              <p:nvPr/>
            </p:nvSpPr>
            <p:spPr bwMode="auto">
              <a:xfrm>
                <a:off x="486" y="2969"/>
                <a:ext cx="2052"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19" name="Rectangle 15"/>
              <p:cNvSpPr>
                <a:spLocks noChangeAspect="1" noChangeArrowheads="1"/>
              </p:cNvSpPr>
              <p:nvPr/>
            </p:nvSpPr>
            <p:spPr bwMode="auto">
              <a:xfrm>
                <a:off x="1362" y="2883"/>
                <a:ext cx="8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smtClean="0">
                    <a:solidFill>
                      <a:srgbClr val="000000"/>
                    </a:solidFill>
                    <a:ea typeface="宋体" panose="02010600030101010101" pitchFamily="2" charset="-122"/>
                  </a:rPr>
                  <a:t>-4</a:t>
                </a:r>
                <a:endParaRPr lang="en-US" altLang="zh-CN" sz="2000" smtClean="0">
                  <a:solidFill>
                    <a:srgbClr val="000000"/>
                  </a:solidFill>
                  <a:ea typeface="宋体" panose="02010600030101010101" pitchFamily="2" charset="-122"/>
                </a:endParaRPr>
              </a:p>
            </p:txBody>
          </p:sp>
          <p:sp>
            <p:nvSpPr>
              <p:cNvPr id="149520" name="Line 16"/>
              <p:cNvSpPr>
                <a:spLocks noChangeAspect="1" noChangeShapeType="1"/>
              </p:cNvSpPr>
              <p:nvPr/>
            </p:nvSpPr>
            <p:spPr bwMode="auto">
              <a:xfrm>
                <a:off x="486" y="2633"/>
                <a:ext cx="2052"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21" name="Rectangle 17"/>
              <p:cNvSpPr>
                <a:spLocks noChangeAspect="1" noChangeArrowheads="1"/>
              </p:cNvSpPr>
              <p:nvPr/>
            </p:nvSpPr>
            <p:spPr bwMode="auto">
              <a:xfrm>
                <a:off x="1362" y="2547"/>
                <a:ext cx="8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smtClean="0">
                    <a:solidFill>
                      <a:srgbClr val="000000"/>
                    </a:solidFill>
                    <a:ea typeface="宋体" panose="02010600030101010101" pitchFamily="2" charset="-122"/>
                  </a:rPr>
                  <a:t>-2</a:t>
                </a:r>
                <a:endParaRPr lang="en-US" altLang="zh-CN" sz="2000" smtClean="0">
                  <a:solidFill>
                    <a:srgbClr val="000000"/>
                  </a:solidFill>
                  <a:ea typeface="宋体" panose="02010600030101010101" pitchFamily="2" charset="-122"/>
                </a:endParaRPr>
              </a:p>
            </p:txBody>
          </p:sp>
          <p:sp>
            <p:nvSpPr>
              <p:cNvPr id="149522" name="Line 18"/>
              <p:cNvSpPr>
                <a:spLocks noChangeAspect="1" noChangeShapeType="1"/>
              </p:cNvSpPr>
              <p:nvPr/>
            </p:nvSpPr>
            <p:spPr bwMode="auto">
              <a:xfrm>
                <a:off x="486" y="2297"/>
                <a:ext cx="2052" cy="1"/>
              </a:xfrm>
              <a:prstGeom prst="line">
                <a:avLst/>
              </a:prstGeom>
              <a:noFill/>
              <a:ln w="19050">
                <a:solidFill>
                  <a:schemeClr val="tx1"/>
                </a:solidFill>
                <a:round/>
                <a:tailEnd type="arrow" w="med" len="me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23" name="Line 19"/>
              <p:cNvSpPr>
                <a:spLocks noChangeAspect="1" noChangeShapeType="1"/>
              </p:cNvSpPr>
              <p:nvPr/>
            </p:nvSpPr>
            <p:spPr bwMode="auto">
              <a:xfrm>
                <a:off x="486" y="1961"/>
                <a:ext cx="2052"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24" name="Rectangle 20"/>
              <p:cNvSpPr>
                <a:spLocks noChangeAspect="1" noChangeArrowheads="1"/>
              </p:cNvSpPr>
              <p:nvPr/>
            </p:nvSpPr>
            <p:spPr bwMode="auto">
              <a:xfrm>
                <a:off x="1416" y="1875"/>
                <a:ext cx="50"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smtClean="0">
                    <a:solidFill>
                      <a:srgbClr val="000000"/>
                    </a:solidFill>
                    <a:ea typeface="宋体" panose="02010600030101010101" pitchFamily="2" charset="-122"/>
                  </a:rPr>
                  <a:t>2</a:t>
                </a:r>
                <a:endParaRPr lang="en-US" altLang="zh-CN" sz="2000" smtClean="0">
                  <a:solidFill>
                    <a:srgbClr val="000000"/>
                  </a:solidFill>
                  <a:ea typeface="宋体" panose="02010600030101010101" pitchFamily="2" charset="-122"/>
                </a:endParaRPr>
              </a:p>
            </p:txBody>
          </p:sp>
          <p:sp>
            <p:nvSpPr>
              <p:cNvPr id="149525" name="Line 21"/>
              <p:cNvSpPr>
                <a:spLocks noChangeAspect="1" noChangeShapeType="1"/>
              </p:cNvSpPr>
              <p:nvPr/>
            </p:nvSpPr>
            <p:spPr bwMode="auto">
              <a:xfrm>
                <a:off x="486" y="1625"/>
                <a:ext cx="2052"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26" name="Rectangle 22"/>
              <p:cNvSpPr>
                <a:spLocks noChangeAspect="1" noChangeArrowheads="1"/>
              </p:cNvSpPr>
              <p:nvPr/>
            </p:nvSpPr>
            <p:spPr bwMode="auto">
              <a:xfrm>
                <a:off x="1416" y="1539"/>
                <a:ext cx="50"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smtClean="0">
                    <a:solidFill>
                      <a:srgbClr val="000000"/>
                    </a:solidFill>
                    <a:ea typeface="宋体" panose="02010600030101010101" pitchFamily="2" charset="-122"/>
                  </a:rPr>
                  <a:t>4</a:t>
                </a:r>
                <a:endParaRPr lang="en-US" altLang="zh-CN" sz="2000" smtClean="0">
                  <a:solidFill>
                    <a:srgbClr val="000000"/>
                  </a:solidFill>
                  <a:ea typeface="宋体" panose="02010600030101010101" pitchFamily="2" charset="-122"/>
                </a:endParaRPr>
              </a:p>
            </p:txBody>
          </p:sp>
          <p:sp>
            <p:nvSpPr>
              <p:cNvPr id="149527" name="Line 23"/>
              <p:cNvSpPr>
                <a:spLocks noChangeAspect="1" noChangeShapeType="1"/>
              </p:cNvSpPr>
              <p:nvPr/>
            </p:nvSpPr>
            <p:spPr bwMode="auto">
              <a:xfrm>
                <a:off x="486" y="1289"/>
                <a:ext cx="2052"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28" name="Rectangle 24"/>
              <p:cNvSpPr>
                <a:spLocks noChangeAspect="1" noChangeArrowheads="1"/>
              </p:cNvSpPr>
              <p:nvPr/>
            </p:nvSpPr>
            <p:spPr bwMode="auto">
              <a:xfrm>
                <a:off x="1584" y="1259"/>
                <a:ext cx="70"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smtClean="0">
                    <a:solidFill>
                      <a:srgbClr val="000000"/>
                    </a:solidFill>
                    <a:ea typeface="宋体" panose="02010600030101010101" pitchFamily="2" charset="-122"/>
                  </a:rPr>
                  <a:t> </a:t>
                </a:r>
                <a:r>
                  <a:rPr lang="en-US" altLang="zh-CN" sz="2000" i="1" smtClean="0">
                    <a:solidFill>
                      <a:srgbClr val="000000"/>
                    </a:solidFill>
                    <a:ea typeface="宋体" panose="02010600030101010101" pitchFamily="2" charset="-122"/>
                  </a:rPr>
                  <a:t>y</a:t>
                </a:r>
                <a:endParaRPr lang="en-US" altLang="zh-CN" sz="2000" smtClean="0">
                  <a:solidFill>
                    <a:srgbClr val="000000"/>
                  </a:solidFill>
                  <a:ea typeface="宋体" panose="02010600030101010101" pitchFamily="2" charset="-122"/>
                </a:endParaRPr>
              </a:p>
            </p:txBody>
          </p:sp>
          <p:sp>
            <p:nvSpPr>
              <p:cNvPr id="149529" name="Rectangle 25"/>
              <p:cNvSpPr>
                <a:spLocks noChangeAspect="1" noChangeArrowheads="1"/>
              </p:cNvSpPr>
              <p:nvPr/>
            </p:nvSpPr>
            <p:spPr bwMode="auto">
              <a:xfrm>
                <a:off x="941" y="2324"/>
                <a:ext cx="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smtClean="0">
                    <a:solidFill>
                      <a:srgbClr val="000000"/>
                    </a:solidFill>
                    <a:ea typeface="宋体" panose="02010600030101010101" pitchFamily="2" charset="-122"/>
                  </a:rPr>
                  <a:t>-</a:t>
                </a:r>
                <a:r>
                  <a:rPr lang="en-US" altLang="zh-CN" sz="2000" smtClean="0">
                    <a:solidFill>
                      <a:srgbClr val="000000"/>
                    </a:solidFill>
                    <a:latin typeface="Symbol" panose="05050102010706020507" pitchFamily="18" charset="2"/>
                    <a:ea typeface="宋体" panose="02010600030101010101" pitchFamily="2" charset="-122"/>
                  </a:rPr>
                  <a:t>p</a:t>
                </a:r>
                <a:endParaRPr lang="en-US" altLang="zh-CN" sz="2000" smtClean="0">
                  <a:solidFill>
                    <a:srgbClr val="000000"/>
                  </a:solidFill>
                  <a:ea typeface="宋体" panose="02010600030101010101" pitchFamily="2" charset="-122"/>
                </a:endParaRPr>
              </a:p>
            </p:txBody>
          </p:sp>
          <p:sp>
            <p:nvSpPr>
              <p:cNvPr id="149530" name="Rectangle 26"/>
              <p:cNvSpPr>
                <a:spLocks noChangeAspect="1" noChangeArrowheads="1"/>
              </p:cNvSpPr>
              <p:nvPr/>
            </p:nvSpPr>
            <p:spPr bwMode="auto">
              <a:xfrm>
                <a:off x="2039" y="2324"/>
                <a:ext cx="55"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smtClean="0">
                    <a:solidFill>
                      <a:srgbClr val="000000"/>
                    </a:solidFill>
                    <a:latin typeface="Symbol" panose="05050102010706020507" pitchFamily="18" charset="2"/>
                    <a:ea typeface="宋体" panose="02010600030101010101" pitchFamily="2" charset="-122"/>
                  </a:rPr>
                  <a:t>p</a:t>
                </a:r>
                <a:endParaRPr lang="en-US" altLang="zh-CN" sz="2000" smtClean="0">
                  <a:solidFill>
                    <a:srgbClr val="000000"/>
                  </a:solidFill>
                  <a:latin typeface="Symbol" panose="05050102010706020507" pitchFamily="18" charset="2"/>
                  <a:ea typeface="宋体" panose="02010600030101010101" pitchFamily="2" charset="-122"/>
                </a:endParaRPr>
              </a:p>
            </p:txBody>
          </p:sp>
        </p:grpSp>
        <p:sp>
          <p:nvSpPr>
            <p:cNvPr id="149531" name="Text Box 27"/>
            <p:cNvSpPr txBox="1">
              <a:spLocks noChangeAspect="1" noChangeArrowheads="1"/>
            </p:cNvSpPr>
            <p:nvPr/>
          </p:nvSpPr>
          <p:spPr bwMode="auto">
            <a:xfrm>
              <a:off x="1536" y="2308"/>
              <a:ext cx="73"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0" bIns="18000">
              <a:spAutoFit/>
            </a:bodyPr>
            <a:lstStyle/>
            <a:p>
              <a:r>
                <a:rPr lang="en-US" altLang="zh-CN" sz="2000" smtClean="0">
                  <a:solidFill>
                    <a:srgbClr val="000000"/>
                  </a:solidFill>
                  <a:ea typeface="宋体" panose="02010600030101010101" pitchFamily="2" charset="-122"/>
                </a:rPr>
                <a:t>O</a:t>
              </a:r>
              <a:endParaRPr lang="en-US" altLang="zh-CN" sz="2000" smtClean="0">
                <a:solidFill>
                  <a:srgbClr val="000000"/>
                </a:solidFill>
                <a:ea typeface="宋体" panose="02010600030101010101" pitchFamily="2" charset="-122"/>
              </a:endParaRPr>
            </a:p>
          </p:txBody>
        </p:sp>
      </p:grpSp>
      <p:sp>
        <p:nvSpPr>
          <p:cNvPr id="149532" name="Freeform 28"/>
          <p:cNvSpPr>
            <a:spLocks noChangeAspect="1"/>
          </p:cNvSpPr>
          <p:nvPr/>
        </p:nvSpPr>
        <p:spPr bwMode="auto">
          <a:xfrm>
            <a:off x="2633172" y="2414589"/>
            <a:ext cx="1174751" cy="3400425"/>
          </a:xfrm>
          <a:custGeom>
            <a:avLst/>
            <a:gdLst>
              <a:gd name="T0" fmla="*/ 0 w 462"/>
              <a:gd name="T1" fmla="*/ 1512 h 1512"/>
              <a:gd name="T2" fmla="*/ 18 w 462"/>
              <a:gd name="T3" fmla="*/ 1230 h 1512"/>
              <a:gd name="T4" fmla="*/ 36 w 462"/>
              <a:gd name="T5" fmla="*/ 1080 h 1512"/>
              <a:gd name="T6" fmla="*/ 48 w 462"/>
              <a:gd name="T7" fmla="*/ 990 h 1512"/>
              <a:gd name="T8" fmla="*/ 66 w 462"/>
              <a:gd name="T9" fmla="*/ 930 h 1512"/>
              <a:gd name="T10" fmla="*/ 84 w 462"/>
              <a:gd name="T11" fmla="*/ 882 h 1512"/>
              <a:gd name="T12" fmla="*/ 102 w 462"/>
              <a:gd name="T13" fmla="*/ 846 h 1512"/>
              <a:gd name="T14" fmla="*/ 120 w 462"/>
              <a:gd name="T15" fmla="*/ 816 h 1512"/>
              <a:gd name="T16" fmla="*/ 138 w 462"/>
              <a:gd name="T17" fmla="*/ 792 h 1512"/>
              <a:gd name="T18" fmla="*/ 156 w 462"/>
              <a:gd name="T19" fmla="*/ 768 h 1512"/>
              <a:gd name="T20" fmla="*/ 168 w 462"/>
              <a:gd name="T21" fmla="*/ 750 h 1512"/>
              <a:gd name="T22" fmla="*/ 186 w 462"/>
              <a:gd name="T23" fmla="*/ 732 h 1512"/>
              <a:gd name="T24" fmla="*/ 204 w 462"/>
              <a:gd name="T25" fmla="*/ 714 h 1512"/>
              <a:gd name="T26" fmla="*/ 222 w 462"/>
              <a:gd name="T27" fmla="*/ 696 h 1512"/>
              <a:gd name="T28" fmla="*/ 240 w 462"/>
              <a:gd name="T29" fmla="*/ 678 h 1512"/>
              <a:gd name="T30" fmla="*/ 258 w 462"/>
              <a:gd name="T31" fmla="*/ 660 h 1512"/>
              <a:gd name="T32" fmla="*/ 276 w 462"/>
              <a:gd name="T33" fmla="*/ 642 h 1512"/>
              <a:gd name="T34" fmla="*/ 288 w 462"/>
              <a:gd name="T35" fmla="*/ 624 h 1512"/>
              <a:gd name="T36" fmla="*/ 306 w 462"/>
              <a:gd name="T37" fmla="*/ 606 h 1512"/>
              <a:gd name="T38" fmla="*/ 324 w 462"/>
              <a:gd name="T39" fmla="*/ 588 h 1512"/>
              <a:gd name="T40" fmla="*/ 342 w 462"/>
              <a:gd name="T41" fmla="*/ 564 h 1512"/>
              <a:gd name="T42" fmla="*/ 360 w 462"/>
              <a:gd name="T43" fmla="*/ 534 h 1512"/>
              <a:gd name="T44" fmla="*/ 378 w 462"/>
              <a:gd name="T45" fmla="*/ 498 h 1512"/>
              <a:gd name="T46" fmla="*/ 390 w 462"/>
              <a:gd name="T47" fmla="*/ 462 h 1512"/>
              <a:gd name="T48" fmla="*/ 408 w 462"/>
              <a:gd name="T49" fmla="*/ 402 h 1512"/>
              <a:gd name="T50" fmla="*/ 426 w 462"/>
              <a:gd name="T51" fmla="*/ 330 h 1512"/>
              <a:gd name="T52" fmla="*/ 444 w 462"/>
              <a:gd name="T53" fmla="*/ 210 h 1512"/>
              <a:gd name="T54" fmla="*/ 462 w 462"/>
              <a:gd name="T55" fmla="*/ 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2" h="1512">
                <a:moveTo>
                  <a:pt x="0" y="1512"/>
                </a:moveTo>
                <a:lnTo>
                  <a:pt x="18" y="1230"/>
                </a:lnTo>
                <a:lnTo>
                  <a:pt x="36" y="1080"/>
                </a:lnTo>
                <a:lnTo>
                  <a:pt x="48" y="990"/>
                </a:lnTo>
                <a:lnTo>
                  <a:pt x="66" y="930"/>
                </a:lnTo>
                <a:lnTo>
                  <a:pt x="84" y="882"/>
                </a:lnTo>
                <a:lnTo>
                  <a:pt x="102" y="846"/>
                </a:lnTo>
                <a:lnTo>
                  <a:pt x="120" y="816"/>
                </a:lnTo>
                <a:lnTo>
                  <a:pt x="138" y="792"/>
                </a:lnTo>
                <a:lnTo>
                  <a:pt x="156" y="768"/>
                </a:lnTo>
                <a:lnTo>
                  <a:pt x="168" y="750"/>
                </a:lnTo>
                <a:lnTo>
                  <a:pt x="186" y="732"/>
                </a:lnTo>
                <a:lnTo>
                  <a:pt x="204" y="714"/>
                </a:lnTo>
                <a:lnTo>
                  <a:pt x="222" y="696"/>
                </a:lnTo>
                <a:lnTo>
                  <a:pt x="240" y="678"/>
                </a:lnTo>
                <a:lnTo>
                  <a:pt x="258" y="660"/>
                </a:lnTo>
                <a:lnTo>
                  <a:pt x="276" y="642"/>
                </a:lnTo>
                <a:lnTo>
                  <a:pt x="288" y="624"/>
                </a:lnTo>
                <a:lnTo>
                  <a:pt x="306" y="606"/>
                </a:lnTo>
                <a:lnTo>
                  <a:pt x="324" y="588"/>
                </a:lnTo>
                <a:lnTo>
                  <a:pt x="342" y="564"/>
                </a:lnTo>
                <a:lnTo>
                  <a:pt x="360" y="534"/>
                </a:lnTo>
                <a:lnTo>
                  <a:pt x="378" y="498"/>
                </a:lnTo>
                <a:lnTo>
                  <a:pt x="390" y="462"/>
                </a:lnTo>
                <a:lnTo>
                  <a:pt x="408" y="402"/>
                </a:lnTo>
                <a:lnTo>
                  <a:pt x="426" y="330"/>
                </a:lnTo>
                <a:lnTo>
                  <a:pt x="444" y="210"/>
                </a:lnTo>
                <a:lnTo>
                  <a:pt x="462" y="0"/>
                </a:lnTo>
              </a:path>
            </a:pathLst>
          </a:custGeom>
          <a:noFill/>
          <a:ln w="3175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33" name="Freeform 29"/>
          <p:cNvSpPr>
            <a:spLocks noChangeAspect="1"/>
          </p:cNvSpPr>
          <p:nvPr/>
        </p:nvSpPr>
        <p:spPr bwMode="auto">
          <a:xfrm>
            <a:off x="3992080" y="2414589"/>
            <a:ext cx="1174751" cy="3400425"/>
          </a:xfrm>
          <a:custGeom>
            <a:avLst/>
            <a:gdLst>
              <a:gd name="T0" fmla="*/ 0 w 462"/>
              <a:gd name="T1" fmla="*/ 1512 h 1512"/>
              <a:gd name="T2" fmla="*/ 18 w 462"/>
              <a:gd name="T3" fmla="*/ 1230 h 1512"/>
              <a:gd name="T4" fmla="*/ 36 w 462"/>
              <a:gd name="T5" fmla="*/ 1080 h 1512"/>
              <a:gd name="T6" fmla="*/ 54 w 462"/>
              <a:gd name="T7" fmla="*/ 990 h 1512"/>
              <a:gd name="T8" fmla="*/ 72 w 462"/>
              <a:gd name="T9" fmla="*/ 930 h 1512"/>
              <a:gd name="T10" fmla="*/ 90 w 462"/>
              <a:gd name="T11" fmla="*/ 882 h 1512"/>
              <a:gd name="T12" fmla="*/ 108 w 462"/>
              <a:gd name="T13" fmla="*/ 846 h 1512"/>
              <a:gd name="T14" fmla="*/ 120 w 462"/>
              <a:gd name="T15" fmla="*/ 816 h 1512"/>
              <a:gd name="T16" fmla="*/ 138 w 462"/>
              <a:gd name="T17" fmla="*/ 792 h 1512"/>
              <a:gd name="T18" fmla="*/ 156 w 462"/>
              <a:gd name="T19" fmla="*/ 768 h 1512"/>
              <a:gd name="T20" fmla="*/ 174 w 462"/>
              <a:gd name="T21" fmla="*/ 750 h 1512"/>
              <a:gd name="T22" fmla="*/ 192 w 462"/>
              <a:gd name="T23" fmla="*/ 732 h 1512"/>
              <a:gd name="T24" fmla="*/ 210 w 462"/>
              <a:gd name="T25" fmla="*/ 714 h 1512"/>
              <a:gd name="T26" fmla="*/ 228 w 462"/>
              <a:gd name="T27" fmla="*/ 696 h 1512"/>
              <a:gd name="T28" fmla="*/ 240 w 462"/>
              <a:gd name="T29" fmla="*/ 678 h 1512"/>
              <a:gd name="T30" fmla="*/ 258 w 462"/>
              <a:gd name="T31" fmla="*/ 660 h 1512"/>
              <a:gd name="T32" fmla="*/ 276 w 462"/>
              <a:gd name="T33" fmla="*/ 642 h 1512"/>
              <a:gd name="T34" fmla="*/ 294 w 462"/>
              <a:gd name="T35" fmla="*/ 624 h 1512"/>
              <a:gd name="T36" fmla="*/ 312 w 462"/>
              <a:gd name="T37" fmla="*/ 606 h 1512"/>
              <a:gd name="T38" fmla="*/ 330 w 462"/>
              <a:gd name="T39" fmla="*/ 588 h 1512"/>
              <a:gd name="T40" fmla="*/ 342 w 462"/>
              <a:gd name="T41" fmla="*/ 564 h 1512"/>
              <a:gd name="T42" fmla="*/ 360 w 462"/>
              <a:gd name="T43" fmla="*/ 534 h 1512"/>
              <a:gd name="T44" fmla="*/ 378 w 462"/>
              <a:gd name="T45" fmla="*/ 498 h 1512"/>
              <a:gd name="T46" fmla="*/ 396 w 462"/>
              <a:gd name="T47" fmla="*/ 462 h 1512"/>
              <a:gd name="T48" fmla="*/ 414 w 462"/>
              <a:gd name="T49" fmla="*/ 402 h 1512"/>
              <a:gd name="T50" fmla="*/ 432 w 462"/>
              <a:gd name="T51" fmla="*/ 330 h 1512"/>
              <a:gd name="T52" fmla="*/ 450 w 462"/>
              <a:gd name="T53" fmla="*/ 210 h 1512"/>
              <a:gd name="T54" fmla="*/ 462 w 462"/>
              <a:gd name="T55" fmla="*/ 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2" h="1512">
                <a:moveTo>
                  <a:pt x="0" y="1512"/>
                </a:moveTo>
                <a:lnTo>
                  <a:pt x="18" y="1230"/>
                </a:lnTo>
                <a:lnTo>
                  <a:pt x="36" y="1080"/>
                </a:lnTo>
                <a:lnTo>
                  <a:pt x="54" y="990"/>
                </a:lnTo>
                <a:lnTo>
                  <a:pt x="72" y="930"/>
                </a:lnTo>
                <a:lnTo>
                  <a:pt x="90" y="882"/>
                </a:lnTo>
                <a:lnTo>
                  <a:pt x="108" y="846"/>
                </a:lnTo>
                <a:lnTo>
                  <a:pt x="120" y="816"/>
                </a:lnTo>
                <a:lnTo>
                  <a:pt x="138" y="792"/>
                </a:lnTo>
                <a:lnTo>
                  <a:pt x="156" y="768"/>
                </a:lnTo>
                <a:lnTo>
                  <a:pt x="174" y="750"/>
                </a:lnTo>
                <a:lnTo>
                  <a:pt x="192" y="732"/>
                </a:lnTo>
                <a:lnTo>
                  <a:pt x="210" y="714"/>
                </a:lnTo>
                <a:lnTo>
                  <a:pt x="228" y="696"/>
                </a:lnTo>
                <a:lnTo>
                  <a:pt x="240" y="678"/>
                </a:lnTo>
                <a:lnTo>
                  <a:pt x="258" y="660"/>
                </a:lnTo>
                <a:lnTo>
                  <a:pt x="276" y="642"/>
                </a:lnTo>
                <a:lnTo>
                  <a:pt x="294" y="624"/>
                </a:lnTo>
                <a:lnTo>
                  <a:pt x="312" y="606"/>
                </a:lnTo>
                <a:lnTo>
                  <a:pt x="330" y="588"/>
                </a:lnTo>
                <a:lnTo>
                  <a:pt x="342" y="564"/>
                </a:lnTo>
                <a:lnTo>
                  <a:pt x="360" y="534"/>
                </a:lnTo>
                <a:lnTo>
                  <a:pt x="378" y="498"/>
                </a:lnTo>
                <a:lnTo>
                  <a:pt x="396" y="462"/>
                </a:lnTo>
                <a:lnTo>
                  <a:pt x="414" y="402"/>
                </a:lnTo>
                <a:lnTo>
                  <a:pt x="432" y="330"/>
                </a:lnTo>
                <a:lnTo>
                  <a:pt x="450" y="210"/>
                </a:lnTo>
                <a:lnTo>
                  <a:pt x="462" y="0"/>
                </a:lnTo>
              </a:path>
            </a:pathLst>
          </a:custGeom>
          <a:noFill/>
          <a:ln w="3175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34" name="Freeform 30"/>
          <p:cNvSpPr>
            <a:spLocks noChangeAspect="1"/>
          </p:cNvSpPr>
          <p:nvPr/>
        </p:nvSpPr>
        <p:spPr bwMode="auto">
          <a:xfrm>
            <a:off x="1261572" y="2414589"/>
            <a:ext cx="1174751" cy="3400425"/>
          </a:xfrm>
          <a:custGeom>
            <a:avLst/>
            <a:gdLst>
              <a:gd name="T0" fmla="*/ 0 w 462"/>
              <a:gd name="T1" fmla="*/ 1512 h 1512"/>
              <a:gd name="T2" fmla="*/ 18 w 462"/>
              <a:gd name="T3" fmla="*/ 1230 h 1512"/>
              <a:gd name="T4" fmla="*/ 36 w 462"/>
              <a:gd name="T5" fmla="*/ 1080 h 1512"/>
              <a:gd name="T6" fmla="*/ 54 w 462"/>
              <a:gd name="T7" fmla="*/ 990 h 1512"/>
              <a:gd name="T8" fmla="*/ 72 w 462"/>
              <a:gd name="T9" fmla="*/ 930 h 1512"/>
              <a:gd name="T10" fmla="*/ 90 w 462"/>
              <a:gd name="T11" fmla="*/ 882 h 1512"/>
              <a:gd name="T12" fmla="*/ 102 w 462"/>
              <a:gd name="T13" fmla="*/ 846 h 1512"/>
              <a:gd name="T14" fmla="*/ 120 w 462"/>
              <a:gd name="T15" fmla="*/ 816 h 1512"/>
              <a:gd name="T16" fmla="*/ 138 w 462"/>
              <a:gd name="T17" fmla="*/ 792 h 1512"/>
              <a:gd name="T18" fmla="*/ 156 w 462"/>
              <a:gd name="T19" fmla="*/ 768 h 1512"/>
              <a:gd name="T20" fmla="*/ 174 w 462"/>
              <a:gd name="T21" fmla="*/ 750 h 1512"/>
              <a:gd name="T22" fmla="*/ 192 w 462"/>
              <a:gd name="T23" fmla="*/ 732 h 1512"/>
              <a:gd name="T24" fmla="*/ 210 w 462"/>
              <a:gd name="T25" fmla="*/ 714 h 1512"/>
              <a:gd name="T26" fmla="*/ 222 w 462"/>
              <a:gd name="T27" fmla="*/ 696 h 1512"/>
              <a:gd name="T28" fmla="*/ 240 w 462"/>
              <a:gd name="T29" fmla="*/ 678 h 1512"/>
              <a:gd name="T30" fmla="*/ 258 w 462"/>
              <a:gd name="T31" fmla="*/ 660 h 1512"/>
              <a:gd name="T32" fmla="*/ 276 w 462"/>
              <a:gd name="T33" fmla="*/ 642 h 1512"/>
              <a:gd name="T34" fmla="*/ 294 w 462"/>
              <a:gd name="T35" fmla="*/ 624 h 1512"/>
              <a:gd name="T36" fmla="*/ 312 w 462"/>
              <a:gd name="T37" fmla="*/ 606 h 1512"/>
              <a:gd name="T38" fmla="*/ 330 w 462"/>
              <a:gd name="T39" fmla="*/ 588 h 1512"/>
              <a:gd name="T40" fmla="*/ 342 w 462"/>
              <a:gd name="T41" fmla="*/ 564 h 1512"/>
              <a:gd name="T42" fmla="*/ 360 w 462"/>
              <a:gd name="T43" fmla="*/ 534 h 1512"/>
              <a:gd name="T44" fmla="*/ 378 w 462"/>
              <a:gd name="T45" fmla="*/ 498 h 1512"/>
              <a:gd name="T46" fmla="*/ 396 w 462"/>
              <a:gd name="T47" fmla="*/ 462 h 1512"/>
              <a:gd name="T48" fmla="*/ 414 w 462"/>
              <a:gd name="T49" fmla="*/ 402 h 1512"/>
              <a:gd name="T50" fmla="*/ 432 w 462"/>
              <a:gd name="T51" fmla="*/ 330 h 1512"/>
              <a:gd name="T52" fmla="*/ 444 w 462"/>
              <a:gd name="T53" fmla="*/ 210 h 1512"/>
              <a:gd name="T54" fmla="*/ 462 w 462"/>
              <a:gd name="T55" fmla="*/ 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2" h="1512">
                <a:moveTo>
                  <a:pt x="0" y="1512"/>
                </a:moveTo>
                <a:lnTo>
                  <a:pt x="18" y="1230"/>
                </a:lnTo>
                <a:lnTo>
                  <a:pt x="36" y="1080"/>
                </a:lnTo>
                <a:lnTo>
                  <a:pt x="54" y="990"/>
                </a:lnTo>
                <a:lnTo>
                  <a:pt x="72" y="930"/>
                </a:lnTo>
                <a:lnTo>
                  <a:pt x="90" y="882"/>
                </a:lnTo>
                <a:lnTo>
                  <a:pt x="102" y="846"/>
                </a:lnTo>
                <a:lnTo>
                  <a:pt x="120" y="816"/>
                </a:lnTo>
                <a:lnTo>
                  <a:pt x="138" y="792"/>
                </a:lnTo>
                <a:lnTo>
                  <a:pt x="156" y="768"/>
                </a:lnTo>
                <a:lnTo>
                  <a:pt x="174" y="750"/>
                </a:lnTo>
                <a:lnTo>
                  <a:pt x="192" y="732"/>
                </a:lnTo>
                <a:lnTo>
                  <a:pt x="210" y="714"/>
                </a:lnTo>
                <a:lnTo>
                  <a:pt x="222" y="696"/>
                </a:lnTo>
                <a:lnTo>
                  <a:pt x="240" y="678"/>
                </a:lnTo>
                <a:lnTo>
                  <a:pt x="258" y="660"/>
                </a:lnTo>
                <a:lnTo>
                  <a:pt x="276" y="642"/>
                </a:lnTo>
                <a:lnTo>
                  <a:pt x="294" y="624"/>
                </a:lnTo>
                <a:lnTo>
                  <a:pt x="312" y="606"/>
                </a:lnTo>
                <a:lnTo>
                  <a:pt x="330" y="588"/>
                </a:lnTo>
                <a:lnTo>
                  <a:pt x="342" y="564"/>
                </a:lnTo>
                <a:lnTo>
                  <a:pt x="360" y="534"/>
                </a:lnTo>
                <a:lnTo>
                  <a:pt x="378" y="498"/>
                </a:lnTo>
                <a:lnTo>
                  <a:pt x="396" y="462"/>
                </a:lnTo>
                <a:lnTo>
                  <a:pt x="414" y="402"/>
                </a:lnTo>
                <a:lnTo>
                  <a:pt x="432" y="330"/>
                </a:lnTo>
                <a:lnTo>
                  <a:pt x="444" y="210"/>
                </a:lnTo>
                <a:lnTo>
                  <a:pt x="462" y="0"/>
                </a:lnTo>
              </a:path>
            </a:pathLst>
          </a:custGeom>
          <a:noFill/>
          <a:ln w="3175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nvGrpSpPr>
          <p:cNvPr id="149535" name="Group 31"/>
          <p:cNvGrpSpPr>
            <a:grpSpLocks noChangeAspect="1"/>
          </p:cNvGrpSpPr>
          <p:nvPr/>
        </p:nvGrpSpPr>
        <p:grpSpPr bwMode="auto">
          <a:xfrm>
            <a:off x="1166284" y="2054225"/>
            <a:ext cx="4089400" cy="3827463"/>
            <a:chOff x="1756" y="1984"/>
            <a:chExt cx="1608" cy="2008"/>
          </a:xfrm>
        </p:grpSpPr>
        <p:sp>
          <p:nvSpPr>
            <p:cNvPr id="149536" name="Line 32"/>
            <p:cNvSpPr>
              <a:spLocks noChangeAspect="1" noChangeShapeType="1"/>
            </p:cNvSpPr>
            <p:nvPr/>
          </p:nvSpPr>
          <p:spPr bwMode="auto">
            <a:xfrm>
              <a:off x="2292" y="1984"/>
              <a:ext cx="0" cy="2008"/>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37" name="Line 33"/>
            <p:cNvSpPr>
              <a:spLocks noChangeAspect="1" noChangeShapeType="1"/>
            </p:cNvSpPr>
            <p:nvPr/>
          </p:nvSpPr>
          <p:spPr bwMode="auto">
            <a:xfrm>
              <a:off x="2828" y="1984"/>
              <a:ext cx="0" cy="2008"/>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38" name="Line 34"/>
            <p:cNvSpPr>
              <a:spLocks noChangeAspect="1" noChangeShapeType="1"/>
            </p:cNvSpPr>
            <p:nvPr/>
          </p:nvSpPr>
          <p:spPr bwMode="auto">
            <a:xfrm>
              <a:off x="1756" y="1984"/>
              <a:ext cx="0" cy="2008"/>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39" name="Line 35"/>
            <p:cNvSpPr>
              <a:spLocks noChangeAspect="1" noChangeShapeType="1"/>
            </p:cNvSpPr>
            <p:nvPr/>
          </p:nvSpPr>
          <p:spPr bwMode="auto">
            <a:xfrm>
              <a:off x="3364" y="1984"/>
              <a:ext cx="0" cy="2008"/>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grpSp>
        <p:nvGrpSpPr>
          <p:cNvPr id="149540" name="Group 36"/>
          <p:cNvGrpSpPr>
            <a:grpSpLocks noChangeAspect="1"/>
          </p:cNvGrpSpPr>
          <p:nvPr/>
        </p:nvGrpSpPr>
        <p:grpSpPr bwMode="auto">
          <a:xfrm>
            <a:off x="6415807" y="1998663"/>
            <a:ext cx="5219703" cy="3900487"/>
            <a:chOff x="3163" y="1247"/>
            <a:chExt cx="2053" cy="2046"/>
          </a:xfrm>
        </p:grpSpPr>
        <p:sp>
          <p:nvSpPr>
            <p:cNvPr id="149541" name="Line 37"/>
            <p:cNvSpPr>
              <a:spLocks noChangeAspect="1" noChangeShapeType="1"/>
            </p:cNvSpPr>
            <p:nvPr/>
          </p:nvSpPr>
          <p:spPr bwMode="auto">
            <a:xfrm>
              <a:off x="3163" y="1277"/>
              <a:ext cx="1" cy="2016"/>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42" name="Line 38"/>
            <p:cNvSpPr>
              <a:spLocks noChangeAspect="1" noChangeShapeType="1"/>
            </p:cNvSpPr>
            <p:nvPr/>
          </p:nvSpPr>
          <p:spPr bwMode="auto">
            <a:xfrm>
              <a:off x="3505" y="1277"/>
              <a:ext cx="1" cy="2016"/>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43" name="Line 39"/>
            <p:cNvSpPr>
              <a:spLocks noChangeAspect="1" noChangeShapeType="1"/>
            </p:cNvSpPr>
            <p:nvPr/>
          </p:nvSpPr>
          <p:spPr bwMode="auto">
            <a:xfrm>
              <a:off x="3847" y="1277"/>
              <a:ext cx="1" cy="2016"/>
            </a:xfrm>
            <a:prstGeom prst="line">
              <a:avLst/>
            </a:prstGeom>
            <a:noFill/>
            <a:ln w="19050">
              <a:solidFill>
                <a:schemeClr val="tx1"/>
              </a:solidFill>
              <a:round/>
              <a:headEnd type="arrow" w="med" len="me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44" name="Line 40"/>
            <p:cNvSpPr>
              <a:spLocks noChangeAspect="1" noChangeShapeType="1"/>
            </p:cNvSpPr>
            <p:nvPr/>
          </p:nvSpPr>
          <p:spPr bwMode="auto">
            <a:xfrm>
              <a:off x="4189" y="1277"/>
              <a:ext cx="1" cy="2016"/>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45" name="Line 41"/>
            <p:cNvSpPr>
              <a:spLocks noChangeAspect="1" noChangeShapeType="1"/>
            </p:cNvSpPr>
            <p:nvPr/>
          </p:nvSpPr>
          <p:spPr bwMode="auto">
            <a:xfrm>
              <a:off x="4531" y="1277"/>
              <a:ext cx="1" cy="2016"/>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46" name="Line 42"/>
            <p:cNvSpPr>
              <a:spLocks noChangeAspect="1" noChangeShapeType="1"/>
            </p:cNvSpPr>
            <p:nvPr/>
          </p:nvSpPr>
          <p:spPr bwMode="auto">
            <a:xfrm>
              <a:off x="4873" y="1277"/>
              <a:ext cx="1" cy="2016"/>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47" name="Line 43"/>
            <p:cNvSpPr>
              <a:spLocks noChangeAspect="1" noChangeShapeType="1"/>
            </p:cNvSpPr>
            <p:nvPr/>
          </p:nvSpPr>
          <p:spPr bwMode="auto">
            <a:xfrm>
              <a:off x="5215" y="1277"/>
              <a:ext cx="1" cy="2016"/>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48" name="Rectangle 44"/>
            <p:cNvSpPr>
              <a:spLocks noChangeAspect="1" noChangeArrowheads="1"/>
            </p:cNvSpPr>
            <p:nvPr/>
          </p:nvSpPr>
          <p:spPr bwMode="auto">
            <a:xfrm>
              <a:off x="5157" y="2269"/>
              <a:ext cx="45"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smtClean="0">
                  <a:solidFill>
                    <a:srgbClr val="000000"/>
                  </a:solidFill>
                  <a:ea typeface="宋体" panose="02010600030101010101" pitchFamily="2" charset="-122"/>
                </a:rPr>
                <a:t>x</a:t>
              </a:r>
              <a:endParaRPr lang="en-US" altLang="zh-CN" sz="2000" i="1" smtClean="0">
                <a:solidFill>
                  <a:srgbClr val="000000"/>
                </a:solidFill>
                <a:ea typeface="宋体" panose="02010600030101010101" pitchFamily="2" charset="-122"/>
              </a:endParaRPr>
            </a:p>
          </p:txBody>
        </p:sp>
        <p:sp>
          <p:nvSpPr>
            <p:cNvPr id="149549" name="Line 45"/>
            <p:cNvSpPr>
              <a:spLocks noChangeAspect="1" noChangeShapeType="1"/>
            </p:cNvSpPr>
            <p:nvPr/>
          </p:nvSpPr>
          <p:spPr bwMode="auto">
            <a:xfrm>
              <a:off x="3163" y="3285"/>
              <a:ext cx="2052"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50" name="Line 46"/>
            <p:cNvSpPr>
              <a:spLocks noChangeAspect="1" noChangeShapeType="1"/>
            </p:cNvSpPr>
            <p:nvPr/>
          </p:nvSpPr>
          <p:spPr bwMode="auto">
            <a:xfrm>
              <a:off x="3163" y="2957"/>
              <a:ext cx="2052"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51" name="Rectangle 47"/>
            <p:cNvSpPr>
              <a:spLocks noChangeAspect="1" noChangeArrowheads="1"/>
            </p:cNvSpPr>
            <p:nvPr/>
          </p:nvSpPr>
          <p:spPr bwMode="auto">
            <a:xfrm>
              <a:off x="3665" y="2871"/>
              <a:ext cx="8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smtClean="0">
                  <a:solidFill>
                    <a:srgbClr val="000000"/>
                  </a:solidFill>
                  <a:ea typeface="宋体" panose="02010600030101010101" pitchFamily="2" charset="-122"/>
                </a:rPr>
                <a:t>-4</a:t>
              </a:r>
              <a:endParaRPr lang="en-US" altLang="zh-CN" sz="2000" smtClean="0">
                <a:solidFill>
                  <a:srgbClr val="000000"/>
                </a:solidFill>
                <a:ea typeface="宋体" panose="02010600030101010101" pitchFamily="2" charset="-122"/>
              </a:endParaRPr>
            </a:p>
          </p:txBody>
        </p:sp>
        <p:sp>
          <p:nvSpPr>
            <p:cNvPr id="149552" name="Line 48"/>
            <p:cNvSpPr>
              <a:spLocks noChangeAspect="1" noChangeShapeType="1"/>
            </p:cNvSpPr>
            <p:nvPr/>
          </p:nvSpPr>
          <p:spPr bwMode="auto">
            <a:xfrm>
              <a:off x="3163" y="2621"/>
              <a:ext cx="2052"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53" name="Rectangle 49"/>
            <p:cNvSpPr>
              <a:spLocks noChangeAspect="1" noChangeArrowheads="1"/>
            </p:cNvSpPr>
            <p:nvPr/>
          </p:nvSpPr>
          <p:spPr bwMode="auto">
            <a:xfrm>
              <a:off x="3665" y="2535"/>
              <a:ext cx="8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smtClean="0">
                  <a:solidFill>
                    <a:srgbClr val="000000"/>
                  </a:solidFill>
                  <a:ea typeface="宋体" panose="02010600030101010101" pitchFamily="2" charset="-122"/>
                </a:rPr>
                <a:t>-2</a:t>
              </a:r>
              <a:endParaRPr lang="en-US" altLang="zh-CN" sz="2000" smtClean="0">
                <a:solidFill>
                  <a:srgbClr val="000000"/>
                </a:solidFill>
                <a:ea typeface="宋体" panose="02010600030101010101" pitchFamily="2" charset="-122"/>
              </a:endParaRPr>
            </a:p>
          </p:txBody>
        </p:sp>
        <p:sp>
          <p:nvSpPr>
            <p:cNvPr id="149554" name="Line 50"/>
            <p:cNvSpPr>
              <a:spLocks noChangeAspect="1" noChangeShapeType="1"/>
            </p:cNvSpPr>
            <p:nvPr/>
          </p:nvSpPr>
          <p:spPr bwMode="auto">
            <a:xfrm>
              <a:off x="3163" y="2285"/>
              <a:ext cx="2052" cy="1"/>
            </a:xfrm>
            <a:prstGeom prst="line">
              <a:avLst/>
            </a:prstGeom>
            <a:noFill/>
            <a:ln w="19050">
              <a:solidFill>
                <a:schemeClr val="tx1"/>
              </a:solidFill>
              <a:round/>
              <a:tailEnd type="arrow" w="med" len="me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55" name="Line 51"/>
            <p:cNvSpPr>
              <a:spLocks noChangeAspect="1" noChangeShapeType="1"/>
            </p:cNvSpPr>
            <p:nvPr/>
          </p:nvSpPr>
          <p:spPr bwMode="auto">
            <a:xfrm>
              <a:off x="3163" y="1949"/>
              <a:ext cx="2052"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56" name="Rectangle 52"/>
            <p:cNvSpPr>
              <a:spLocks noChangeAspect="1" noChangeArrowheads="1"/>
            </p:cNvSpPr>
            <p:nvPr/>
          </p:nvSpPr>
          <p:spPr bwMode="auto">
            <a:xfrm>
              <a:off x="3719" y="1863"/>
              <a:ext cx="50"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smtClean="0">
                  <a:solidFill>
                    <a:srgbClr val="000000"/>
                  </a:solidFill>
                  <a:ea typeface="宋体" panose="02010600030101010101" pitchFamily="2" charset="-122"/>
                </a:rPr>
                <a:t>2</a:t>
              </a:r>
              <a:endParaRPr lang="en-US" altLang="zh-CN" sz="2000" smtClean="0">
                <a:solidFill>
                  <a:srgbClr val="000000"/>
                </a:solidFill>
                <a:ea typeface="宋体" panose="02010600030101010101" pitchFamily="2" charset="-122"/>
              </a:endParaRPr>
            </a:p>
          </p:txBody>
        </p:sp>
        <p:sp>
          <p:nvSpPr>
            <p:cNvPr id="149557" name="Line 53"/>
            <p:cNvSpPr>
              <a:spLocks noChangeAspect="1" noChangeShapeType="1"/>
            </p:cNvSpPr>
            <p:nvPr/>
          </p:nvSpPr>
          <p:spPr bwMode="auto">
            <a:xfrm>
              <a:off x="3163" y="1613"/>
              <a:ext cx="2052"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58" name="Rectangle 54"/>
            <p:cNvSpPr>
              <a:spLocks noChangeAspect="1" noChangeArrowheads="1"/>
            </p:cNvSpPr>
            <p:nvPr/>
          </p:nvSpPr>
          <p:spPr bwMode="auto">
            <a:xfrm>
              <a:off x="3719" y="1527"/>
              <a:ext cx="50"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smtClean="0">
                  <a:solidFill>
                    <a:srgbClr val="000000"/>
                  </a:solidFill>
                  <a:ea typeface="宋体" panose="02010600030101010101" pitchFamily="2" charset="-122"/>
                </a:rPr>
                <a:t>4</a:t>
              </a:r>
              <a:endParaRPr lang="en-US" altLang="zh-CN" sz="2000" smtClean="0">
                <a:solidFill>
                  <a:srgbClr val="000000"/>
                </a:solidFill>
                <a:ea typeface="宋体" panose="02010600030101010101" pitchFamily="2" charset="-122"/>
              </a:endParaRPr>
            </a:p>
          </p:txBody>
        </p:sp>
        <p:sp>
          <p:nvSpPr>
            <p:cNvPr id="149559" name="Line 55"/>
            <p:cNvSpPr>
              <a:spLocks noChangeAspect="1" noChangeShapeType="1"/>
            </p:cNvSpPr>
            <p:nvPr/>
          </p:nvSpPr>
          <p:spPr bwMode="auto">
            <a:xfrm>
              <a:off x="3163" y="1277"/>
              <a:ext cx="2052"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60" name="Rectangle 56"/>
            <p:cNvSpPr>
              <a:spLocks noChangeAspect="1" noChangeArrowheads="1"/>
            </p:cNvSpPr>
            <p:nvPr/>
          </p:nvSpPr>
          <p:spPr bwMode="auto">
            <a:xfrm>
              <a:off x="3909" y="1247"/>
              <a:ext cx="70"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smtClean="0">
                  <a:solidFill>
                    <a:srgbClr val="000000"/>
                  </a:solidFill>
                  <a:ea typeface="宋体" panose="02010600030101010101" pitchFamily="2" charset="-122"/>
                </a:rPr>
                <a:t> </a:t>
              </a:r>
              <a:r>
                <a:rPr lang="en-US" altLang="zh-CN" sz="2000" i="1" smtClean="0">
                  <a:solidFill>
                    <a:srgbClr val="000000"/>
                  </a:solidFill>
                  <a:ea typeface="宋体" panose="02010600030101010101" pitchFamily="2" charset="-122"/>
                </a:rPr>
                <a:t>y</a:t>
              </a:r>
              <a:endParaRPr lang="en-US" altLang="zh-CN" sz="2000" smtClean="0">
                <a:solidFill>
                  <a:srgbClr val="000000"/>
                </a:solidFill>
                <a:ea typeface="宋体" panose="02010600030101010101" pitchFamily="2" charset="-122"/>
              </a:endParaRPr>
            </a:p>
          </p:txBody>
        </p:sp>
        <p:sp>
          <p:nvSpPr>
            <p:cNvPr id="149561" name="Rectangle 57"/>
            <p:cNvSpPr>
              <a:spLocks noChangeAspect="1" noChangeArrowheads="1"/>
            </p:cNvSpPr>
            <p:nvPr/>
          </p:nvSpPr>
          <p:spPr bwMode="auto">
            <a:xfrm>
              <a:off x="3277" y="2312"/>
              <a:ext cx="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smtClean="0">
                  <a:solidFill>
                    <a:srgbClr val="000000"/>
                  </a:solidFill>
                  <a:ea typeface="宋体" panose="02010600030101010101" pitchFamily="2" charset="-122"/>
                </a:rPr>
                <a:t>-</a:t>
              </a:r>
              <a:r>
                <a:rPr lang="en-US" altLang="zh-CN" sz="2000" smtClean="0">
                  <a:solidFill>
                    <a:srgbClr val="000000"/>
                  </a:solidFill>
                  <a:latin typeface="Symbol" panose="05050102010706020507" pitchFamily="18" charset="2"/>
                  <a:ea typeface="宋体" panose="02010600030101010101" pitchFamily="2" charset="-122"/>
                </a:rPr>
                <a:t>p</a:t>
              </a:r>
              <a:endParaRPr lang="en-US" altLang="zh-CN" sz="2000" smtClean="0">
                <a:solidFill>
                  <a:srgbClr val="000000"/>
                </a:solidFill>
                <a:ea typeface="宋体" panose="02010600030101010101" pitchFamily="2" charset="-122"/>
              </a:endParaRPr>
            </a:p>
          </p:txBody>
        </p:sp>
        <p:sp>
          <p:nvSpPr>
            <p:cNvPr id="149562" name="Rectangle 58"/>
            <p:cNvSpPr>
              <a:spLocks noChangeAspect="1" noChangeArrowheads="1"/>
            </p:cNvSpPr>
            <p:nvPr/>
          </p:nvSpPr>
          <p:spPr bwMode="auto">
            <a:xfrm>
              <a:off x="4375" y="2312"/>
              <a:ext cx="55"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smtClean="0">
                  <a:solidFill>
                    <a:srgbClr val="000000"/>
                  </a:solidFill>
                  <a:latin typeface="Symbol" panose="05050102010706020507" pitchFamily="18" charset="2"/>
                  <a:ea typeface="宋体" panose="02010600030101010101" pitchFamily="2" charset="-122"/>
                </a:rPr>
                <a:t>p</a:t>
              </a:r>
              <a:endParaRPr lang="en-US" altLang="zh-CN" sz="2000" smtClean="0">
                <a:solidFill>
                  <a:srgbClr val="000000"/>
                </a:solidFill>
                <a:latin typeface="Symbol" panose="05050102010706020507" pitchFamily="18" charset="2"/>
                <a:ea typeface="宋体" panose="02010600030101010101" pitchFamily="2" charset="-122"/>
              </a:endParaRPr>
            </a:p>
          </p:txBody>
        </p:sp>
        <p:sp>
          <p:nvSpPr>
            <p:cNvPr id="149563" name="Rectangle 59"/>
            <p:cNvSpPr>
              <a:spLocks noChangeAspect="1" noChangeArrowheads="1"/>
            </p:cNvSpPr>
            <p:nvPr/>
          </p:nvSpPr>
          <p:spPr bwMode="auto">
            <a:xfrm>
              <a:off x="3885" y="2292"/>
              <a:ext cx="73"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0" bIns="18000">
              <a:spAutoFit/>
            </a:bodyPr>
            <a:lstStyle/>
            <a:p>
              <a:r>
                <a:rPr lang="en-US" altLang="zh-CN" sz="2000" smtClean="0">
                  <a:solidFill>
                    <a:srgbClr val="000000"/>
                  </a:solidFill>
                  <a:ea typeface="宋体" panose="02010600030101010101" pitchFamily="2" charset="-122"/>
                </a:rPr>
                <a:t>O</a:t>
              </a:r>
              <a:endParaRPr lang="en-US" altLang="zh-CN" sz="2000" smtClean="0">
                <a:solidFill>
                  <a:srgbClr val="000000"/>
                </a:solidFill>
                <a:ea typeface="宋体" panose="02010600030101010101" pitchFamily="2" charset="-122"/>
              </a:endParaRPr>
            </a:p>
          </p:txBody>
        </p:sp>
      </p:grpSp>
      <p:sp>
        <p:nvSpPr>
          <p:cNvPr id="149564" name="Freeform 60"/>
          <p:cNvSpPr>
            <a:spLocks noChangeAspect="1"/>
          </p:cNvSpPr>
          <p:nvPr/>
        </p:nvSpPr>
        <p:spPr bwMode="auto">
          <a:xfrm flipH="1">
            <a:off x="8261352" y="2414589"/>
            <a:ext cx="1174749" cy="3400425"/>
          </a:xfrm>
          <a:custGeom>
            <a:avLst/>
            <a:gdLst>
              <a:gd name="T0" fmla="*/ 0 w 462"/>
              <a:gd name="T1" fmla="*/ 1512 h 1512"/>
              <a:gd name="T2" fmla="*/ 18 w 462"/>
              <a:gd name="T3" fmla="*/ 1230 h 1512"/>
              <a:gd name="T4" fmla="*/ 36 w 462"/>
              <a:gd name="T5" fmla="*/ 1080 h 1512"/>
              <a:gd name="T6" fmla="*/ 48 w 462"/>
              <a:gd name="T7" fmla="*/ 990 h 1512"/>
              <a:gd name="T8" fmla="*/ 66 w 462"/>
              <a:gd name="T9" fmla="*/ 930 h 1512"/>
              <a:gd name="T10" fmla="*/ 84 w 462"/>
              <a:gd name="T11" fmla="*/ 882 h 1512"/>
              <a:gd name="T12" fmla="*/ 102 w 462"/>
              <a:gd name="T13" fmla="*/ 846 h 1512"/>
              <a:gd name="T14" fmla="*/ 120 w 462"/>
              <a:gd name="T15" fmla="*/ 816 h 1512"/>
              <a:gd name="T16" fmla="*/ 138 w 462"/>
              <a:gd name="T17" fmla="*/ 792 h 1512"/>
              <a:gd name="T18" fmla="*/ 156 w 462"/>
              <a:gd name="T19" fmla="*/ 768 h 1512"/>
              <a:gd name="T20" fmla="*/ 168 w 462"/>
              <a:gd name="T21" fmla="*/ 750 h 1512"/>
              <a:gd name="T22" fmla="*/ 186 w 462"/>
              <a:gd name="T23" fmla="*/ 732 h 1512"/>
              <a:gd name="T24" fmla="*/ 204 w 462"/>
              <a:gd name="T25" fmla="*/ 714 h 1512"/>
              <a:gd name="T26" fmla="*/ 222 w 462"/>
              <a:gd name="T27" fmla="*/ 696 h 1512"/>
              <a:gd name="T28" fmla="*/ 240 w 462"/>
              <a:gd name="T29" fmla="*/ 678 h 1512"/>
              <a:gd name="T30" fmla="*/ 258 w 462"/>
              <a:gd name="T31" fmla="*/ 660 h 1512"/>
              <a:gd name="T32" fmla="*/ 276 w 462"/>
              <a:gd name="T33" fmla="*/ 642 h 1512"/>
              <a:gd name="T34" fmla="*/ 288 w 462"/>
              <a:gd name="T35" fmla="*/ 624 h 1512"/>
              <a:gd name="T36" fmla="*/ 306 w 462"/>
              <a:gd name="T37" fmla="*/ 606 h 1512"/>
              <a:gd name="T38" fmla="*/ 324 w 462"/>
              <a:gd name="T39" fmla="*/ 588 h 1512"/>
              <a:gd name="T40" fmla="*/ 342 w 462"/>
              <a:gd name="T41" fmla="*/ 564 h 1512"/>
              <a:gd name="T42" fmla="*/ 360 w 462"/>
              <a:gd name="T43" fmla="*/ 534 h 1512"/>
              <a:gd name="T44" fmla="*/ 378 w 462"/>
              <a:gd name="T45" fmla="*/ 498 h 1512"/>
              <a:gd name="T46" fmla="*/ 390 w 462"/>
              <a:gd name="T47" fmla="*/ 462 h 1512"/>
              <a:gd name="T48" fmla="*/ 408 w 462"/>
              <a:gd name="T49" fmla="*/ 402 h 1512"/>
              <a:gd name="T50" fmla="*/ 426 w 462"/>
              <a:gd name="T51" fmla="*/ 330 h 1512"/>
              <a:gd name="T52" fmla="*/ 444 w 462"/>
              <a:gd name="T53" fmla="*/ 210 h 1512"/>
              <a:gd name="T54" fmla="*/ 462 w 462"/>
              <a:gd name="T55" fmla="*/ 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2" h="1512">
                <a:moveTo>
                  <a:pt x="0" y="1512"/>
                </a:moveTo>
                <a:lnTo>
                  <a:pt x="18" y="1230"/>
                </a:lnTo>
                <a:lnTo>
                  <a:pt x="36" y="1080"/>
                </a:lnTo>
                <a:lnTo>
                  <a:pt x="48" y="990"/>
                </a:lnTo>
                <a:lnTo>
                  <a:pt x="66" y="930"/>
                </a:lnTo>
                <a:lnTo>
                  <a:pt x="84" y="882"/>
                </a:lnTo>
                <a:lnTo>
                  <a:pt x="102" y="846"/>
                </a:lnTo>
                <a:lnTo>
                  <a:pt x="120" y="816"/>
                </a:lnTo>
                <a:lnTo>
                  <a:pt x="138" y="792"/>
                </a:lnTo>
                <a:lnTo>
                  <a:pt x="156" y="768"/>
                </a:lnTo>
                <a:lnTo>
                  <a:pt x="168" y="750"/>
                </a:lnTo>
                <a:lnTo>
                  <a:pt x="186" y="732"/>
                </a:lnTo>
                <a:lnTo>
                  <a:pt x="204" y="714"/>
                </a:lnTo>
                <a:lnTo>
                  <a:pt x="222" y="696"/>
                </a:lnTo>
                <a:lnTo>
                  <a:pt x="240" y="678"/>
                </a:lnTo>
                <a:lnTo>
                  <a:pt x="258" y="660"/>
                </a:lnTo>
                <a:lnTo>
                  <a:pt x="276" y="642"/>
                </a:lnTo>
                <a:lnTo>
                  <a:pt x="288" y="624"/>
                </a:lnTo>
                <a:lnTo>
                  <a:pt x="306" y="606"/>
                </a:lnTo>
                <a:lnTo>
                  <a:pt x="324" y="588"/>
                </a:lnTo>
                <a:lnTo>
                  <a:pt x="342" y="564"/>
                </a:lnTo>
                <a:lnTo>
                  <a:pt x="360" y="534"/>
                </a:lnTo>
                <a:lnTo>
                  <a:pt x="378" y="498"/>
                </a:lnTo>
                <a:lnTo>
                  <a:pt x="390" y="462"/>
                </a:lnTo>
                <a:lnTo>
                  <a:pt x="408" y="402"/>
                </a:lnTo>
                <a:lnTo>
                  <a:pt x="426" y="330"/>
                </a:lnTo>
                <a:lnTo>
                  <a:pt x="444" y="210"/>
                </a:lnTo>
                <a:lnTo>
                  <a:pt x="462" y="0"/>
                </a:lnTo>
              </a:path>
            </a:pathLst>
          </a:custGeom>
          <a:noFill/>
          <a:ln w="3175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65" name="Freeform 61"/>
          <p:cNvSpPr>
            <a:spLocks noChangeAspect="1"/>
          </p:cNvSpPr>
          <p:nvPr/>
        </p:nvSpPr>
        <p:spPr bwMode="auto">
          <a:xfrm flipH="1">
            <a:off x="9618265" y="2414589"/>
            <a:ext cx="1174751" cy="3400425"/>
          </a:xfrm>
          <a:custGeom>
            <a:avLst/>
            <a:gdLst>
              <a:gd name="T0" fmla="*/ 0 w 462"/>
              <a:gd name="T1" fmla="*/ 1512 h 1512"/>
              <a:gd name="T2" fmla="*/ 18 w 462"/>
              <a:gd name="T3" fmla="*/ 1230 h 1512"/>
              <a:gd name="T4" fmla="*/ 36 w 462"/>
              <a:gd name="T5" fmla="*/ 1080 h 1512"/>
              <a:gd name="T6" fmla="*/ 54 w 462"/>
              <a:gd name="T7" fmla="*/ 990 h 1512"/>
              <a:gd name="T8" fmla="*/ 72 w 462"/>
              <a:gd name="T9" fmla="*/ 930 h 1512"/>
              <a:gd name="T10" fmla="*/ 90 w 462"/>
              <a:gd name="T11" fmla="*/ 882 h 1512"/>
              <a:gd name="T12" fmla="*/ 108 w 462"/>
              <a:gd name="T13" fmla="*/ 846 h 1512"/>
              <a:gd name="T14" fmla="*/ 120 w 462"/>
              <a:gd name="T15" fmla="*/ 816 h 1512"/>
              <a:gd name="T16" fmla="*/ 138 w 462"/>
              <a:gd name="T17" fmla="*/ 792 h 1512"/>
              <a:gd name="T18" fmla="*/ 156 w 462"/>
              <a:gd name="T19" fmla="*/ 768 h 1512"/>
              <a:gd name="T20" fmla="*/ 174 w 462"/>
              <a:gd name="T21" fmla="*/ 750 h 1512"/>
              <a:gd name="T22" fmla="*/ 192 w 462"/>
              <a:gd name="T23" fmla="*/ 732 h 1512"/>
              <a:gd name="T24" fmla="*/ 210 w 462"/>
              <a:gd name="T25" fmla="*/ 714 h 1512"/>
              <a:gd name="T26" fmla="*/ 228 w 462"/>
              <a:gd name="T27" fmla="*/ 696 h 1512"/>
              <a:gd name="T28" fmla="*/ 240 w 462"/>
              <a:gd name="T29" fmla="*/ 678 h 1512"/>
              <a:gd name="T30" fmla="*/ 258 w 462"/>
              <a:gd name="T31" fmla="*/ 660 h 1512"/>
              <a:gd name="T32" fmla="*/ 276 w 462"/>
              <a:gd name="T33" fmla="*/ 642 h 1512"/>
              <a:gd name="T34" fmla="*/ 294 w 462"/>
              <a:gd name="T35" fmla="*/ 624 h 1512"/>
              <a:gd name="T36" fmla="*/ 312 w 462"/>
              <a:gd name="T37" fmla="*/ 606 h 1512"/>
              <a:gd name="T38" fmla="*/ 330 w 462"/>
              <a:gd name="T39" fmla="*/ 588 h 1512"/>
              <a:gd name="T40" fmla="*/ 342 w 462"/>
              <a:gd name="T41" fmla="*/ 564 h 1512"/>
              <a:gd name="T42" fmla="*/ 360 w 462"/>
              <a:gd name="T43" fmla="*/ 534 h 1512"/>
              <a:gd name="T44" fmla="*/ 378 w 462"/>
              <a:gd name="T45" fmla="*/ 498 h 1512"/>
              <a:gd name="T46" fmla="*/ 396 w 462"/>
              <a:gd name="T47" fmla="*/ 462 h 1512"/>
              <a:gd name="T48" fmla="*/ 414 w 462"/>
              <a:gd name="T49" fmla="*/ 402 h 1512"/>
              <a:gd name="T50" fmla="*/ 432 w 462"/>
              <a:gd name="T51" fmla="*/ 330 h 1512"/>
              <a:gd name="T52" fmla="*/ 450 w 462"/>
              <a:gd name="T53" fmla="*/ 210 h 1512"/>
              <a:gd name="T54" fmla="*/ 462 w 462"/>
              <a:gd name="T55" fmla="*/ 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2" h="1512">
                <a:moveTo>
                  <a:pt x="0" y="1512"/>
                </a:moveTo>
                <a:lnTo>
                  <a:pt x="18" y="1230"/>
                </a:lnTo>
                <a:lnTo>
                  <a:pt x="36" y="1080"/>
                </a:lnTo>
                <a:lnTo>
                  <a:pt x="54" y="990"/>
                </a:lnTo>
                <a:lnTo>
                  <a:pt x="72" y="930"/>
                </a:lnTo>
                <a:lnTo>
                  <a:pt x="90" y="882"/>
                </a:lnTo>
                <a:lnTo>
                  <a:pt x="108" y="846"/>
                </a:lnTo>
                <a:lnTo>
                  <a:pt x="120" y="816"/>
                </a:lnTo>
                <a:lnTo>
                  <a:pt x="138" y="792"/>
                </a:lnTo>
                <a:lnTo>
                  <a:pt x="156" y="768"/>
                </a:lnTo>
                <a:lnTo>
                  <a:pt x="174" y="750"/>
                </a:lnTo>
                <a:lnTo>
                  <a:pt x="192" y="732"/>
                </a:lnTo>
                <a:lnTo>
                  <a:pt x="210" y="714"/>
                </a:lnTo>
                <a:lnTo>
                  <a:pt x="228" y="696"/>
                </a:lnTo>
                <a:lnTo>
                  <a:pt x="240" y="678"/>
                </a:lnTo>
                <a:lnTo>
                  <a:pt x="258" y="660"/>
                </a:lnTo>
                <a:lnTo>
                  <a:pt x="276" y="642"/>
                </a:lnTo>
                <a:lnTo>
                  <a:pt x="294" y="624"/>
                </a:lnTo>
                <a:lnTo>
                  <a:pt x="312" y="606"/>
                </a:lnTo>
                <a:lnTo>
                  <a:pt x="330" y="588"/>
                </a:lnTo>
                <a:lnTo>
                  <a:pt x="342" y="564"/>
                </a:lnTo>
                <a:lnTo>
                  <a:pt x="360" y="534"/>
                </a:lnTo>
                <a:lnTo>
                  <a:pt x="378" y="498"/>
                </a:lnTo>
                <a:lnTo>
                  <a:pt x="396" y="462"/>
                </a:lnTo>
                <a:lnTo>
                  <a:pt x="414" y="402"/>
                </a:lnTo>
                <a:lnTo>
                  <a:pt x="432" y="330"/>
                </a:lnTo>
                <a:lnTo>
                  <a:pt x="450" y="210"/>
                </a:lnTo>
                <a:lnTo>
                  <a:pt x="462" y="0"/>
                </a:lnTo>
              </a:path>
            </a:pathLst>
          </a:custGeom>
          <a:noFill/>
          <a:ln w="3175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66" name="Freeform 62"/>
          <p:cNvSpPr>
            <a:spLocks noChangeAspect="1"/>
          </p:cNvSpPr>
          <p:nvPr/>
        </p:nvSpPr>
        <p:spPr bwMode="auto">
          <a:xfrm flipH="1">
            <a:off x="6851782" y="2414589"/>
            <a:ext cx="1172633" cy="3400425"/>
          </a:xfrm>
          <a:custGeom>
            <a:avLst/>
            <a:gdLst>
              <a:gd name="T0" fmla="*/ 0 w 462"/>
              <a:gd name="T1" fmla="*/ 1512 h 1512"/>
              <a:gd name="T2" fmla="*/ 18 w 462"/>
              <a:gd name="T3" fmla="*/ 1230 h 1512"/>
              <a:gd name="T4" fmla="*/ 36 w 462"/>
              <a:gd name="T5" fmla="*/ 1080 h 1512"/>
              <a:gd name="T6" fmla="*/ 54 w 462"/>
              <a:gd name="T7" fmla="*/ 990 h 1512"/>
              <a:gd name="T8" fmla="*/ 72 w 462"/>
              <a:gd name="T9" fmla="*/ 930 h 1512"/>
              <a:gd name="T10" fmla="*/ 90 w 462"/>
              <a:gd name="T11" fmla="*/ 882 h 1512"/>
              <a:gd name="T12" fmla="*/ 102 w 462"/>
              <a:gd name="T13" fmla="*/ 846 h 1512"/>
              <a:gd name="T14" fmla="*/ 120 w 462"/>
              <a:gd name="T15" fmla="*/ 816 h 1512"/>
              <a:gd name="T16" fmla="*/ 138 w 462"/>
              <a:gd name="T17" fmla="*/ 792 h 1512"/>
              <a:gd name="T18" fmla="*/ 156 w 462"/>
              <a:gd name="T19" fmla="*/ 768 h 1512"/>
              <a:gd name="T20" fmla="*/ 174 w 462"/>
              <a:gd name="T21" fmla="*/ 750 h 1512"/>
              <a:gd name="T22" fmla="*/ 192 w 462"/>
              <a:gd name="T23" fmla="*/ 732 h 1512"/>
              <a:gd name="T24" fmla="*/ 210 w 462"/>
              <a:gd name="T25" fmla="*/ 714 h 1512"/>
              <a:gd name="T26" fmla="*/ 222 w 462"/>
              <a:gd name="T27" fmla="*/ 696 h 1512"/>
              <a:gd name="T28" fmla="*/ 240 w 462"/>
              <a:gd name="T29" fmla="*/ 678 h 1512"/>
              <a:gd name="T30" fmla="*/ 258 w 462"/>
              <a:gd name="T31" fmla="*/ 660 h 1512"/>
              <a:gd name="T32" fmla="*/ 276 w 462"/>
              <a:gd name="T33" fmla="*/ 642 h 1512"/>
              <a:gd name="T34" fmla="*/ 294 w 462"/>
              <a:gd name="T35" fmla="*/ 624 h 1512"/>
              <a:gd name="T36" fmla="*/ 312 w 462"/>
              <a:gd name="T37" fmla="*/ 606 h 1512"/>
              <a:gd name="T38" fmla="*/ 330 w 462"/>
              <a:gd name="T39" fmla="*/ 588 h 1512"/>
              <a:gd name="T40" fmla="*/ 342 w 462"/>
              <a:gd name="T41" fmla="*/ 564 h 1512"/>
              <a:gd name="T42" fmla="*/ 360 w 462"/>
              <a:gd name="T43" fmla="*/ 534 h 1512"/>
              <a:gd name="T44" fmla="*/ 378 w 462"/>
              <a:gd name="T45" fmla="*/ 498 h 1512"/>
              <a:gd name="T46" fmla="*/ 396 w 462"/>
              <a:gd name="T47" fmla="*/ 462 h 1512"/>
              <a:gd name="T48" fmla="*/ 414 w 462"/>
              <a:gd name="T49" fmla="*/ 402 h 1512"/>
              <a:gd name="T50" fmla="*/ 432 w 462"/>
              <a:gd name="T51" fmla="*/ 330 h 1512"/>
              <a:gd name="T52" fmla="*/ 444 w 462"/>
              <a:gd name="T53" fmla="*/ 210 h 1512"/>
              <a:gd name="T54" fmla="*/ 462 w 462"/>
              <a:gd name="T55" fmla="*/ 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2" h="1512">
                <a:moveTo>
                  <a:pt x="0" y="1512"/>
                </a:moveTo>
                <a:lnTo>
                  <a:pt x="18" y="1230"/>
                </a:lnTo>
                <a:lnTo>
                  <a:pt x="36" y="1080"/>
                </a:lnTo>
                <a:lnTo>
                  <a:pt x="54" y="990"/>
                </a:lnTo>
                <a:lnTo>
                  <a:pt x="72" y="930"/>
                </a:lnTo>
                <a:lnTo>
                  <a:pt x="90" y="882"/>
                </a:lnTo>
                <a:lnTo>
                  <a:pt x="102" y="846"/>
                </a:lnTo>
                <a:lnTo>
                  <a:pt x="120" y="816"/>
                </a:lnTo>
                <a:lnTo>
                  <a:pt x="138" y="792"/>
                </a:lnTo>
                <a:lnTo>
                  <a:pt x="156" y="768"/>
                </a:lnTo>
                <a:lnTo>
                  <a:pt x="174" y="750"/>
                </a:lnTo>
                <a:lnTo>
                  <a:pt x="192" y="732"/>
                </a:lnTo>
                <a:lnTo>
                  <a:pt x="210" y="714"/>
                </a:lnTo>
                <a:lnTo>
                  <a:pt x="222" y="696"/>
                </a:lnTo>
                <a:lnTo>
                  <a:pt x="240" y="678"/>
                </a:lnTo>
                <a:lnTo>
                  <a:pt x="258" y="660"/>
                </a:lnTo>
                <a:lnTo>
                  <a:pt x="276" y="642"/>
                </a:lnTo>
                <a:lnTo>
                  <a:pt x="294" y="624"/>
                </a:lnTo>
                <a:lnTo>
                  <a:pt x="312" y="606"/>
                </a:lnTo>
                <a:lnTo>
                  <a:pt x="330" y="588"/>
                </a:lnTo>
                <a:lnTo>
                  <a:pt x="342" y="564"/>
                </a:lnTo>
                <a:lnTo>
                  <a:pt x="360" y="534"/>
                </a:lnTo>
                <a:lnTo>
                  <a:pt x="378" y="498"/>
                </a:lnTo>
                <a:lnTo>
                  <a:pt x="396" y="462"/>
                </a:lnTo>
                <a:lnTo>
                  <a:pt x="414" y="402"/>
                </a:lnTo>
                <a:lnTo>
                  <a:pt x="432" y="330"/>
                </a:lnTo>
                <a:lnTo>
                  <a:pt x="444" y="210"/>
                </a:lnTo>
                <a:lnTo>
                  <a:pt x="462" y="0"/>
                </a:lnTo>
              </a:path>
            </a:pathLst>
          </a:custGeom>
          <a:noFill/>
          <a:ln w="3175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nvGrpSpPr>
          <p:cNvPr id="149567" name="Group 63"/>
          <p:cNvGrpSpPr>
            <a:grpSpLocks noChangeAspect="1"/>
          </p:cNvGrpSpPr>
          <p:nvPr/>
        </p:nvGrpSpPr>
        <p:grpSpPr bwMode="auto">
          <a:xfrm>
            <a:off x="6794503" y="2054225"/>
            <a:ext cx="4087284" cy="3827463"/>
            <a:chOff x="3312" y="1276"/>
            <a:chExt cx="1608" cy="2008"/>
          </a:xfrm>
        </p:grpSpPr>
        <p:sp>
          <p:nvSpPr>
            <p:cNvPr id="149568" name="Line 64"/>
            <p:cNvSpPr>
              <a:spLocks noChangeAspect="1" noChangeShapeType="1"/>
            </p:cNvSpPr>
            <p:nvPr/>
          </p:nvSpPr>
          <p:spPr bwMode="auto">
            <a:xfrm>
              <a:off x="4384" y="1276"/>
              <a:ext cx="0" cy="2008"/>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69" name="Line 65"/>
            <p:cNvSpPr>
              <a:spLocks noChangeAspect="1" noChangeShapeType="1"/>
            </p:cNvSpPr>
            <p:nvPr/>
          </p:nvSpPr>
          <p:spPr bwMode="auto">
            <a:xfrm>
              <a:off x="3312" y="1276"/>
              <a:ext cx="0" cy="2008"/>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9570" name="Line 66"/>
            <p:cNvSpPr>
              <a:spLocks noChangeAspect="1" noChangeShapeType="1"/>
            </p:cNvSpPr>
            <p:nvPr/>
          </p:nvSpPr>
          <p:spPr bwMode="auto">
            <a:xfrm>
              <a:off x="4920" y="1276"/>
              <a:ext cx="0" cy="2008"/>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sp>
        <p:nvSpPr>
          <p:cNvPr id="149571" name="Text Box 67"/>
          <p:cNvSpPr txBox="1">
            <a:spLocks noChangeArrowheads="1"/>
          </p:cNvSpPr>
          <p:nvPr/>
        </p:nvSpPr>
        <p:spPr bwMode="auto">
          <a:xfrm>
            <a:off x="1238920" y="304801"/>
            <a:ext cx="233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000000"/>
                </a:solidFill>
                <a:ea typeface="宋体" panose="02010600030101010101" pitchFamily="2" charset="-122"/>
              </a:rPr>
              <a:t>正切函数</a:t>
            </a:r>
            <a:endParaRPr lang="zh-CN" altLang="en-US" b="1" dirty="0" smtClean="0">
              <a:solidFill>
                <a:srgbClr val="000000"/>
              </a:solidFill>
              <a:ea typeface="宋体" panose="02010600030101010101" pitchFamily="2" charset="-122"/>
            </a:endParaRPr>
          </a:p>
        </p:txBody>
      </p:sp>
      <p:graphicFrame>
        <p:nvGraphicFramePr>
          <p:cNvPr id="149572" name="Object 68"/>
          <p:cNvGraphicFramePr>
            <a:graphicFrameLocks noChangeAspect="1"/>
          </p:cNvGraphicFramePr>
          <p:nvPr/>
        </p:nvGraphicFramePr>
        <p:xfrm>
          <a:off x="3335868" y="419100"/>
          <a:ext cx="1947333" cy="381000"/>
        </p:xfrm>
        <a:graphic>
          <a:graphicData uri="http://schemas.openxmlformats.org/presentationml/2006/ole">
            <mc:AlternateContent xmlns:mc="http://schemas.openxmlformats.org/markup-compatibility/2006">
              <mc:Choice xmlns:v="urn:schemas-microsoft-com:vml" Requires="v">
                <p:oleObj spid="_x0000_s10305" name="公式" r:id="rId1" imgW="35052000" imgH="9144000" progId="Equation.3">
                  <p:embed/>
                </p:oleObj>
              </mc:Choice>
              <mc:Fallback>
                <p:oleObj name="公式" r:id="rId1" imgW="35052000" imgH="9144000" progId="Equation.3">
                  <p:embed/>
                  <p:pic>
                    <p:nvPicPr>
                      <p:cNvPr id="0" name="图片 10240"/>
                      <p:cNvPicPr>
                        <a:picLocks noChangeAspect="1"/>
                      </p:cNvPicPr>
                      <p:nvPr/>
                    </p:nvPicPr>
                    <p:blipFill>
                      <a:blip r:embed="rId2"/>
                      <a:stretch>
                        <a:fillRect/>
                      </a:stretch>
                    </p:blipFill>
                    <p:spPr>
                      <a:xfrm>
                        <a:off x="3335868" y="419100"/>
                        <a:ext cx="1947333" cy="381000"/>
                      </a:xfrm>
                      <a:prstGeom prst="rect">
                        <a:avLst/>
                      </a:prstGeom>
                      <a:noFill/>
                      <a:ln w="9525">
                        <a:noFill/>
                      </a:ln>
                    </p:spPr>
                  </p:pic>
                </p:oleObj>
              </mc:Fallback>
            </mc:AlternateContent>
          </a:graphicData>
        </a:graphic>
      </p:graphicFrame>
      <p:sp>
        <p:nvSpPr>
          <p:cNvPr id="149573" name="Text Box 69"/>
          <p:cNvSpPr txBox="1">
            <a:spLocks noChangeArrowheads="1"/>
          </p:cNvSpPr>
          <p:nvPr/>
        </p:nvSpPr>
        <p:spPr bwMode="auto">
          <a:xfrm>
            <a:off x="6705600" y="857250"/>
            <a:ext cx="3962400"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8000" rIns="36000" bIns="18000">
            <a:spAutoFit/>
          </a:bodyPr>
          <a:lstStyle/>
          <a:p>
            <a:pPr>
              <a:lnSpc>
                <a:spcPct val="120000"/>
              </a:lnSpc>
            </a:pPr>
            <a:r>
              <a:rPr lang="zh-CN" altLang="en-US" b="1" smtClean="0">
                <a:solidFill>
                  <a:srgbClr val="000000"/>
                </a:solidFill>
                <a:ea typeface="宋体" panose="02010600030101010101" pitchFamily="2" charset="-122"/>
              </a:rPr>
              <a:t>定义域</a:t>
            </a:r>
            <a:r>
              <a:rPr lang="en-US" altLang="zh-CN" b="1" smtClean="0">
                <a:solidFill>
                  <a:srgbClr val="000000"/>
                </a:solidFill>
                <a:ea typeface="宋体" panose="02010600030101010101" pitchFamily="2" charset="-122"/>
              </a:rPr>
              <a:t>: </a:t>
            </a:r>
            <a:r>
              <a:rPr lang="en-US" altLang="zh-CN" b="1" i="1" smtClean="0">
                <a:solidFill>
                  <a:srgbClr val="000000"/>
                </a:solidFill>
                <a:ea typeface="宋体" panose="02010600030101010101" pitchFamily="2" charset="-122"/>
              </a:rPr>
              <a:t>x</a:t>
            </a:r>
            <a:r>
              <a:rPr lang="en-US" altLang="zh-CN" b="1" smtClean="0">
                <a:solidFill>
                  <a:srgbClr val="000000"/>
                </a:solidFill>
                <a:ea typeface="宋体" panose="02010600030101010101" pitchFamily="2" charset="-122"/>
                <a:sym typeface="Symbol" panose="05050102010706020507" pitchFamily="18" charset="2"/>
              </a:rPr>
              <a:t></a:t>
            </a:r>
            <a:r>
              <a:rPr lang="en-US" altLang="zh-CN" b="1" i="1" smtClean="0">
                <a:solidFill>
                  <a:srgbClr val="000000"/>
                </a:solidFill>
                <a:ea typeface="宋体" panose="02010600030101010101" pitchFamily="2" charset="-122"/>
              </a:rPr>
              <a:t>n</a:t>
            </a:r>
            <a:r>
              <a:rPr lang="en-US" altLang="zh-CN" b="1" i="1" smtClean="0">
                <a:solidFill>
                  <a:srgbClr val="000000"/>
                </a:solidFill>
                <a:latin typeface="Symbol" panose="05050102010706020507" pitchFamily="18" charset="2"/>
                <a:ea typeface="宋体" panose="02010600030101010101" pitchFamily="2" charset="-122"/>
              </a:rPr>
              <a:t>p</a:t>
            </a:r>
            <a:r>
              <a:rPr lang="zh-CN" altLang="en-US" b="1" smtClean="0">
                <a:solidFill>
                  <a:srgbClr val="000000"/>
                </a:solidFill>
                <a:ea typeface="宋体" panose="02010600030101010101" pitchFamily="2" charset="-122"/>
              </a:rPr>
              <a:t>。</a:t>
            </a:r>
            <a:endParaRPr lang="zh-CN" altLang="en-US" b="1" smtClean="0">
              <a:solidFill>
                <a:srgbClr val="000000"/>
              </a:solidFill>
              <a:ea typeface="宋体" panose="02010600030101010101" pitchFamily="2" charset="-122"/>
            </a:endParaRPr>
          </a:p>
          <a:p>
            <a:pPr>
              <a:lnSpc>
                <a:spcPct val="120000"/>
              </a:lnSpc>
            </a:pPr>
            <a:r>
              <a:rPr lang="zh-CN" altLang="en-US" b="1" smtClean="0">
                <a:solidFill>
                  <a:srgbClr val="000000"/>
                </a:solidFill>
                <a:ea typeface="宋体" panose="02010600030101010101" pitchFamily="2" charset="-122"/>
              </a:rPr>
              <a:t>周期</a:t>
            </a:r>
            <a:r>
              <a:rPr lang="en-US" altLang="zh-CN" b="1" smtClean="0">
                <a:solidFill>
                  <a:srgbClr val="000000"/>
                </a:solidFill>
                <a:ea typeface="宋体" panose="02010600030101010101" pitchFamily="2" charset="-122"/>
              </a:rPr>
              <a:t>: </a:t>
            </a:r>
            <a:r>
              <a:rPr lang="en-US" altLang="zh-CN" b="1" i="1" smtClean="0">
                <a:solidFill>
                  <a:srgbClr val="000000"/>
                </a:solidFill>
                <a:latin typeface="Symbol" panose="05050102010706020507" pitchFamily="18" charset="2"/>
                <a:ea typeface="宋体" panose="02010600030101010101" pitchFamily="2" charset="-122"/>
              </a:rPr>
              <a:t>p </a:t>
            </a:r>
            <a:r>
              <a:rPr lang="zh-CN" altLang="en-US" b="1" smtClean="0">
                <a:solidFill>
                  <a:srgbClr val="000000"/>
                </a:solidFill>
                <a:ea typeface="宋体" panose="02010600030101010101" pitchFamily="2" charset="-122"/>
              </a:rPr>
              <a:t>。奇函数。</a:t>
            </a:r>
            <a:endParaRPr lang="zh-CN" altLang="en-US" b="1" smtClean="0">
              <a:solidFill>
                <a:srgbClr val="000000"/>
              </a:solidFill>
              <a:ea typeface="宋体" panose="02010600030101010101" pitchFamily="2" charset="-122"/>
            </a:endParaRPr>
          </a:p>
        </p:txBody>
      </p:sp>
      <p:sp>
        <p:nvSpPr>
          <p:cNvPr id="149574" name="Text Box 70"/>
          <p:cNvSpPr txBox="1">
            <a:spLocks noChangeArrowheads="1"/>
          </p:cNvSpPr>
          <p:nvPr/>
        </p:nvSpPr>
        <p:spPr bwMode="auto">
          <a:xfrm>
            <a:off x="6299200" y="304801"/>
            <a:ext cx="223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ea typeface="宋体" panose="02010600030101010101" pitchFamily="2" charset="-122"/>
              </a:rPr>
              <a:t>余切函数</a:t>
            </a:r>
            <a:endParaRPr lang="zh-CN" altLang="en-US" b="1" smtClean="0">
              <a:solidFill>
                <a:srgbClr val="000000"/>
              </a:solidFill>
              <a:ea typeface="宋体" panose="02010600030101010101" pitchFamily="2" charset="-122"/>
            </a:endParaRPr>
          </a:p>
        </p:txBody>
      </p:sp>
      <p:graphicFrame>
        <p:nvGraphicFramePr>
          <p:cNvPr id="149575" name="Object 71"/>
          <p:cNvGraphicFramePr>
            <a:graphicFrameLocks noChangeAspect="1"/>
          </p:cNvGraphicFramePr>
          <p:nvPr/>
        </p:nvGraphicFramePr>
        <p:xfrm>
          <a:off x="8703736" y="419100"/>
          <a:ext cx="1896533" cy="381000"/>
        </p:xfrm>
        <a:graphic>
          <a:graphicData uri="http://schemas.openxmlformats.org/presentationml/2006/ole">
            <mc:AlternateContent xmlns:mc="http://schemas.openxmlformats.org/markup-compatibility/2006">
              <mc:Choice xmlns:v="urn:schemas-microsoft-com:vml" Requires="v">
                <p:oleObj spid="_x0000_s10306" name="公式" r:id="rId3" imgW="34137600" imgH="9144000" progId="Equation.3">
                  <p:embed/>
                </p:oleObj>
              </mc:Choice>
              <mc:Fallback>
                <p:oleObj name="公式" r:id="rId3" imgW="34137600" imgH="9144000" progId="Equation.3">
                  <p:embed/>
                  <p:pic>
                    <p:nvPicPr>
                      <p:cNvPr id="0" name="图片 10241"/>
                      <p:cNvPicPr>
                        <a:picLocks noChangeAspect="1"/>
                      </p:cNvPicPr>
                      <p:nvPr/>
                    </p:nvPicPr>
                    <p:blipFill>
                      <a:blip r:embed="rId4"/>
                      <a:stretch>
                        <a:fillRect/>
                      </a:stretch>
                    </p:blipFill>
                    <p:spPr>
                      <a:xfrm>
                        <a:off x="8703736" y="419100"/>
                        <a:ext cx="1896533" cy="381000"/>
                      </a:xfrm>
                      <a:prstGeom prst="rect">
                        <a:avLst/>
                      </a:prstGeom>
                      <a:noFill/>
                      <a:ln w="9525">
                        <a:noFill/>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9571"/>
                                        </p:tgtEl>
                                        <p:attrNameLst>
                                          <p:attrName>style.visibility</p:attrName>
                                        </p:attrNameLst>
                                      </p:cBhvr>
                                      <p:to>
                                        <p:strVal val="visible"/>
                                      </p:to>
                                    </p:set>
                                    <p:animEffect transition="in" filter="wipe(left)">
                                      <p:cBhvr>
                                        <p:cTn id="7" dur="500"/>
                                        <p:tgtEl>
                                          <p:spTgt spid="14957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9572"/>
                                        </p:tgtEl>
                                        <p:attrNameLst>
                                          <p:attrName>style.visibility</p:attrName>
                                        </p:attrNameLst>
                                      </p:cBhvr>
                                      <p:to>
                                        <p:strVal val="visible"/>
                                      </p:to>
                                    </p:set>
                                    <p:animEffect transition="in" filter="wipe(left)">
                                      <p:cBhvr>
                                        <p:cTn id="11" dur="500"/>
                                        <p:tgtEl>
                                          <p:spTgt spid="14957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9506">
                                            <p:txEl>
                                              <p:pRg st="0" end="0"/>
                                            </p:txEl>
                                          </p:spTgt>
                                        </p:tgtEl>
                                        <p:attrNameLst>
                                          <p:attrName>style.visibility</p:attrName>
                                        </p:attrNameLst>
                                      </p:cBhvr>
                                      <p:to>
                                        <p:strVal val="visible"/>
                                      </p:to>
                                    </p:set>
                                    <p:animEffect transition="in" filter="wipe(left)">
                                      <p:cBhvr>
                                        <p:cTn id="16" dur="500"/>
                                        <p:tgtEl>
                                          <p:spTgt spid="14950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9506">
                                            <p:txEl>
                                              <p:pRg st="1" end="1"/>
                                            </p:txEl>
                                          </p:spTgt>
                                        </p:tgtEl>
                                        <p:attrNameLst>
                                          <p:attrName>style.visibility</p:attrName>
                                        </p:attrNameLst>
                                      </p:cBhvr>
                                      <p:to>
                                        <p:strVal val="visible"/>
                                      </p:to>
                                    </p:set>
                                    <p:animEffect transition="in" filter="wipe(left)">
                                      <p:cBhvr>
                                        <p:cTn id="21" dur="500"/>
                                        <p:tgtEl>
                                          <p:spTgt spid="149506">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9507"/>
                                        </p:tgtEl>
                                        <p:attrNameLst>
                                          <p:attrName>style.visibility</p:attrName>
                                        </p:attrNameLst>
                                      </p:cBhvr>
                                      <p:to>
                                        <p:strVal val="visible"/>
                                      </p:to>
                                    </p:set>
                                    <p:animEffect transition="in" filter="wipe(left)">
                                      <p:cBhvr>
                                        <p:cTn id="26" dur="500"/>
                                        <p:tgtEl>
                                          <p:spTgt spid="14950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49535"/>
                                        </p:tgtEl>
                                        <p:attrNameLst>
                                          <p:attrName>style.visibility</p:attrName>
                                        </p:attrNameLst>
                                      </p:cBhvr>
                                      <p:to>
                                        <p:strVal val="visible"/>
                                      </p:to>
                                    </p:set>
                                    <p:animEffect transition="in" filter="wipe(up)">
                                      <p:cBhvr>
                                        <p:cTn id="31" dur="500"/>
                                        <p:tgtEl>
                                          <p:spTgt spid="14953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49534"/>
                                        </p:tgtEl>
                                        <p:attrNameLst>
                                          <p:attrName>style.visibility</p:attrName>
                                        </p:attrNameLst>
                                      </p:cBhvr>
                                      <p:to>
                                        <p:strVal val="visible"/>
                                      </p:to>
                                    </p:set>
                                    <p:animEffect transition="in" filter="wipe(up)">
                                      <p:cBhvr>
                                        <p:cTn id="36" dur="500"/>
                                        <p:tgtEl>
                                          <p:spTgt spid="149534"/>
                                        </p:tgtEl>
                                      </p:cBhvr>
                                    </p:animEffect>
                                  </p:childTnLst>
                                </p:cTn>
                              </p:par>
                            </p:childTnLst>
                          </p:cTn>
                        </p:par>
                        <p:par>
                          <p:cTn id="37" fill="hold">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149532"/>
                                        </p:tgtEl>
                                        <p:attrNameLst>
                                          <p:attrName>style.visibility</p:attrName>
                                        </p:attrNameLst>
                                      </p:cBhvr>
                                      <p:to>
                                        <p:strVal val="visible"/>
                                      </p:to>
                                    </p:set>
                                    <p:animEffect transition="in" filter="wipe(up)">
                                      <p:cBhvr>
                                        <p:cTn id="40" dur="500"/>
                                        <p:tgtEl>
                                          <p:spTgt spid="149532"/>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49533"/>
                                        </p:tgtEl>
                                        <p:attrNameLst>
                                          <p:attrName>style.visibility</p:attrName>
                                        </p:attrNameLst>
                                      </p:cBhvr>
                                      <p:to>
                                        <p:strVal val="visible"/>
                                      </p:to>
                                    </p:set>
                                    <p:animEffect transition="in" filter="wipe(up)">
                                      <p:cBhvr>
                                        <p:cTn id="44" dur="500"/>
                                        <p:tgtEl>
                                          <p:spTgt spid="14953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49574"/>
                                        </p:tgtEl>
                                        <p:attrNameLst>
                                          <p:attrName>style.visibility</p:attrName>
                                        </p:attrNameLst>
                                      </p:cBhvr>
                                      <p:to>
                                        <p:strVal val="visible"/>
                                      </p:to>
                                    </p:set>
                                    <p:animEffect transition="in" filter="wipe(left)">
                                      <p:cBhvr>
                                        <p:cTn id="49" dur="500"/>
                                        <p:tgtEl>
                                          <p:spTgt spid="149574"/>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149575"/>
                                        </p:tgtEl>
                                        <p:attrNameLst>
                                          <p:attrName>style.visibility</p:attrName>
                                        </p:attrNameLst>
                                      </p:cBhvr>
                                      <p:to>
                                        <p:strVal val="visible"/>
                                      </p:to>
                                    </p:set>
                                    <p:animEffect transition="in" filter="wipe(left)">
                                      <p:cBhvr>
                                        <p:cTn id="53" dur="500"/>
                                        <p:tgtEl>
                                          <p:spTgt spid="14957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49573">
                                            <p:txEl>
                                              <p:pRg st="0" end="0"/>
                                            </p:txEl>
                                          </p:spTgt>
                                        </p:tgtEl>
                                        <p:attrNameLst>
                                          <p:attrName>style.visibility</p:attrName>
                                        </p:attrNameLst>
                                      </p:cBhvr>
                                      <p:to>
                                        <p:strVal val="visible"/>
                                      </p:to>
                                    </p:set>
                                    <p:animEffect transition="in" filter="wipe(left)">
                                      <p:cBhvr>
                                        <p:cTn id="58" dur="500"/>
                                        <p:tgtEl>
                                          <p:spTgt spid="149573">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49573">
                                            <p:txEl>
                                              <p:pRg st="1" end="1"/>
                                            </p:txEl>
                                          </p:spTgt>
                                        </p:tgtEl>
                                        <p:attrNameLst>
                                          <p:attrName>style.visibility</p:attrName>
                                        </p:attrNameLst>
                                      </p:cBhvr>
                                      <p:to>
                                        <p:strVal val="visible"/>
                                      </p:to>
                                    </p:set>
                                    <p:animEffect transition="in" filter="wipe(left)">
                                      <p:cBhvr>
                                        <p:cTn id="63" dur="500"/>
                                        <p:tgtEl>
                                          <p:spTgt spid="149573">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49540"/>
                                        </p:tgtEl>
                                        <p:attrNameLst>
                                          <p:attrName>style.visibility</p:attrName>
                                        </p:attrNameLst>
                                      </p:cBhvr>
                                      <p:to>
                                        <p:strVal val="visible"/>
                                      </p:to>
                                    </p:set>
                                    <p:animEffect transition="in" filter="wipe(left)">
                                      <p:cBhvr>
                                        <p:cTn id="68" dur="500"/>
                                        <p:tgtEl>
                                          <p:spTgt spid="14954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149567"/>
                                        </p:tgtEl>
                                        <p:attrNameLst>
                                          <p:attrName>style.visibility</p:attrName>
                                        </p:attrNameLst>
                                      </p:cBhvr>
                                      <p:to>
                                        <p:strVal val="visible"/>
                                      </p:to>
                                    </p:set>
                                    <p:animEffect transition="in" filter="wipe(up)">
                                      <p:cBhvr>
                                        <p:cTn id="73" dur="500"/>
                                        <p:tgtEl>
                                          <p:spTgt spid="14956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149566"/>
                                        </p:tgtEl>
                                        <p:attrNameLst>
                                          <p:attrName>style.visibility</p:attrName>
                                        </p:attrNameLst>
                                      </p:cBhvr>
                                      <p:to>
                                        <p:strVal val="visible"/>
                                      </p:to>
                                    </p:set>
                                    <p:animEffect transition="in" filter="wipe(up)">
                                      <p:cBhvr>
                                        <p:cTn id="78" dur="500"/>
                                        <p:tgtEl>
                                          <p:spTgt spid="149566"/>
                                        </p:tgtEl>
                                      </p:cBhvr>
                                    </p:animEffect>
                                  </p:childTnLst>
                                </p:cTn>
                              </p:par>
                            </p:childTnLst>
                          </p:cTn>
                        </p:par>
                        <p:par>
                          <p:cTn id="79" fill="hold">
                            <p:stCondLst>
                              <p:cond delay="500"/>
                            </p:stCondLst>
                            <p:childTnLst>
                              <p:par>
                                <p:cTn id="80" presetID="22" presetClass="entr" presetSubtype="1" fill="hold" grpId="0" nodeType="afterEffect">
                                  <p:stCondLst>
                                    <p:cond delay="0"/>
                                  </p:stCondLst>
                                  <p:childTnLst>
                                    <p:set>
                                      <p:cBhvr>
                                        <p:cTn id="81" dur="1" fill="hold">
                                          <p:stCondLst>
                                            <p:cond delay="0"/>
                                          </p:stCondLst>
                                        </p:cTn>
                                        <p:tgtEl>
                                          <p:spTgt spid="149564"/>
                                        </p:tgtEl>
                                        <p:attrNameLst>
                                          <p:attrName>style.visibility</p:attrName>
                                        </p:attrNameLst>
                                      </p:cBhvr>
                                      <p:to>
                                        <p:strVal val="visible"/>
                                      </p:to>
                                    </p:set>
                                    <p:animEffect transition="in" filter="wipe(up)">
                                      <p:cBhvr>
                                        <p:cTn id="82" dur="500"/>
                                        <p:tgtEl>
                                          <p:spTgt spid="149564"/>
                                        </p:tgtEl>
                                      </p:cBhvr>
                                    </p:animEffect>
                                  </p:childTnLst>
                                </p:cTn>
                              </p:par>
                            </p:childTnLst>
                          </p:cTn>
                        </p:par>
                        <p:par>
                          <p:cTn id="83" fill="hold">
                            <p:stCondLst>
                              <p:cond delay="1000"/>
                            </p:stCondLst>
                            <p:childTnLst>
                              <p:par>
                                <p:cTn id="84" presetID="22" presetClass="entr" presetSubtype="1" fill="hold" grpId="0" nodeType="afterEffect">
                                  <p:stCondLst>
                                    <p:cond delay="0"/>
                                  </p:stCondLst>
                                  <p:childTnLst>
                                    <p:set>
                                      <p:cBhvr>
                                        <p:cTn id="85" dur="1" fill="hold">
                                          <p:stCondLst>
                                            <p:cond delay="0"/>
                                          </p:stCondLst>
                                        </p:cTn>
                                        <p:tgtEl>
                                          <p:spTgt spid="149565"/>
                                        </p:tgtEl>
                                        <p:attrNameLst>
                                          <p:attrName>style.visibility</p:attrName>
                                        </p:attrNameLst>
                                      </p:cBhvr>
                                      <p:to>
                                        <p:strVal val="visible"/>
                                      </p:to>
                                    </p:set>
                                    <p:animEffect transition="in" filter="wipe(up)">
                                      <p:cBhvr>
                                        <p:cTn id="86" dur="500"/>
                                        <p:tgtEl>
                                          <p:spTgt spid="149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autoUpdateAnimBg="0" build="p"/>
      <p:bldP spid="149532" grpId="0" animBg="1"/>
      <p:bldP spid="149533" grpId="0" animBg="1"/>
      <p:bldP spid="149534" grpId="0" animBg="1"/>
      <p:bldP spid="149564" grpId="0" animBg="1"/>
      <p:bldP spid="149565" grpId="0" animBg="1"/>
      <p:bldP spid="149566" grpId="0" animBg="1"/>
      <p:bldP spid="149571" grpId="0" autoUpdateAnimBg="0"/>
      <p:bldP spid="149573" grpId="0" autoUpdateAnimBg="0" build="p"/>
      <p:bldP spid="149574"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a:hlinkClick r:id="" action="ppaction://ole?verb=0"/>
          </p:cNvPr>
          <p:cNvGraphicFramePr>
            <a:graphicFrameLocks noChangeAspect="1"/>
          </p:cNvGraphicFramePr>
          <p:nvPr/>
        </p:nvGraphicFramePr>
        <p:xfrm>
          <a:off x="1285876" y="836712"/>
          <a:ext cx="10178415" cy="1176655"/>
        </p:xfrm>
        <a:graphic>
          <a:graphicData uri="http://schemas.openxmlformats.org/presentationml/2006/ole">
            <mc:AlternateContent xmlns:mc="http://schemas.openxmlformats.org/markup-compatibility/2006">
              <mc:Choice xmlns:v="urn:schemas-microsoft-com:vml" Requires="v">
                <p:oleObj spid="_x0000_s104482" name="Equation" r:id="rId1" imgW="131064000" imgH="15849600" progId="Equation.DSMT4">
                  <p:embed/>
                </p:oleObj>
              </mc:Choice>
              <mc:Fallback>
                <p:oleObj name="Equation" r:id="rId1" imgW="131064000" imgH="15849600" progId="Equation.DSMT4">
                  <p:embed/>
                  <p:pic>
                    <p:nvPicPr>
                      <p:cNvPr id="0" name="图片 104448"/>
                      <p:cNvPicPr>
                        <a:picLocks noChangeAspect="1"/>
                      </p:cNvPicPr>
                      <p:nvPr/>
                    </p:nvPicPr>
                    <p:blipFill>
                      <a:blip r:embed="rId2"/>
                      <a:stretch>
                        <a:fillRect/>
                      </a:stretch>
                    </p:blipFill>
                    <p:spPr>
                      <a:xfrm>
                        <a:off x="1285876" y="836712"/>
                        <a:ext cx="10178415" cy="1176655"/>
                      </a:xfrm>
                      <a:prstGeom prst="rect">
                        <a:avLst/>
                      </a:prstGeom>
                      <a:noFill/>
                      <a:ln w="9525">
                        <a:noFill/>
                      </a:ln>
                    </p:spPr>
                  </p:pic>
                </p:oleObj>
              </mc:Fallback>
            </mc:AlternateContent>
          </a:graphicData>
        </a:graphic>
      </p:graphicFrame>
      <p:pic>
        <p:nvPicPr>
          <p:cNvPr id="4" name="图片 3"/>
          <p:cNvPicPr>
            <a:picLocks noChangeAspect="1"/>
          </p:cNvPicPr>
          <p:nvPr/>
        </p:nvPicPr>
        <p:blipFill>
          <a:blip r:embed="rId3" cstate="print"/>
          <a:stretch>
            <a:fillRect/>
          </a:stretch>
        </p:blipFill>
        <p:spPr>
          <a:xfrm>
            <a:off x="1285813" y="2300814"/>
            <a:ext cx="9619739" cy="44105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994836" y="730254"/>
            <a:ext cx="101811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b="1" smtClean="0">
                <a:solidFill>
                  <a:srgbClr val="0000FF"/>
                </a:solidFill>
                <a:latin typeface="楷体_GB2312" panose="02010609030101010101" pitchFamily="49" charset="-122"/>
              </a:rPr>
              <a:t>几个常见的初等函数的带有佩亚诺余项的麦克劳林公式： </a:t>
            </a:r>
            <a:endParaRPr lang="zh-CN" altLang="en-US" b="1" smtClean="0">
              <a:solidFill>
                <a:srgbClr val="0000FF"/>
              </a:solidFill>
              <a:latin typeface="楷体_GB2312" panose="02010609030101010101" pitchFamily="49" charset="-122"/>
            </a:endParaRPr>
          </a:p>
        </p:txBody>
      </p:sp>
      <p:graphicFrame>
        <p:nvGraphicFramePr>
          <p:cNvPr id="196611" name="Object 3"/>
          <p:cNvGraphicFramePr>
            <a:graphicFrameLocks noChangeAspect="1"/>
          </p:cNvGraphicFramePr>
          <p:nvPr/>
        </p:nvGraphicFramePr>
        <p:xfrm>
          <a:off x="1422403" y="1752600"/>
          <a:ext cx="7076017" cy="838200"/>
        </p:xfrm>
        <a:graphic>
          <a:graphicData uri="http://schemas.openxmlformats.org/presentationml/2006/ole">
            <mc:AlternateContent xmlns:mc="http://schemas.openxmlformats.org/markup-compatibility/2006">
              <mc:Choice xmlns:v="urn:schemas-microsoft-com:vml" Requires="v">
                <p:oleObj spid="_x0000_s105599" name="Equation" r:id="rId1" imgW="127406400" imgH="20116800" progId="Equation.3">
                  <p:embed/>
                </p:oleObj>
              </mc:Choice>
              <mc:Fallback>
                <p:oleObj name="Equation" r:id="rId1" imgW="127406400" imgH="20116800" progId="Equation.3">
                  <p:embed/>
                  <p:pic>
                    <p:nvPicPr>
                      <p:cNvPr id="0" name="图片 105472"/>
                      <p:cNvPicPr>
                        <a:picLocks noChangeAspect="1"/>
                      </p:cNvPicPr>
                      <p:nvPr/>
                    </p:nvPicPr>
                    <p:blipFill>
                      <a:blip r:embed="rId2"/>
                      <a:stretch>
                        <a:fillRect/>
                      </a:stretch>
                    </p:blipFill>
                    <p:spPr>
                      <a:xfrm>
                        <a:off x="1422403" y="1752600"/>
                        <a:ext cx="7076017" cy="838200"/>
                      </a:xfrm>
                      <a:prstGeom prst="rect">
                        <a:avLst/>
                      </a:prstGeom>
                      <a:noFill/>
                      <a:ln w="9525">
                        <a:noFill/>
                      </a:ln>
                    </p:spPr>
                  </p:pic>
                </p:oleObj>
              </mc:Fallback>
            </mc:AlternateContent>
          </a:graphicData>
        </a:graphic>
      </p:graphicFrame>
      <p:graphicFrame>
        <p:nvGraphicFramePr>
          <p:cNvPr id="196612" name="Object 4"/>
          <p:cNvGraphicFramePr>
            <a:graphicFrameLocks noChangeAspect="1"/>
          </p:cNvGraphicFramePr>
          <p:nvPr/>
        </p:nvGraphicFramePr>
        <p:xfrm>
          <a:off x="1460500" y="2768600"/>
          <a:ext cx="9342967" cy="965200"/>
        </p:xfrm>
        <a:graphic>
          <a:graphicData uri="http://schemas.openxmlformats.org/presentationml/2006/ole">
            <mc:AlternateContent xmlns:mc="http://schemas.openxmlformats.org/markup-compatibility/2006">
              <mc:Choice xmlns:v="urn:schemas-microsoft-com:vml" Requires="v">
                <p:oleObj spid="_x0000_s105600" name="Equation" r:id="rId3" imgW="168249600" imgH="23164800" progId="Equation.3">
                  <p:embed/>
                </p:oleObj>
              </mc:Choice>
              <mc:Fallback>
                <p:oleObj name="Equation" r:id="rId3" imgW="168249600" imgH="23164800" progId="Equation.3">
                  <p:embed/>
                  <p:pic>
                    <p:nvPicPr>
                      <p:cNvPr id="0" name="图片 105473"/>
                      <p:cNvPicPr>
                        <a:picLocks noChangeAspect="1"/>
                      </p:cNvPicPr>
                      <p:nvPr/>
                    </p:nvPicPr>
                    <p:blipFill>
                      <a:blip r:embed="rId4"/>
                      <a:stretch>
                        <a:fillRect/>
                      </a:stretch>
                    </p:blipFill>
                    <p:spPr>
                      <a:xfrm>
                        <a:off x="1460500" y="2768600"/>
                        <a:ext cx="9342967" cy="965200"/>
                      </a:xfrm>
                      <a:prstGeom prst="rect">
                        <a:avLst/>
                      </a:prstGeom>
                      <a:noFill/>
                      <a:ln w="9525">
                        <a:noFill/>
                      </a:ln>
                    </p:spPr>
                  </p:pic>
                </p:oleObj>
              </mc:Fallback>
            </mc:AlternateContent>
          </a:graphicData>
        </a:graphic>
      </p:graphicFrame>
      <p:graphicFrame>
        <p:nvGraphicFramePr>
          <p:cNvPr id="196613" name="Object 5"/>
          <p:cNvGraphicFramePr>
            <a:graphicFrameLocks noChangeAspect="1"/>
          </p:cNvGraphicFramePr>
          <p:nvPr/>
        </p:nvGraphicFramePr>
        <p:xfrm>
          <a:off x="1443567" y="3962400"/>
          <a:ext cx="9427633" cy="965200"/>
        </p:xfrm>
        <a:graphic>
          <a:graphicData uri="http://schemas.openxmlformats.org/presentationml/2006/ole">
            <mc:AlternateContent xmlns:mc="http://schemas.openxmlformats.org/markup-compatibility/2006">
              <mc:Choice xmlns:v="urn:schemas-microsoft-com:vml" Requires="v">
                <p:oleObj spid="_x0000_s105601" name="Equation" r:id="rId5" imgW="169773600" imgH="23164800" progId="Equation.3">
                  <p:embed/>
                </p:oleObj>
              </mc:Choice>
              <mc:Fallback>
                <p:oleObj name="Equation" r:id="rId5" imgW="169773600" imgH="23164800" progId="Equation.3">
                  <p:embed/>
                  <p:pic>
                    <p:nvPicPr>
                      <p:cNvPr id="0" name="图片 105474"/>
                      <p:cNvPicPr>
                        <a:picLocks noChangeAspect="1"/>
                      </p:cNvPicPr>
                      <p:nvPr/>
                    </p:nvPicPr>
                    <p:blipFill>
                      <a:blip r:embed="rId6"/>
                      <a:stretch>
                        <a:fillRect/>
                      </a:stretch>
                    </p:blipFill>
                    <p:spPr>
                      <a:xfrm>
                        <a:off x="1443567" y="3962400"/>
                        <a:ext cx="9427633" cy="965200"/>
                      </a:xfrm>
                      <a:prstGeom prst="rect">
                        <a:avLst/>
                      </a:prstGeom>
                      <a:noFill/>
                      <a:ln w="9525">
                        <a:noFill/>
                      </a:ln>
                    </p:spPr>
                  </p:pic>
                </p:oleObj>
              </mc:Fallback>
            </mc:AlternateContent>
          </a:graphicData>
        </a:graphic>
      </p:graphicFrame>
      <p:graphicFrame>
        <p:nvGraphicFramePr>
          <p:cNvPr id="196614" name="Object 6"/>
          <p:cNvGraphicFramePr>
            <a:graphicFrameLocks noChangeAspect="1"/>
          </p:cNvGraphicFramePr>
          <p:nvPr/>
        </p:nvGraphicFramePr>
        <p:xfrm>
          <a:off x="1426635" y="5105400"/>
          <a:ext cx="9766300" cy="889000"/>
        </p:xfrm>
        <a:graphic>
          <a:graphicData uri="http://schemas.openxmlformats.org/presentationml/2006/ole">
            <mc:AlternateContent xmlns:mc="http://schemas.openxmlformats.org/markup-compatibility/2006">
              <mc:Choice xmlns:v="urn:schemas-microsoft-com:vml" Requires="v">
                <p:oleObj spid="_x0000_s105602" name="Equation" r:id="rId7" imgW="175869600" imgH="21336000" progId="Equation.3">
                  <p:embed/>
                </p:oleObj>
              </mc:Choice>
              <mc:Fallback>
                <p:oleObj name="Equation" r:id="rId7" imgW="175869600" imgH="21336000" progId="Equation.3">
                  <p:embed/>
                  <p:pic>
                    <p:nvPicPr>
                      <p:cNvPr id="0" name="图片 105475"/>
                      <p:cNvPicPr>
                        <a:picLocks noChangeAspect="1"/>
                      </p:cNvPicPr>
                      <p:nvPr/>
                    </p:nvPicPr>
                    <p:blipFill>
                      <a:blip r:embed="rId8"/>
                      <a:stretch>
                        <a:fillRect/>
                      </a:stretch>
                    </p:blipFill>
                    <p:spPr>
                      <a:xfrm>
                        <a:off x="1426635" y="5105400"/>
                        <a:ext cx="9766300" cy="889000"/>
                      </a:xfrm>
                      <a:prstGeom prst="rect">
                        <a:avLst/>
                      </a:prstGeom>
                      <a:noFill/>
                      <a:ln w="9525">
                        <a:noFill/>
                      </a:ln>
                    </p:spPr>
                  </p:pic>
                </p:oleObj>
              </mc:Fallback>
            </mc:AlternateContent>
          </a:graphicData>
        </a:graphic>
      </p:graphicFrame>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6611"/>
                                        </p:tgtEl>
                                        <p:attrNameLst>
                                          <p:attrName>style.visibility</p:attrName>
                                        </p:attrNameLst>
                                      </p:cBhvr>
                                      <p:to>
                                        <p:strVal val="visible"/>
                                      </p:to>
                                    </p:set>
                                    <p:animEffect transition="in" filter="wipe(left)">
                                      <p:cBhvr>
                                        <p:cTn id="7" dur="500"/>
                                        <p:tgtEl>
                                          <p:spTgt spid="1966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6612"/>
                                        </p:tgtEl>
                                        <p:attrNameLst>
                                          <p:attrName>style.visibility</p:attrName>
                                        </p:attrNameLst>
                                      </p:cBhvr>
                                      <p:to>
                                        <p:strVal val="visible"/>
                                      </p:to>
                                    </p:set>
                                    <p:animEffect transition="in" filter="wipe(left)">
                                      <p:cBhvr>
                                        <p:cTn id="12" dur="500"/>
                                        <p:tgtEl>
                                          <p:spTgt spid="1966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6613"/>
                                        </p:tgtEl>
                                        <p:attrNameLst>
                                          <p:attrName>style.visibility</p:attrName>
                                        </p:attrNameLst>
                                      </p:cBhvr>
                                      <p:to>
                                        <p:strVal val="visible"/>
                                      </p:to>
                                    </p:set>
                                    <p:animEffect transition="in" filter="wipe(left)">
                                      <p:cBhvr>
                                        <p:cTn id="17" dur="500"/>
                                        <p:tgtEl>
                                          <p:spTgt spid="1966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6614"/>
                                        </p:tgtEl>
                                        <p:attrNameLst>
                                          <p:attrName>style.visibility</p:attrName>
                                        </p:attrNameLst>
                                      </p:cBhvr>
                                      <p:to>
                                        <p:strVal val="visible"/>
                                      </p:to>
                                    </p:set>
                                    <p:animEffect transition="in" filter="wipe(left)">
                                      <p:cBhvr>
                                        <p:cTn id="22" dur="500"/>
                                        <p:tgtEl>
                                          <p:spTgt spid="196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2755" name="Object 3"/>
          <p:cNvGraphicFramePr>
            <a:graphicFrameLocks noChangeAspect="1"/>
          </p:cNvGraphicFramePr>
          <p:nvPr/>
        </p:nvGraphicFramePr>
        <p:xfrm>
          <a:off x="1219200" y="1471614"/>
          <a:ext cx="6756400" cy="835025"/>
        </p:xfrm>
        <a:graphic>
          <a:graphicData uri="http://schemas.openxmlformats.org/presentationml/2006/ole">
            <mc:AlternateContent xmlns:mc="http://schemas.openxmlformats.org/markup-compatibility/2006">
              <mc:Choice xmlns:v="urn:schemas-microsoft-com:vml" Requires="v">
                <p:oleObj spid="_x0000_s106561" name="Equation" r:id="rId1" imgW="121615200" imgH="20116800" progId="Equation.3">
                  <p:embed/>
                </p:oleObj>
              </mc:Choice>
              <mc:Fallback>
                <p:oleObj name="Equation" r:id="rId1" imgW="121615200" imgH="20116800" progId="Equation.3">
                  <p:embed/>
                  <p:pic>
                    <p:nvPicPr>
                      <p:cNvPr id="0" name="图片 106496"/>
                      <p:cNvPicPr>
                        <a:picLocks noChangeAspect="1"/>
                      </p:cNvPicPr>
                      <p:nvPr/>
                    </p:nvPicPr>
                    <p:blipFill>
                      <a:blip r:embed="rId2"/>
                      <a:stretch>
                        <a:fillRect/>
                      </a:stretch>
                    </p:blipFill>
                    <p:spPr>
                      <a:xfrm>
                        <a:off x="1219200" y="1471614"/>
                        <a:ext cx="6756400" cy="835025"/>
                      </a:xfrm>
                      <a:prstGeom prst="rect">
                        <a:avLst/>
                      </a:prstGeom>
                      <a:noFill/>
                      <a:ln w="9525">
                        <a:noFill/>
                      </a:ln>
                    </p:spPr>
                  </p:pic>
                </p:oleObj>
              </mc:Fallback>
            </mc:AlternateContent>
          </a:graphicData>
        </a:graphic>
      </p:graphicFrame>
      <p:graphicFrame>
        <p:nvGraphicFramePr>
          <p:cNvPr id="202756" name="Object 4"/>
          <p:cNvGraphicFramePr>
            <a:graphicFrameLocks noChangeAspect="1"/>
          </p:cNvGraphicFramePr>
          <p:nvPr/>
        </p:nvGraphicFramePr>
        <p:xfrm>
          <a:off x="1193804" y="2614613"/>
          <a:ext cx="8987367" cy="1778000"/>
        </p:xfrm>
        <a:graphic>
          <a:graphicData uri="http://schemas.openxmlformats.org/presentationml/2006/ole">
            <mc:AlternateContent xmlns:mc="http://schemas.openxmlformats.org/markup-compatibility/2006">
              <mc:Choice xmlns:v="urn:schemas-microsoft-com:vml" Requires="v">
                <p:oleObj spid="_x0000_s106562" name="Equation" r:id="rId3" imgW="161848800" imgH="42672000" progId="Equation.3">
                  <p:embed/>
                </p:oleObj>
              </mc:Choice>
              <mc:Fallback>
                <p:oleObj name="Equation" r:id="rId3" imgW="161848800" imgH="42672000" progId="Equation.3">
                  <p:embed/>
                  <p:pic>
                    <p:nvPicPr>
                      <p:cNvPr id="0" name="图片 106497"/>
                      <p:cNvPicPr>
                        <a:picLocks noChangeAspect="1"/>
                      </p:cNvPicPr>
                      <p:nvPr/>
                    </p:nvPicPr>
                    <p:blipFill>
                      <a:blip r:embed="rId4"/>
                      <a:stretch>
                        <a:fillRect/>
                      </a:stretch>
                    </p:blipFill>
                    <p:spPr>
                      <a:xfrm>
                        <a:off x="1193804" y="2614613"/>
                        <a:ext cx="8987367" cy="1778000"/>
                      </a:xfrm>
                      <a:prstGeom prst="rect">
                        <a:avLst/>
                      </a:prstGeom>
                      <a:noFill/>
                      <a:ln w="9525">
                        <a:noFill/>
                      </a:ln>
                    </p:spPr>
                  </p:pic>
                </p:oleObj>
              </mc:Fallback>
            </mc:AlternateContent>
          </a:graphicData>
        </a:graphic>
      </p:graphicFrame>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2755"/>
                                        </p:tgtEl>
                                        <p:attrNameLst>
                                          <p:attrName>style.visibility</p:attrName>
                                        </p:attrNameLst>
                                      </p:cBhvr>
                                      <p:to>
                                        <p:strVal val="visible"/>
                                      </p:to>
                                    </p:set>
                                    <p:animEffect transition="in" filter="wipe(left)">
                                      <p:cBhvr>
                                        <p:cTn id="7" dur="500"/>
                                        <p:tgtEl>
                                          <p:spTgt spid="2027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2756"/>
                                        </p:tgtEl>
                                        <p:attrNameLst>
                                          <p:attrName>style.visibility</p:attrName>
                                        </p:attrNameLst>
                                      </p:cBhvr>
                                      <p:to>
                                        <p:strVal val="visible"/>
                                      </p:to>
                                    </p:set>
                                    <p:animEffect transition="in" filter="wipe(left)">
                                      <p:cBhvr>
                                        <p:cTn id="12" dur="500"/>
                                        <p:tgtEl>
                                          <p:spTgt spid="202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02" name="Object 2">
            <a:hlinkClick r:id="" action="ppaction://ole?verb=0"/>
          </p:cNvPr>
          <p:cNvGraphicFramePr>
            <a:graphicFrameLocks noChangeAspect="1"/>
          </p:cNvGraphicFramePr>
          <p:nvPr/>
        </p:nvGraphicFramePr>
        <p:xfrm>
          <a:off x="551384" y="2204871"/>
          <a:ext cx="10441160" cy="3097213"/>
        </p:xfrm>
        <a:graphic>
          <a:graphicData uri="http://schemas.openxmlformats.org/presentationml/2006/ole">
            <mc:AlternateContent xmlns:mc="http://schemas.openxmlformats.org/markup-compatibility/2006">
              <mc:Choice xmlns:v="urn:schemas-microsoft-com:vml" Requires="v">
                <p:oleObj spid="_x0000_s107585" name="Equation" r:id="rId1" imgW="157581600" imgH="54254400" progId="Equation.DSMT4">
                  <p:embed/>
                </p:oleObj>
              </mc:Choice>
              <mc:Fallback>
                <p:oleObj name="Equation" r:id="rId1" imgW="157581600" imgH="54254400" progId="Equation.DSMT4">
                  <p:embed/>
                  <p:pic>
                    <p:nvPicPr>
                      <p:cNvPr id="0" name="图片 107520"/>
                      <p:cNvPicPr>
                        <a:picLocks noChangeAspect="1"/>
                      </p:cNvPicPr>
                      <p:nvPr/>
                    </p:nvPicPr>
                    <p:blipFill>
                      <a:blip r:embed="rId2"/>
                      <a:stretch>
                        <a:fillRect/>
                      </a:stretch>
                    </p:blipFill>
                    <p:spPr>
                      <a:xfrm>
                        <a:off x="551384" y="2204871"/>
                        <a:ext cx="10441160" cy="3097213"/>
                      </a:xfrm>
                      <a:prstGeom prst="rect">
                        <a:avLst/>
                      </a:prstGeom>
                      <a:noFill/>
                      <a:ln w="9525">
                        <a:noFill/>
                      </a:ln>
                    </p:spPr>
                  </p:pic>
                </p:oleObj>
              </mc:Fallback>
            </mc:AlternateContent>
          </a:graphicData>
        </a:graphic>
      </p:graphicFrame>
      <p:graphicFrame>
        <p:nvGraphicFramePr>
          <p:cNvPr id="768003" name="Object 3">
            <a:hlinkClick r:id="" action="ppaction://ole?verb=0"/>
          </p:cNvPr>
          <p:cNvGraphicFramePr>
            <a:graphicFrameLocks noChangeAspect="1"/>
          </p:cNvGraphicFramePr>
          <p:nvPr/>
        </p:nvGraphicFramePr>
        <p:xfrm>
          <a:off x="1631524" y="620688"/>
          <a:ext cx="6951663" cy="1439862"/>
        </p:xfrm>
        <a:graphic>
          <a:graphicData uri="http://schemas.openxmlformats.org/presentationml/2006/ole">
            <mc:AlternateContent xmlns:mc="http://schemas.openxmlformats.org/markup-compatibility/2006">
              <mc:Choice xmlns:v="urn:schemas-microsoft-com:vml" Requires="v">
                <p:oleObj spid="_x0000_s107586" name="" r:id="rId3" imgW="51511200" imgH="10668000" progId="Equation.3">
                  <p:embed/>
                </p:oleObj>
              </mc:Choice>
              <mc:Fallback>
                <p:oleObj name="" r:id="rId3" imgW="51511200" imgH="10668000" progId="Equation.3">
                  <p:embed/>
                  <p:pic>
                    <p:nvPicPr>
                      <p:cNvPr id="0" name="图片 107521"/>
                      <p:cNvPicPr>
                        <a:picLocks noChangeAspect="1"/>
                      </p:cNvPicPr>
                      <p:nvPr/>
                    </p:nvPicPr>
                    <p:blipFill>
                      <a:blip r:embed="rId4"/>
                      <a:stretch>
                        <a:fillRect/>
                      </a:stretch>
                    </p:blipFill>
                    <p:spPr>
                      <a:xfrm>
                        <a:off x="1631524" y="620688"/>
                        <a:ext cx="6951663" cy="1439862"/>
                      </a:xfrm>
                      <a:prstGeom prst="rect">
                        <a:avLst/>
                      </a:prstGeom>
                      <a:noFill/>
                      <a:ln w="9525">
                        <a:noFill/>
                      </a:ln>
                    </p:spPr>
                  </p:pic>
                </p:oleObj>
              </mc:Fallback>
            </mc:AlternateContent>
          </a:graphicData>
        </a:graphic>
      </p:graphicFrame>
    </p:spTree>
  </p:cSld>
  <p:clrMapOvr>
    <a:masterClrMapping/>
  </p:clrMapOvr>
  <p:transition>
    <p:zoom/>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4" name="Rectangle 2"/>
          <p:cNvSpPr>
            <a:spLocks noGrp="1" noChangeArrowheads="1"/>
          </p:cNvSpPr>
          <p:nvPr>
            <p:ph type="title" idx="4294967295"/>
          </p:nvPr>
        </p:nvSpPr>
        <p:spPr>
          <a:xfrm>
            <a:off x="-262384" y="620688"/>
            <a:ext cx="5134248" cy="609600"/>
          </a:xfrm>
        </p:spPr>
        <p:txBody>
          <a:bodyPr/>
          <a:lstStyle/>
          <a:p>
            <a:r>
              <a:rPr lang="zh-CN" altLang="en-US" sz="3200" b="1" dirty="0" smtClean="0">
                <a:solidFill>
                  <a:schemeClr val="accent2"/>
                </a:solidFill>
                <a:latin typeface="楷体_GB2312" panose="02010609030101010101" pitchFamily="49" charset="-122"/>
                <a:ea typeface="楷体_GB2312" panose="02010609030101010101" pitchFamily="49" charset="-122"/>
              </a:rPr>
              <a:t>多元函数</a:t>
            </a:r>
            <a:r>
              <a:rPr lang="zh-CN" altLang="en-US" sz="3200" b="1" dirty="0">
                <a:solidFill>
                  <a:schemeClr val="accent2"/>
                </a:solidFill>
                <a:latin typeface="楷体_GB2312" panose="02010609030101010101" pitchFamily="49" charset="-122"/>
                <a:ea typeface="楷体_GB2312" panose="02010609030101010101" pitchFamily="49" charset="-122"/>
              </a:rPr>
              <a:t>的概念</a:t>
            </a:r>
            <a:r>
              <a:rPr lang="zh-CN" altLang="en-US" sz="3200" b="1" dirty="0">
                <a:latin typeface="楷体_GB2312" panose="02010609030101010101" pitchFamily="49" charset="-122"/>
                <a:ea typeface="楷体_GB2312" panose="02010609030101010101" pitchFamily="49" charset="-122"/>
              </a:rPr>
              <a:t>  </a:t>
            </a:r>
            <a:endParaRPr lang="zh-CN" altLang="en-US" sz="3200" b="1" dirty="0">
              <a:solidFill>
                <a:schemeClr val="accent2"/>
              </a:solidFill>
              <a:latin typeface="楷体_GB2312" panose="02010609030101010101" pitchFamily="49" charset="-122"/>
              <a:ea typeface="楷体_GB2312" panose="02010609030101010101" pitchFamily="49" charset="-122"/>
            </a:endParaRPr>
          </a:p>
        </p:txBody>
      </p:sp>
      <p:sp>
        <p:nvSpPr>
          <p:cNvPr id="161795" name="Text Box 3"/>
          <p:cNvSpPr txBox="1">
            <a:spLocks noChangeArrowheads="1"/>
          </p:cNvSpPr>
          <p:nvPr/>
        </p:nvSpPr>
        <p:spPr bwMode="auto">
          <a:xfrm>
            <a:off x="812800" y="1109688"/>
            <a:ext cx="1524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000000"/>
                </a:solidFill>
                <a:latin typeface="楷体_GB2312" panose="02010609030101010101" pitchFamily="49" charset="-122"/>
              </a:rPr>
              <a:t>引例</a:t>
            </a:r>
            <a:r>
              <a:rPr lang="en-US" altLang="zh-CN" b="1" dirty="0" smtClean="0">
                <a:solidFill>
                  <a:srgbClr val="000000"/>
                </a:solidFill>
                <a:latin typeface="楷体_GB2312" panose="02010609030101010101" pitchFamily="49" charset="-122"/>
              </a:rPr>
              <a:t>:</a:t>
            </a:r>
            <a:endParaRPr lang="en-US" altLang="zh-CN" dirty="0" smtClean="0">
              <a:solidFill>
                <a:srgbClr val="000000"/>
              </a:solidFill>
              <a:latin typeface="楷体_GB2312" panose="02010609030101010101" pitchFamily="49" charset="-122"/>
            </a:endParaRPr>
          </a:p>
        </p:txBody>
      </p:sp>
      <p:sp>
        <p:nvSpPr>
          <p:cNvPr id="161796" name="Text Box 4"/>
          <p:cNvSpPr txBox="1">
            <a:spLocks noChangeArrowheads="1"/>
          </p:cNvSpPr>
          <p:nvPr/>
        </p:nvSpPr>
        <p:spPr bwMode="auto">
          <a:xfrm>
            <a:off x="609600" y="1676401"/>
            <a:ext cx="406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mtClean="0">
                <a:solidFill>
                  <a:srgbClr val="66FF33"/>
                </a:solidFill>
                <a:latin typeface="楷体_GB2312" panose="02010609030101010101" pitchFamily="49" charset="-122"/>
                <a:sym typeface="Symbol" panose="05050102010706020507" pitchFamily="18" charset="2"/>
              </a:rPr>
              <a:t> </a:t>
            </a:r>
            <a:r>
              <a:rPr lang="zh-CN" altLang="en-US" b="1" smtClean="0">
                <a:solidFill>
                  <a:srgbClr val="333399"/>
                </a:solidFill>
                <a:latin typeface="楷体_GB2312" panose="02010609030101010101" pitchFamily="49" charset="-122"/>
              </a:rPr>
              <a:t>圆柱体的体积</a:t>
            </a:r>
            <a:endParaRPr lang="zh-CN" altLang="en-US" b="1" smtClean="0">
              <a:solidFill>
                <a:srgbClr val="333399"/>
              </a:solidFill>
              <a:latin typeface="楷体_GB2312" panose="02010609030101010101" pitchFamily="49" charset="-122"/>
            </a:endParaRPr>
          </a:p>
        </p:txBody>
      </p:sp>
      <p:sp>
        <p:nvSpPr>
          <p:cNvPr id="161797" name="Text Box 5"/>
          <p:cNvSpPr txBox="1">
            <a:spLocks noChangeArrowheads="1"/>
          </p:cNvSpPr>
          <p:nvPr/>
        </p:nvSpPr>
        <p:spPr bwMode="auto">
          <a:xfrm>
            <a:off x="609600" y="2744081"/>
            <a:ext cx="548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mtClean="0">
                <a:solidFill>
                  <a:srgbClr val="66FF33"/>
                </a:solidFill>
                <a:latin typeface="楷体_GB2312" panose="02010609030101010101" pitchFamily="49" charset="-122"/>
                <a:sym typeface="Symbol" panose="05050102010706020507" pitchFamily="18" charset="2"/>
              </a:rPr>
              <a:t> </a:t>
            </a:r>
            <a:r>
              <a:rPr lang="zh-CN" altLang="en-US" b="1" smtClean="0">
                <a:solidFill>
                  <a:srgbClr val="333399"/>
                </a:solidFill>
                <a:latin typeface="楷体_GB2312" panose="02010609030101010101" pitchFamily="49" charset="-122"/>
              </a:rPr>
              <a:t>定量理想气体的压强</a:t>
            </a:r>
            <a:endParaRPr lang="zh-CN" altLang="en-US" b="1" smtClean="0">
              <a:solidFill>
                <a:srgbClr val="333399"/>
              </a:solidFill>
              <a:latin typeface="楷体_GB2312" panose="02010609030101010101" pitchFamily="49" charset="-122"/>
            </a:endParaRPr>
          </a:p>
        </p:txBody>
      </p:sp>
      <p:sp>
        <p:nvSpPr>
          <p:cNvPr id="161798" name="Text Box 6"/>
          <p:cNvSpPr txBox="1">
            <a:spLocks noChangeArrowheads="1"/>
          </p:cNvSpPr>
          <p:nvPr/>
        </p:nvSpPr>
        <p:spPr bwMode="auto">
          <a:xfrm>
            <a:off x="609600" y="4252913"/>
            <a:ext cx="599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mtClean="0">
                <a:solidFill>
                  <a:srgbClr val="66FF33"/>
                </a:solidFill>
                <a:latin typeface="楷体_GB2312" panose="02010609030101010101" pitchFamily="49" charset="-122"/>
                <a:sym typeface="Symbol" panose="05050102010706020507" pitchFamily="18" charset="2"/>
              </a:rPr>
              <a:t> </a:t>
            </a:r>
            <a:r>
              <a:rPr lang="zh-CN" altLang="en-US" b="1" smtClean="0">
                <a:solidFill>
                  <a:srgbClr val="333399"/>
                </a:solidFill>
                <a:latin typeface="楷体_GB2312" panose="02010609030101010101" pitchFamily="49" charset="-122"/>
              </a:rPr>
              <a:t>三角形面积的海伦公式</a:t>
            </a:r>
            <a:endParaRPr lang="zh-CN" altLang="en-US" b="1" smtClean="0">
              <a:solidFill>
                <a:srgbClr val="333399"/>
              </a:solidFill>
              <a:latin typeface="楷体_GB2312" panose="02010609030101010101" pitchFamily="49" charset="-122"/>
            </a:endParaRPr>
          </a:p>
        </p:txBody>
      </p:sp>
      <p:graphicFrame>
        <p:nvGraphicFramePr>
          <p:cNvPr id="161799" name="Object 7"/>
          <p:cNvGraphicFramePr>
            <a:graphicFrameLocks noChangeAspect="1"/>
          </p:cNvGraphicFramePr>
          <p:nvPr/>
        </p:nvGraphicFramePr>
        <p:xfrm>
          <a:off x="1631952" y="2147181"/>
          <a:ext cx="2607733" cy="695325"/>
        </p:xfrm>
        <a:graphic>
          <a:graphicData uri="http://schemas.openxmlformats.org/presentationml/2006/ole">
            <mc:AlternateContent xmlns:mc="http://schemas.openxmlformats.org/markup-compatibility/2006">
              <mc:Choice xmlns:v="urn:schemas-microsoft-com:vml" Requires="v">
                <p:oleObj spid="_x0000_s108919" name="公式" r:id="rId1" imgW="2095500" imgH="596900" progId="Equation.3">
                  <p:embed/>
                </p:oleObj>
              </mc:Choice>
              <mc:Fallback>
                <p:oleObj name="公式" r:id="rId1" imgW="2095500" imgH="596900" progId="Equation.3">
                  <p:embed/>
                  <p:pic>
                    <p:nvPicPr>
                      <p:cNvPr id="0" name="图片 108544"/>
                      <p:cNvPicPr>
                        <a:picLocks noChangeAspect="1"/>
                      </p:cNvPicPr>
                      <p:nvPr/>
                    </p:nvPicPr>
                    <p:blipFill>
                      <a:blip r:embed="rId2">
                        <a:biLevel thresh="50000"/>
                        <a:grayscl/>
                      </a:blip>
                      <a:stretch>
                        <a:fillRect/>
                      </a:stretch>
                    </p:blipFill>
                    <p:spPr>
                      <a:xfrm>
                        <a:off x="1631952" y="2147181"/>
                        <a:ext cx="2607733" cy="695325"/>
                      </a:xfrm>
                      <a:prstGeom prst="rect">
                        <a:avLst/>
                      </a:prstGeom>
                      <a:noFill/>
                      <a:ln w="9525">
                        <a:noFill/>
                      </a:ln>
                    </p:spPr>
                  </p:pic>
                </p:oleObj>
              </mc:Fallback>
            </mc:AlternateContent>
          </a:graphicData>
        </a:graphic>
      </p:graphicFrame>
      <p:graphicFrame>
        <p:nvGraphicFramePr>
          <p:cNvPr id="161800" name="Object 8"/>
          <p:cNvGraphicFramePr>
            <a:graphicFrameLocks noChangeAspect="1"/>
          </p:cNvGraphicFramePr>
          <p:nvPr/>
        </p:nvGraphicFramePr>
        <p:xfrm>
          <a:off x="2057400" y="3344863"/>
          <a:ext cx="4267200" cy="838200"/>
        </p:xfrm>
        <a:graphic>
          <a:graphicData uri="http://schemas.openxmlformats.org/presentationml/2006/ole">
            <mc:AlternateContent xmlns:mc="http://schemas.openxmlformats.org/markup-compatibility/2006">
              <mc:Choice xmlns:v="urn:schemas-microsoft-com:vml" Requires="v">
                <p:oleObj spid="_x0000_s108920" name="公式" r:id="rId3" imgW="4267200" imgH="1117600" progId="Equation.3">
                  <p:embed/>
                </p:oleObj>
              </mc:Choice>
              <mc:Fallback>
                <p:oleObj name="公式" r:id="rId3" imgW="4267200" imgH="1117600" progId="Equation.3">
                  <p:embed/>
                  <p:pic>
                    <p:nvPicPr>
                      <p:cNvPr id="0" name="图片 108545"/>
                      <p:cNvPicPr>
                        <a:picLocks noChangeAspect="1"/>
                      </p:cNvPicPr>
                      <p:nvPr/>
                    </p:nvPicPr>
                    <p:blipFill>
                      <a:blip r:embed="rId4">
                        <a:biLevel thresh="50000"/>
                        <a:grayscl/>
                      </a:blip>
                      <a:stretch>
                        <a:fillRect/>
                      </a:stretch>
                    </p:blipFill>
                    <p:spPr>
                      <a:xfrm>
                        <a:off x="2057400" y="3344863"/>
                        <a:ext cx="4267200" cy="838200"/>
                      </a:xfrm>
                      <a:prstGeom prst="rect">
                        <a:avLst/>
                      </a:prstGeom>
                      <a:noFill/>
                      <a:ln w="9525">
                        <a:noFill/>
                      </a:ln>
                    </p:spPr>
                  </p:pic>
                </p:oleObj>
              </mc:Fallback>
            </mc:AlternateContent>
          </a:graphicData>
        </a:graphic>
      </p:graphicFrame>
      <p:graphicFrame>
        <p:nvGraphicFramePr>
          <p:cNvPr id="161801" name="Object 9"/>
          <p:cNvGraphicFramePr>
            <a:graphicFrameLocks noChangeAspect="1"/>
          </p:cNvGraphicFramePr>
          <p:nvPr/>
        </p:nvGraphicFramePr>
        <p:xfrm>
          <a:off x="6225119" y="4113213"/>
          <a:ext cx="2876549" cy="825500"/>
        </p:xfrm>
        <a:graphic>
          <a:graphicData uri="http://schemas.openxmlformats.org/presentationml/2006/ole">
            <mc:AlternateContent xmlns:mc="http://schemas.openxmlformats.org/markup-compatibility/2006">
              <mc:Choice xmlns:v="urn:schemas-microsoft-com:vml" Requires="v">
                <p:oleObj spid="_x0000_s108921" name="公式" r:id="rId5" imgW="2882900" imgH="1104900" progId="Equation.3">
                  <p:embed/>
                </p:oleObj>
              </mc:Choice>
              <mc:Fallback>
                <p:oleObj name="公式" r:id="rId5" imgW="2882900" imgH="1104900" progId="Equation.3">
                  <p:embed/>
                  <p:pic>
                    <p:nvPicPr>
                      <p:cNvPr id="0" name="图片 108546"/>
                      <p:cNvPicPr>
                        <a:picLocks noChangeAspect="1"/>
                      </p:cNvPicPr>
                      <p:nvPr/>
                    </p:nvPicPr>
                    <p:blipFill>
                      <a:blip r:embed="rId6">
                        <a:biLevel thresh="50000"/>
                        <a:grayscl/>
                      </a:blip>
                      <a:stretch>
                        <a:fillRect/>
                      </a:stretch>
                    </p:blipFill>
                    <p:spPr>
                      <a:xfrm>
                        <a:off x="6225119" y="4113213"/>
                        <a:ext cx="2876549" cy="825500"/>
                      </a:xfrm>
                      <a:prstGeom prst="rect">
                        <a:avLst/>
                      </a:prstGeom>
                      <a:noFill/>
                      <a:ln w="9525">
                        <a:noFill/>
                      </a:ln>
                    </p:spPr>
                  </p:pic>
                </p:oleObj>
              </mc:Fallback>
            </mc:AlternateContent>
          </a:graphicData>
        </a:graphic>
      </p:graphicFrame>
      <p:grpSp>
        <p:nvGrpSpPr>
          <p:cNvPr id="161802" name="Group 10"/>
          <p:cNvGrpSpPr/>
          <p:nvPr/>
        </p:nvGrpSpPr>
        <p:grpSpPr bwMode="auto">
          <a:xfrm>
            <a:off x="9448800" y="4343400"/>
            <a:ext cx="1930400" cy="1219200"/>
            <a:chOff x="4224" y="2400"/>
            <a:chExt cx="912" cy="768"/>
          </a:xfrm>
        </p:grpSpPr>
        <p:sp>
          <p:nvSpPr>
            <p:cNvPr id="161803" name="Freeform 11"/>
            <p:cNvSpPr/>
            <p:nvPr/>
          </p:nvSpPr>
          <p:spPr bwMode="auto">
            <a:xfrm>
              <a:off x="4224" y="2400"/>
              <a:ext cx="912" cy="768"/>
            </a:xfrm>
            <a:custGeom>
              <a:avLst/>
              <a:gdLst>
                <a:gd name="T0" fmla="*/ 480 w 912"/>
                <a:gd name="T1" fmla="*/ 0 h 768"/>
                <a:gd name="T2" fmla="*/ 0 w 912"/>
                <a:gd name="T3" fmla="*/ 480 h 768"/>
                <a:gd name="T4" fmla="*/ 912 w 912"/>
                <a:gd name="T5" fmla="*/ 768 h 768"/>
                <a:gd name="T6" fmla="*/ 480 w 912"/>
                <a:gd name="T7" fmla="*/ 0 h 768"/>
              </a:gdLst>
              <a:ahLst/>
              <a:cxnLst>
                <a:cxn ang="0">
                  <a:pos x="T0" y="T1"/>
                </a:cxn>
                <a:cxn ang="0">
                  <a:pos x="T2" y="T3"/>
                </a:cxn>
                <a:cxn ang="0">
                  <a:pos x="T4" y="T5"/>
                </a:cxn>
                <a:cxn ang="0">
                  <a:pos x="T6" y="T7"/>
                </a:cxn>
              </a:cxnLst>
              <a:rect l="0" t="0" r="r" b="b"/>
              <a:pathLst>
                <a:path w="912" h="768">
                  <a:moveTo>
                    <a:pt x="480" y="0"/>
                  </a:moveTo>
                  <a:lnTo>
                    <a:pt x="0" y="480"/>
                  </a:lnTo>
                  <a:lnTo>
                    <a:pt x="912" y="768"/>
                  </a:lnTo>
                  <a:lnTo>
                    <a:pt x="480" y="0"/>
                  </a:lnTo>
                  <a:close/>
                </a:path>
              </a:pathLst>
            </a:custGeom>
            <a:gradFill rotWithShape="0">
              <a:gsLst>
                <a:gs pos="0">
                  <a:schemeClr val="folHlink">
                    <a:gamma/>
                    <a:shade val="46275"/>
                    <a:invGamma/>
                  </a:schemeClr>
                </a:gs>
                <a:gs pos="100000">
                  <a:schemeClr val="folHlink"/>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aphicFrame>
          <p:nvGraphicFramePr>
            <p:cNvPr id="161804" name="Object 12"/>
            <p:cNvGraphicFramePr>
              <a:graphicFrameLocks noChangeAspect="1"/>
            </p:cNvGraphicFramePr>
            <p:nvPr/>
          </p:nvGraphicFramePr>
          <p:xfrm>
            <a:off x="4492" y="3016"/>
            <a:ext cx="128" cy="152"/>
          </p:xfrm>
          <a:graphic>
            <a:graphicData uri="http://schemas.openxmlformats.org/presentationml/2006/ole">
              <mc:AlternateContent xmlns:mc="http://schemas.openxmlformats.org/markup-compatibility/2006">
                <mc:Choice xmlns:v="urn:schemas-microsoft-com:vml" Requires="v">
                  <p:oleObj spid="_x0000_s108922" name="Equation" r:id="rId7" imgW="266700" imgH="317500" progId="Equation.3">
                    <p:embed/>
                  </p:oleObj>
                </mc:Choice>
                <mc:Fallback>
                  <p:oleObj name="Equation" r:id="rId7" imgW="266700" imgH="317500" progId="Equation.3">
                    <p:embed/>
                    <p:pic>
                      <p:nvPicPr>
                        <p:cNvPr id="0" name="图片 108547"/>
                        <p:cNvPicPr>
                          <a:picLocks noChangeAspect="1"/>
                        </p:cNvPicPr>
                        <p:nvPr/>
                      </p:nvPicPr>
                      <p:blipFill>
                        <a:blip r:embed="rId8"/>
                        <a:stretch>
                          <a:fillRect/>
                        </a:stretch>
                      </p:blipFill>
                      <p:spPr>
                        <a:xfrm>
                          <a:off x="4492" y="3016"/>
                          <a:ext cx="128" cy="152"/>
                        </a:xfrm>
                        <a:prstGeom prst="rect">
                          <a:avLst/>
                        </a:prstGeom>
                        <a:noFill/>
                        <a:ln w="9525">
                          <a:noFill/>
                        </a:ln>
                      </p:spPr>
                    </p:pic>
                  </p:oleObj>
                </mc:Fallback>
              </mc:AlternateContent>
            </a:graphicData>
          </a:graphic>
        </p:graphicFrame>
        <p:graphicFrame>
          <p:nvGraphicFramePr>
            <p:cNvPr id="161805" name="Object 13"/>
            <p:cNvGraphicFramePr>
              <a:graphicFrameLocks noChangeAspect="1"/>
            </p:cNvGraphicFramePr>
            <p:nvPr/>
          </p:nvGraphicFramePr>
          <p:xfrm>
            <a:off x="4328" y="2448"/>
            <a:ext cx="136" cy="208"/>
          </p:xfrm>
          <a:graphic>
            <a:graphicData uri="http://schemas.openxmlformats.org/presentationml/2006/ole">
              <mc:AlternateContent xmlns:mc="http://schemas.openxmlformats.org/markup-compatibility/2006">
                <mc:Choice xmlns:v="urn:schemas-microsoft-com:vml" Requires="v">
                  <p:oleObj spid="_x0000_s108923" name="Equation" r:id="rId9" imgW="292100" imgH="444500" progId="Equation.3">
                    <p:embed/>
                  </p:oleObj>
                </mc:Choice>
                <mc:Fallback>
                  <p:oleObj name="Equation" r:id="rId9" imgW="292100" imgH="444500" progId="Equation.3">
                    <p:embed/>
                    <p:pic>
                      <p:nvPicPr>
                        <p:cNvPr id="0" name="图片 108548"/>
                        <p:cNvPicPr>
                          <a:picLocks noChangeAspect="1"/>
                        </p:cNvPicPr>
                        <p:nvPr/>
                      </p:nvPicPr>
                      <p:blipFill>
                        <a:blip r:embed="rId10"/>
                        <a:stretch>
                          <a:fillRect/>
                        </a:stretch>
                      </p:blipFill>
                      <p:spPr>
                        <a:xfrm>
                          <a:off x="4328" y="2448"/>
                          <a:ext cx="136" cy="208"/>
                        </a:xfrm>
                        <a:prstGeom prst="rect">
                          <a:avLst/>
                        </a:prstGeom>
                        <a:noFill/>
                        <a:ln w="9525">
                          <a:noFill/>
                        </a:ln>
                      </p:spPr>
                    </p:pic>
                  </p:oleObj>
                </mc:Fallback>
              </mc:AlternateContent>
            </a:graphicData>
          </a:graphic>
        </p:graphicFrame>
        <p:graphicFrame>
          <p:nvGraphicFramePr>
            <p:cNvPr id="161806" name="Object 14"/>
            <p:cNvGraphicFramePr>
              <a:graphicFrameLocks noChangeAspect="1"/>
            </p:cNvGraphicFramePr>
            <p:nvPr/>
          </p:nvGraphicFramePr>
          <p:xfrm>
            <a:off x="4944" y="2611"/>
            <a:ext cx="144" cy="152"/>
          </p:xfrm>
          <a:graphic>
            <a:graphicData uri="http://schemas.openxmlformats.org/presentationml/2006/ole">
              <mc:AlternateContent xmlns:mc="http://schemas.openxmlformats.org/markup-compatibility/2006">
                <mc:Choice xmlns:v="urn:schemas-microsoft-com:vml" Requires="v">
                  <p:oleObj spid="_x0000_s108924" name="Equation" r:id="rId11" imgW="304800" imgH="317500" progId="Equation.3">
                    <p:embed/>
                  </p:oleObj>
                </mc:Choice>
                <mc:Fallback>
                  <p:oleObj name="Equation" r:id="rId11" imgW="304800" imgH="317500" progId="Equation.3">
                    <p:embed/>
                    <p:pic>
                      <p:nvPicPr>
                        <p:cNvPr id="0" name="图片 108549"/>
                        <p:cNvPicPr>
                          <a:picLocks noChangeAspect="1"/>
                        </p:cNvPicPr>
                        <p:nvPr/>
                      </p:nvPicPr>
                      <p:blipFill>
                        <a:blip r:embed="rId12"/>
                        <a:stretch>
                          <a:fillRect/>
                        </a:stretch>
                      </p:blipFill>
                      <p:spPr>
                        <a:xfrm>
                          <a:off x="4944" y="2611"/>
                          <a:ext cx="144" cy="152"/>
                        </a:xfrm>
                        <a:prstGeom prst="rect">
                          <a:avLst/>
                        </a:prstGeom>
                        <a:noFill/>
                        <a:ln w="9525">
                          <a:noFill/>
                        </a:ln>
                      </p:spPr>
                    </p:pic>
                  </p:oleObj>
                </mc:Fallback>
              </mc:AlternateContent>
            </a:graphicData>
          </a:graphic>
        </p:graphicFrame>
      </p:grpSp>
      <p:graphicFrame>
        <p:nvGraphicFramePr>
          <p:cNvPr id="161807" name="Object 15"/>
          <p:cNvGraphicFramePr>
            <a:graphicFrameLocks noChangeAspect="1"/>
          </p:cNvGraphicFramePr>
          <p:nvPr/>
        </p:nvGraphicFramePr>
        <p:xfrm>
          <a:off x="4834468" y="2271713"/>
          <a:ext cx="3928533" cy="444500"/>
        </p:xfrm>
        <a:graphic>
          <a:graphicData uri="http://schemas.openxmlformats.org/presentationml/2006/ole">
            <mc:AlternateContent xmlns:mc="http://schemas.openxmlformats.org/markup-compatibility/2006">
              <mc:Choice xmlns:v="urn:schemas-microsoft-com:vml" Requires="v">
                <p:oleObj spid="_x0000_s108925" name="公式" r:id="rId13" imgW="3924300" imgH="596900" progId="Equation.3">
                  <p:embed/>
                </p:oleObj>
              </mc:Choice>
              <mc:Fallback>
                <p:oleObj name="公式" r:id="rId13" imgW="3924300" imgH="596900" progId="Equation.3">
                  <p:embed/>
                  <p:pic>
                    <p:nvPicPr>
                      <p:cNvPr id="0" name="图片 108550"/>
                      <p:cNvPicPr>
                        <a:picLocks noChangeAspect="1"/>
                      </p:cNvPicPr>
                      <p:nvPr/>
                    </p:nvPicPr>
                    <p:blipFill>
                      <a:blip r:embed="rId14">
                        <a:biLevel thresh="50000"/>
                        <a:grayscl/>
                      </a:blip>
                      <a:stretch>
                        <a:fillRect/>
                      </a:stretch>
                    </p:blipFill>
                    <p:spPr>
                      <a:xfrm>
                        <a:off x="4834468" y="2271713"/>
                        <a:ext cx="3928533" cy="444500"/>
                      </a:xfrm>
                      <a:prstGeom prst="rect">
                        <a:avLst/>
                      </a:prstGeom>
                      <a:noFill/>
                      <a:ln w="9525">
                        <a:noFill/>
                      </a:ln>
                    </p:spPr>
                  </p:pic>
                </p:oleObj>
              </mc:Fallback>
            </mc:AlternateContent>
          </a:graphicData>
        </a:graphic>
      </p:graphicFrame>
      <p:graphicFrame>
        <p:nvGraphicFramePr>
          <p:cNvPr id="161808" name="Object 16"/>
          <p:cNvGraphicFramePr>
            <a:graphicFrameLocks noChangeAspect="1"/>
          </p:cNvGraphicFramePr>
          <p:nvPr/>
        </p:nvGraphicFramePr>
        <p:xfrm>
          <a:off x="6773335" y="3503613"/>
          <a:ext cx="4468284" cy="444500"/>
        </p:xfrm>
        <a:graphic>
          <a:graphicData uri="http://schemas.openxmlformats.org/presentationml/2006/ole">
            <mc:AlternateContent xmlns:mc="http://schemas.openxmlformats.org/markup-compatibility/2006">
              <mc:Choice xmlns:v="urn:schemas-microsoft-com:vml" Requires="v">
                <p:oleObj spid="_x0000_s108926" name="公式" r:id="rId15" imgW="4470400" imgH="596900" progId="Equation.3">
                  <p:embed/>
                </p:oleObj>
              </mc:Choice>
              <mc:Fallback>
                <p:oleObj name="公式" r:id="rId15" imgW="4470400" imgH="596900" progId="Equation.3">
                  <p:embed/>
                  <p:pic>
                    <p:nvPicPr>
                      <p:cNvPr id="0" name="图片 108551"/>
                      <p:cNvPicPr>
                        <a:picLocks noChangeAspect="1"/>
                      </p:cNvPicPr>
                      <p:nvPr/>
                    </p:nvPicPr>
                    <p:blipFill>
                      <a:blip r:embed="rId16">
                        <a:biLevel thresh="50000"/>
                        <a:grayscl/>
                      </a:blip>
                      <a:stretch>
                        <a:fillRect/>
                      </a:stretch>
                    </p:blipFill>
                    <p:spPr>
                      <a:xfrm>
                        <a:off x="6773335" y="3503613"/>
                        <a:ext cx="4468284" cy="444500"/>
                      </a:xfrm>
                      <a:prstGeom prst="rect">
                        <a:avLst/>
                      </a:prstGeom>
                      <a:noFill/>
                      <a:ln w="9525">
                        <a:noFill/>
                      </a:ln>
                    </p:spPr>
                  </p:pic>
                </p:oleObj>
              </mc:Fallback>
            </mc:AlternateContent>
          </a:graphicData>
        </a:graphic>
      </p:graphicFrame>
      <p:graphicFrame>
        <p:nvGraphicFramePr>
          <p:cNvPr id="161809" name="Object 17"/>
          <p:cNvGraphicFramePr>
            <a:graphicFrameLocks noChangeAspect="1"/>
          </p:cNvGraphicFramePr>
          <p:nvPr/>
        </p:nvGraphicFramePr>
        <p:xfrm>
          <a:off x="1320804" y="5700713"/>
          <a:ext cx="7550151" cy="444500"/>
        </p:xfrm>
        <a:graphic>
          <a:graphicData uri="http://schemas.openxmlformats.org/presentationml/2006/ole">
            <mc:AlternateContent xmlns:mc="http://schemas.openxmlformats.org/markup-compatibility/2006">
              <mc:Choice xmlns:v="urn:schemas-microsoft-com:vml" Requires="v">
                <p:oleObj spid="_x0000_s108927" name="公式" r:id="rId17" imgW="7556500" imgH="596900" progId="Equation.3">
                  <p:embed/>
                </p:oleObj>
              </mc:Choice>
              <mc:Fallback>
                <p:oleObj name="公式" r:id="rId17" imgW="7556500" imgH="596900" progId="Equation.3">
                  <p:embed/>
                  <p:pic>
                    <p:nvPicPr>
                      <p:cNvPr id="0" name="图片 108552"/>
                      <p:cNvPicPr>
                        <a:picLocks noChangeAspect="1"/>
                      </p:cNvPicPr>
                      <p:nvPr/>
                    </p:nvPicPr>
                    <p:blipFill>
                      <a:blip r:embed="rId18">
                        <a:biLevel thresh="50000"/>
                        <a:grayscl/>
                      </a:blip>
                      <a:stretch>
                        <a:fillRect/>
                      </a:stretch>
                    </p:blipFill>
                    <p:spPr>
                      <a:xfrm>
                        <a:off x="1320804" y="5700713"/>
                        <a:ext cx="7550151" cy="444500"/>
                      </a:xfrm>
                      <a:prstGeom prst="rect">
                        <a:avLst/>
                      </a:prstGeom>
                      <a:noFill/>
                      <a:ln w="9525">
                        <a:noFill/>
                      </a:ln>
                    </p:spPr>
                  </p:pic>
                </p:oleObj>
              </mc:Fallback>
            </mc:AlternateContent>
          </a:graphicData>
        </a:graphic>
      </p:graphicFrame>
      <p:graphicFrame>
        <p:nvGraphicFramePr>
          <p:cNvPr id="161810" name="Object 18"/>
          <p:cNvGraphicFramePr>
            <a:graphicFrameLocks noChangeAspect="1"/>
          </p:cNvGraphicFramePr>
          <p:nvPr/>
        </p:nvGraphicFramePr>
        <p:xfrm>
          <a:off x="2167467" y="5002213"/>
          <a:ext cx="5484284" cy="469900"/>
        </p:xfrm>
        <a:graphic>
          <a:graphicData uri="http://schemas.openxmlformats.org/presentationml/2006/ole">
            <mc:AlternateContent xmlns:mc="http://schemas.openxmlformats.org/markup-compatibility/2006">
              <mc:Choice xmlns:v="urn:schemas-microsoft-com:vml" Requires="v">
                <p:oleObj spid="_x0000_s108928" name="公式" r:id="rId19" imgW="5486400" imgH="622300" progId="Equation.3">
                  <p:embed/>
                </p:oleObj>
              </mc:Choice>
              <mc:Fallback>
                <p:oleObj name="公式" r:id="rId19" imgW="5486400" imgH="622300" progId="Equation.3">
                  <p:embed/>
                  <p:pic>
                    <p:nvPicPr>
                      <p:cNvPr id="0" name="图片 108553"/>
                      <p:cNvPicPr>
                        <a:picLocks noChangeAspect="1"/>
                      </p:cNvPicPr>
                      <p:nvPr/>
                    </p:nvPicPr>
                    <p:blipFill>
                      <a:blip r:embed="rId20">
                        <a:biLevel thresh="50000"/>
                        <a:grayscl/>
                      </a:blip>
                      <a:stretch>
                        <a:fillRect/>
                      </a:stretch>
                    </p:blipFill>
                    <p:spPr>
                      <a:xfrm>
                        <a:off x="2167467" y="5002213"/>
                        <a:ext cx="5484284" cy="469900"/>
                      </a:xfrm>
                      <a:prstGeom prst="rect">
                        <a:avLst/>
                      </a:prstGeom>
                      <a:noFill/>
                      <a:ln w="9525">
                        <a:noFill/>
                      </a:ln>
                    </p:spPr>
                  </p:pic>
                </p:oleObj>
              </mc:Fallback>
            </mc:AlternateContent>
          </a:graphicData>
        </a:graphic>
      </p:graphicFrame>
      <p:grpSp>
        <p:nvGrpSpPr>
          <p:cNvPr id="161811" name="Group 19"/>
          <p:cNvGrpSpPr/>
          <p:nvPr/>
        </p:nvGrpSpPr>
        <p:grpSpPr bwMode="auto">
          <a:xfrm>
            <a:off x="9359900" y="981075"/>
            <a:ext cx="1830917" cy="1406525"/>
            <a:chOff x="4511" y="528"/>
            <a:chExt cx="865" cy="886"/>
          </a:xfrm>
        </p:grpSpPr>
        <p:sp>
          <p:nvSpPr>
            <p:cNvPr id="161812" name="Freeform 20"/>
            <p:cNvSpPr/>
            <p:nvPr/>
          </p:nvSpPr>
          <p:spPr bwMode="auto">
            <a:xfrm>
              <a:off x="4512" y="624"/>
              <a:ext cx="672" cy="672"/>
            </a:xfrm>
            <a:custGeom>
              <a:avLst/>
              <a:gdLst>
                <a:gd name="T0" fmla="*/ 0 w 672"/>
                <a:gd name="T1" fmla="*/ 672 h 672"/>
                <a:gd name="T2" fmla="*/ 672 w 672"/>
                <a:gd name="T3" fmla="*/ 672 h 672"/>
                <a:gd name="T4" fmla="*/ 672 w 672"/>
                <a:gd name="T5" fmla="*/ 0 h 672"/>
                <a:gd name="T6" fmla="*/ 0 w 672"/>
                <a:gd name="T7" fmla="*/ 0 h 672"/>
                <a:gd name="T8" fmla="*/ 0 w 672"/>
                <a:gd name="T9" fmla="*/ 672 h 672"/>
              </a:gdLst>
              <a:ahLst/>
              <a:cxnLst>
                <a:cxn ang="0">
                  <a:pos x="T0" y="T1"/>
                </a:cxn>
                <a:cxn ang="0">
                  <a:pos x="T2" y="T3"/>
                </a:cxn>
                <a:cxn ang="0">
                  <a:pos x="T4" y="T5"/>
                </a:cxn>
                <a:cxn ang="0">
                  <a:pos x="T6" y="T7"/>
                </a:cxn>
                <a:cxn ang="0">
                  <a:pos x="T8" y="T9"/>
                </a:cxn>
              </a:cxnLst>
              <a:rect l="0" t="0" r="r" b="b"/>
              <a:pathLst>
                <a:path w="672" h="672">
                  <a:moveTo>
                    <a:pt x="0" y="672"/>
                  </a:moveTo>
                  <a:lnTo>
                    <a:pt x="672" y="672"/>
                  </a:lnTo>
                  <a:lnTo>
                    <a:pt x="672" y="0"/>
                  </a:lnTo>
                  <a:lnTo>
                    <a:pt x="0" y="0"/>
                  </a:lnTo>
                  <a:lnTo>
                    <a:pt x="0" y="672"/>
                  </a:lnTo>
                  <a:close/>
                </a:path>
              </a:pathLst>
            </a:custGeom>
            <a:solidFill>
              <a:schemeClr va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61813" name="Oval 21"/>
            <p:cNvSpPr>
              <a:spLocks noChangeArrowheads="1"/>
            </p:cNvSpPr>
            <p:nvPr/>
          </p:nvSpPr>
          <p:spPr bwMode="auto">
            <a:xfrm>
              <a:off x="4512" y="528"/>
              <a:ext cx="672" cy="192"/>
            </a:xfrm>
            <a:prstGeom prst="ellipse">
              <a:avLst/>
            </a:prstGeom>
            <a:solidFill>
              <a:srgbClr val="FFFF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aphicFrame>
          <p:nvGraphicFramePr>
            <p:cNvPr id="161814" name="Object 22"/>
            <p:cNvGraphicFramePr>
              <a:graphicFrameLocks noChangeAspect="1"/>
            </p:cNvGraphicFramePr>
            <p:nvPr/>
          </p:nvGraphicFramePr>
          <p:xfrm>
            <a:off x="5232" y="864"/>
            <a:ext cx="144" cy="208"/>
          </p:xfrm>
          <a:graphic>
            <a:graphicData uri="http://schemas.openxmlformats.org/presentationml/2006/ole">
              <mc:AlternateContent xmlns:mc="http://schemas.openxmlformats.org/markup-compatibility/2006">
                <mc:Choice xmlns:v="urn:schemas-microsoft-com:vml" Requires="v">
                  <p:oleObj spid="_x0000_s108929" name="Equation" r:id="rId21" imgW="304800" imgH="444500" progId="Equation.3">
                    <p:embed/>
                  </p:oleObj>
                </mc:Choice>
                <mc:Fallback>
                  <p:oleObj name="Equation" r:id="rId21" imgW="304800" imgH="444500" progId="Equation.3">
                    <p:embed/>
                    <p:pic>
                      <p:nvPicPr>
                        <p:cNvPr id="0" name="图片 108554"/>
                        <p:cNvPicPr>
                          <a:picLocks noChangeAspect="1"/>
                        </p:cNvPicPr>
                        <p:nvPr/>
                      </p:nvPicPr>
                      <p:blipFill>
                        <a:blip r:embed="rId22"/>
                        <a:stretch>
                          <a:fillRect/>
                        </a:stretch>
                      </p:blipFill>
                      <p:spPr>
                        <a:xfrm>
                          <a:off x="5232" y="864"/>
                          <a:ext cx="144" cy="208"/>
                        </a:xfrm>
                        <a:prstGeom prst="rect">
                          <a:avLst/>
                        </a:prstGeom>
                        <a:noFill/>
                        <a:ln w="9525">
                          <a:noFill/>
                        </a:ln>
                      </p:spPr>
                    </p:pic>
                  </p:oleObj>
                </mc:Fallback>
              </mc:AlternateContent>
            </a:graphicData>
          </a:graphic>
        </p:graphicFrame>
        <p:graphicFrame>
          <p:nvGraphicFramePr>
            <p:cNvPr id="161815" name="Object 23"/>
            <p:cNvGraphicFramePr>
              <a:graphicFrameLocks noChangeAspect="1"/>
            </p:cNvGraphicFramePr>
            <p:nvPr/>
          </p:nvGraphicFramePr>
          <p:xfrm>
            <a:off x="4896" y="528"/>
            <a:ext cx="128" cy="144"/>
          </p:xfrm>
          <a:graphic>
            <a:graphicData uri="http://schemas.openxmlformats.org/presentationml/2006/ole">
              <mc:AlternateContent xmlns:mc="http://schemas.openxmlformats.org/markup-compatibility/2006">
                <mc:Choice xmlns:v="urn:schemas-microsoft-com:vml" Requires="v">
                  <p:oleObj spid="_x0000_s108930" name="Equation" r:id="rId23" imgW="266700" imgH="304800" progId="Equation.3">
                    <p:embed/>
                  </p:oleObj>
                </mc:Choice>
                <mc:Fallback>
                  <p:oleObj name="Equation" r:id="rId23" imgW="266700" imgH="304800" progId="Equation.3">
                    <p:embed/>
                    <p:pic>
                      <p:nvPicPr>
                        <p:cNvPr id="0" name="图片 108555"/>
                        <p:cNvPicPr>
                          <a:picLocks noChangeAspect="1"/>
                        </p:cNvPicPr>
                        <p:nvPr/>
                      </p:nvPicPr>
                      <p:blipFill>
                        <a:blip r:embed="rId24"/>
                        <a:stretch>
                          <a:fillRect/>
                        </a:stretch>
                      </p:blipFill>
                      <p:spPr>
                        <a:xfrm>
                          <a:off x="4896" y="528"/>
                          <a:ext cx="128" cy="144"/>
                        </a:xfrm>
                        <a:prstGeom prst="rect">
                          <a:avLst/>
                        </a:prstGeom>
                        <a:noFill/>
                        <a:ln w="9525">
                          <a:noFill/>
                        </a:ln>
                      </p:spPr>
                    </p:pic>
                  </p:oleObj>
                </mc:Fallback>
              </mc:AlternateContent>
            </a:graphicData>
          </a:graphic>
        </p:graphicFrame>
        <p:grpSp>
          <p:nvGrpSpPr>
            <p:cNvPr id="161816" name="Group 24"/>
            <p:cNvGrpSpPr/>
            <p:nvPr/>
          </p:nvGrpSpPr>
          <p:grpSpPr bwMode="auto">
            <a:xfrm>
              <a:off x="4511" y="1174"/>
              <a:ext cx="676" cy="240"/>
              <a:chOff x="4504" y="1441"/>
              <a:chExt cx="683" cy="240"/>
            </a:xfrm>
          </p:grpSpPr>
          <p:sp>
            <p:nvSpPr>
              <p:cNvPr id="161817" name="Arc 25"/>
              <p:cNvSpPr/>
              <p:nvPr/>
            </p:nvSpPr>
            <p:spPr bwMode="auto">
              <a:xfrm>
                <a:off x="4515" y="1540"/>
                <a:ext cx="672" cy="141"/>
              </a:xfrm>
              <a:custGeom>
                <a:avLst/>
                <a:gdLst>
                  <a:gd name="G0" fmla="+- 21098 0 0"/>
                  <a:gd name="G1" fmla="+- 3753 0 0"/>
                  <a:gd name="G2" fmla="+- 21600 0 0"/>
                  <a:gd name="T0" fmla="*/ 42370 w 42698"/>
                  <a:gd name="T1" fmla="*/ 0 h 25353"/>
                  <a:gd name="T2" fmla="*/ 0 w 42698"/>
                  <a:gd name="T3" fmla="*/ 8381 h 25353"/>
                  <a:gd name="T4" fmla="*/ 21098 w 42698"/>
                  <a:gd name="T5" fmla="*/ 3753 h 25353"/>
                </a:gdLst>
                <a:ahLst/>
                <a:cxnLst>
                  <a:cxn ang="0">
                    <a:pos x="T0" y="T1"/>
                  </a:cxn>
                  <a:cxn ang="0">
                    <a:pos x="T2" y="T3"/>
                  </a:cxn>
                  <a:cxn ang="0">
                    <a:pos x="T4" y="T5"/>
                  </a:cxn>
                </a:cxnLst>
                <a:rect l="0" t="0" r="r" b="b"/>
                <a:pathLst>
                  <a:path w="42698" h="25353" fill="none" extrusionOk="0">
                    <a:moveTo>
                      <a:pt x="42369" y="0"/>
                    </a:moveTo>
                    <a:cubicBezTo>
                      <a:pt x="42588" y="1239"/>
                      <a:pt x="42698" y="2494"/>
                      <a:pt x="42698" y="3753"/>
                    </a:cubicBezTo>
                    <a:cubicBezTo>
                      <a:pt x="42698" y="15682"/>
                      <a:pt x="33027" y="25353"/>
                      <a:pt x="21098" y="25353"/>
                    </a:cubicBezTo>
                    <a:cubicBezTo>
                      <a:pt x="10952" y="25353"/>
                      <a:pt x="2173" y="18291"/>
                      <a:pt x="-1" y="8381"/>
                    </a:cubicBezTo>
                  </a:path>
                  <a:path w="42698" h="25353" stroke="0" extrusionOk="0">
                    <a:moveTo>
                      <a:pt x="42369" y="0"/>
                    </a:moveTo>
                    <a:cubicBezTo>
                      <a:pt x="42588" y="1239"/>
                      <a:pt x="42698" y="2494"/>
                      <a:pt x="42698" y="3753"/>
                    </a:cubicBezTo>
                    <a:cubicBezTo>
                      <a:pt x="42698" y="15682"/>
                      <a:pt x="33027" y="25353"/>
                      <a:pt x="21098" y="25353"/>
                    </a:cubicBezTo>
                    <a:cubicBezTo>
                      <a:pt x="10952" y="25353"/>
                      <a:pt x="2173" y="18291"/>
                      <a:pt x="-1" y="8381"/>
                    </a:cubicBezTo>
                    <a:lnTo>
                      <a:pt x="21098" y="3753"/>
                    </a:lnTo>
                    <a:close/>
                  </a:path>
                </a:pathLst>
              </a:custGeom>
              <a:solidFill>
                <a:srgbClr val="FFFF00"/>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61818" name="Arc 26"/>
              <p:cNvSpPr/>
              <p:nvPr/>
            </p:nvSpPr>
            <p:spPr bwMode="auto">
              <a:xfrm flipV="1">
                <a:off x="4504" y="1441"/>
                <a:ext cx="677" cy="154"/>
              </a:xfrm>
              <a:custGeom>
                <a:avLst/>
                <a:gdLst>
                  <a:gd name="G0" fmla="+- 21600 0 0"/>
                  <a:gd name="G1" fmla="+- 6137 0 0"/>
                  <a:gd name="G2" fmla="+- 21600 0 0"/>
                  <a:gd name="T0" fmla="*/ 43027 w 43027"/>
                  <a:gd name="T1" fmla="*/ 8866 h 27737"/>
                  <a:gd name="T2" fmla="*/ 890 w 43027"/>
                  <a:gd name="T3" fmla="*/ 0 h 27737"/>
                  <a:gd name="T4" fmla="*/ 21600 w 43027"/>
                  <a:gd name="T5" fmla="*/ 6137 h 27737"/>
                </a:gdLst>
                <a:ahLst/>
                <a:cxnLst>
                  <a:cxn ang="0">
                    <a:pos x="T0" y="T1"/>
                  </a:cxn>
                  <a:cxn ang="0">
                    <a:pos x="T2" y="T3"/>
                  </a:cxn>
                  <a:cxn ang="0">
                    <a:pos x="T4" y="T5"/>
                  </a:cxn>
                </a:cxnLst>
                <a:rect l="0" t="0" r="r" b="b"/>
                <a:pathLst>
                  <a:path w="43027" h="27737" fill="none" extrusionOk="0">
                    <a:moveTo>
                      <a:pt x="43026" y="8865"/>
                    </a:moveTo>
                    <a:cubicBezTo>
                      <a:pt x="41653" y="19653"/>
                      <a:pt x="32474" y="27736"/>
                      <a:pt x="21600" y="27737"/>
                    </a:cubicBezTo>
                    <a:cubicBezTo>
                      <a:pt x="9670" y="27737"/>
                      <a:pt x="0" y="18066"/>
                      <a:pt x="0" y="6137"/>
                    </a:cubicBezTo>
                    <a:cubicBezTo>
                      <a:pt x="-1" y="4059"/>
                      <a:pt x="299" y="1992"/>
                      <a:pt x="890" y="0"/>
                    </a:cubicBezTo>
                  </a:path>
                  <a:path w="43027" h="27737" stroke="0" extrusionOk="0">
                    <a:moveTo>
                      <a:pt x="43026" y="8865"/>
                    </a:moveTo>
                    <a:cubicBezTo>
                      <a:pt x="41653" y="19653"/>
                      <a:pt x="32474" y="27736"/>
                      <a:pt x="21600" y="27737"/>
                    </a:cubicBezTo>
                    <a:cubicBezTo>
                      <a:pt x="9670" y="27737"/>
                      <a:pt x="0" y="18066"/>
                      <a:pt x="0" y="6137"/>
                    </a:cubicBezTo>
                    <a:cubicBezTo>
                      <a:pt x="-1" y="4059"/>
                      <a:pt x="299" y="1992"/>
                      <a:pt x="890" y="0"/>
                    </a:cubicBezTo>
                    <a:lnTo>
                      <a:pt x="21600" y="6137"/>
                    </a:lnTo>
                    <a:close/>
                  </a:path>
                </a:pathLst>
              </a:custGeom>
              <a:solidFill>
                <a:srgbClr val="FFFF00"/>
              </a:solidFill>
              <a:ln w="12700">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sp>
          <p:nvSpPr>
            <p:cNvPr id="161819" name="Line 27"/>
            <p:cNvSpPr>
              <a:spLocks noChangeShapeType="1"/>
            </p:cNvSpPr>
            <p:nvPr/>
          </p:nvSpPr>
          <p:spPr bwMode="auto">
            <a:xfrm>
              <a:off x="4848" y="624"/>
              <a:ext cx="336" cy="0"/>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sp>
        <p:nvSpPr>
          <p:cNvPr id="28" name="Rectangle 2"/>
          <p:cNvSpPr txBox="1">
            <a:spLocks noChangeArrowheads="1"/>
          </p:cNvSpPr>
          <p:nvPr/>
        </p:nvSpPr>
        <p:spPr bwMode="auto">
          <a:xfrm>
            <a:off x="1148081" y="83185"/>
            <a:ext cx="459803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0" lang="zh-CN" altLang="en-US" sz="4000" b="1" kern="0" dirty="0" smtClean="0">
                <a:solidFill>
                  <a:schemeClr val="tx1"/>
                </a:solidFill>
                <a:latin typeface="楷体_GB2312" panose="02010609030101010101" pitchFamily="49" charset="-122"/>
                <a:ea typeface="楷体_GB2312" panose="02010609030101010101" pitchFamily="49" charset="-122"/>
              </a:rPr>
              <a:t>四、多元函数  </a:t>
            </a:r>
            <a:endParaRPr kumimoji="0" lang="zh-CN" altLang="en-US" sz="4000" b="1" kern="0" dirty="0">
              <a:solidFill>
                <a:schemeClr val="tx1"/>
              </a:solidFill>
              <a:latin typeface="楷体_GB2312" panose="02010609030101010101" pitchFamily="49" charset="-122"/>
              <a:ea typeface="楷体_GB2312" panose="0201060903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1795"/>
                                        </p:tgtEl>
                                        <p:attrNameLst>
                                          <p:attrName>style.visibility</p:attrName>
                                        </p:attrNameLst>
                                      </p:cBhvr>
                                      <p:to>
                                        <p:strVal val="visible"/>
                                      </p:to>
                                    </p:set>
                                    <p:animEffect transition="in" filter="wipe(left)">
                                      <p:cBhvr>
                                        <p:cTn id="7" dur="500"/>
                                        <p:tgtEl>
                                          <p:spTgt spid="1617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1796"/>
                                        </p:tgtEl>
                                        <p:attrNameLst>
                                          <p:attrName>style.visibility</p:attrName>
                                        </p:attrNameLst>
                                      </p:cBhvr>
                                      <p:to>
                                        <p:strVal val="visible"/>
                                      </p:to>
                                    </p:set>
                                    <p:animEffect transition="in" filter="wipe(left)">
                                      <p:cBhvr>
                                        <p:cTn id="12" dur="500"/>
                                        <p:tgtEl>
                                          <p:spTgt spid="16179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1811"/>
                                        </p:tgtEl>
                                        <p:attrNameLst>
                                          <p:attrName>style.visibility</p:attrName>
                                        </p:attrNameLst>
                                      </p:cBhvr>
                                      <p:to>
                                        <p:strVal val="visible"/>
                                      </p:to>
                                    </p:set>
                                    <p:animEffect transition="in" filter="wipe(left)">
                                      <p:cBhvr>
                                        <p:cTn id="17" dur="500"/>
                                        <p:tgtEl>
                                          <p:spTgt spid="1618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1799"/>
                                        </p:tgtEl>
                                        <p:attrNameLst>
                                          <p:attrName>style.visibility</p:attrName>
                                        </p:attrNameLst>
                                      </p:cBhvr>
                                      <p:to>
                                        <p:strVal val="visible"/>
                                      </p:to>
                                    </p:set>
                                    <p:animEffect transition="in" filter="wipe(left)">
                                      <p:cBhvr>
                                        <p:cTn id="22" dur="500"/>
                                        <p:tgtEl>
                                          <p:spTgt spid="16179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1807"/>
                                        </p:tgtEl>
                                        <p:attrNameLst>
                                          <p:attrName>style.visibility</p:attrName>
                                        </p:attrNameLst>
                                      </p:cBhvr>
                                      <p:to>
                                        <p:strVal val="visible"/>
                                      </p:to>
                                    </p:set>
                                    <p:animEffect transition="in" filter="wipe(left)">
                                      <p:cBhvr>
                                        <p:cTn id="27" dur="500"/>
                                        <p:tgtEl>
                                          <p:spTgt spid="16180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1797"/>
                                        </p:tgtEl>
                                        <p:attrNameLst>
                                          <p:attrName>style.visibility</p:attrName>
                                        </p:attrNameLst>
                                      </p:cBhvr>
                                      <p:to>
                                        <p:strVal val="visible"/>
                                      </p:to>
                                    </p:set>
                                    <p:animEffect transition="in" filter="wipe(left)">
                                      <p:cBhvr>
                                        <p:cTn id="32" dur="500"/>
                                        <p:tgtEl>
                                          <p:spTgt spid="16179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61800"/>
                                        </p:tgtEl>
                                        <p:attrNameLst>
                                          <p:attrName>style.visibility</p:attrName>
                                        </p:attrNameLst>
                                      </p:cBhvr>
                                      <p:to>
                                        <p:strVal val="visible"/>
                                      </p:to>
                                    </p:set>
                                    <p:animEffect transition="in" filter="wipe(left)">
                                      <p:cBhvr>
                                        <p:cTn id="37" dur="500"/>
                                        <p:tgtEl>
                                          <p:spTgt spid="16180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61808"/>
                                        </p:tgtEl>
                                        <p:attrNameLst>
                                          <p:attrName>style.visibility</p:attrName>
                                        </p:attrNameLst>
                                      </p:cBhvr>
                                      <p:to>
                                        <p:strVal val="visible"/>
                                      </p:to>
                                    </p:set>
                                    <p:animEffect transition="in" filter="wipe(left)">
                                      <p:cBhvr>
                                        <p:cTn id="42" dur="500"/>
                                        <p:tgtEl>
                                          <p:spTgt spid="16180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1798"/>
                                        </p:tgtEl>
                                        <p:attrNameLst>
                                          <p:attrName>style.visibility</p:attrName>
                                        </p:attrNameLst>
                                      </p:cBhvr>
                                      <p:to>
                                        <p:strVal val="visible"/>
                                      </p:to>
                                    </p:set>
                                    <p:animEffect transition="in" filter="wipe(left)">
                                      <p:cBhvr>
                                        <p:cTn id="47" dur="500"/>
                                        <p:tgtEl>
                                          <p:spTgt spid="16179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1802"/>
                                        </p:tgtEl>
                                        <p:attrNameLst>
                                          <p:attrName>style.visibility</p:attrName>
                                        </p:attrNameLst>
                                      </p:cBhvr>
                                      <p:to>
                                        <p:strVal val="visible"/>
                                      </p:to>
                                    </p:set>
                                    <p:animEffect transition="in" filter="wipe(left)">
                                      <p:cBhvr>
                                        <p:cTn id="52" dur="500"/>
                                        <p:tgtEl>
                                          <p:spTgt spid="16180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61801"/>
                                        </p:tgtEl>
                                        <p:attrNameLst>
                                          <p:attrName>style.visibility</p:attrName>
                                        </p:attrNameLst>
                                      </p:cBhvr>
                                      <p:to>
                                        <p:strVal val="visible"/>
                                      </p:to>
                                    </p:set>
                                    <p:animEffect transition="in" filter="wipe(left)">
                                      <p:cBhvr>
                                        <p:cTn id="57" dur="500"/>
                                        <p:tgtEl>
                                          <p:spTgt spid="16180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61810"/>
                                        </p:tgtEl>
                                        <p:attrNameLst>
                                          <p:attrName>style.visibility</p:attrName>
                                        </p:attrNameLst>
                                      </p:cBhvr>
                                      <p:to>
                                        <p:strVal val="visible"/>
                                      </p:to>
                                    </p:set>
                                    <p:animEffect transition="in" filter="wipe(left)">
                                      <p:cBhvr>
                                        <p:cTn id="62" dur="500"/>
                                        <p:tgtEl>
                                          <p:spTgt spid="1618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61809"/>
                                        </p:tgtEl>
                                        <p:attrNameLst>
                                          <p:attrName>style.visibility</p:attrName>
                                        </p:attrNameLst>
                                      </p:cBhvr>
                                      <p:to>
                                        <p:strVal val="visible"/>
                                      </p:to>
                                    </p:set>
                                    <p:animEffect transition="in" filter="wipe(left)">
                                      <p:cBhvr>
                                        <p:cTn id="67" dur="500"/>
                                        <p:tgtEl>
                                          <p:spTgt spid="161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5" grpId="0" autoUpdateAnimBg="0"/>
      <p:bldP spid="161796" grpId="0" autoUpdateAnimBg="0"/>
      <p:bldP spid="161797" grpId="0" autoUpdateAnimBg="0"/>
      <p:bldP spid="161798"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2818" name="Object 2"/>
          <p:cNvGraphicFramePr>
            <a:graphicFrameLocks noChangeAspect="1"/>
          </p:cNvGraphicFramePr>
          <p:nvPr/>
        </p:nvGraphicFramePr>
        <p:xfrm>
          <a:off x="814917" y="1341438"/>
          <a:ext cx="9550400" cy="2087562"/>
        </p:xfrm>
        <a:graphic>
          <a:graphicData uri="http://schemas.openxmlformats.org/presentationml/2006/ole">
            <mc:AlternateContent xmlns:mc="http://schemas.openxmlformats.org/markup-compatibility/2006">
              <mc:Choice xmlns:v="urn:schemas-microsoft-com:vml" Requires="v">
                <p:oleObj spid="_x0000_s109664" name="文档" r:id="rId1" imgW="7148830" imgH="1957070" progId="Word.Document.8">
                  <p:embed/>
                </p:oleObj>
              </mc:Choice>
              <mc:Fallback>
                <p:oleObj name="文档" r:id="rId1" imgW="7148830" imgH="1957070" progId="Word.Document.8">
                  <p:embed/>
                  <p:pic>
                    <p:nvPicPr>
                      <p:cNvPr id="0" name="图片 109568"/>
                      <p:cNvPicPr>
                        <a:picLocks noChangeAspect="1"/>
                      </p:cNvPicPr>
                      <p:nvPr/>
                    </p:nvPicPr>
                    <p:blipFill>
                      <a:blip r:embed="rId2"/>
                      <a:stretch>
                        <a:fillRect/>
                      </a:stretch>
                    </p:blipFill>
                    <p:spPr>
                      <a:xfrm>
                        <a:off x="814917" y="1341438"/>
                        <a:ext cx="9550400" cy="2087562"/>
                      </a:xfrm>
                      <a:prstGeom prst="rect">
                        <a:avLst/>
                      </a:prstGeom>
                      <a:noFill/>
                      <a:ln w="9525">
                        <a:noFill/>
                      </a:ln>
                    </p:spPr>
                  </p:pic>
                </p:oleObj>
              </mc:Fallback>
            </mc:AlternateContent>
          </a:graphicData>
        </a:graphic>
      </p:graphicFrame>
      <p:sp>
        <p:nvSpPr>
          <p:cNvPr id="162819" name="Text Box 3"/>
          <p:cNvSpPr txBox="1">
            <a:spLocks noChangeArrowheads="1"/>
          </p:cNvSpPr>
          <p:nvPr/>
        </p:nvSpPr>
        <p:spPr bwMode="auto">
          <a:xfrm>
            <a:off x="814917" y="476250"/>
            <a:ext cx="7112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altLang="zh-CN" sz="3200" b="1" smtClean="0">
                <a:solidFill>
                  <a:srgbClr val="333399"/>
                </a:solidFill>
                <a:latin typeface="楷体_GB2312" panose="02010609030101010101" pitchFamily="49" charset="-122"/>
              </a:rPr>
              <a:t>1.</a:t>
            </a:r>
            <a:r>
              <a:rPr lang="zh-CN" altLang="en-US" sz="3200" b="1" smtClean="0">
                <a:solidFill>
                  <a:srgbClr val="333399"/>
                </a:solidFill>
                <a:latin typeface="楷体_GB2312" panose="02010609030101010101" pitchFamily="49" charset="-122"/>
              </a:rPr>
              <a:t>二元函数的定义</a:t>
            </a:r>
            <a:endParaRPr lang="zh-CN" altLang="en-US" sz="3200" b="1" smtClean="0">
              <a:solidFill>
                <a:srgbClr val="333399"/>
              </a:solidFill>
              <a:latin typeface="楷体_GB2312" panose="02010609030101010101" pitchFamily="49" charset="-122"/>
            </a:endParaRPr>
          </a:p>
        </p:txBody>
      </p:sp>
      <p:graphicFrame>
        <p:nvGraphicFramePr>
          <p:cNvPr id="162820" name="Object 4"/>
          <p:cNvGraphicFramePr>
            <a:graphicFrameLocks noChangeAspect="1"/>
          </p:cNvGraphicFramePr>
          <p:nvPr/>
        </p:nvGraphicFramePr>
        <p:xfrm>
          <a:off x="1930400" y="4419600"/>
          <a:ext cx="8026400" cy="438150"/>
        </p:xfrm>
        <a:graphic>
          <a:graphicData uri="http://schemas.openxmlformats.org/presentationml/2006/ole">
            <mc:AlternateContent xmlns:mc="http://schemas.openxmlformats.org/markup-compatibility/2006">
              <mc:Choice xmlns:v="urn:schemas-microsoft-com:vml" Requires="v">
                <p:oleObj spid="_x0000_s109665" name="文档" r:id="rId3" imgW="5489575" imgH="429260" progId="Word.Document.8">
                  <p:embed/>
                </p:oleObj>
              </mc:Choice>
              <mc:Fallback>
                <p:oleObj name="文档" r:id="rId3" imgW="5489575" imgH="429260" progId="Word.Document.8">
                  <p:embed/>
                  <p:pic>
                    <p:nvPicPr>
                      <p:cNvPr id="0" name="图片 109569"/>
                      <p:cNvPicPr>
                        <a:picLocks noChangeAspect="1"/>
                      </p:cNvPicPr>
                      <p:nvPr/>
                    </p:nvPicPr>
                    <p:blipFill>
                      <a:blip r:embed="rId4"/>
                      <a:stretch>
                        <a:fillRect/>
                      </a:stretch>
                    </p:blipFill>
                    <p:spPr>
                      <a:xfrm>
                        <a:off x="1930400" y="4419600"/>
                        <a:ext cx="8026400" cy="438150"/>
                      </a:xfrm>
                      <a:prstGeom prst="rect">
                        <a:avLst/>
                      </a:prstGeom>
                      <a:noFill/>
                      <a:ln w="9525">
                        <a:noFill/>
                      </a:ln>
                    </p:spPr>
                  </p:pic>
                </p:oleObj>
              </mc:Fallback>
            </mc:AlternateContent>
          </a:graphicData>
        </a:graphic>
      </p:graphicFrame>
      <p:graphicFrame>
        <p:nvGraphicFramePr>
          <p:cNvPr id="162821" name="Object 5"/>
          <p:cNvGraphicFramePr>
            <a:graphicFrameLocks noChangeAspect="1"/>
          </p:cNvGraphicFramePr>
          <p:nvPr/>
        </p:nvGraphicFramePr>
        <p:xfrm>
          <a:off x="911424" y="4996780"/>
          <a:ext cx="9652000" cy="952500"/>
        </p:xfrm>
        <a:graphic>
          <a:graphicData uri="http://schemas.openxmlformats.org/presentationml/2006/ole">
            <mc:AlternateContent xmlns:mc="http://schemas.openxmlformats.org/markup-compatibility/2006">
              <mc:Choice xmlns:v="urn:schemas-microsoft-com:vml" Requires="v">
                <p:oleObj spid="_x0000_s109666" name="文档" r:id="rId5" imgW="6632575" imgH="890270" progId="Word.Document.8">
                  <p:embed/>
                </p:oleObj>
              </mc:Choice>
              <mc:Fallback>
                <p:oleObj name="文档" r:id="rId5" imgW="6632575" imgH="890270" progId="Word.Document.8">
                  <p:embed/>
                  <p:pic>
                    <p:nvPicPr>
                      <p:cNvPr id="0" name="图片 109570"/>
                      <p:cNvPicPr>
                        <a:picLocks noChangeAspect="1"/>
                      </p:cNvPicPr>
                      <p:nvPr/>
                    </p:nvPicPr>
                    <p:blipFill>
                      <a:blip r:embed="rId6"/>
                      <a:stretch>
                        <a:fillRect/>
                      </a:stretch>
                    </p:blipFill>
                    <p:spPr>
                      <a:xfrm>
                        <a:off x="911424" y="4996780"/>
                        <a:ext cx="9652000" cy="952500"/>
                      </a:xfrm>
                      <a:prstGeom prst="rect">
                        <a:avLst/>
                      </a:prstGeom>
                      <a:noFill/>
                      <a:ln w="9525">
                        <a:noFill/>
                      </a:ln>
                    </p:spPr>
                  </p:pic>
                </p:oleObj>
              </mc:Fallback>
            </mc:AlternateContent>
          </a:graphicData>
        </a:graphic>
      </p:graphicFrame>
      <p:sp>
        <p:nvSpPr>
          <p:cNvPr id="162822" name="Text Box 6"/>
          <p:cNvSpPr txBox="1">
            <a:spLocks noChangeArrowheads="1"/>
          </p:cNvSpPr>
          <p:nvPr/>
        </p:nvSpPr>
        <p:spPr bwMode="auto">
          <a:xfrm>
            <a:off x="1295400" y="3573463"/>
            <a:ext cx="85344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smtClean="0">
                <a:solidFill>
                  <a:srgbClr val="000000"/>
                </a:solidFill>
              </a:rPr>
              <a:t>类似地可定义三元及三元以上函数</a:t>
            </a:r>
            <a:r>
              <a:rPr lang="zh-CN" altLang="en-US" b="1" smtClean="0">
                <a:solidFill>
                  <a:srgbClr val="000000"/>
                </a:solidFill>
                <a:ea typeface="宋体" panose="02010600030101010101" pitchFamily="2" charset="-122"/>
              </a:rPr>
              <a:t>．</a:t>
            </a:r>
            <a:endParaRPr lang="zh-CN" altLang="en-US" b="1" smtClean="0">
              <a:solidFill>
                <a:srgbClr val="000000"/>
              </a:solidFill>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2818"/>
                                        </p:tgtEl>
                                        <p:attrNameLst>
                                          <p:attrName>style.visibility</p:attrName>
                                        </p:attrNameLst>
                                      </p:cBhvr>
                                      <p:to>
                                        <p:strVal val="visible"/>
                                      </p:to>
                                    </p:set>
                                    <p:animEffect transition="in" filter="wipe(left)">
                                      <p:cBhvr>
                                        <p:cTn id="7" dur="500"/>
                                        <p:tgtEl>
                                          <p:spTgt spid="1628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2822"/>
                                        </p:tgtEl>
                                        <p:attrNameLst>
                                          <p:attrName>style.visibility</p:attrName>
                                        </p:attrNameLst>
                                      </p:cBhvr>
                                      <p:to>
                                        <p:strVal val="visible"/>
                                      </p:to>
                                    </p:set>
                                    <p:animEffect transition="in" filter="wipe(left)">
                                      <p:cBhvr>
                                        <p:cTn id="12" dur="500"/>
                                        <p:tgtEl>
                                          <p:spTgt spid="1628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2820"/>
                                        </p:tgtEl>
                                        <p:attrNameLst>
                                          <p:attrName>style.visibility</p:attrName>
                                        </p:attrNameLst>
                                      </p:cBhvr>
                                      <p:to>
                                        <p:strVal val="visible"/>
                                      </p:to>
                                    </p:set>
                                    <p:animEffect transition="in" filter="wipe(left)">
                                      <p:cBhvr>
                                        <p:cTn id="17" dur="500"/>
                                        <p:tgtEl>
                                          <p:spTgt spid="1628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2821"/>
                                        </p:tgtEl>
                                        <p:attrNameLst>
                                          <p:attrName>style.visibility</p:attrName>
                                        </p:attrNameLst>
                                      </p:cBhvr>
                                      <p:to>
                                        <p:strVal val="visible"/>
                                      </p:to>
                                    </p:set>
                                    <p:animEffect transition="in" filter="wipe(left)">
                                      <p:cBhvr>
                                        <p:cTn id="22" dur="500"/>
                                        <p:tgtEl>
                                          <p:spTgt spid="162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2"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2"/>
          <p:cNvSpPr txBox="1">
            <a:spLocks noChangeArrowheads="1"/>
          </p:cNvSpPr>
          <p:nvPr/>
        </p:nvSpPr>
        <p:spPr bwMode="auto">
          <a:xfrm>
            <a:off x="914400" y="1020763"/>
            <a:ext cx="8839200" cy="57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altLang="zh-CN" sz="3200" b="1" dirty="0" smtClean="0">
                <a:solidFill>
                  <a:srgbClr val="000000"/>
                </a:solidFill>
                <a:ea typeface="宋体" panose="02010600030101010101" pitchFamily="2" charset="-122"/>
              </a:rPr>
              <a:t>2.</a:t>
            </a:r>
            <a:r>
              <a:rPr lang="en-US" altLang="zh-CN" sz="3200" b="1" dirty="0" smtClean="0">
                <a:solidFill>
                  <a:srgbClr val="333399"/>
                </a:solidFill>
                <a:ea typeface="宋体" panose="02010600030101010101" pitchFamily="2" charset="-122"/>
              </a:rPr>
              <a:t>  </a:t>
            </a:r>
            <a:r>
              <a:rPr lang="zh-CN" altLang="en-US" sz="3200" b="1" dirty="0" smtClean="0">
                <a:solidFill>
                  <a:srgbClr val="333399"/>
                </a:solidFill>
              </a:rPr>
              <a:t>二元函数         </a:t>
            </a:r>
            <a:r>
              <a:rPr lang="zh-CN" altLang="en-US" sz="3200" b="1" dirty="0" smtClean="0">
                <a:solidFill>
                  <a:srgbClr val="333399"/>
                </a:solidFill>
                <a:ea typeface="宋体" panose="02010600030101010101" pitchFamily="2" charset="-122"/>
              </a:rPr>
              <a:t>                   </a:t>
            </a:r>
            <a:r>
              <a:rPr lang="zh-CN" altLang="en-US" sz="3200" b="1" dirty="0" smtClean="0">
                <a:solidFill>
                  <a:srgbClr val="333399"/>
                </a:solidFill>
              </a:rPr>
              <a:t>的图形</a:t>
            </a:r>
            <a:endParaRPr lang="zh-CN" altLang="en-US" sz="3200" b="1" dirty="0" smtClean="0">
              <a:solidFill>
                <a:srgbClr val="333399"/>
              </a:solidFill>
            </a:endParaRPr>
          </a:p>
        </p:txBody>
      </p:sp>
      <p:graphicFrame>
        <p:nvGraphicFramePr>
          <p:cNvPr id="164867" name="Object 3"/>
          <p:cNvGraphicFramePr>
            <a:graphicFrameLocks noChangeAspect="1"/>
          </p:cNvGraphicFramePr>
          <p:nvPr/>
        </p:nvGraphicFramePr>
        <p:xfrm>
          <a:off x="3215683" y="1092200"/>
          <a:ext cx="2783748" cy="436562"/>
        </p:xfrm>
        <a:graphic>
          <a:graphicData uri="http://schemas.openxmlformats.org/presentationml/2006/ole">
            <mc:AlternateContent xmlns:mc="http://schemas.openxmlformats.org/markup-compatibility/2006">
              <mc:Choice xmlns:v="urn:schemas-microsoft-com:vml" Requires="v">
                <p:oleObj spid="_x0000_s110657" name="公式" r:id="rId1" imgW="42367200" imgH="9753600" progId="Equation.3">
                  <p:embed/>
                </p:oleObj>
              </mc:Choice>
              <mc:Fallback>
                <p:oleObj name="公式" r:id="rId1" imgW="42367200" imgH="9753600" progId="Equation.3">
                  <p:embed/>
                  <p:pic>
                    <p:nvPicPr>
                      <p:cNvPr id="0" name="图片 110592"/>
                      <p:cNvPicPr>
                        <a:picLocks noChangeAspect="1"/>
                      </p:cNvPicPr>
                      <p:nvPr/>
                    </p:nvPicPr>
                    <p:blipFill>
                      <a:blip r:embed="rId2"/>
                      <a:stretch>
                        <a:fillRect/>
                      </a:stretch>
                    </p:blipFill>
                    <p:spPr>
                      <a:xfrm>
                        <a:off x="3215683" y="1092200"/>
                        <a:ext cx="2783748" cy="436562"/>
                      </a:xfrm>
                      <a:prstGeom prst="rect">
                        <a:avLst/>
                      </a:prstGeom>
                      <a:noFill/>
                      <a:ln w="9525">
                        <a:noFill/>
                      </a:ln>
                    </p:spPr>
                  </p:pic>
                </p:oleObj>
              </mc:Fallback>
            </mc:AlternateContent>
          </a:graphicData>
        </a:graphic>
      </p:graphicFrame>
      <p:graphicFrame>
        <p:nvGraphicFramePr>
          <p:cNvPr id="164868" name="Object 4"/>
          <p:cNvGraphicFramePr>
            <a:graphicFrameLocks noChangeAspect="1"/>
          </p:cNvGraphicFramePr>
          <p:nvPr/>
        </p:nvGraphicFramePr>
        <p:xfrm>
          <a:off x="1007533" y="1916113"/>
          <a:ext cx="10481733" cy="3562350"/>
        </p:xfrm>
        <a:graphic>
          <a:graphicData uri="http://schemas.openxmlformats.org/presentationml/2006/ole">
            <mc:AlternateContent xmlns:mc="http://schemas.openxmlformats.org/markup-compatibility/2006">
              <mc:Choice xmlns:v="urn:schemas-microsoft-com:vml" Requires="v">
                <p:oleObj spid="_x0000_s110658" name="文档" r:id="rId3" imgW="8782685" imgH="4018915" progId="Word.Document.8">
                  <p:embed/>
                </p:oleObj>
              </mc:Choice>
              <mc:Fallback>
                <p:oleObj name="文档" r:id="rId3" imgW="8782685" imgH="4018915" progId="Word.Document.8">
                  <p:embed/>
                  <p:pic>
                    <p:nvPicPr>
                      <p:cNvPr id="0" name="图片 110593"/>
                      <p:cNvPicPr>
                        <a:picLocks noChangeAspect="1"/>
                      </p:cNvPicPr>
                      <p:nvPr/>
                    </p:nvPicPr>
                    <p:blipFill>
                      <a:blip r:embed="rId4"/>
                      <a:stretch>
                        <a:fillRect/>
                      </a:stretch>
                    </p:blipFill>
                    <p:spPr>
                      <a:xfrm>
                        <a:off x="1007533" y="1916113"/>
                        <a:ext cx="10481733" cy="3562350"/>
                      </a:xfrm>
                      <a:prstGeom prst="rect">
                        <a:avLst/>
                      </a:prstGeom>
                      <a:noFill/>
                      <a:ln w="9525">
                        <a:noFill/>
                      </a:ln>
                    </p:spPr>
                  </p:pic>
                </p:oleObj>
              </mc:Fallback>
            </mc:AlternateContent>
          </a:graphicData>
        </a:graphic>
      </p:graphicFrame>
      <p:sp>
        <p:nvSpPr>
          <p:cNvPr id="164869" name="Text Box 5"/>
          <p:cNvSpPr txBox="1">
            <a:spLocks noChangeArrowheads="1"/>
          </p:cNvSpPr>
          <p:nvPr/>
        </p:nvSpPr>
        <p:spPr bwMode="auto">
          <a:xfrm>
            <a:off x="4464051" y="5589588"/>
            <a:ext cx="32512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p>
            <a:pPr>
              <a:spcBef>
                <a:spcPct val="50000"/>
              </a:spcBef>
            </a:pPr>
            <a:r>
              <a:rPr lang="zh-CN" altLang="en-US" b="1" smtClean="0">
                <a:solidFill>
                  <a:srgbClr val="000000"/>
                </a:solidFill>
                <a:ea typeface="宋体" panose="02010600030101010101" pitchFamily="2" charset="-122"/>
              </a:rPr>
              <a:t>（</a:t>
            </a:r>
            <a:r>
              <a:rPr lang="zh-CN" altLang="en-US" b="1" smtClean="0">
                <a:solidFill>
                  <a:srgbClr val="000000"/>
                </a:solidFill>
              </a:rPr>
              <a:t>如下页图</a:t>
            </a:r>
            <a:r>
              <a:rPr lang="zh-CN" altLang="en-US" b="1" smtClean="0">
                <a:solidFill>
                  <a:srgbClr val="000000"/>
                </a:solidFill>
                <a:ea typeface="宋体" panose="02010600030101010101" pitchFamily="2" charset="-122"/>
              </a:rPr>
              <a:t>）</a:t>
            </a:r>
            <a:endParaRPr lang="zh-CN" altLang="en-US" b="1" smtClean="0">
              <a:solidFill>
                <a:srgbClr val="000000"/>
              </a:solidFill>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4868"/>
                                        </p:tgtEl>
                                        <p:attrNameLst>
                                          <p:attrName>style.visibility</p:attrName>
                                        </p:attrNameLst>
                                      </p:cBhvr>
                                      <p:to>
                                        <p:strVal val="visible"/>
                                      </p:to>
                                    </p:set>
                                    <p:animEffect transition="in" filter="wipe(left)">
                                      <p:cBhvr>
                                        <p:cTn id="7" dur="500"/>
                                        <p:tgtEl>
                                          <p:spTgt spid="16486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4869"/>
                                        </p:tgtEl>
                                        <p:attrNameLst>
                                          <p:attrName>style.visibility</p:attrName>
                                        </p:attrNameLst>
                                      </p:cBhvr>
                                      <p:to>
                                        <p:strVal val="visible"/>
                                      </p:to>
                                    </p:set>
                                    <p:animEffect transition="in" filter="wipe(left)">
                                      <p:cBhvr>
                                        <p:cTn id="11" dur="500"/>
                                        <p:tgtEl>
                                          <p:spTgt spid="164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5890" name="Object 2"/>
          <p:cNvGraphicFramePr>
            <a:graphicFrameLocks noChangeAspect="1"/>
          </p:cNvGraphicFramePr>
          <p:nvPr/>
        </p:nvGraphicFramePr>
        <p:xfrm>
          <a:off x="2133603" y="765175"/>
          <a:ext cx="7914217" cy="4552950"/>
        </p:xfrm>
        <a:graphic>
          <a:graphicData uri="http://schemas.openxmlformats.org/presentationml/2006/ole">
            <mc:AlternateContent xmlns:mc="http://schemas.openxmlformats.org/markup-compatibility/2006">
              <mc:Choice xmlns:v="urn:schemas-microsoft-com:vml" Requires="v">
                <p:oleObj spid="_x0000_s111650" name="BMP 图象" r:id="rId1" imgW="5934075" imgH="4552950" progId="PBrush">
                  <p:embed/>
                </p:oleObj>
              </mc:Choice>
              <mc:Fallback>
                <p:oleObj name="BMP 图象" r:id="rId1" imgW="5934075" imgH="4552950" progId="PBrush">
                  <p:embed/>
                  <p:pic>
                    <p:nvPicPr>
                      <p:cNvPr id="0" name="图片 111616"/>
                      <p:cNvPicPr>
                        <a:picLocks noChangeAspect="1"/>
                      </p:cNvPicPr>
                      <p:nvPr/>
                    </p:nvPicPr>
                    <p:blipFill>
                      <a:blip r:embed="rId2"/>
                      <a:stretch>
                        <a:fillRect/>
                      </a:stretch>
                    </p:blipFill>
                    <p:spPr>
                      <a:xfrm>
                        <a:off x="2133603" y="765175"/>
                        <a:ext cx="7914217" cy="4552950"/>
                      </a:xfrm>
                      <a:prstGeom prst="rect">
                        <a:avLst/>
                      </a:prstGeom>
                      <a:noFill/>
                      <a:ln w="3175" cap="flat" cmpd="sng">
                        <a:solidFill>
                          <a:srgbClr val="333399"/>
                        </a:solidFill>
                        <a:prstDash val="solid"/>
                        <a:miter/>
                        <a:headEnd type="none" w="med" len="med"/>
                        <a:tailEnd type="none" w="med" len="med"/>
                      </a:ln>
                    </p:spPr>
                  </p:pic>
                </p:oleObj>
              </mc:Fallback>
            </mc:AlternateContent>
          </a:graphicData>
        </a:graphic>
      </p:graphicFrame>
      <p:sp>
        <p:nvSpPr>
          <p:cNvPr id="165891" name="Text Box 3"/>
          <p:cNvSpPr txBox="1">
            <a:spLocks noChangeArrowheads="1"/>
          </p:cNvSpPr>
          <p:nvPr/>
        </p:nvSpPr>
        <p:spPr bwMode="auto">
          <a:xfrm>
            <a:off x="2336800" y="5516563"/>
            <a:ext cx="83312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p>
            <a:pPr>
              <a:spcBef>
                <a:spcPct val="50000"/>
              </a:spcBef>
            </a:pPr>
            <a:r>
              <a:rPr lang="zh-CN" altLang="en-US" b="1" smtClean="0">
                <a:solidFill>
                  <a:srgbClr val="000000"/>
                </a:solidFill>
              </a:rPr>
              <a:t>二元函数的图形通常是一张曲面</a:t>
            </a:r>
            <a:r>
              <a:rPr lang="en-US" altLang="zh-CN" b="1" smtClean="0">
                <a:solidFill>
                  <a:srgbClr val="000000"/>
                </a:solidFill>
                <a:ea typeface="宋体" panose="02010600030101010101" pitchFamily="2" charset="-122"/>
              </a:rPr>
              <a:t>.</a:t>
            </a:r>
            <a:endParaRPr lang="en-US" altLang="zh-CN" b="1" smtClean="0">
              <a:solidFill>
                <a:srgbClr val="000000"/>
              </a:solidFill>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66914" name="Group 2"/>
          <p:cNvGrpSpPr/>
          <p:nvPr/>
        </p:nvGrpSpPr>
        <p:grpSpPr bwMode="auto">
          <a:xfrm>
            <a:off x="8940803" y="457200"/>
            <a:ext cx="2832100" cy="1846263"/>
            <a:chOff x="4176" y="336"/>
            <a:chExt cx="1488" cy="1292"/>
          </a:xfrm>
        </p:grpSpPr>
        <p:sp>
          <p:nvSpPr>
            <p:cNvPr id="166915" name="Oval 3"/>
            <p:cNvSpPr>
              <a:spLocks noChangeArrowheads="1"/>
            </p:cNvSpPr>
            <p:nvPr/>
          </p:nvSpPr>
          <p:spPr bwMode="auto">
            <a:xfrm>
              <a:off x="4176" y="1056"/>
              <a:ext cx="1056" cy="288"/>
            </a:xfrm>
            <a:prstGeom prst="ellipse">
              <a:avLst/>
            </a:prstGeom>
            <a:solidFill>
              <a:srgbClr val="6666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nvGrpSpPr>
            <p:cNvPr id="166916" name="Group 4"/>
            <p:cNvGrpSpPr/>
            <p:nvPr/>
          </p:nvGrpSpPr>
          <p:grpSpPr bwMode="auto">
            <a:xfrm>
              <a:off x="4368" y="384"/>
              <a:ext cx="1296" cy="1152"/>
              <a:chOff x="4368" y="384"/>
              <a:chExt cx="1296" cy="1152"/>
            </a:xfrm>
          </p:grpSpPr>
          <p:sp>
            <p:nvSpPr>
              <p:cNvPr id="166917" name="Line 5"/>
              <p:cNvSpPr>
                <a:spLocks noChangeShapeType="1"/>
              </p:cNvSpPr>
              <p:nvPr/>
            </p:nvSpPr>
            <p:spPr bwMode="auto">
              <a:xfrm>
                <a:off x="4704" y="1200"/>
                <a:ext cx="52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nvGrpSpPr>
              <p:cNvPr id="166918" name="Group 6"/>
              <p:cNvGrpSpPr/>
              <p:nvPr/>
            </p:nvGrpSpPr>
            <p:grpSpPr bwMode="auto">
              <a:xfrm>
                <a:off x="4368" y="384"/>
                <a:ext cx="1296" cy="1152"/>
                <a:chOff x="4368" y="384"/>
                <a:chExt cx="1296" cy="1152"/>
              </a:xfrm>
            </p:grpSpPr>
            <p:sp>
              <p:nvSpPr>
                <p:cNvPr id="166919" name="Line 7"/>
                <p:cNvSpPr>
                  <a:spLocks noChangeShapeType="1"/>
                </p:cNvSpPr>
                <p:nvPr/>
              </p:nvSpPr>
              <p:spPr bwMode="auto">
                <a:xfrm>
                  <a:off x="5232" y="1200"/>
                  <a:ext cx="43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66920" name="Line 8"/>
                <p:cNvSpPr>
                  <a:spLocks noChangeShapeType="1"/>
                </p:cNvSpPr>
                <p:nvPr/>
              </p:nvSpPr>
              <p:spPr bwMode="auto">
                <a:xfrm flipV="1">
                  <a:off x="4704" y="384"/>
                  <a:ext cx="0" cy="24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66921" name="Line 9"/>
                <p:cNvSpPr>
                  <a:spLocks noChangeShapeType="1"/>
                </p:cNvSpPr>
                <p:nvPr/>
              </p:nvSpPr>
              <p:spPr bwMode="auto">
                <a:xfrm flipH="1">
                  <a:off x="4560" y="1200"/>
                  <a:ext cx="144"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66922" name="Line 10"/>
                <p:cNvSpPr>
                  <a:spLocks noChangeShapeType="1"/>
                </p:cNvSpPr>
                <p:nvPr/>
              </p:nvSpPr>
              <p:spPr bwMode="auto">
                <a:xfrm flipH="1">
                  <a:off x="4368" y="1344"/>
                  <a:ext cx="192"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66923" name="Line 11"/>
                <p:cNvSpPr>
                  <a:spLocks noChangeShapeType="1"/>
                </p:cNvSpPr>
                <p:nvPr/>
              </p:nvSpPr>
              <p:spPr bwMode="auto">
                <a:xfrm flipV="1">
                  <a:off x="4704" y="624"/>
                  <a:ext cx="0" cy="5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grpSp>
        <p:graphicFrame>
          <p:nvGraphicFramePr>
            <p:cNvPr id="166924" name="Object 12"/>
            <p:cNvGraphicFramePr>
              <a:graphicFrameLocks noChangeAspect="1"/>
            </p:cNvGraphicFramePr>
            <p:nvPr/>
          </p:nvGraphicFramePr>
          <p:xfrm>
            <a:off x="4464" y="1440"/>
            <a:ext cx="169" cy="188"/>
          </p:xfrm>
          <a:graphic>
            <a:graphicData uri="http://schemas.openxmlformats.org/presentationml/2006/ole">
              <mc:AlternateContent xmlns:mc="http://schemas.openxmlformats.org/markup-compatibility/2006">
                <mc:Choice xmlns:v="urn:schemas-microsoft-com:vml" Requires="v">
                  <p:oleObj spid="_x0000_s113170" name="公式" r:id="rId1" imgW="165100" imgH="190500" progId="Equation.3">
                    <p:embed/>
                  </p:oleObj>
                </mc:Choice>
                <mc:Fallback>
                  <p:oleObj name="公式" r:id="rId1" imgW="165100" imgH="190500" progId="Equation.3">
                    <p:embed/>
                    <p:pic>
                      <p:nvPicPr>
                        <p:cNvPr id="0" name="图片 112640"/>
                        <p:cNvPicPr>
                          <a:picLocks noChangeAspect="1"/>
                        </p:cNvPicPr>
                        <p:nvPr/>
                      </p:nvPicPr>
                      <p:blipFill>
                        <a:blip r:embed="rId2"/>
                        <a:stretch>
                          <a:fillRect/>
                        </a:stretch>
                      </p:blipFill>
                      <p:spPr>
                        <a:xfrm>
                          <a:off x="4464" y="1440"/>
                          <a:ext cx="169" cy="188"/>
                        </a:xfrm>
                        <a:prstGeom prst="rect">
                          <a:avLst/>
                        </a:prstGeom>
                        <a:noFill/>
                        <a:ln w="9525">
                          <a:noFill/>
                        </a:ln>
                      </p:spPr>
                    </p:pic>
                  </p:oleObj>
                </mc:Fallback>
              </mc:AlternateContent>
            </a:graphicData>
          </a:graphic>
        </p:graphicFrame>
        <p:graphicFrame>
          <p:nvGraphicFramePr>
            <p:cNvPr id="166925" name="Object 13"/>
            <p:cNvGraphicFramePr>
              <a:graphicFrameLocks noChangeAspect="1"/>
            </p:cNvGraphicFramePr>
            <p:nvPr/>
          </p:nvGraphicFramePr>
          <p:xfrm>
            <a:off x="4752" y="336"/>
            <a:ext cx="168" cy="169"/>
          </p:xfrm>
          <a:graphic>
            <a:graphicData uri="http://schemas.openxmlformats.org/presentationml/2006/ole">
              <mc:AlternateContent xmlns:mc="http://schemas.openxmlformats.org/markup-compatibility/2006">
                <mc:Choice xmlns:v="urn:schemas-microsoft-com:vml" Requires="v">
                  <p:oleObj spid="_x0000_s113171" name="公式" r:id="rId3" imgW="165100" imgH="165100" progId="Equation.3">
                    <p:embed/>
                  </p:oleObj>
                </mc:Choice>
                <mc:Fallback>
                  <p:oleObj name="公式" r:id="rId3" imgW="165100" imgH="165100" progId="Equation.3">
                    <p:embed/>
                    <p:pic>
                      <p:nvPicPr>
                        <p:cNvPr id="0" name="图片 112641"/>
                        <p:cNvPicPr>
                          <a:picLocks noChangeAspect="1"/>
                        </p:cNvPicPr>
                        <p:nvPr/>
                      </p:nvPicPr>
                      <p:blipFill>
                        <a:blip r:embed="rId4"/>
                        <a:stretch>
                          <a:fillRect/>
                        </a:stretch>
                      </p:blipFill>
                      <p:spPr>
                        <a:xfrm>
                          <a:off x="4752" y="336"/>
                          <a:ext cx="168" cy="169"/>
                        </a:xfrm>
                        <a:prstGeom prst="rect">
                          <a:avLst/>
                        </a:prstGeom>
                        <a:noFill/>
                        <a:ln w="9525">
                          <a:noFill/>
                        </a:ln>
                      </p:spPr>
                    </p:pic>
                  </p:oleObj>
                </mc:Fallback>
              </mc:AlternateContent>
            </a:graphicData>
          </a:graphic>
        </p:graphicFrame>
        <p:graphicFrame>
          <p:nvGraphicFramePr>
            <p:cNvPr id="166926" name="Object 14"/>
            <p:cNvGraphicFramePr>
              <a:graphicFrameLocks noChangeAspect="1"/>
            </p:cNvGraphicFramePr>
            <p:nvPr/>
          </p:nvGraphicFramePr>
          <p:xfrm>
            <a:off x="5472" y="1248"/>
            <a:ext cx="188" cy="220"/>
          </p:xfrm>
          <a:graphic>
            <a:graphicData uri="http://schemas.openxmlformats.org/presentationml/2006/ole">
              <mc:AlternateContent xmlns:mc="http://schemas.openxmlformats.org/markup-compatibility/2006">
                <mc:Choice xmlns:v="urn:schemas-microsoft-com:vml" Requires="v">
                  <p:oleObj spid="_x0000_s113172" name="公式" r:id="rId5" imgW="190500" imgH="215900" progId="Equation.3">
                    <p:embed/>
                  </p:oleObj>
                </mc:Choice>
                <mc:Fallback>
                  <p:oleObj name="公式" r:id="rId5" imgW="190500" imgH="215900" progId="Equation.3">
                    <p:embed/>
                    <p:pic>
                      <p:nvPicPr>
                        <p:cNvPr id="0" name="图片 112642"/>
                        <p:cNvPicPr>
                          <a:picLocks noChangeAspect="1"/>
                        </p:cNvPicPr>
                        <p:nvPr/>
                      </p:nvPicPr>
                      <p:blipFill>
                        <a:blip r:embed="rId6"/>
                        <a:stretch>
                          <a:fillRect/>
                        </a:stretch>
                      </p:blipFill>
                      <p:spPr>
                        <a:xfrm>
                          <a:off x="5472" y="1248"/>
                          <a:ext cx="188" cy="220"/>
                        </a:xfrm>
                        <a:prstGeom prst="rect">
                          <a:avLst/>
                        </a:prstGeom>
                        <a:noFill/>
                        <a:ln w="9525">
                          <a:noFill/>
                        </a:ln>
                      </p:spPr>
                    </p:pic>
                  </p:oleObj>
                </mc:Fallback>
              </mc:AlternateContent>
            </a:graphicData>
          </a:graphic>
        </p:graphicFrame>
      </p:grpSp>
      <p:sp>
        <p:nvSpPr>
          <p:cNvPr id="166927" name="Rectangle 15"/>
          <p:cNvSpPr>
            <a:spLocks noGrp="1" noChangeArrowheads="1"/>
          </p:cNvSpPr>
          <p:nvPr>
            <p:ph type="title" idx="4294967295"/>
          </p:nvPr>
        </p:nvSpPr>
        <p:spPr>
          <a:xfrm>
            <a:off x="812800" y="457200"/>
            <a:ext cx="3759200" cy="685800"/>
          </a:xfrm>
        </p:spPr>
        <p:txBody>
          <a:bodyPr/>
          <a:lstStyle/>
          <a:p>
            <a:r>
              <a:rPr lang="zh-CN" altLang="en-US" sz="2800" b="1" dirty="0">
                <a:solidFill>
                  <a:schemeClr val="accent2"/>
                </a:solidFill>
                <a:ea typeface="楷体_GB2312" panose="02010609030101010101" pitchFamily="49" charset="-122"/>
              </a:rPr>
              <a:t>例如</a:t>
            </a:r>
            <a:r>
              <a:rPr lang="en-US" altLang="zh-CN" sz="2800" b="1" dirty="0">
                <a:solidFill>
                  <a:schemeClr val="accent2"/>
                </a:solidFill>
                <a:ea typeface="楷体_GB2312" panose="02010609030101010101" pitchFamily="49" charset="-122"/>
              </a:rPr>
              <a:t>,</a:t>
            </a:r>
            <a:r>
              <a:rPr lang="en-US" altLang="zh-CN" sz="2800" dirty="0">
                <a:ea typeface="楷体_GB2312" panose="02010609030101010101" pitchFamily="49" charset="-122"/>
              </a:rPr>
              <a:t>  </a:t>
            </a:r>
            <a:r>
              <a:rPr lang="zh-CN" altLang="en-US" sz="2800" b="1" dirty="0">
                <a:solidFill>
                  <a:schemeClr val="tx1"/>
                </a:solidFill>
                <a:ea typeface="楷体_GB2312" panose="02010609030101010101" pitchFamily="49" charset="-122"/>
              </a:rPr>
              <a:t>二元函数</a:t>
            </a:r>
            <a:endParaRPr lang="zh-CN" altLang="en-US" sz="2800" b="1" dirty="0">
              <a:solidFill>
                <a:schemeClr val="tx1"/>
              </a:solidFill>
              <a:ea typeface="楷体_GB2312" panose="02010609030101010101" pitchFamily="49" charset="-122"/>
            </a:endParaRPr>
          </a:p>
        </p:txBody>
      </p:sp>
      <p:graphicFrame>
        <p:nvGraphicFramePr>
          <p:cNvPr id="166928" name="Object 16"/>
          <p:cNvGraphicFramePr>
            <a:graphicFrameLocks noChangeAspect="1"/>
          </p:cNvGraphicFramePr>
          <p:nvPr/>
        </p:nvGraphicFramePr>
        <p:xfrm>
          <a:off x="4377269" y="539750"/>
          <a:ext cx="3183467" cy="495300"/>
        </p:xfrm>
        <a:graphic>
          <a:graphicData uri="http://schemas.openxmlformats.org/presentationml/2006/ole">
            <mc:AlternateContent xmlns:mc="http://schemas.openxmlformats.org/markup-compatibility/2006">
              <mc:Choice xmlns:v="urn:schemas-microsoft-com:vml" Requires="v">
                <p:oleObj spid="_x0000_s113173" name="公式" r:id="rId7" imgW="3187700" imgH="660400" progId="Equation.3">
                  <p:embed/>
                </p:oleObj>
              </mc:Choice>
              <mc:Fallback>
                <p:oleObj name="公式" r:id="rId7" imgW="3187700" imgH="660400" progId="Equation.3">
                  <p:embed/>
                  <p:pic>
                    <p:nvPicPr>
                      <p:cNvPr id="0" name="图片 112643"/>
                      <p:cNvPicPr>
                        <a:picLocks noChangeAspect="1"/>
                      </p:cNvPicPr>
                      <p:nvPr/>
                    </p:nvPicPr>
                    <p:blipFill>
                      <a:blip r:embed="rId8"/>
                      <a:stretch>
                        <a:fillRect/>
                      </a:stretch>
                    </p:blipFill>
                    <p:spPr>
                      <a:xfrm>
                        <a:off x="4377269" y="539750"/>
                        <a:ext cx="3183467" cy="495300"/>
                      </a:xfrm>
                      <a:prstGeom prst="rect">
                        <a:avLst/>
                      </a:prstGeom>
                      <a:noFill/>
                      <a:ln w="9525">
                        <a:noFill/>
                      </a:ln>
                    </p:spPr>
                  </p:pic>
                </p:oleObj>
              </mc:Fallback>
            </mc:AlternateContent>
          </a:graphicData>
        </a:graphic>
      </p:graphicFrame>
      <p:sp>
        <p:nvSpPr>
          <p:cNvPr id="166929" name="Text Box 17"/>
          <p:cNvSpPr txBox="1">
            <a:spLocks noChangeArrowheads="1"/>
          </p:cNvSpPr>
          <p:nvPr/>
        </p:nvSpPr>
        <p:spPr bwMode="auto">
          <a:xfrm>
            <a:off x="406400" y="1143859"/>
            <a:ext cx="2540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定义域为</a:t>
            </a:r>
            <a:endParaRPr lang="zh-CN" altLang="en-US" b="1" smtClean="0">
              <a:solidFill>
                <a:srgbClr val="000000"/>
              </a:solidFill>
            </a:endParaRPr>
          </a:p>
        </p:txBody>
      </p:sp>
      <p:graphicFrame>
        <p:nvGraphicFramePr>
          <p:cNvPr id="166930" name="Object 18"/>
          <p:cNvGraphicFramePr>
            <a:graphicFrameLocks noChangeAspect="1"/>
          </p:cNvGraphicFramePr>
          <p:nvPr/>
        </p:nvGraphicFramePr>
        <p:xfrm>
          <a:off x="3623733" y="1181100"/>
          <a:ext cx="3962400" cy="457200"/>
        </p:xfrm>
        <a:graphic>
          <a:graphicData uri="http://schemas.openxmlformats.org/presentationml/2006/ole">
            <mc:AlternateContent xmlns:mc="http://schemas.openxmlformats.org/markup-compatibility/2006">
              <mc:Choice xmlns:v="urn:schemas-microsoft-com:vml" Requires="v">
                <p:oleObj spid="_x0000_s113174" name="公式" r:id="rId9" imgW="3962400" imgH="609600" progId="Equation.3">
                  <p:embed/>
                </p:oleObj>
              </mc:Choice>
              <mc:Fallback>
                <p:oleObj name="公式" r:id="rId9" imgW="3962400" imgH="609600" progId="Equation.3">
                  <p:embed/>
                  <p:pic>
                    <p:nvPicPr>
                      <p:cNvPr id="0" name="图片 112644"/>
                      <p:cNvPicPr>
                        <a:picLocks noChangeAspect="1"/>
                      </p:cNvPicPr>
                      <p:nvPr/>
                    </p:nvPicPr>
                    <p:blipFill>
                      <a:blip r:embed="rId10"/>
                      <a:stretch>
                        <a:fillRect/>
                      </a:stretch>
                    </p:blipFill>
                    <p:spPr>
                      <a:xfrm>
                        <a:off x="3623733" y="1181100"/>
                        <a:ext cx="3962400" cy="457200"/>
                      </a:xfrm>
                      <a:prstGeom prst="rect">
                        <a:avLst/>
                      </a:prstGeom>
                      <a:noFill/>
                      <a:ln w="9525">
                        <a:noFill/>
                      </a:ln>
                    </p:spPr>
                  </p:pic>
                </p:oleObj>
              </mc:Fallback>
            </mc:AlternateContent>
          </a:graphicData>
        </a:graphic>
      </p:graphicFrame>
      <p:sp>
        <p:nvSpPr>
          <p:cNvPr id="166931" name="Text Box 19"/>
          <p:cNvSpPr txBox="1">
            <a:spLocks noChangeArrowheads="1"/>
          </p:cNvSpPr>
          <p:nvPr/>
        </p:nvSpPr>
        <p:spPr bwMode="auto">
          <a:xfrm>
            <a:off x="2336800" y="1143859"/>
            <a:ext cx="152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FF0000"/>
                </a:solidFill>
              </a:rPr>
              <a:t>圆域</a:t>
            </a:r>
            <a:endParaRPr lang="zh-CN" altLang="en-US" b="1" smtClean="0">
              <a:solidFill>
                <a:srgbClr val="FF0000"/>
              </a:solidFill>
            </a:endParaRPr>
          </a:p>
        </p:txBody>
      </p:sp>
      <p:sp>
        <p:nvSpPr>
          <p:cNvPr id="166932" name="Text Box 20"/>
          <p:cNvSpPr txBox="1">
            <a:spLocks noChangeArrowheads="1"/>
          </p:cNvSpPr>
          <p:nvPr/>
        </p:nvSpPr>
        <p:spPr bwMode="auto">
          <a:xfrm>
            <a:off x="812800" y="2896459"/>
            <a:ext cx="152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说明</a:t>
            </a:r>
            <a:r>
              <a:rPr lang="en-US" altLang="zh-CN" b="1" smtClean="0">
                <a:solidFill>
                  <a:srgbClr val="000000"/>
                </a:solidFill>
              </a:rPr>
              <a:t>:</a:t>
            </a:r>
            <a:r>
              <a:rPr lang="en-US" altLang="zh-CN" smtClean="0">
                <a:solidFill>
                  <a:srgbClr val="000000"/>
                </a:solidFill>
              </a:rPr>
              <a:t> </a:t>
            </a:r>
            <a:endParaRPr lang="en-US" altLang="zh-CN" smtClean="0">
              <a:solidFill>
                <a:srgbClr val="000000"/>
              </a:solidFill>
            </a:endParaRPr>
          </a:p>
        </p:txBody>
      </p:sp>
      <p:sp>
        <p:nvSpPr>
          <p:cNvPr id="166933" name="Text Box 21"/>
          <p:cNvSpPr txBox="1">
            <a:spLocks noChangeArrowheads="1"/>
          </p:cNvSpPr>
          <p:nvPr/>
        </p:nvSpPr>
        <p:spPr bwMode="auto">
          <a:xfrm>
            <a:off x="2032000" y="2896459"/>
            <a:ext cx="6705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二元函数  </a:t>
            </a:r>
            <a:r>
              <a:rPr lang="en-US" altLang="zh-CN" b="1" i="1" smtClean="0">
                <a:solidFill>
                  <a:srgbClr val="000000"/>
                </a:solidFill>
              </a:rPr>
              <a:t>z = f </a:t>
            </a:r>
            <a:r>
              <a:rPr lang="en-US" altLang="zh-CN" b="1" smtClean="0">
                <a:solidFill>
                  <a:srgbClr val="000000"/>
                </a:solidFill>
              </a:rPr>
              <a:t>(</a:t>
            </a:r>
            <a:r>
              <a:rPr lang="en-US" altLang="zh-CN" b="1" i="1" smtClean="0">
                <a:solidFill>
                  <a:srgbClr val="000000"/>
                </a:solidFill>
              </a:rPr>
              <a:t>x</a:t>
            </a:r>
            <a:r>
              <a:rPr lang="en-US" altLang="zh-CN" b="1" smtClean="0">
                <a:solidFill>
                  <a:srgbClr val="000000"/>
                </a:solidFill>
              </a:rPr>
              <a:t>, </a:t>
            </a:r>
            <a:r>
              <a:rPr lang="en-US" altLang="zh-CN" b="1" i="1" smtClean="0">
                <a:solidFill>
                  <a:srgbClr val="000000"/>
                </a:solidFill>
              </a:rPr>
              <a:t>y</a:t>
            </a:r>
            <a:r>
              <a:rPr lang="en-US" altLang="zh-CN" b="1" smtClean="0">
                <a:solidFill>
                  <a:srgbClr val="000000"/>
                </a:solidFill>
              </a:rPr>
              <a:t>), (</a:t>
            </a:r>
            <a:r>
              <a:rPr lang="en-US" altLang="zh-CN" b="1" i="1" smtClean="0">
                <a:solidFill>
                  <a:srgbClr val="000000"/>
                </a:solidFill>
              </a:rPr>
              <a:t>x</a:t>
            </a:r>
            <a:r>
              <a:rPr lang="en-US" altLang="zh-CN" b="1" smtClean="0">
                <a:solidFill>
                  <a:srgbClr val="000000"/>
                </a:solidFill>
              </a:rPr>
              <a:t>, </a:t>
            </a:r>
            <a:r>
              <a:rPr lang="en-US" altLang="zh-CN" b="1" i="1" smtClean="0">
                <a:solidFill>
                  <a:srgbClr val="000000"/>
                </a:solidFill>
              </a:rPr>
              <a:t>y</a:t>
            </a:r>
            <a:r>
              <a:rPr lang="en-US" altLang="zh-CN" b="1" smtClean="0">
                <a:solidFill>
                  <a:srgbClr val="000000"/>
                </a:solidFill>
              </a:rPr>
              <a:t>) </a:t>
            </a:r>
            <a:r>
              <a:rPr lang="en-US" altLang="zh-CN" b="1" smtClean="0">
                <a:solidFill>
                  <a:srgbClr val="000000"/>
                </a:solidFill>
                <a:sym typeface="Symbol" panose="05050102010706020507" pitchFamily="18" charset="2"/>
              </a:rPr>
              <a:t> </a:t>
            </a:r>
            <a:r>
              <a:rPr lang="en-US" altLang="zh-CN" b="1" i="1" smtClean="0">
                <a:solidFill>
                  <a:srgbClr val="000000"/>
                </a:solidFill>
                <a:sym typeface="Symbol" panose="05050102010706020507" pitchFamily="18" charset="2"/>
              </a:rPr>
              <a:t>D</a:t>
            </a:r>
            <a:endParaRPr lang="en-US" altLang="zh-CN" b="1" smtClean="0">
              <a:solidFill>
                <a:srgbClr val="000000"/>
              </a:solidFill>
            </a:endParaRPr>
          </a:p>
        </p:txBody>
      </p:sp>
      <p:sp>
        <p:nvSpPr>
          <p:cNvPr id="166934" name="Text Box 22"/>
          <p:cNvSpPr txBox="1">
            <a:spLocks noChangeArrowheads="1"/>
          </p:cNvSpPr>
          <p:nvPr/>
        </p:nvSpPr>
        <p:spPr bwMode="auto">
          <a:xfrm>
            <a:off x="406400" y="1766888"/>
            <a:ext cx="6705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图形为中心在原点的</a:t>
            </a:r>
            <a:r>
              <a:rPr lang="zh-CN" altLang="en-US" b="1" smtClean="0">
                <a:solidFill>
                  <a:srgbClr val="FF0000"/>
                </a:solidFill>
              </a:rPr>
              <a:t>上半球面</a:t>
            </a:r>
            <a:r>
              <a:rPr lang="en-US" altLang="zh-CN" b="1" smtClean="0">
                <a:solidFill>
                  <a:srgbClr val="000000"/>
                </a:solidFill>
              </a:rPr>
              <a:t>.</a:t>
            </a:r>
            <a:endParaRPr lang="en-US" altLang="zh-CN" b="1" smtClean="0">
              <a:solidFill>
                <a:srgbClr val="000000"/>
              </a:solidFill>
            </a:endParaRPr>
          </a:p>
        </p:txBody>
      </p:sp>
      <p:graphicFrame>
        <p:nvGraphicFramePr>
          <p:cNvPr id="166935" name="Object 23"/>
          <p:cNvGraphicFramePr>
            <a:graphicFrameLocks noChangeAspect="1"/>
          </p:cNvGraphicFramePr>
          <p:nvPr/>
        </p:nvGraphicFramePr>
        <p:xfrm>
          <a:off x="8940801" y="4267200"/>
          <a:ext cx="2533651" cy="1905000"/>
        </p:xfrm>
        <a:graphic>
          <a:graphicData uri="http://schemas.openxmlformats.org/presentationml/2006/ole">
            <mc:AlternateContent xmlns:mc="http://schemas.openxmlformats.org/markup-compatibility/2006">
              <mc:Choice xmlns:v="urn:schemas-microsoft-com:vml" Requires="v">
                <p:oleObj spid="_x0000_s113175" name="BMP 图象" r:id="rId11" imgW="5934075" imgH="4552950" progId="PBrush">
                  <p:embed/>
                </p:oleObj>
              </mc:Choice>
              <mc:Fallback>
                <p:oleObj name="BMP 图象" r:id="rId11" imgW="5934075" imgH="4552950" progId="PBrush">
                  <p:embed/>
                  <p:pic>
                    <p:nvPicPr>
                      <p:cNvPr id="0" name="图片 112645"/>
                      <p:cNvPicPr>
                        <a:picLocks noChangeAspect="1"/>
                      </p:cNvPicPr>
                      <p:nvPr/>
                    </p:nvPicPr>
                    <p:blipFill>
                      <a:blip r:embed="rId12"/>
                      <a:stretch>
                        <a:fillRect/>
                      </a:stretch>
                    </p:blipFill>
                    <p:spPr>
                      <a:xfrm>
                        <a:off x="8940801" y="4267200"/>
                        <a:ext cx="2533651" cy="1905000"/>
                      </a:xfrm>
                      <a:prstGeom prst="rect">
                        <a:avLst/>
                      </a:prstGeom>
                      <a:noFill/>
                      <a:ln w="3175" cap="flat" cmpd="sng">
                        <a:solidFill>
                          <a:srgbClr val="333399"/>
                        </a:solidFill>
                        <a:prstDash val="solid"/>
                        <a:miter/>
                        <a:headEnd type="none" w="med" len="med"/>
                        <a:tailEnd type="none" w="med" len="med"/>
                      </a:ln>
                    </p:spPr>
                  </p:pic>
                </p:oleObj>
              </mc:Fallback>
            </mc:AlternateContent>
          </a:graphicData>
        </a:graphic>
      </p:graphicFrame>
      <p:graphicFrame>
        <p:nvGraphicFramePr>
          <p:cNvPr id="166936" name="Object 24"/>
          <p:cNvGraphicFramePr>
            <a:graphicFrameLocks noChangeAspect="1"/>
          </p:cNvGraphicFramePr>
          <p:nvPr/>
        </p:nvGraphicFramePr>
        <p:xfrm>
          <a:off x="956733" y="2397984"/>
          <a:ext cx="3505200" cy="415925"/>
        </p:xfrm>
        <a:graphic>
          <a:graphicData uri="http://schemas.openxmlformats.org/presentationml/2006/ole">
            <mc:AlternateContent xmlns:mc="http://schemas.openxmlformats.org/markup-compatibility/2006">
              <mc:Choice xmlns:v="urn:schemas-microsoft-com:vml" Requires="v">
                <p:oleObj spid="_x0000_s113176" name="公式" r:id="rId13" imgW="3505200" imgH="558800" progId="Equation.3">
                  <p:embed/>
                </p:oleObj>
              </mc:Choice>
              <mc:Fallback>
                <p:oleObj name="公式" r:id="rId13" imgW="3505200" imgH="558800" progId="Equation.3">
                  <p:embed/>
                  <p:pic>
                    <p:nvPicPr>
                      <p:cNvPr id="0" name="图片 112646"/>
                      <p:cNvPicPr>
                        <a:picLocks noChangeAspect="1"/>
                      </p:cNvPicPr>
                      <p:nvPr/>
                    </p:nvPicPr>
                    <p:blipFill>
                      <a:blip r:embed="rId14"/>
                      <a:stretch>
                        <a:fillRect/>
                      </a:stretch>
                    </p:blipFill>
                    <p:spPr>
                      <a:xfrm>
                        <a:off x="956733" y="2397984"/>
                        <a:ext cx="3505200" cy="415925"/>
                      </a:xfrm>
                      <a:prstGeom prst="rect">
                        <a:avLst/>
                      </a:prstGeom>
                      <a:noFill/>
                      <a:ln w="9525">
                        <a:noFill/>
                      </a:ln>
                    </p:spPr>
                  </p:pic>
                </p:oleObj>
              </mc:Fallback>
            </mc:AlternateContent>
          </a:graphicData>
        </a:graphic>
      </p:graphicFrame>
      <p:sp>
        <p:nvSpPr>
          <p:cNvPr id="166937" name="Text Box 25"/>
          <p:cNvSpPr txBox="1">
            <a:spLocks noChangeArrowheads="1"/>
          </p:cNvSpPr>
          <p:nvPr/>
        </p:nvSpPr>
        <p:spPr bwMode="auto">
          <a:xfrm>
            <a:off x="304800" y="3519488"/>
            <a:ext cx="6604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sym typeface="Symbol" panose="05050102010706020507" pitchFamily="18" charset="2"/>
              </a:rPr>
              <a:t>的图形一般为</a:t>
            </a:r>
            <a:r>
              <a:rPr lang="zh-CN" altLang="en-US" b="1" smtClean="0">
                <a:solidFill>
                  <a:srgbClr val="FF0000"/>
                </a:solidFill>
                <a:sym typeface="Symbol" panose="05050102010706020507" pitchFamily="18" charset="2"/>
              </a:rPr>
              <a:t>空间曲面  </a:t>
            </a:r>
            <a:r>
              <a:rPr lang="en-US" altLang="zh-CN" b="1" smtClean="0">
                <a:solidFill>
                  <a:srgbClr val="FF0000"/>
                </a:solidFill>
                <a:sym typeface="Symbol" panose="05050102010706020507" pitchFamily="18" charset="2"/>
              </a:rPr>
              <a:t>.</a:t>
            </a:r>
            <a:endParaRPr lang="en-US" altLang="zh-CN" b="1" smtClean="0">
              <a:solidFill>
                <a:srgbClr val="FF0000"/>
              </a:solidFill>
            </a:endParaRPr>
          </a:p>
        </p:txBody>
      </p:sp>
      <p:graphicFrame>
        <p:nvGraphicFramePr>
          <p:cNvPr id="166938" name="Object 26"/>
          <p:cNvGraphicFramePr>
            <a:graphicFrameLocks noChangeAspect="1"/>
          </p:cNvGraphicFramePr>
          <p:nvPr/>
        </p:nvGraphicFramePr>
        <p:xfrm>
          <a:off x="10983957" y="1752600"/>
          <a:ext cx="182033" cy="274638"/>
        </p:xfrm>
        <a:graphic>
          <a:graphicData uri="http://schemas.openxmlformats.org/presentationml/2006/ole">
            <mc:AlternateContent xmlns:mc="http://schemas.openxmlformats.org/markup-compatibility/2006">
              <mc:Choice xmlns:v="urn:schemas-microsoft-com:vml" Requires="v">
                <p:oleObj spid="_x0000_s113177" name="Equation" r:id="rId15" imgW="203200" imgH="406400" progId="Equation.3">
                  <p:embed/>
                </p:oleObj>
              </mc:Choice>
              <mc:Fallback>
                <p:oleObj name="Equation" r:id="rId15" imgW="203200" imgH="406400" progId="Equation.3">
                  <p:embed/>
                  <p:pic>
                    <p:nvPicPr>
                      <p:cNvPr id="0" name="图片 112647"/>
                      <p:cNvPicPr>
                        <a:picLocks noChangeAspect="1"/>
                      </p:cNvPicPr>
                      <p:nvPr/>
                    </p:nvPicPr>
                    <p:blipFill>
                      <a:blip r:embed="rId16"/>
                      <a:stretch>
                        <a:fillRect/>
                      </a:stretch>
                    </p:blipFill>
                    <p:spPr>
                      <a:xfrm>
                        <a:off x="10983957" y="1752600"/>
                        <a:ext cx="182033" cy="274638"/>
                      </a:xfrm>
                      <a:prstGeom prst="rect">
                        <a:avLst/>
                      </a:prstGeom>
                      <a:noFill/>
                      <a:ln w="9525">
                        <a:noFill/>
                      </a:ln>
                    </p:spPr>
                  </p:pic>
                </p:oleObj>
              </mc:Fallback>
            </mc:AlternateContent>
          </a:graphicData>
        </a:graphic>
      </p:graphicFrame>
      <p:graphicFrame>
        <p:nvGraphicFramePr>
          <p:cNvPr id="166939" name="Object 27"/>
          <p:cNvGraphicFramePr>
            <a:graphicFrameLocks noChangeAspect="1"/>
          </p:cNvGraphicFramePr>
          <p:nvPr/>
        </p:nvGraphicFramePr>
        <p:xfrm>
          <a:off x="4512733" y="2363059"/>
          <a:ext cx="2082800" cy="441325"/>
        </p:xfrm>
        <a:graphic>
          <a:graphicData uri="http://schemas.openxmlformats.org/presentationml/2006/ole">
            <mc:AlternateContent xmlns:mc="http://schemas.openxmlformats.org/markup-compatibility/2006">
              <mc:Choice xmlns:v="urn:schemas-microsoft-com:vml" Requires="v">
                <p:oleObj spid="_x0000_s113178" name="公式" r:id="rId17" imgW="2082800" imgH="596900" progId="Equation.3">
                  <p:embed/>
                </p:oleObj>
              </mc:Choice>
              <mc:Fallback>
                <p:oleObj name="公式" r:id="rId17" imgW="2082800" imgH="596900" progId="Equation.3">
                  <p:embed/>
                  <p:pic>
                    <p:nvPicPr>
                      <p:cNvPr id="0" name="图片 112648"/>
                      <p:cNvPicPr>
                        <a:picLocks noChangeAspect="1"/>
                      </p:cNvPicPr>
                      <p:nvPr/>
                    </p:nvPicPr>
                    <p:blipFill>
                      <a:blip r:embed="rId18"/>
                      <a:stretch>
                        <a:fillRect/>
                      </a:stretch>
                    </p:blipFill>
                    <p:spPr>
                      <a:xfrm>
                        <a:off x="4512733" y="2363059"/>
                        <a:ext cx="2082800" cy="441325"/>
                      </a:xfrm>
                      <a:prstGeom prst="rect">
                        <a:avLst/>
                      </a:prstGeom>
                      <a:noFill/>
                      <a:ln w="9525">
                        <a:noFill/>
                      </a:ln>
                    </p:spPr>
                  </p:pic>
                </p:oleObj>
              </mc:Fallback>
            </mc:AlternateContent>
          </a:graphicData>
        </a:graphic>
      </p:graphicFrame>
      <p:sp>
        <p:nvSpPr>
          <p:cNvPr id="166940" name="Text Box 28"/>
          <p:cNvSpPr txBox="1">
            <a:spLocks noChangeArrowheads="1"/>
          </p:cNvSpPr>
          <p:nvPr/>
        </p:nvSpPr>
        <p:spPr bwMode="auto">
          <a:xfrm>
            <a:off x="812800" y="4068763"/>
            <a:ext cx="3251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三元函数 </a:t>
            </a:r>
            <a:endParaRPr lang="zh-CN" altLang="en-US" b="1" smtClean="0">
              <a:solidFill>
                <a:srgbClr val="000000"/>
              </a:solidFill>
            </a:endParaRPr>
          </a:p>
        </p:txBody>
      </p:sp>
      <p:graphicFrame>
        <p:nvGraphicFramePr>
          <p:cNvPr id="166941" name="Object 29"/>
          <p:cNvGraphicFramePr>
            <a:graphicFrameLocks noChangeAspect="1"/>
          </p:cNvGraphicFramePr>
          <p:nvPr/>
        </p:nvGraphicFramePr>
        <p:xfrm>
          <a:off x="3107266" y="4095750"/>
          <a:ext cx="4605867" cy="444500"/>
        </p:xfrm>
        <a:graphic>
          <a:graphicData uri="http://schemas.openxmlformats.org/presentationml/2006/ole">
            <mc:AlternateContent xmlns:mc="http://schemas.openxmlformats.org/markup-compatibility/2006">
              <mc:Choice xmlns:v="urn:schemas-microsoft-com:vml" Requires="v">
                <p:oleObj spid="_x0000_s113179" name="公式" r:id="rId19" imgW="4610100" imgH="596900" progId="Equation.3">
                  <p:embed/>
                </p:oleObj>
              </mc:Choice>
              <mc:Fallback>
                <p:oleObj name="公式" r:id="rId19" imgW="4610100" imgH="596900" progId="Equation.3">
                  <p:embed/>
                  <p:pic>
                    <p:nvPicPr>
                      <p:cNvPr id="0" name="图片 112649"/>
                      <p:cNvPicPr>
                        <a:picLocks noChangeAspect="1"/>
                      </p:cNvPicPr>
                      <p:nvPr/>
                    </p:nvPicPr>
                    <p:blipFill>
                      <a:blip r:embed="rId20"/>
                      <a:stretch>
                        <a:fillRect/>
                      </a:stretch>
                    </p:blipFill>
                    <p:spPr>
                      <a:xfrm>
                        <a:off x="3107266" y="4095750"/>
                        <a:ext cx="4605867" cy="444500"/>
                      </a:xfrm>
                      <a:prstGeom prst="rect">
                        <a:avLst/>
                      </a:prstGeom>
                      <a:noFill/>
                      <a:ln w="9525">
                        <a:noFill/>
                      </a:ln>
                    </p:spPr>
                  </p:pic>
                </p:oleObj>
              </mc:Fallback>
            </mc:AlternateContent>
          </a:graphicData>
        </a:graphic>
      </p:graphicFrame>
      <p:sp>
        <p:nvSpPr>
          <p:cNvPr id="166942" name="Text Box 30"/>
          <p:cNvSpPr txBox="1">
            <a:spLocks noChangeArrowheads="1"/>
          </p:cNvSpPr>
          <p:nvPr/>
        </p:nvSpPr>
        <p:spPr bwMode="auto">
          <a:xfrm>
            <a:off x="406400" y="4572859"/>
            <a:ext cx="233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定义域为</a:t>
            </a:r>
            <a:endParaRPr lang="zh-CN" altLang="en-US" b="1" smtClean="0">
              <a:solidFill>
                <a:srgbClr val="000000"/>
              </a:solidFill>
            </a:endParaRPr>
          </a:p>
        </p:txBody>
      </p:sp>
      <p:graphicFrame>
        <p:nvGraphicFramePr>
          <p:cNvPr id="166943" name="Object 31"/>
          <p:cNvGraphicFramePr>
            <a:graphicFrameLocks noChangeAspect="1"/>
          </p:cNvGraphicFramePr>
          <p:nvPr/>
        </p:nvGraphicFramePr>
        <p:xfrm>
          <a:off x="1862668" y="5156200"/>
          <a:ext cx="5147733" cy="457200"/>
        </p:xfrm>
        <a:graphic>
          <a:graphicData uri="http://schemas.openxmlformats.org/presentationml/2006/ole">
            <mc:AlternateContent xmlns:mc="http://schemas.openxmlformats.org/markup-compatibility/2006">
              <mc:Choice xmlns:v="urn:schemas-microsoft-com:vml" Requires="v">
                <p:oleObj spid="_x0000_s113180" name="公式" r:id="rId21" imgW="5143500" imgH="609600" progId="Equation.3">
                  <p:embed/>
                </p:oleObj>
              </mc:Choice>
              <mc:Fallback>
                <p:oleObj name="公式" r:id="rId21" imgW="5143500" imgH="609600" progId="Equation.3">
                  <p:embed/>
                  <p:pic>
                    <p:nvPicPr>
                      <p:cNvPr id="0" name="图片 112650"/>
                      <p:cNvPicPr>
                        <a:picLocks noChangeAspect="1"/>
                      </p:cNvPicPr>
                      <p:nvPr/>
                    </p:nvPicPr>
                    <p:blipFill>
                      <a:blip r:embed="rId22">
                        <a:biLevel thresh="50000"/>
                        <a:grayscl/>
                      </a:blip>
                      <a:stretch>
                        <a:fillRect/>
                      </a:stretch>
                    </p:blipFill>
                    <p:spPr>
                      <a:xfrm>
                        <a:off x="1862668" y="5156200"/>
                        <a:ext cx="5147733" cy="457200"/>
                      </a:xfrm>
                      <a:prstGeom prst="rect">
                        <a:avLst/>
                      </a:prstGeom>
                      <a:noFill/>
                      <a:ln w="9525">
                        <a:noFill/>
                      </a:ln>
                    </p:spPr>
                  </p:pic>
                </p:oleObj>
              </mc:Fallback>
            </mc:AlternateContent>
          </a:graphicData>
        </a:graphic>
      </p:graphicFrame>
      <p:sp>
        <p:nvSpPr>
          <p:cNvPr id="166944" name="Text Box 32"/>
          <p:cNvSpPr txBox="1">
            <a:spLocks noChangeArrowheads="1"/>
          </p:cNvSpPr>
          <p:nvPr/>
        </p:nvSpPr>
        <p:spPr bwMode="auto">
          <a:xfrm>
            <a:off x="406400" y="5715859"/>
            <a:ext cx="213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图形为</a:t>
            </a:r>
            <a:endParaRPr lang="zh-CN" altLang="en-US" b="1" smtClean="0">
              <a:solidFill>
                <a:srgbClr val="000000"/>
              </a:solidFill>
            </a:endParaRPr>
          </a:p>
        </p:txBody>
      </p:sp>
      <p:graphicFrame>
        <p:nvGraphicFramePr>
          <p:cNvPr id="166945" name="Object 33"/>
          <p:cNvGraphicFramePr>
            <a:graphicFrameLocks noChangeAspect="1"/>
          </p:cNvGraphicFramePr>
          <p:nvPr/>
        </p:nvGraphicFramePr>
        <p:xfrm>
          <a:off x="2032000" y="5715000"/>
          <a:ext cx="609600" cy="431800"/>
        </p:xfrm>
        <a:graphic>
          <a:graphicData uri="http://schemas.openxmlformats.org/presentationml/2006/ole">
            <mc:AlternateContent xmlns:mc="http://schemas.openxmlformats.org/markup-compatibility/2006">
              <mc:Choice xmlns:v="urn:schemas-microsoft-com:vml" Requires="v">
                <p:oleObj spid="_x0000_s113181" name="Equation" r:id="rId23" imgW="609600" imgH="571500" progId="Equation.3">
                  <p:embed/>
                </p:oleObj>
              </mc:Choice>
              <mc:Fallback>
                <p:oleObj name="Equation" r:id="rId23" imgW="609600" imgH="571500" progId="Equation.3">
                  <p:embed/>
                  <p:pic>
                    <p:nvPicPr>
                      <p:cNvPr id="0" name="图片 112651"/>
                      <p:cNvPicPr>
                        <a:picLocks noChangeAspect="1"/>
                      </p:cNvPicPr>
                      <p:nvPr/>
                    </p:nvPicPr>
                    <p:blipFill>
                      <a:blip r:embed="rId24">
                        <a:biLevel thresh="50000"/>
                        <a:grayscl/>
                      </a:blip>
                      <a:stretch>
                        <a:fillRect/>
                      </a:stretch>
                    </p:blipFill>
                    <p:spPr>
                      <a:xfrm>
                        <a:off x="2032000" y="5715000"/>
                        <a:ext cx="609600" cy="431800"/>
                      </a:xfrm>
                      <a:prstGeom prst="rect">
                        <a:avLst/>
                      </a:prstGeom>
                      <a:noFill/>
                      <a:ln w="9525">
                        <a:noFill/>
                      </a:ln>
                    </p:spPr>
                  </p:pic>
                </p:oleObj>
              </mc:Fallback>
            </mc:AlternateContent>
          </a:graphicData>
        </a:graphic>
      </p:graphicFrame>
      <p:sp>
        <p:nvSpPr>
          <p:cNvPr id="166946" name="Text Box 34"/>
          <p:cNvSpPr txBox="1">
            <a:spLocks noChangeArrowheads="1"/>
          </p:cNvSpPr>
          <p:nvPr/>
        </p:nvSpPr>
        <p:spPr bwMode="auto">
          <a:xfrm>
            <a:off x="2540000" y="5715859"/>
            <a:ext cx="386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空间中的超曲面</a:t>
            </a:r>
            <a:r>
              <a:rPr lang="en-US" altLang="zh-CN" b="1" smtClean="0">
                <a:solidFill>
                  <a:srgbClr val="000000"/>
                </a:solidFill>
              </a:rPr>
              <a:t>.</a:t>
            </a:r>
            <a:endParaRPr lang="en-US" altLang="zh-CN" b="1" smtClean="0">
              <a:solidFill>
                <a:srgbClr val="000000"/>
              </a:solidFill>
            </a:endParaRPr>
          </a:p>
        </p:txBody>
      </p:sp>
      <p:sp>
        <p:nvSpPr>
          <p:cNvPr id="166947" name="Text Box 35"/>
          <p:cNvSpPr txBox="1">
            <a:spLocks noChangeArrowheads="1"/>
          </p:cNvSpPr>
          <p:nvPr/>
        </p:nvSpPr>
        <p:spPr bwMode="auto">
          <a:xfrm>
            <a:off x="2336800" y="4586288"/>
            <a:ext cx="433493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FF0000"/>
                </a:solidFill>
              </a:rPr>
              <a:t>单位闭球体</a:t>
            </a:r>
            <a:endParaRPr lang="zh-CN" altLang="en-US" b="1" smtClean="0">
              <a:solidFill>
                <a:srgbClr val="FF0000"/>
              </a:solidFill>
            </a:endParaRPr>
          </a:p>
        </p:txBody>
      </p:sp>
      <p:grpSp>
        <p:nvGrpSpPr>
          <p:cNvPr id="166948" name="Group 36"/>
          <p:cNvGrpSpPr/>
          <p:nvPr/>
        </p:nvGrpSpPr>
        <p:grpSpPr bwMode="auto">
          <a:xfrm>
            <a:off x="8738173" y="2389188"/>
            <a:ext cx="2783417" cy="1573212"/>
            <a:chOff x="4128" y="1505"/>
            <a:chExt cx="1315" cy="991"/>
          </a:xfrm>
        </p:grpSpPr>
        <p:graphicFrame>
          <p:nvGraphicFramePr>
            <p:cNvPr id="166949" name="Object 37"/>
            <p:cNvGraphicFramePr>
              <a:graphicFrameLocks noChangeAspect="1"/>
            </p:cNvGraphicFramePr>
            <p:nvPr/>
          </p:nvGraphicFramePr>
          <p:xfrm>
            <a:off x="4128" y="1505"/>
            <a:ext cx="1315" cy="991"/>
          </p:xfrm>
          <a:graphic>
            <a:graphicData uri="http://schemas.openxmlformats.org/presentationml/2006/ole">
              <mc:AlternateContent xmlns:mc="http://schemas.openxmlformats.org/markup-compatibility/2006">
                <mc:Choice xmlns:v="urn:schemas-microsoft-com:vml" Requires="v">
                  <p:oleObj spid="_x0000_s113182" name="位图图像" r:id="rId25" imgW="1895475" imgH="1428750" progId="PBrush">
                    <p:embed/>
                  </p:oleObj>
                </mc:Choice>
                <mc:Fallback>
                  <p:oleObj name="位图图像" r:id="rId25" imgW="1895475" imgH="1428750" progId="PBrush">
                    <p:embed/>
                    <p:pic>
                      <p:nvPicPr>
                        <p:cNvPr id="0" name="图片 112652"/>
                        <p:cNvPicPr>
                          <a:picLocks noChangeAspect="1"/>
                        </p:cNvPicPr>
                        <p:nvPr/>
                      </p:nvPicPr>
                      <p:blipFill>
                        <a:blip r:embed="rId26"/>
                        <a:stretch>
                          <a:fillRect/>
                        </a:stretch>
                      </p:blipFill>
                      <p:spPr>
                        <a:xfrm>
                          <a:off x="4128" y="1505"/>
                          <a:ext cx="1315" cy="991"/>
                        </a:xfrm>
                        <a:prstGeom prst="rect">
                          <a:avLst/>
                        </a:prstGeom>
                        <a:noFill/>
                        <a:ln w="9525">
                          <a:noFill/>
                        </a:ln>
                      </p:spPr>
                    </p:pic>
                  </p:oleObj>
                </mc:Fallback>
              </mc:AlternateContent>
            </a:graphicData>
          </a:graphic>
        </p:graphicFrame>
        <p:graphicFrame>
          <p:nvGraphicFramePr>
            <p:cNvPr id="166950" name="Object 38"/>
            <p:cNvGraphicFramePr>
              <a:graphicFrameLocks noChangeAspect="1"/>
            </p:cNvGraphicFramePr>
            <p:nvPr/>
          </p:nvGraphicFramePr>
          <p:xfrm>
            <a:off x="4464" y="2304"/>
            <a:ext cx="108" cy="114"/>
          </p:xfrm>
          <a:graphic>
            <a:graphicData uri="http://schemas.openxmlformats.org/presentationml/2006/ole">
              <mc:AlternateContent xmlns:mc="http://schemas.openxmlformats.org/markup-compatibility/2006">
                <mc:Choice xmlns:v="urn:schemas-microsoft-com:vml" Requires="v">
                  <p:oleObj spid="_x0000_s113183" name="Equation" r:id="rId27" imgW="304800" imgH="317500" progId="Equation.3">
                    <p:embed/>
                  </p:oleObj>
                </mc:Choice>
                <mc:Fallback>
                  <p:oleObj name="Equation" r:id="rId27" imgW="304800" imgH="317500" progId="Equation.3">
                    <p:embed/>
                    <p:pic>
                      <p:nvPicPr>
                        <p:cNvPr id="0" name="图片 112653"/>
                        <p:cNvPicPr>
                          <a:picLocks noChangeAspect="1"/>
                        </p:cNvPicPr>
                        <p:nvPr/>
                      </p:nvPicPr>
                      <p:blipFill>
                        <a:blip r:embed="rId28"/>
                        <a:stretch>
                          <a:fillRect/>
                        </a:stretch>
                      </p:blipFill>
                      <p:spPr>
                        <a:xfrm>
                          <a:off x="4464" y="2304"/>
                          <a:ext cx="108" cy="114"/>
                        </a:xfrm>
                        <a:prstGeom prst="rect">
                          <a:avLst/>
                        </a:prstGeom>
                        <a:noFill/>
                        <a:ln w="9525">
                          <a:noFill/>
                        </a:ln>
                      </p:spPr>
                    </p:pic>
                  </p:oleObj>
                </mc:Fallback>
              </mc:AlternateContent>
            </a:graphicData>
          </a:graphic>
        </p:graphicFrame>
        <p:graphicFrame>
          <p:nvGraphicFramePr>
            <p:cNvPr id="166951" name="Object 39"/>
            <p:cNvGraphicFramePr>
              <a:graphicFrameLocks noChangeAspect="1"/>
            </p:cNvGraphicFramePr>
            <p:nvPr/>
          </p:nvGraphicFramePr>
          <p:xfrm>
            <a:off x="5280" y="2181"/>
            <a:ext cx="114" cy="150"/>
          </p:xfrm>
          <a:graphic>
            <a:graphicData uri="http://schemas.openxmlformats.org/presentationml/2006/ole">
              <mc:AlternateContent xmlns:mc="http://schemas.openxmlformats.org/markup-compatibility/2006">
                <mc:Choice xmlns:v="urn:schemas-microsoft-com:vml" Requires="v">
                  <p:oleObj spid="_x0000_s113184" name="Equation" r:id="rId29" imgW="317500" imgH="419100" progId="Equation.3">
                    <p:embed/>
                  </p:oleObj>
                </mc:Choice>
                <mc:Fallback>
                  <p:oleObj name="Equation" r:id="rId29" imgW="317500" imgH="419100" progId="Equation.3">
                    <p:embed/>
                    <p:pic>
                      <p:nvPicPr>
                        <p:cNvPr id="0" name="图片 112654"/>
                        <p:cNvPicPr>
                          <a:picLocks noChangeAspect="1"/>
                        </p:cNvPicPr>
                        <p:nvPr/>
                      </p:nvPicPr>
                      <p:blipFill>
                        <a:blip r:embed="rId30"/>
                        <a:stretch>
                          <a:fillRect/>
                        </a:stretch>
                      </p:blipFill>
                      <p:spPr>
                        <a:xfrm>
                          <a:off x="5280" y="2181"/>
                          <a:ext cx="114" cy="150"/>
                        </a:xfrm>
                        <a:prstGeom prst="rect">
                          <a:avLst/>
                        </a:prstGeom>
                        <a:noFill/>
                        <a:ln w="9525">
                          <a:noFill/>
                        </a:ln>
                      </p:spPr>
                    </p:pic>
                  </p:oleObj>
                </mc:Fallback>
              </mc:AlternateContent>
            </a:graphicData>
          </a:graphic>
        </p:graphicFrame>
        <p:graphicFrame>
          <p:nvGraphicFramePr>
            <p:cNvPr id="166952" name="Object 40"/>
            <p:cNvGraphicFramePr>
              <a:graphicFrameLocks noChangeAspect="1"/>
            </p:cNvGraphicFramePr>
            <p:nvPr/>
          </p:nvGraphicFramePr>
          <p:xfrm>
            <a:off x="4822" y="1510"/>
            <a:ext cx="102" cy="102"/>
          </p:xfrm>
          <a:graphic>
            <a:graphicData uri="http://schemas.openxmlformats.org/presentationml/2006/ole">
              <mc:AlternateContent xmlns:mc="http://schemas.openxmlformats.org/markup-compatibility/2006">
                <mc:Choice xmlns:v="urn:schemas-microsoft-com:vml" Requires="v">
                  <p:oleObj spid="_x0000_s113185" name="Equation" r:id="rId31" imgW="292100" imgH="292100" progId="Equation.3">
                    <p:embed/>
                  </p:oleObj>
                </mc:Choice>
                <mc:Fallback>
                  <p:oleObj name="Equation" r:id="rId31" imgW="292100" imgH="292100" progId="Equation.3">
                    <p:embed/>
                    <p:pic>
                      <p:nvPicPr>
                        <p:cNvPr id="0" name="图片 112655"/>
                        <p:cNvPicPr>
                          <a:picLocks noChangeAspect="1"/>
                        </p:cNvPicPr>
                        <p:nvPr/>
                      </p:nvPicPr>
                      <p:blipFill>
                        <a:blip r:embed="rId32"/>
                        <a:stretch>
                          <a:fillRect/>
                        </a:stretch>
                      </p:blipFill>
                      <p:spPr>
                        <a:xfrm>
                          <a:off x="4822" y="1510"/>
                          <a:ext cx="102" cy="102"/>
                        </a:xfrm>
                        <a:prstGeom prst="rect">
                          <a:avLst/>
                        </a:prstGeom>
                        <a:noFill/>
                        <a:ln w="9525">
                          <a:noFill/>
                        </a:ln>
                      </p:spPr>
                    </p:pic>
                  </p:oleObj>
                </mc:Fallback>
              </mc:AlternateContent>
            </a:graphicData>
          </a:graphic>
        </p:graphicFrame>
      </p:grpSp>
      <p:grpSp>
        <p:nvGrpSpPr>
          <p:cNvPr id="166953" name="Group 41"/>
          <p:cNvGrpSpPr/>
          <p:nvPr/>
        </p:nvGrpSpPr>
        <p:grpSpPr bwMode="auto">
          <a:xfrm>
            <a:off x="8977357" y="836613"/>
            <a:ext cx="2010833" cy="1066800"/>
            <a:chOff x="4224" y="528"/>
            <a:chExt cx="950" cy="672"/>
          </a:xfrm>
        </p:grpSpPr>
        <p:grpSp>
          <p:nvGrpSpPr>
            <p:cNvPr id="166954" name="Group 42"/>
            <p:cNvGrpSpPr/>
            <p:nvPr/>
          </p:nvGrpSpPr>
          <p:grpSpPr bwMode="auto">
            <a:xfrm>
              <a:off x="4224" y="528"/>
              <a:ext cx="950" cy="672"/>
              <a:chOff x="4224" y="528"/>
              <a:chExt cx="950" cy="672"/>
            </a:xfrm>
          </p:grpSpPr>
          <p:grpSp>
            <p:nvGrpSpPr>
              <p:cNvPr id="166955" name="Group 43"/>
              <p:cNvGrpSpPr/>
              <p:nvPr/>
            </p:nvGrpSpPr>
            <p:grpSpPr bwMode="auto">
              <a:xfrm>
                <a:off x="4224" y="544"/>
                <a:ext cx="950" cy="656"/>
                <a:chOff x="2976" y="663"/>
                <a:chExt cx="1057" cy="729"/>
              </a:xfrm>
            </p:grpSpPr>
            <p:sp>
              <p:nvSpPr>
                <p:cNvPr id="166956" name="Oval 44"/>
                <p:cNvSpPr>
                  <a:spLocks noChangeArrowheads="1"/>
                </p:cNvSpPr>
                <p:nvPr/>
              </p:nvSpPr>
              <p:spPr bwMode="auto">
                <a:xfrm>
                  <a:off x="2976" y="1104"/>
                  <a:ext cx="1056" cy="288"/>
                </a:xfrm>
                <a:prstGeom prst="ellipse">
                  <a:avLst/>
                </a:prstGeom>
                <a:gradFill rotWithShape="0">
                  <a:gsLst>
                    <a:gs pos="0">
                      <a:srgbClr val="005CBF"/>
                    </a:gs>
                    <a:gs pos="25000">
                      <a:srgbClr val="0087E6"/>
                    </a:gs>
                    <a:gs pos="75000">
                      <a:srgbClr val="21D6E0"/>
                    </a:gs>
                    <a:gs pos="100000">
                      <a:srgbClr val="03D4A8"/>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66957" name="Arc 45"/>
                <p:cNvSpPr/>
                <p:nvPr/>
              </p:nvSpPr>
              <p:spPr bwMode="auto">
                <a:xfrm>
                  <a:off x="2976" y="663"/>
                  <a:ext cx="1057" cy="585"/>
                </a:xfrm>
                <a:custGeom>
                  <a:avLst/>
                  <a:gdLst>
                    <a:gd name="G0" fmla="+- 21594 0 0"/>
                    <a:gd name="G1" fmla="+- 21600 0 0"/>
                    <a:gd name="G2" fmla="+- 21600 0 0"/>
                    <a:gd name="T0" fmla="*/ 0 w 43194"/>
                    <a:gd name="T1" fmla="*/ 21071 h 21600"/>
                    <a:gd name="T2" fmla="*/ 43194 w 43194"/>
                    <a:gd name="T3" fmla="*/ 21600 h 21600"/>
                    <a:gd name="T4" fmla="*/ 21594 w 43194"/>
                    <a:gd name="T5" fmla="*/ 21600 h 21600"/>
                  </a:gdLst>
                  <a:ahLst/>
                  <a:cxnLst>
                    <a:cxn ang="0">
                      <a:pos x="T0" y="T1"/>
                    </a:cxn>
                    <a:cxn ang="0">
                      <a:pos x="T2" y="T3"/>
                    </a:cxn>
                    <a:cxn ang="0">
                      <a:pos x="T4" y="T5"/>
                    </a:cxn>
                  </a:cxnLst>
                  <a:rect l="0" t="0" r="r" b="b"/>
                  <a:pathLst>
                    <a:path w="43194" h="21600" fill="none" extrusionOk="0">
                      <a:moveTo>
                        <a:pt x="0" y="21071"/>
                      </a:moveTo>
                      <a:cubicBezTo>
                        <a:pt x="287" y="9351"/>
                        <a:pt x="9870" y="-1"/>
                        <a:pt x="21594" y="0"/>
                      </a:cubicBezTo>
                      <a:cubicBezTo>
                        <a:pt x="33523" y="0"/>
                        <a:pt x="43194" y="9670"/>
                        <a:pt x="43194" y="21600"/>
                      </a:cubicBezTo>
                    </a:path>
                    <a:path w="43194" h="21600" stroke="0" extrusionOk="0">
                      <a:moveTo>
                        <a:pt x="0" y="21071"/>
                      </a:moveTo>
                      <a:cubicBezTo>
                        <a:pt x="287" y="9351"/>
                        <a:pt x="9870" y="-1"/>
                        <a:pt x="21594" y="0"/>
                      </a:cubicBezTo>
                      <a:cubicBezTo>
                        <a:pt x="33523" y="0"/>
                        <a:pt x="43194" y="9670"/>
                        <a:pt x="43194" y="21600"/>
                      </a:cubicBezTo>
                      <a:lnTo>
                        <a:pt x="21594" y="21600"/>
                      </a:lnTo>
                      <a:close/>
                    </a:path>
                  </a:pathLst>
                </a:custGeom>
                <a:gradFill rotWithShape="0">
                  <a:gsLst>
                    <a:gs pos="0">
                      <a:srgbClr val="005CBF"/>
                    </a:gs>
                    <a:gs pos="25000">
                      <a:srgbClr val="0087E6"/>
                    </a:gs>
                    <a:gs pos="75000">
                      <a:srgbClr val="21D6E0"/>
                    </a:gs>
                    <a:gs pos="100000">
                      <a:srgbClr val="03D4A8"/>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sp>
            <p:nvSpPr>
              <p:cNvPr id="166958" name="Line 46"/>
              <p:cNvSpPr>
                <a:spLocks noChangeShapeType="1"/>
              </p:cNvSpPr>
              <p:nvPr/>
            </p:nvSpPr>
            <p:spPr bwMode="auto">
              <a:xfrm flipH="1">
                <a:off x="4570" y="1071"/>
                <a:ext cx="129" cy="129"/>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66959" name="Line 47"/>
              <p:cNvSpPr>
                <a:spLocks noChangeShapeType="1"/>
              </p:cNvSpPr>
              <p:nvPr/>
            </p:nvSpPr>
            <p:spPr bwMode="auto">
              <a:xfrm flipV="1">
                <a:off x="4699" y="646"/>
                <a:ext cx="0" cy="431"/>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66960" name="Line 48"/>
              <p:cNvSpPr>
                <a:spLocks noChangeShapeType="1"/>
              </p:cNvSpPr>
              <p:nvPr/>
            </p:nvSpPr>
            <p:spPr bwMode="auto">
              <a:xfrm>
                <a:off x="4699" y="1071"/>
                <a:ext cx="475" cy="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66961" name="Line 49"/>
              <p:cNvSpPr>
                <a:spLocks noChangeShapeType="1"/>
              </p:cNvSpPr>
              <p:nvPr/>
            </p:nvSpPr>
            <p:spPr bwMode="auto">
              <a:xfrm flipV="1">
                <a:off x="4699" y="528"/>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sp>
          <p:nvSpPr>
            <p:cNvPr id="166962" name="Arc 50"/>
            <p:cNvSpPr/>
            <p:nvPr/>
          </p:nvSpPr>
          <p:spPr bwMode="auto">
            <a:xfrm>
              <a:off x="4237" y="941"/>
              <a:ext cx="936" cy="145"/>
            </a:xfrm>
            <a:custGeom>
              <a:avLst/>
              <a:gdLst>
                <a:gd name="G0" fmla="+- 21600 0 0"/>
                <a:gd name="G1" fmla="+- 21600 0 0"/>
                <a:gd name="G2" fmla="+- 21600 0 0"/>
                <a:gd name="T0" fmla="*/ 53 w 43200"/>
                <a:gd name="T1" fmla="*/ 23107 h 23107"/>
                <a:gd name="T2" fmla="*/ 43200 w 43200"/>
                <a:gd name="T3" fmla="*/ 21600 h 23107"/>
                <a:gd name="T4" fmla="*/ 21600 w 43200"/>
                <a:gd name="T5" fmla="*/ 21600 h 23107"/>
              </a:gdLst>
              <a:ahLst/>
              <a:cxnLst>
                <a:cxn ang="0">
                  <a:pos x="T0" y="T1"/>
                </a:cxn>
                <a:cxn ang="0">
                  <a:pos x="T2" y="T3"/>
                </a:cxn>
                <a:cxn ang="0">
                  <a:pos x="T4" y="T5"/>
                </a:cxn>
              </a:cxnLst>
              <a:rect l="0" t="0" r="r" b="b"/>
              <a:pathLst>
                <a:path w="43200" h="23107" fill="none" extrusionOk="0">
                  <a:moveTo>
                    <a:pt x="52" y="23107"/>
                  </a:moveTo>
                  <a:cubicBezTo>
                    <a:pt x="17" y="22605"/>
                    <a:pt x="0" y="22102"/>
                    <a:pt x="0" y="21600"/>
                  </a:cubicBezTo>
                  <a:cubicBezTo>
                    <a:pt x="0" y="9670"/>
                    <a:pt x="9670" y="0"/>
                    <a:pt x="21600" y="0"/>
                  </a:cubicBezTo>
                  <a:cubicBezTo>
                    <a:pt x="33529" y="-1"/>
                    <a:pt x="43199" y="9670"/>
                    <a:pt x="43200" y="21599"/>
                  </a:cubicBezTo>
                </a:path>
                <a:path w="43200" h="23107" stroke="0" extrusionOk="0">
                  <a:moveTo>
                    <a:pt x="52" y="23107"/>
                  </a:moveTo>
                  <a:cubicBezTo>
                    <a:pt x="17" y="22605"/>
                    <a:pt x="0" y="22102"/>
                    <a:pt x="0" y="21600"/>
                  </a:cubicBezTo>
                  <a:cubicBezTo>
                    <a:pt x="0" y="9670"/>
                    <a:pt x="9670" y="0"/>
                    <a:pt x="21600" y="0"/>
                  </a:cubicBezTo>
                  <a:cubicBezTo>
                    <a:pt x="33529" y="-1"/>
                    <a:pt x="43199" y="9670"/>
                    <a:pt x="43200" y="21599"/>
                  </a:cubicBezTo>
                  <a:lnTo>
                    <a:pt x="21600" y="21600"/>
                  </a:lnTo>
                  <a:close/>
                </a:path>
              </a:pathLst>
            </a:custGeom>
            <a:noFill/>
            <a:ln w="9525">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graphicFrame>
        <p:nvGraphicFramePr>
          <p:cNvPr id="166963" name="Object 51"/>
          <p:cNvGraphicFramePr>
            <a:graphicFrameLocks noChangeAspect="1"/>
          </p:cNvGraphicFramePr>
          <p:nvPr/>
        </p:nvGraphicFramePr>
        <p:xfrm>
          <a:off x="9552519" y="1557338"/>
          <a:ext cx="357716" cy="298450"/>
        </p:xfrm>
        <a:graphic>
          <a:graphicData uri="http://schemas.openxmlformats.org/presentationml/2006/ole">
            <mc:AlternateContent xmlns:mc="http://schemas.openxmlformats.org/markup-compatibility/2006">
              <mc:Choice xmlns:v="urn:schemas-microsoft-com:vml" Requires="v">
                <p:oleObj spid="_x0000_s113186" name="公式" r:id="rId33" imgW="165100" imgH="190500" progId="Equation.3">
                  <p:embed/>
                </p:oleObj>
              </mc:Choice>
              <mc:Fallback>
                <p:oleObj name="公式" r:id="rId33" imgW="165100" imgH="190500" progId="Equation.3">
                  <p:embed/>
                  <p:pic>
                    <p:nvPicPr>
                      <p:cNvPr id="0" name="图片 112656"/>
                      <p:cNvPicPr>
                        <a:picLocks noChangeAspect="1"/>
                      </p:cNvPicPr>
                      <p:nvPr/>
                    </p:nvPicPr>
                    <p:blipFill>
                      <a:blip r:embed="rId34"/>
                      <a:stretch>
                        <a:fillRect/>
                      </a:stretch>
                    </p:blipFill>
                    <p:spPr>
                      <a:xfrm>
                        <a:off x="9552519" y="1557338"/>
                        <a:ext cx="357716" cy="298450"/>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6928"/>
                                        </p:tgtEl>
                                        <p:attrNameLst>
                                          <p:attrName>style.visibility</p:attrName>
                                        </p:attrNameLst>
                                      </p:cBhvr>
                                      <p:to>
                                        <p:strVal val="visible"/>
                                      </p:to>
                                    </p:set>
                                    <p:animEffect transition="in" filter="wipe(left)">
                                      <p:cBhvr>
                                        <p:cTn id="7" dur="500"/>
                                        <p:tgtEl>
                                          <p:spTgt spid="1669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6929"/>
                                        </p:tgtEl>
                                        <p:attrNameLst>
                                          <p:attrName>style.visibility</p:attrName>
                                        </p:attrNameLst>
                                      </p:cBhvr>
                                      <p:to>
                                        <p:strVal val="visible"/>
                                      </p:to>
                                    </p:set>
                                    <p:animEffect transition="in" filter="wipe(left)">
                                      <p:cBhvr>
                                        <p:cTn id="12" dur="500"/>
                                        <p:tgtEl>
                                          <p:spTgt spid="1669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6930"/>
                                        </p:tgtEl>
                                        <p:attrNameLst>
                                          <p:attrName>style.visibility</p:attrName>
                                        </p:attrNameLst>
                                      </p:cBhvr>
                                      <p:to>
                                        <p:strVal val="visible"/>
                                      </p:to>
                                    </p:set>
                                    <p:animEffect transition="in" filter="wipe(left)">
                                      <p:cBhvr>
                                        <p:cTn id="17" dur="500"/>
                                        <p:tgtEl>
                                          <p:spTgt spid="1669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6931"/>
                                        </p:tgtEl>
                                        <p:attrNameLst>
                                          <p:attrName>style.visibility</p:attrName>
                                        </p:attrNameLst>
                                      </p:cBhvr>
                                      <p:to>
                                        <p:strVal val="visible"/>
                                      </p:to>
                                    </p:set>
                                    <p:animEffect transition="in" filter="wipe(left)">
                                      <p:cBhvr>
                                        <p:cTn id="22" dur="500"/>
                                        <p:tgtEl>
                                          <p:spTgt spid="1669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6914"/>
                                        </p:tgtEl>
                                        <p:attrNameLst>
                                          <p:attrName>style.visibility</p:attrName>
                                        </p:attrNameLst>
                                      </p:cBhvr>
                                      <p:to>
                                        <p:strVal val="visible"/>
                                      </p:to>
                                    </p:set>
                                    <p:animEffect transition="in" filter="wipe(left)">
                                      <p:cBhvr>
                                        <p:cTn id="27" dur="500"/>
                                        <p:tgtEl>
                                          <p:spTgt spid="166914"/>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66963"/>
                                        </p:tgtEl>
                                        <p:attrNameLst>
                                          <p:attrName>style.visibility</p:attrName>
                                        </p:attrNameLst>
                                      </p:cBhvr>
                                      <p:to>
                                        <p:strVal val="visible"/>
                                      </p:to>
                                    </p:set>
                                    <p:animEffect transition="in" filter="wipe(left)">
                                      <p:cBhvr>
                                        <p:cTn id="31" dur="500"/>
                                        <p:tgtEl>
                                          <p:spTgt spid="166963"/>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66938"/>
                                        </p:tgtEl>
                                        <p:attrNameLst>
                                          <p:attrName>style.visibility</p:attrName>
                                        </p:attrNameLst>
                                      </p:cBhvr>
                                      <p:to>
                                        <p:strVal val="visible"/>
                                      </p:to>
                                    </p:set>
                                    <p:animEffect transition="in" filter="wipe(left)">
                                      <p:cBhvr>
                                        <p:cTn id="35" dur="500"/>
                                        <p:tgtEl>
                                          <p:spTgt spid="16693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66934"/>
                                        </p:tgtEl>
                                        <p:attrNameLst>
                                          <p:attrName>style.visibility</p:attrName>
                                        </p:attrNameLst>
                                      </p:cBhvr>
                                      <p:to>
                                        <p:strVal val="visible"/>
                                      </p:to>
                                    </p:set>
                                    <p:animEffect transition="in" filter="wipe(left)">
                                      <p:cBhvr>
                                        <p:cTn id="40" dur="500"/>
                                        <p:tgtEl>
                                          <p:spTgt spid="166934"/>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nodeType="clickEffect">
                                  <p:stCondLst>
                                    <p:cond delay="0"/>
                                  </p:stCondLst>
                                  <p:childTnLst>
                                    <p:set>
                                      <p:cBhvr>
                                        <p:cTn id="44" dur="1" fill="hold">
                                          <p:stCondLst>
                                            <p:cond delay="0"/>
                                          </p:stCondLst>
                                        </p:cTn>
                                        <p:tgtEl>
                                          <p:spTgt spid="166953"/>
                                        </p:tgtEl>
                                        <p:attrNameLst>
                                          <p:attrName>style.visibility</p:attrName>
                                        </p:attrNameLst>
                                      </p:cBhvr>
                                      <p:to>
                                        <p:strVal val="visible"/>
                                      </p:to>
                                    </p:set>
                                    <p:animEffect transition="in" filter="barn(outVertical)">
                                      <p:cBhvr>
                                        <p:cTn id="45" dur="500"/>
                                        <p:tgtEl>
                                          <p:spTgt spid="1669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66936"/>
                                        </p:tgtEl>
                                        <p:attrNameLst>
                                          <p:attrName>style.visibility</p:attrName>
                                        </p:attrNameLst>
                                      </p:cBhvr>
                                      <p:to>
                                        <p:strVal val="visible"/>
                                      </p:to>
                                    </p:set>
                                    <p:animEffect transition="in" filter="wipe(left)">
                                      <p:cBhvr>
                                        <p:cTn id="50" dur="500"/>
                                        <p:tgtEl>
                                          <p:spTgt spid="16693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66939"/>
                                        </p:tgtEl>
                                        <p:attrNameLst>
                                          <p:attrName>style.visibility</p:attrName>
                                        </p:attrNameLst>
                                      </p:cBhvr>
                                      <p:to>
                                        <p:strVal val="visible"/>
                                      </p:to>
                                    </p:set>
                                    <p:animEffect transition="in" filter="wipe(left)">
                                      <p:cBhvr>
                                        <p:cTn id="55" dur="500"/>
                                        <p:tgtEl>
                                          <p:spTgt spid="16693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66948"/>
                                        </p:tgtEl>
                                        <p:attrNameLst>
                                          <p:attrName>style.visibility</p:attrName>
                                        </p:attrNameLst>
                                      </p:cBhvr>
                                      <p:to>
                                        <p:strVal val="visible"/>
                                      </p:to>
                                    </p:set>
                                    <p:animEffect transition="in" filter="wipe(left)">
                                      <p:cBhvr>
                                        <p:cTn id="60" dur="500"/>
                                        <p:tgtEl>
                                          <p:spTgt spid="16694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66932"/>
                                        </p:tgtEl>
                                        <p:attrNameLst>
                                          <p:attrName>style.visibility</p:attrName>
                                        </p:attrNameLst>
                                      </p:cBhvr>
                                      <p:to>
                                        <p:strVal val="visible"/>
                                      </p:to>
                                    </p:set>
                                    <p:animEffect transition="in" filter="wipe(left)">
                                      <p:cBhvr>
                                        <p:cTn id="65" dur="500"/>
                                        <p:tgtEl>
                                          <p:spTgt spid="16693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66933"/>
                                        </p:tgtEl>
                                        <p:attrNameLst>
                                          <p:attrName>style.visibility</p:attrName>
                                        </p:attrNameLst>
                                      </p:cBhvr>
                                      <p:to>
                                        <p:strVal val="visible"/>
                                      </p:to>
                                    </p:set>
                                    <p:animEffect transition="in" filter="wipe(left)">
                                      <p:cBhvr>
                                        <p:cTn id="70" dur="500"/>
                                        <p:tgtEl>
                                          <p:spTgt spid="16693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66937"/>
                                        </p:tgtEl>
                                        <p:attrNameLst>
                                          <p:attrName>style.visibility</p:attrName>
                                        </p:attrNameLst>
                                      </p:cBhvr>
                                      <p:to>
                                        <p:strVal val="visible"/>
                                      </p:to>
                                    </p:set>
                                    <p:animEffect transition="in" filter="wipe(left)">
                                      <p:cBhvr>
                                        <p:cTn id="75" dur="500"/>
                                        <p:tgtEl>
                                          <p:spTgt spid="16693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66935"/>
                                        </p:tgtEl>
                                        <p:attrNameLst>
                                          <p:attrName>style.visibility</p:attrName>
                                        </p:attrNameLst>
                                      </p:cBhvr>
                                      <p:to>
                                        <p:strVal val="visible"/>
                                      </p:to>
                                    </p:set>
                                    <p:animEffect transition="in" filter="wipe(left)">
                                      <p:cBhvr>
                                        <p:cTn id="80" dur="500"/>
                                        <p:tgtEl>
                                          <p:spTgt spid="16693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66940"/>
                                        </p:tgtEl>
                                        <p:attrNameLst>
                                          <p:attrName>style.visibility</p:attrName>
                                        </p:attrNameLst>
                                      </p:cBhvr>
                                      <p:to>
                                        <p:strVal val="visible"/>
                                      </p:to>
                                    </p:set>
                                    <p:animEffect transition="in" filter="wipe(left)">
                                      <p:cBhvr>
                                        <p:cTn id="85" dur="500"/>
                                        <p:tgtEl>
                                          <p:spTgt spid="16694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66941"/>
                                        </p:tgtEl>
                                        <p:attrNameLst>
                                          <p:attrName>style.visibility</p:attrName>
                                        </p:attrNameLst>
                                      </p:cBhvr>
                                      <p:to>
                                        <p:strVal val="visible"/>
                                      </p:to>
                                    </p:set>
                                    <p:animEffect transition="in" filter="wipe(left)">
                                      <p:cBhvr>
                                        <p:cTn id="90" dur="500"/>
                                        <p:tgtEl>
                                          <p:spTgt spid="166941"/>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66942"/>
                                        </p:tgtEl>
                                        <p:attrNameLst>
                                          <p:attrName>style.visibility</p:attrName>
                                        </p:attrNameLst>
                                      </p:cBhvr>
                                      <p:to>
                                        <p:strVal val="visible"/>
                                      </p:to>
                                    </p:set>
                                    <p:animEffect transition="in" filter="wipe(left)">
                                      <p:cBhvr>
                                        <p:cTn id="95" dur="500"/>
                                        <p:tgtEl>
                                          <p:spTgt spid="16694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166943"/>
                                        </p:tgtEl>
                                        <p:attrNameLst>
                                          <p:attrName>style.visibility</p:attrName>
                                        </p:attrNameLst>
                                      </p:cBhvr>
                                      <p:to>
                                        <p:strVal val="visible"/>
                                      </p:to>
                                    </p:set>
                                    <p:animEffect transition="in" filter="wipe(left)">
                                      <p:cBhvr>
                                        <p:cTn id="100" dur="500"/>
                                        <p:tgtEl>
                                          <p:spTgt spid="166943"/>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166947"/>
                                        </p:tgtEl>
                                        <p:attrNameLst>
                                          <p:attrName>style.visibility</p:attrName>
                                        </p:attrNameLst>
                                      </p:cBhvr>
                                      <p:to>
                                        <p:strVal val="visible"/>
                                      </p:to>
                                    </p:set>
                                    <p:animEffect transition="in" filter="wipe(left)">
                                      <p:cBhvr>
                                        <p:cTn id="105" dur="500"/>
                                        <p:tgtEl>
                                          <p:spTgt spid="166947"/>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166944"/>
                                        </p:tgtEl>
                                        <p:attrNameLst>
                                          <p:attrName>style.visibility</p:attrName>
                                        </p:attrNameLst>
                                      </p:cBhvr>
                                      <p:to>
                                        <p:strVal val="visible"/>
                                      </p:to>
                                    </p:set>
                                    <p:animEffect transition="in" filter="wipe(left)">
                                      <p:cBhvr>
                                        <p:cTn id="110" dur="500"/>
                                        <p:tgtEl>
                                          <p:spTgt spid="166944"/>
                                        </p:tgtEl>
                                      </p:cBhvr>
                                    </p:animEffect>
                                  </p:childTnLst>
                                </p:cTn>
                              </p:par>
                            </p:childTnLst>
                          </p:cTn>
                        </p:par>
                        <p:par>
                          <p:cTn id="111" fill="hold">
                            <p:stCondLst>
                              <p:cond delay="500"/>
                            </p:stCondLst>
                            <p:childTnLst>
                              <p:par>
                                <p:cTn id="112" presetID="22" presetClass="entr" presetSubtype="8" fill="hold" nodeType="afterEffect">
                                  <p:stCondLst>
                                    <p:cond delay="0"/>
                                  </p:stCondLst>
                                  <p:childTnLst>
                                    <p:set>
                                      <p:cBhvr>
                                        <p:cTn id="113" dur="1" fill="hold">
                                          <p:stCondLst>
                                            <p:cond delay="0"/>
                                          </p:stCondLst>
                                        </p:cTn>
                                        <p:tgtEl>
                                          <p:spTgt spid="166945"/>
                                        </p:tgtEl>
                                        <p:attrNameLst>
                                          <p:attrName>style.visibility</p:attrName>
                                        </p:attrNameLst>
                                      </p:cBhvr>
                                      <p:to>
                                        <p:strVal val="visible"/>
                                      </p:to>
                                    </p:set>
                                    <p:animEffect transition="in" filter="wipe(left)">
                                      <p:cBhvr>
                                        <p:cTn id="114" dur="500"/>
                                        <p:tgtEl>
                                          <p:spTgt spid="166945"/>
                                        </p:tgtEl>
                                      </p:cBhvr>
                                    </p:animEffect>
                                  </p:childTnLst>
                                </p:cTn>
                              </p:par>
                            </p:childTnLst>
                          </p:cTn>
                        </p:par>
                        <p:par>
                          <p:cTn id="115" fill="hold">
                            <p:stCondLst>
                              <p:cond delay="1000"/>
                            </p:stCondLst>
                            <p:childTnLst>
                              <p:par>
                                <p:cTn id="116" presetID="22" presetClass="entr" presetSubtype="8" fill="hold" grpId="0" nodeType="afterEffect">
                                  <p:stCondLst>
                                    <p:cond delay="0"/>
                                  </p:stCondLst>
                                  <p:childTnLst>
                                    <p:set>
                                      <p:cBhvr>
                                        <p:cTn id="117" dur="1" fill="hold">
                                          <p:stCondLst>
                                            <p:cond delay="0"/>
                                          </p:stCondLst>
                                        </p:cTn>
                                        <p:tgtEl>
                                          <p:spTgt spid="166946"/>
                                        </p:tgtEl>
                                        <p:attrNameLst>
                                          <p:attrName>style.visibility</p:attrName>
                                        </p:attrNameLst>
                                      </p:cBhvr>
                                      <p:to>
                                        <p:strVal val="visible"/>
                                      </p:to>
                                    </p:set>
                                    <p:animEffect transition="in" filter="wipe(left)">
                                      <p:cBhvr>
                                        <p:cTn id="118" dur="500"/>
                                        <p:tgtEl>
                                          <p:spTgt spid="166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29" grpId="0" autoUpdateAnimBg="0"/>
      <p:bldP spid="166931" grpId="0" autoUpdateAnimBg="0"/>
      <p:bldP spid="166932" grpId="0" autoUpdateAnimBg="0"/>
      <p:bldP spid="166933" grpId="0" autoUpdateAnimBg="0"/>
      <p:bldP spid="166934" grpId="0" autoUpdateAnimBg="0"/>
      <p:bldP spid="166937" grpId="0" autoUpdateAnimBg="0"/>
      <p:bldP spid="166940" grpId="0" autoUpdateAnimBg="0"/>
      <p:bldP spid="166942" grpId="0" autoUpdateAnimBg="0"/>
      <p:bldP spid="166944" grpId="0" autoUpdateAnimBg="0"/>
      <p:bldP spid="166946" grpId="0" autoUpdateAnimBg="0"/>
      <p:bldP spid="166947"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508000" y="381000"/>
            <a:ext cx="5689600" cy="457200"/>
          </a:xfrm>
        </p:spPr>
        <p:txBody>
          <a:bodyPr/>
          <a:lstStyle/>
          <a:p>
            <a:r>
              <a:rPr lang="zh-CN" altLang="en-US" sz="3200" dirty="0" smtClean="0">
                <a:solidFill>
                  <a:schemeClr val="accent2"/>
                </a:solidFill>
                <a:ea typeface="楷体_GB2312" panose="02010609030101010101" pitchFamily="49" charset="-122"/>
              </a:rPr>
              <a:t>多元函数的极限</a:t>
            </a:r>
            <a:endParaRPr lang="zh-CN" altLang="en-US" sz="3200" dirty="0">
              <a:solidFill>
                <a:schemeClr val="accent2"/>
              </a:solidFill>
              <a:ea typeface="楷体_GB2312" panose="02010609030101010101" pitchFamily="49" charset="-122"/>
            </a:endParaRPr>
          </a:p>
        </p:txBody>
      </p:sp>
      <p:sp>
        <p:nvSpPr>
          <p:cNvPr id="168963" name="Rectangle 3"/>
          <p:cNvSpPr>
            <a:spLocks noChangeArrowheads="1"/>
          </p:cNvSpPr>
          <p:nvPr/>
        </p:nvSpPr>
        <p:spPr bwMode="auto">
          <a:xfrm>
            <a:off x="406401" y="914401"/>
            <a:ext cx="10653395" cy="1772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30000"/>
              </a:lnSpc>
            </a:pPr>
            <a:r>
              <a:rPr lang="en-US" altLang="zh-CN" b="1" smtClean="0">
                <a:solidFill>
                  <a:srgbClr val="000000"/>
                </a:solidFill>
              </a:rPr>
              <a:t>    </a:t>
            </a:r>
            <a:r>
              <a:rPr lang="zh-CN" altLang="en-US" b="1" smtClean="0">
                <a:solidFill>
                  <a:srgbClr val="000000"/>
                </a:solidFill>
              </a:rPr>
              <a:t>设二元函数 </a:t>
            </a:r>
            <a:r>
              <a:rPr lang="en-US" altLang="zh-CN" b="1" i="1" smtClean="0">
                <a:solidFill>
                  <a:srgbClr val="000000"/>
                </a:solidFill>
              </a:rPr>
              <a:t>f </a:t>
            </a:r>
            <a:r>
              <a:rPr lang="en-US" altLang="zh-CN" b="1" smtClean="0">
                <a:solidFill>
                  <a:srgbClr val="000000"/>
                </a:solidFill>
              </a:rPr>
              <a:t>(</a:t>
            </a:r>
            <a:r>
              <a:rPr lang="en-US" altLang="zh-CN" b="1" i="1" smtClean="0">
                <a:solidFill>
                  <a:srgbClr val="000000"/>
                </a:solidFill>
              </a:rPr>
              <a:t>P </a:t>
            </a:r>
            <a:r>
              <a:rPr lang="en-US" altLang="zh-CN" b="1" smtClean="0">
                <a:solidFill>
                  <a:srgbClr val="000000"/>
                </a:solidFill>
              </a:rPr>
              <a:t>) = </a:t>
            </a:r>
            <a:r>
              <a:rPr lang="en-US" altLang="zh-CN" b="1" i="1" smtClean="0">
                <a:solidFill>
                  <a:srgbClr val="000000"/>
                </a:solidFill>
              </a:rPr>
              <a:t>f </a:t>
            </a:r>
            <a:r>
              <a:rPr lang="en-US" altLang="zh-CN" b="1" smtClean="0">
                <a:solidFill>
                  <a:srgbClr val="000000"/>
                </a:solidFill>
              </a:rPr>
              <a:t>(</a:t>
            </a:r>
            <a:r>
              <a:rPr lang="en-US" altLang="zh-CN" b="1" i="1" smtClean="0">
                <a:solidFill>
                  <a:srgbClr val="000000"/>
                </a:solidFill>
              </a:rPr>
              <a:t>x</a:t>
            </a:r>
            <a:r>
              <a:rPr lang="en-US" altLang="zh-CN" b="1" smtClean="0">
                <a:solidFill>
                  <a:srgbClr val="000000"/>
                </a:solidFill>
              </a:rPr>
              <a:t>, </a:t>
            </a:r>
            <a:r>
              <a:rPr lang="en-US" altLang="zh-CN" b="1" i="1" smtClean="0">
                <a:solidFill>
                  <a:srgbClr val="000000"/>
                </a:solidFill>
              </a:rPr>
              <a:t>y</a:t>
            </a:r>
            <a:r>
              <a:rPr lang="en-US" altLang="zh-CN" b="1" smtClean="0">
                <a:solidFill>
                  <a:srgbClr val="000000"/>
                </a:solidFill>
              </a:rPr>
              <a:t>) </a:t>
            </a:r>
            <a:r>
              <a:rPr lang="zh-CN" altLang="en-US" b="1" smtClean="0">
                <a:solidFill>
                  <a:srgbClr val="000000"/>
                </a:solidFill>
              </a:rPr>
              <a:t>的定义域为</a:t>
            </a:r>
            <a:r>
              <a:rPr lang="en-US" altLang="zh-CN" b="1" i="1" smtClean="0">
                <a:solidFill>
                  <a:srgbClr val="000000"/>
                </a:solidFill>
              </a:rPr>
              <a:t>D</a:t>
            </a:r>
            <a:r>
              <a:rPr lang="en-US" altLang="zh-CN" b="1" smtClean="0">
                <a:solidFill>
                  <a:srgbClr val="000000"/>
                </a:solidFill>
              </a:rPr>
              <a:t>,  </a:t>
            </a:r>
            <a:r>
              <a:rPr lang="en-US" altLang="zh-CN" b="1" i="1" smtClean="0">
                <a:solidFill>
                  <a:srgbClr val="000000"/>
                </a:solidFill>
              </a:rPr>
              <a:t>P</a:t>
            </a:r>
            <a:r>
              <a:rPr lang="en-US" altLang="zh-CN" b="1" baseline="-25000" smtClean="0">
                <a:solidFill>
                  <a:srgbClr val="000000"/>
                </a:solidFill>
              </a:rPr>
              <a:t>0 </a:t>
            </a:r>
            <a:r>
              <a:rPr lang="en-US" altLang="zh-CN" b="1" smtClean="0">
                <a:solidFill>
                  <a:srgbClr val="000000"/>
                </a:solidFill>
              </a:rPr>
              <a:t>(</a:t>
            </a:r>
            <a:r>
              <a:rPr lang="en-US" altLang="zh-CN" b="1" i="1" smtClean="0">
                <a:solidFill>
                  <a:srgbClr val="000000"/>
                </a:solidFill>
              </a:rPr>
              <a:t>x</a:t>
            </a:r>
            <a:r>
              <a:rPr lang="en-US" altLang="zh-CN" b="1" baseline="-25000" smtClean="0">
                <a:solidFill>
                  <a:srgbClr val="000000"/>
                </a:solidFill>
              </a:rPr>
              <a:t>0</a:t>
            </a:r>
            <a:r>
              <a:rPr lang="en-US" altLang="zh-CN" b="1" smtClean="0">
                <a:solidFill>
                  <a:srgbClr val="000000"/>
                </a:solidFill>
              </a:rPr>
              <a:t>, </a:t>
            </a:r>
            <a:r>
              <a:rPr lang="en-US" altLang="zh-CN" b="1" i="1" smtClean="0">
                <a:solidFill>
                  <a:srgbClr val="000000"/>
                </a:solidFill>
              </a:rPr>
              <a:t>y</a:t>
            </a:r>
            <a:r>
              <a:rPr lang="en-US" altLang="zh-CN" b="1" baseline="-25000" smtClean="0">
                <a:solidFill>
                  <a:srgbClr val="000000"/>
                </a:solidFill>
              </a:rPr>
              <a:t>0</a:t>
            </a:r>
            <a:r>
              <a:rPr lang="en-US" altLang="zh-CN" b="1" smtClean="0">
                <a:solidFill>
                  <a:srgbClr val="000000"/>
                </a:solidFill>
              </a:rPr>
              <a:t>)</a:t>
            </a:r>
            <a:r>
              <a:rPr lang="zh-CN" altLang="en-US" b="1" smtClean="0">
                <a:solidFill>
                  <a:srgbClr val="000000"/>
                </a:solidFill>
              </a:rPr>
              <a:t>是其聚点</a:t>
            </a:r>
            <a:r>
              <a:rPr lang="en-US" altLang="zh-CN" b="1" smtClean="0">
                <a:solidFill>
                  <a:srgbClr val="000000"/>
                </a:solidFill>
              </a:rPr>
              <a:t>. </a:t>
            </a:r>
            <a:r>
              <a:rPr lang="zh-CN" altLang="en-US" b="1" smtClean="0">
                <a:solidFill>
                  <a:srgbClr val="000000"/>
                </a:solidFill>
              </a:rPr>
              <a:t>如果存在常数 </a:t>
            </a:r>
            <a:r>
              <a:rPr lang="en-US" altLang="zh-CN" b="1" i="1" smtClean="0">
                <a:solidFill>
                  <a:srgbClr val="000000"/>
                </a:solidFill>
              </a:rPr>
              <a:t>A</a:t>
            </a:r>
            <a:r>
              <a:rPr lang="en-US" altLang="zh-CN" b="1" smtClean="0">
                <a:solidFill>
                  <a:srgbClr val="000000"/>
                </a:solidFill>
              </a:rPr>
              <a:t>,  </a:t>
            </a:r>
            <a:r>
              <a:rPr lang="zh-CN" altLang="en-US" b="1" smtClean="0">
                <a:solidFill>
                  <a:srgbClr val="000000"/>
                </a:solidFill>
                <a:sym typeface="Symbol" panose="05050102010706020507" pitchFamily="18" charset="2"/>
              </a:rPr>
              <a:t> </a:t>
            </a:r>
            <a:r>
              <a:rPr lang="zh-CN" altLang="en-US" b="1" i="1" smtClean="0">
                <a:solidFill>
                  <a:srgbClr val="000000"/>
                </a:solidFill>
                <a:sym typeface="Symbol" panose="05050102010706020507" pitchFamily="18" charset="2"/>
              </a:rPr>
              <a:t></a:t>
            </a:r>
            <a:r>
              <a:rPr lang="zh-CN" altLang="en-US" b="1" smtClean="0">
                <a:solidFill>
                  <a:srgbClr val="000000"/>
                </a:solidFill>
                <a:sym typeface="Symbol" panose="05050102010706020507" pitchFamily="18" charset="2"/>
              </a:rPr>
              <a:t> </a:t>
            </a:r>
            <a:r>
              <a:rPr lang="en-US" altLang="zh-CN" b="1" smtClean="0">
                <a:solidFill>
                  <a:srgbClr val="000000"/>
                </a:solidFill>
                <a:sym typeface="Symbol" panose="05050102010706020507" pitchFamily="18" charset="2"/>
              </a:rPr>
              <a:t>&gt; 0</a:t>
            </a:r>
            <a:r>
              <a:rPr lang="zh-CN" altLang="en-US" b="1" smtClean="0">
                <a:solidFill>
                  <a:srgbClr val="000000"/>
                </a:solidFill>
              </a:rPr>
              <a:t>，总存在正数</a:t>
            </a:r>
            <a:r>
              <a:rPr lang="zh-CN" altLang="en-US" b="1" i="1" smtClean="0">
                <a:solidFill>
                  <a:srgbClr val="000000"/>
                </a:solidFill>
                <a:sym typeface="Symbol" panose="05050102010706020507" pitchFamily="18" charset="2"/>
              </a:rPr>
              <a:t> </a:t>
            </a:r>
            <a:r>
              <a:rPr lang="en-US" altLang="zh-CN" b="1" smtClean="0">
                <a:solidFill>
                  <a:srgbClr val="000000"/>
                </a:solidFill>
                <a:sym typeface="Symbol" panose="05050102010706020507" pitchFamily="18" charset="2"/>
              </a:rPr>
              <a:t>, </a:t>
            </a:r>
            <a:r>
              <a:rPr lang="zh-CN" altLang="en-US" b="1" smtClean="0">
                <a:solidFill>
                  <a:srgbClr val="000000"/>
                </a:solidFill>
              </a:rPr>
              <a:t>使得在</a:t>
            </a:r>
            <a:r>
              <a:rPr lang="en-US" altLang="zh-CN" b="1" i="1" smtClean="0">
                <a:solidFill>
                  <a:srgbClr val="000000"/>
                </a:solidFill>
              </a:rPr>
              <a:t>P</a:t>
            </a:r>
            <a:r>
              <a:rPr lang="en-US" altLang="zh-CN" b="1" baseline="-25000" smtClean="0">
                <a:solidFill>
                  <a:srgbClr val="000000"/>
                </a:solidFill>
              </a:rPr>
              <a:t>0 </a:t>
            </a:r>
            <a:r>
              <a:rPr lang="zh-CN" altLang="en-US" b="1" smtClean="0">
                <a:solidFill>
                  <a:srgbClr val="000000"/>
                </a:solidFill>
              </a:rPr>
              <a:t>的空心 </a:t>
            </a:r>
            <a:r>
              <a:rPr lang="zh-CN" altLang="en-US" b="1" smtClean="0">
                <a:solidFill>
                  <a:srgbClr val="000000"/>
                </a:solidFill>
                <a:sym typeface="Symbol" panose="05050102010706020507" pitchFamily="18" charset="2"/>
              </a:rPr>
              <a:t> </a:t>
            </a:r>
            <a:r>
              <a:rPr lang="zh-CN" altLang="en-US" b="1" smtClean="0">
                <a:solidFill>
                  <a:srgbClr val="000000"/>
                </a:solidFill>
              </a:rPr>
              <a:t>邻域内的一切点 </a:t>
            </a:r>
            <a:r>
              <a:rPr lang="en-US" altLang="zh-CN" b="1" i="1" smtClean="0">
                <a:solidFill>
                  <a:srgbClr val="000000"/>
                </a:solidFill>
              </a:rPr>
              <a:t>P </a:t>
            </a:r>
            <a:r>
              <a:rPr lang="en-US" altLang="zh-CN" b="1" smtClean="0">
                <a:solidFill>
                  <a:srgbClr val="000000"/>
                </a:solidFill>
              </a:rPr>
              <a:t>(</a:t>
            </a:r>
            <a:r>
              <a:rPr lang="en-US" altLang="zh-CN" b="1" i="1" smtClean="0">
                <a:solidFill>
                  <a:srgbClr val="000000"/>
                </a:solidFill>
              </a:rPr>
              <a:t>x</a:t>
            </a:r>
            <a:r>
              <a:rPr lang="en-US" altLang="zh-CN" b="1" smtClean="0">
                <a:solidFill>
                  <a:srgbClr val="000000"/>
                </a:solidFill>
              </a:rPr>
              <a:t>, </a:t>
            </a:r>
            <a:r>
              <a:rPr lang="en-US" altLang="zh-CN" b="1" i="1" smtClean="0">
                <a:solidFill>
                  <a:srgbClr val="000000"/>
                </a:solidFill>
              </a:rPr>
              <a:t>y</a:t>
            </a:r>
            <a:r>
              <a:rPr lang="en-US" altLang="zh-CN" b="1" smtClean="0">
                <a:solidFill>
                  <a:srgbClr val="000000"/>
                </a:solidFill>
              </a:rPr>
              <a:t>) </a:t>
            </a:r>
            <a:r>
              <a:rPr lang="zh-CN" altLang="en-US" b="1" smtClean="0">
                <a:solidFill>
                  <a:srgbClr val="000000"/>
                </a:solidFill>
              </a:rPr>
              <a:t>都成立</a:t>
            </a:r>
            <a:endParaRPr lang="zh-CN" altLang="en-US" b="1" smtClean="0">
              <a:solidFill>
                <a:srgbClr val="000000"/>
              </a:solidFill>
            </a:endParaRPr>
          </a:p>
        </p:txBody>
      </p:sp>
      <p:graphicFrame>
        <p:nvGraphicFramePr>
          <p:cNvPr id="168964" name="Object 4"/>
          <p:cNvGraphicFramePr>
            <a:graphicFrameLocks noChangeAspect="1"/>
          </p:cNvGraphicFramePr>
          <p:nvPr/>
        </p:nvGraphicFramePr>
        <p:xfrm>
          <a:off x="2438400" y="2819400"/>
          <a:ext cx="6477000" cy="503238"/>
        </p:xfrm>
        <a:graphic>
          <a:graphicData uri="http://schemas.openxmlformats.org/presentationml/2006/ole">
            <mc:AlternateContent xmlns:mc="http://schemas.openxmlformats.org/markup-compatibility/2006">
              <mc:Choice xmlns:v="urn:schemas-microsoft-com:vml" Requires="v">
                <p:oleObj spid="_x0000_s193664" name="Equation" r:id="rId1" imgW="2641600" imgH="266700" progId="Equation.3">
                  <p:embed/>
                </p:oleObj>
              </mc:Choice>
              <mc:Fallback>
                <p:oleObj name="Equation" r:id="rId1" imgW="2641600" imgH="266700" progId="Equation.3">
                  <p:embed/>
                  <p:pic>
                    <p:nvPicPr>
                      <p:cNvPr id="0" name="图片 193663"/>
                      <p:cNvPicPr>
                        <a:picLocks noChangeAspect="1"/>
                      </p:cNvPicPr>
                      <p:nvPr/>
                    </p:nvPicPr>
                    <p:blipFill>
                      <a:blip r:embed="rId2"/>
                      <a:stretch>
                        <a:fillRect/>
                      </a:stretch>
                    </p:blipFill>
                    <p:spPr>
                      <a:xfrm>
                        <a:off x="2438400" y="2819400"/>
                        <a:ext cx="6477000" cy="503238"/>
                      </a:xfrm>
                      <a:prstGeom prst="rect">
                        <a:avLst/>
                      </a:prstGeom>
                      <a:noFill/>
                      <a:ln w="9525">
                        <a:noFill/>
                      </a:ln>
                    </p:spPr>
                  </p:pic>
                </p:oleObj>
              </mc:Fallback>
            </mc:AlternateContent>
          </a:graphicData>
        </a:graphic>
      </p:graphicFrame>
      <p:graphicFrame>
        <p:nvGraphicFramePr>
          <p:cNvPr id="168965" name="Object 5"/>
          <p:cNvGraphicFramePr>
            <a:graphicFrameLocks noChangeAspect="1"/>
          </p:cNvGraphicFramePr>
          <p:nvPr/>
        </p:nvGraphicFramePr>
        <p:xfrm>
          <a:off x="2540000" y="4114800"/>
          <a:ext cx="3454400" cy="876300"/>
        </p:xfrm>
        <a:graphic>
          <a:graphicData uri="http://schemas.openxmlformats.org/presentationml/2006/ole">
            <mc:AlternateContent xmlns:mc="http://schemas.openxmlformats.org/markup-compatibility/2006">
              <mc:Choice xmlns:v="urn:schemas-microsoft-com:vml" Requires="v">
                <p:oleObj spid="_x0000_s193665" name="" r:id="rId3" imgW="3454400" imgH="1168400" progId="Equation.3">
                  <p:embed/>
                </p:oleObj>
              </mc:Choice>
              <mc:Fallback>
                <p:oleObj name="" r:id="rId3" imgW="3454400" imgH="1168400" progId="Equation.3">
                  <p:embed/>
                  <p:pic>
                    <p:nvPicPr>
                      <p:cNvPr id="0" name="图片 193664"/>
                      <p:cNvPicPr>
                        <a:picLocks noChangeAspect="1"/>
                      </p:cNvPicPr>
                      <p:nvPr/>
                    </p:nvPicPr>
                    <p:blipFill>
                      <a:blip r:embed="rId4"/>
                      <a:stretch>
                        <a:fillRect/>
                      </a:stretch>
                    </p:blipFill>
                    <p:spPr>
                      <a:xfrm>
                        <a:off x="2540000" y="4114800"/>
                        <a:ext cx="3454400" cy="876300"/>
                      </a:xfrm>
                      <a:prstGeom prst="rect">
                        <a:avLst/>
                      </a:prstGeom>
                      <a:noFill/>
                      <a:ln w="9525">
                        <a:noFill/>
                      </a:ln>
                    </p:spPr>
                  </p:pic>
                </p:oleObj>
              </mc:Fallback>
            </mc:AlternateContent>
          </a:graphicData>
        </a:graphic>
      </p:graphicFrame>
      <p:graphicFrame>
        <p:nvGraphicFramePr>
          <p:cNvPr id="168966" name="Object 6"/>
          <p:cNvGraphicFramePr>
            <a:graphicFrameLocks noChangeAspect="1"/>
          </p:cNvGraphicFramePr>
          <p:nvPr/>
        </p:nvGraphicFramePr>
        <p:xfrm>
          <a:off x="7010400" y="4114800"/>
          <a:ext cx="3759200" cy="800100"/>
        </p:xfrm>
        <a:graphic>
          <a:graphicData uri="http://schemas.openxmlformats.org/presentationml/2006/ole">
            <mc:AlternateContent xmlns:mc="http://schemas.openxmlformats.org/markup-compatibility/2006">
              <mc:Choice xmlns:v="urn:schemas-microsoft-com:vml" Requires="v">
                <p:oleObj spid="_x0000_s193666" name="Equation" r:id="rId5" imgW="1333500" imgH="419100" progId="Equation.3">
                  <p:embed/>
                </p:oleObj>
              </mc:Choice>
              <mc:Fallback>
                <p:oleObj name="Equation" r:id="rId5" imgW="1333500" imgH="419100" progId="Equation.3">
                  <p:embed/>
                  <p:pic>
                    <p:nvPicPr>
                      <p:cNvPr id="0" name="图片 193665"/>
                      <p:cNvPicPr>
                        <a:picLocks noChangeAspect="1"/>
                      </p:cNvPicPr>
                      <p:nvPr/>
                    </p:nvPicPr>
                    <p:blipFill>
                      <a:blip r:embed="rId6"/>
                      <a:stretch>
                        <a:fillRect/>
                      </a:stretch>
                    </p:blipFill>
                    <p:spPr>
                      <a:xfrm>
                        <a:off x="7010400" y="4114800"/>
                        <a:ext cx="3759200" cy="800100"/>
                      </a:xfrm>
                      <a:prstGeom prst="rect">
                        <a:avLst/>
                      </a:prstGeom>
                      <a:noFill/>
                      <a:ln w="9525">
                        <a:noFill/>
                      </a:ln>
                    </p:spPr>
                  </p:pic>
                </p:oleObj>
              </mc:Fallback>
            </mc:AlternateContent>
          </a:graphicData>
        </a:graphic>
      </p:graphicFrame>
      <p:sp>
        <p:nvSpPr>
          <p:cNvPr id="168967" name="Text Box 7"/>
          <p:cNvSpPr txBox="1">
            <a:spLocks noChangeArrowheads="1"/>
          </p:cNvSpPr>
          <p:nvPr/>
        </p:nvSpPr>
        <p:spPr bwMode="auto">
          <a:xfrm>
            <a:off x="508000" y="5029999"/>
            <a:ext cx="182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smtClean="0">
                <a:solidFill>
                  <a:srgbClr val="000000"/>
                </a:solidFill>
              </a:rPr>
              <a:t>也记作</a:t>
            </a:r>
            <a:endParaRPr lang="zh-CN" altLang="en-US" b="1" smtClean="0">
              <a:solidFill>
                <a:srgbClr val="000000"/>
              </a:solidFill>
            </a:endParaRPr>
          </a:p>
        </p:txBody>
      </p:sp>
      <p:graphicFrame>
        <p:nvGraphicFramePr>
          <p:cNvPr id="168968" name="Object 8"/>
          <p:cNvGraphicFramePr>
            <a:graphicFrameLocks noChangeAspect="1"/>
          </p:cNvGraphicFramePr>
          <p:nvPr/>
        </p:nvGraphicFramePr>
        <p:xfrm>
          <a:off x="2133600" y="5029200"/>
          <a:ext cx="3251200" cy="757238"/>
        </p:xfrm>
        <a:graphic>
          <a:graphicData uri="http://schemas.openxmlformats.org/presentationml/2006/ole">
            <mc:AlternateContent xmlns:mc="http://schemas.openxmlformats.org/markup-compatibility/2006">
              <mc:Choice xmlns:v="urn:schemas-microsoft-com:vml" Requires="v">
                <p:oleObj spid="_x0000_s193667" name="Equation" r:id="rId7" imgW="1257300" imgH="393700" progId="Equation.3">
                  <p:embed/>
                </p:oleObj>
              </mc:Choice>
              <mc:Fallback>
                <p:oleObj name="Equation" r:id="rId7" imgW="1257300" imgH="393700" progId="Equation.3">
                  <p:embed/>
                  <p:pic>
                    <p:nvPicPr>
                      <p:cNvPr id="0" name="图片 193666"/>
                      <p:cNvPicPr>
                        <a:picLocks noChangeAspect="1"/>
                      </p:cNvPicPr>
                      <p:nvPr/>
                    </p:nvPicPr>
                    <p:blipFill>
                      <a:blip r:embed="rId8"/>
                      <a:stretch>
                        <a:fillRect/>
                      </a:stretch>
                    </p:blipFill>
                    <p:spPr>
                      <a:xfrm>
                        <a:off x="2133600" y="5029200"/>
                        <a:ext cx="3251200" cy="757238"/>
                      </a:xfrm>
                      <a:prstGeom prst="rect">
                        <a:avLst/>
                      </a:prstGeom>
                      <a:noFill/>
                      <a:ln w="9525">
                        <a:noFill/>
                      </a:ln>
                    </p:spPr>
                  </p:pic>
                </p:oleObj>
              </mc:Fallback>
            </mc:AlternateContent>
          </a:graphicData>
        </a:graphic>
      </p:graphicFrame>
      <p:graphicFrame>
        <p:nvGraphicFramePr>
          <p:cNvPr id="168969" name="Object 9"/>
          <p:cNvGraphicFramePr>
            <a:graphicFrameLocks noChangeAspect="1"/>
          </p:cNvGraphicFramePr>
          <p:nvPr/>
        </p:nvGraphicFramePr>
        <p:xfrm>
          <a:off x="6299203" y="5029200"/>
          <a:ext cx="4646084" cy="590550"/>
        </p:xfrm>
        <a:graphic>
          <a:graphicData uri="http://schemas.openxmlformats.org/presentationml/2006/ole">
            <mc:AlternateContent xmlns:mc="http://schemas.openxmlformats.org/markup-compatibility/2006">
              <mc:Choice xmlns:v="urn:schemas-microsoft-com:vml" Requires="v">
                <p:oleObj spid="_x0000_s193668" name="Equation" r:id="rId9" imgW="1816100" imgH="304800" progId="Equation.3">
                  <p:embed/>
                </p:oleObj>
              </mc:Choice>
              <mc:Fallback>
                <p:oleObj name="Equation" r:id="rId9" imgW="1816100" imgH="304800" progId="Equation.3">
                  <p:embed/>
                  <p:pic>
                    <p:nvPicPr>
                      <p:cNvPr id="0" name="图片 193667"/>
                      <p:cNvPicPr>
                        <a:picLocks noChangeAspect="1"/>
                      </p:cNvPicPr>
                      <p:nvPr/>
                    </p:nvPicPr>
                    <p:blipFill>
                      <a:blip r:embed="rId10"/>
                      <a:stretch>
                        <a:fillRect/>
                      </a:stretch>
                    </p:blipFill>
                    <p:spPr>
                      <a:xfrm>
                        <a:off x="6299203" y="5029200"/>
                        <a:ext cx="4646084" cy="590550"/>
                      </a:xfrm>
                      <a:prstGeom prst="rect">
                        <a:avLst/>
                      </a:prstGeom>
                      <a:noFill/>
                      <a:ln w="9525">
                        <a:noFill/>
                      </a:ln>
                    </p:spPr>
                  </p:pic>
                </p:oleObj>
              </mc:Fallback>
            </mc:AlternateContent>
          </a:graphicData>
        </a:graphic>
      </p:graphicFrame>
      <p:grpSp>
        <p:nvGrpSpPr>
          <p:cNvPr id="168970" name="Group 10"/>
          <p:cNvGrpSpPr/>
          <p:nvPr/>
        </p:nvGrpSpPr>
        <p:grpSpPr bwMode="auto">
          <a:xfrm>
            <a:off x="406400" y="3353413"/>
            <a:ext cx="11074400" cy="652463"/>
            <a:chOff x="192" y="2112"/>
            <a:chExt cx="5232" cy="411"/>
          </a:xfrm>
        </p:grpSpPr>
        <p:graphicFrame>
          <p:nvGraphicFramePr>
            <p:cNvPr id="168971" name="Object 11"/>
            <p:cNvGraphicFramePr>
              <a:graphicFrameLocks noChangeAspect="1"/>
            </p:cNvGraphicFramePr>
            <p:nvPr/>
          </p:nvGraphicFramePr>
          <p:xfrm>
            <a:off x="2336" y="2160"/>
            <a:ext cx="1632" cy="338"/>
          </p:xfrm>
          <a:graphic>
            <a:graphicData uri="http://schemas.openxmlformats.org/presentationml/2006/ole">
              <mc:AlternateContent xmlns:mc="http://schemas.openxmlformats.org/markup-compatibility/2006">
                <mc:Choice xmlns:v="urn:schemas-microsoft-com:vml" Requires="v">
                  <p:oleObj spid="_x0000_s193669" name="Equation" r:id="rId11" imgW="1473200" imgH="304800" progId="Equation.3">
                    <p:embed/>
                  </p:oleObj>
                </mc:Choice>
                <mc:Fallback>
                  <p:oleObj name="Equation" r:id="rId11" imgW="1473200" imgH="304800" progId="Equation.3">
                    <p:embed/>
                    <p:pic>
                      <p:nvPicPr>
                        <p:cNvPr id="0" name="图片 193668"/>
                        <p:cNvPicPr>
                          <a:picLocks noChangeAspect="1"/>
                        </p:cNvPicPr>
                        <p:nvPr/>
                      </p:nvPicPr>
                      <p:blipFill>
                        <a:blip r:embed="rId12"/>
                        <a:stretch>
                          <a:fillRect/>
                        </a:stretch>
                      </p:blipFill>
                      <p:spPr>
                        <a:xfrm>
                          <a:off x="2336" y="2160"/>
                          <a:ext cx="1632" cy="338"/>
                        </a:xfrm>
                        <a:prstGeom prst="rect">
                          <a:avLst/>
                        </a:prstGeom>
                        <a:noFill/>
                        <a:ln w="9525">
                          <a:noFill/>
                        </a:ln>
                      </p:spPr>
                    </p:pic>
                  </p:oleObj>
                </mc:Fallback>
              </mc:AlternateContent>
            </a:graphicData>
          </a:graphic>
        </p:graphicFrame>
        <p:sp>
          <p:nvSpPr>
            <p:cNvPr id="168972" name="Rectangle 12"/>
            <p:cNvSpPr>
              <a:spLocks noChangeArrowheads="1"/>
            </p:cNvSpPr>
            <p:nvPr/>
          </p:nvSpPr>
          <p:spPr bwMode="auto">
            <a:xfrm>
              <a:off x="192" y="2112"/>
              <a:ext cx="5232"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lang="zh-CN" altLang="en-US" b="1" dirty="0" smtClean="0">
                  <a:solidFill>
                    <a:srgbClr val="000000"/>
                  </a:solidFill>
                </a:rPr>
                <a:t>则称常数 </a:t>
              </a:r>
              <a:r>
                <a:rPr lang="en-US" altLang="zh-CN" b="1" i="1" dirty="0" smtClean="0">
                  <a:solidFill>
                    <a:srgbClr val="000000"/>
                  </a:solidFill>
                </a:rPr>
                <a:t>A </a:t>
              </a:r>
              <a:r>
                <a:rPr lang="zh-CN" altLang="en-US" b="1" dirty="0" smtClean="0">
                  <a:solidFill>
                    <a:srgbClr val="000000"/>
                  </a:solidFill>
                </a:rPr>
                <a:t>为函数 </a:t>
              </a:r>
              <a:r>
                <a:rPr lang="en-US" altLang="zh-CN" b="1" i="1" dirty="0" smtClean="0">
                  <a:solidFill>
                    <a:srgbClr val="000000"/>
                  </a:solidFill>
                </a:rPr>
                <a:t>f </a:t>
              </a:r>
              <a:r>
                <a:rPr lang="en-US" altLang="zh-CN" b="1" dirty="0" smtClean="0">
                  <a:solidFill>
                    <a:srgbClr val="000000"/>
                  </a:solidFill>
                </a:rPr>
                <a:t>(</a:t>
              </a:r>
              <a:r>
                <a:rPr lang="en-US" altLang="zh-CN" b="1" i="1" dirty="0" smtClean="0">
                  <a:solidFill>
                    <a:srgbClr val="000000"/>
                  </a:solidFill>
                </a:rPr>
                <a:t>x</a:t>
              </a:r>
              <a:r>
                <a:rPr lang="en-US" altLang="zh-CN" b="1" dirty="0" smtClean="0">
                  <a:solidFill>
                    <a:srgbClr val="000000"/>
                  </a:solidFill>
                </a:rPr>
                <a:t>, </a:t>
              </a:r>
              <a:r>
                <a:rPr lang="en-US" altLang="zh-CN" b="1" i="1" dirty="0" smtClean="0">
                  <a:solidFill>
                    <a:srgbClr val="000000"/>
                  </a:solidFill>
                </a:rPr>
                <a:t>y</a:t>
              </a:r>
              <a:r>
                <a:rPr lang="en-US" altLang="zh-CN" b="1" dirty="0" smtClean="0">
                  <a:solidFill>
                    <a:srgbClr val="000000"/>
                  </a:solidFill>
                </a:rPr>
                <a:t>) </a:t>
              </a:r>
              <a:r>
                <a:rPr lang="zh-CN" altLang="en-US" b="1" dirty="0" smtClean="0">
                  <a:solidFill>
                    <a:srgbClr val="000000"/>
                  </a:solidFill>
                </a:rPr>
                <a:t>当                                       时的极限，记作</a:t>
              </a:r>
              <a:endParaRPr lang="zh-CN" altLang="en-US" b="1" dirty="0" smtClean="0">
                <a:solidFill>
                  <a:srgbClr val="000000"/>
                </a:solidFill>
              </a:endParaRPr>
            </a:p>
          </p:txBody>
        </p:sp>
      </p:grpSp>
      <p:sp>
        <p:nvSpPr>
          <p:cNvPr id="168973" name="Text Box 13"/>
          <p:cNvSpPr txBox="1">
            <a:spLocks noChangeArrowheads="1"/>
          </p:cNvSpPr>
          <p:nvPr/>
        </p:nvSpPr>
        <p:spPr bwMode="auto">
          <a:xfrm>
            <a:off x="5486400" y="5029201"/>
            <a:ext cx="5453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smtClean="0">
                <a:solidFill>
                  <a:srgbClr val="000000"/>
                </a:solidFill>
              </a:rPr>
              <a:t>或</a:t>
            </a:r>
            <a:endParaRPr lang="zh-CN" altLang="en-US" b="1" smtClean="0">
              <a:solidFill>
                <a:srgbClr val="000000"/>
              </a:solidFill>
            </a:endParaRPr>
          </a:p>
        </p:txBody>
      </p:sp>
      <p:sp>
        <p:nvSpPr>
          <p:cNvPr id="168974" name="Text Box 14"/>
          <p:cNvSpPr txBox="1">
            <a:spLocks noChangeArrowheads="1"/>
          </p:cNvSpPr>
          <p:nvPr/>
        </p:nvSpPr>
        <p:spPr bwMode="auto">
          <a:xfrm>
            <a:off x="6096000" y="3962400"/>
            <a:ext cx="6096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lang="zh-CN" altLang="en-US" b="1" smtClean="0">
                <a:solidFill>
                  <a:srgbClr val="000000"/>
                </a:solidFill>
              </a:rPr>
              <a:t>或</a:t>
            </a:r>
            <a:endParaRPr lang="zh-CN" altLang="en-US" b="1" smtClean="0">
              <a:solidFill>
                <a:srgbClr val="000000"/>
              </a:solidFill>
            </a:endParaRPr>
          </a:p>
        </p:txBody>
      </p:sp>
      <p:sp>
        <p:nvSpPr>
          <p:cNvPr id="168975" name="Text Box 15"/>
          <p:cNvSpPr txBox="1">
            <a:spLocks noChangeArrowheads="1"/>
          </p:cNvSpPr>
          <p:nvPr/>
        </p:nvSpPr>
        <p:spPr bwMode="auto">
          <a:xfrm>
            <a:off x="690043" y="5781676"/>
            <a:ext cx="53238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smtClean="0">
                <a:solidFill>
                  <a:srgbClr val="000000"/>
                </a:solidFill>
              </a:rPr>
              <a:t>二元函数的极限也称为二重极限</a:t>
            </a:r>
            <a:r>
              <a:rPr lang="en-US" altLang="zh-CN" b="1" smtClean="0">
                <a:solidFill>
                  <a:srgbClr val="000000"/>
                </a:solidFill>
              </a:rPr>
              <a:t>.</a:t>
            </a:r>
            <a:endParaRPr lang="en-US" altLang="zh-CN" b="1" smtClean="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8963"/>
                                        </p:tgtEl>
                                        <p:attrNameLst>
                                          <p:attrName>style.visibility</p:attrName>
                                        </p:attrNameLst>
                                      </p:cBhvr>
                                      <p:to>
                                        <p:strVal val="visible"/>
                                      </p:to>
                                    </p:set>
                                    <p:animEffect transition="in" filter="wipe(left)">
                                      <p:cBhvr>
                                        <p:cTn id="7" dur="500"/>
                                        <p:tgtEl>
                                          <p:spTgt spid="1689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8964"/>
                                        </p:tgtEl>
                                        <p:attrNameLst>
                                          <p:attrName>style.visibility</p:attrName>
                                        </p:attrNameLst>
                                      </p:cBhvr>
                                      <p:to>
                                        <p:strVal val="visible"/>
                                      </p:to>
                                    </p:set>
                                    <p:animEffect transition="in" filter="wipe(left)">
                                      <p:cBhvr>
                                        <p:cTn id="12" dur="500"/>
                                        <p:tgtEl>
                                          <p:spTgt spid="1689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8970"/>
                                        </p:tgtEl>
                                        <p:attrNameLst>
                                          <p:attrName>style.visibility</p:attrName>
                                        </p:attrNameLst>
                                      </p:cBhvr>
                                      <p:to>
                                        <p:strVal val="visible"/>
                                      </p:to>
                                    </p:set>
                                    <p:animEffect transition="in" filter="wipe(left)">
                                      <p:cBhvr>
                                        <p:cTn id="17" dur="500"/>
                                        <p:tgtEl>
                                          <p:spTgt spid="1689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8965"/>
                                        </p:tgtEl>
                                        <p:attrNameLst>
                                          <p:attrName>style.visibility</p:attrName>
                                        </p:attrNameLst>
                                      </p:cBhvr>
                                      <p:to>
                                        <p:strVal val="visible"/>
                                      </p:to>
                                    </p:set>
                                    <p:animEffect transition="in" filter="wipe(left)">
                                      <p:cBhvr>
                                        <p:cTn id="22" dur="500"/>
                                        <p:tgtEl>
                                          <p:spTgt spid="16896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8974"/>
                                        </p:tgtEl>
                                        <p:attrNameLst>
                                          <p:attrName>style.visibility</p:attrName>
                                        </p:attrNameLst>
                                      </p:cBhvr>
                                      <p:to>
                                        <p:strVal val="visible"/>
                                      </p:to>
                                    </p:set>
                                    <p:animEffect transition="in" filter="wipe(left)">
                                      <p:cBhvr>
                                        <p:cTn id="27" dur="500"/>
                                        <p:tgtEl>
                                          <p:spTgt spid="1689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8966"/>
                                        </p:tgtEl>
                                        <p:attrNameLst>
                                          <p:attrName>style.visibility</p:attrName>
                                        </p:attrNameLst>
                                      </p:cBhvr>
                                      <p:to>
                                        <p:strVal val="visible"/>
                                      </p:to>
                                    </p:set>
                                    <p:animEffect transition="in" filter="wipe(left)">
                                      <p:cBhvr>
                                        <p:cTn id="32" dur="500"/>
                                        <p:tgtEl>
                                          <p:spTgt spid="16896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8967"/>
                                        </p:tgtEl>
                                        <p:attrNameLst>
                                          <p:attrName>style.visibility</p:attrName>
                                        </p:attrNameLst>
                                      </p:cBhvr>
                                      <p:to>
                                        <p:strVal val="visible"/>
                                      </p:to>
                                    </p:set>
                                    <p:animEffect transition="in" filter="wipe(left)">
                                      <p:cBhvr>
                                        <p:cTn id="37" dur="500"/>
                                        <p:tgtEl>
                                          <p:spTgt spid="16896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68968"/>
                                        </p:tgtEl>
                                        <p:attrNameLst>
                                          <p:attrName>style.visibility</p:attrName>
                                        </p:attrNameLst>
                                      </p:cBhvr>
                                      <p:to>
                                        <p:strVal val="visible"/>
                                      </p:to>
                                    </p:set>
                                    <p:animEffect transition="in" filter="wipe(left)">
                                      <p:cBhvr>
                                        <p:cTn id="42" dur="500"/>
                                        <p:tgtEl>
                                          <p:spTgt spid="1689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8973"/>
                                        </p:tgtEl>
                                        <p:attrNameLst>
                                          <p:attrName>style.visibility</p:attrName>
                                        </p:attrNameLst>
                                      </p:cBhvr>
                                      <p:to>
                                        <p:strVal val="visible"/>
                                      </p:to>
                                    </p:set>
                                    <p:animEffect transition="in" filter="wipe(left)">
                                      <p:cBhvr>
                                        <p:cTn id="47" dur="500"/>
                                        <p:tgtEl>
                                          <p:spTgt spid="16897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8969"/>
                                        </p:tgtEl>
                                        <p:attrNameLst>
                                          <p:attrName>style.visibility</p:attrName>
                                        </p:attrNameLst>
                                      </p:cBhvr>
                                      <p:to>
                                        <p:strVal val="visible"/>
                                      </p:to>
                                    </p:set>
                                    <p:animEffect transition="in" filter="wipe(left)">
                                      <p:cBhvr>
                                        <p:cTn id="52" dur="500"/>
                                        <p:tgtEl>
                                          <p:spTgt spid="16896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8975"/>
                                        </p:tgtEl>
                                        <p:attrNameLst>
                                          <p:attrName>style.visibility</p:attrName>
                                        </p:attrNameLst>
                                      </p:cBhvr>
                                      <p:to>
                                        <p:strVal val="visible"/>
                                      </p:to>
                                    </p:set>
                                    <p:animEffect transition="in" filter="wipe(left)">
                                      <p:cBhvr>
                                        <p:cTn id="57" dur="500"/>
                                        <p:tgtEl>
                                          <p:spTgt spid="168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ldLvl="0" animBg="1" autoUpdateAnimBg="0"/>
      <p:bldP spid="168967" grpId="0" autoUpdateAnimBg="0"/>
      <p:bldP spid="168973" grpId="0" autoUpdateAnimBg="0"/>
      <p:bldP spid="168974" grpId="0" autoUpdateAnimBg="0"/>
      <p:bldP spid="16897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12800" y="2438400"/>
            <a:ext cx="5080000" cy="2643188"/>
          </a:xfrm>
          <a:prstGeom prst="rect">
            <a:avLst/>
          </a:prstGeom>
          <a:noFill/>
          <a:ln w="9525">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0531" name="Text Box 3"/>
          <p:cNvSpPr txBox="1">
            <a:spLocks noChangeArrowheads="1"/>
          </p:cNvSpPr>
          <p:nvPr/>
        </p:nvSpPr>
        <p:spPr bwMode="auto">
          <a:xfrm>
            <a:off x="1930400" y="838204"/>
            <a:ext cx="230293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ea typeface="宋体" panose="02010600030101010101" pitchFamily="2" charset="-122"/>
              </a:rPr>
              <a:t>正割函数</a:t>
            </a:r>
            <a:endParaRPr lang="zh-CN" altLang="en-US" b="1" smtClean="0">
              <a:solidFill>
                <a:srgbClr val="000000"/>
              </a:solidFill>
              <a:ea typeface="宋体" panose="02010600030101010101" pitchFamily="2" charset="-122"/>
            </a:endParaRPr>
          </a:p>
        </p:txBody>
      </p:sp>
      <p:graphicFrame>
        <p:nvGraphicFramePr>
          <p:cNvPr id="150532" name="Object 4"/>
          <p:cNvGraphicFramePr>
            <a:graphicFrameLocks noChangeAspect="1"/>
          </p:cNvGraphicFramePr>
          <p:nvPr/>
        </p:nvGraphicFramePr>
        <p:xfrm>
          <a:off x="1117600" y="1371600"/>
          <a:ext cx="4165600" cy="971550"/>
        </p:xfrm>
        <a:graphic>
          <a:graphicData uri="http://schemas.openxmlformats.org/presentationml/2006/ole">
            <mc:AlternateContent xmlns:mc="http://schemas.openxmlformats.org/markup-compatibility/2006">
              <mc:Choice xmlns:v="urn:schemas-microsoft-com:vml" Requires="v">
                <p:oleObj spid="_x0000_s11329" name="Equation" r:id="rId2" imgW="31394400" imgH="9753600" progId="Equation.3">
                  <p:embed/>
                </p:oleObj>
              </mc:Choice>
              <mc:Fallback>
                <p:oleObj name="Equation" r:id="rId2" imgW="31394400" imgH="9753600" progId="Equation.3">
                  <p:embed/>
                  <p:pic>
                    <p:nvPicPr>
                      <p:cNvPr id="0" name="图片 11264"/>
                      <p:cNvPicPr>
                        <a:picLocks noChangeAspect="1"/>
                      </p:cNvPicPr>
                      <p:nvPr/>
                    </p:nvPicPr>
                    <p:blipFill>
                      <a:blip r:embed="rId3"/>
                      <a:stretch>
                        <a:fillRect/>
                      </a:stretch>
                    </p:blipFill>
                    <p:spPr>
                      <a:xfrm>
                        <a:off x="1117600" y="1371600"/>
                        <a:ext cx="4165600" cy="971550"/>
                      </a:xfrm>
                      <a:prstGeom prst="rect">
                        <a:avLst/>
                      </a:prstGeom>
                      <a:noFill/>
                      <a:ln w="9525">
                        <a:noFill/>
                      </a:ln>
                    </p:spPr>
                  </p:pic>
                </p:oleObj>
              </mc:Fallback>
            </mc:AlternateContent>
          </a:graphicData>
        </a:graphic>
      </p:graphicFrame>
      <p:pic>
        <p:nvPicPr>
          <p:cNvPr id="15053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5600" y="2438400"/>
            <a:ext cx="4775200" cy="2667000"/>
          </a:xfrm>
          <a:prstGeom prst="rect">
            <a:avLst/>
          </a:prstGeom>
          <a:noFill/>
          <a:ln w="9525">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0534" name="Object 6"/>
          <p:cNvGraphicFramePr>
            <a:graphicFrameLocks noChangeAspect="1"/>
          </p:cNvGraphicFramePr>
          <p:nvPr/>
        </p:nvGraphicFramePr>
        <p:xfrm>
          <a:off x="7213600" y="1371600"/>
          <a:ext cx="4267200" cy="1003300"/>
        </p:xfrm>
        <a:graphic>
          <a:graphicData uri="http://schemas.openxmlformats.org/presentationml/2006/ole">
            <mc:AlternateContent xmlns:mc="http://schemas.openxmlformats.org/markup-compatibility/2006">
              <mc:Choice xmlns:v="urn:schemas-microsoft-com:vml" Requires="v">
                <p:oleObj spid="_x0000_s11330" name="Equation" r:id="rId5" imgW="31089600" imgH="9753600" progId="Equation.3">
                  <p:embed/>
                </p:oleObj>
              </mc:Choice>
              <mc:Fallback>
                <p:oleObj name="Equation" r:id="rId5" imgW="31089600" imgH="9753600" progId="Equation.3">
                  <p:embed/>
                  <p:pic>
                    <p:nvPicPr>
                      <p:cNvPr id="0" name="图片 11265"/>
                      <p:cNvPicPr>
                        <a:picLocks noChangeAspect="1"/>
                      </p:cNvPicPr>
                      <p:nvPr/>
                    </p:nvPicPr>
                    <p:blipFill>
                      <a:blip r:embed="rId6"/>
                      <a:stretch>
                        <a:fillRect/>
                      </a:stretch>
                    </p:blipFill>
                    <p:spPr>
                      <a:xfrm>
                        <a:off x="7213600" y="1371600"/>
                        <a:ext cx="4267200" cy="1003300"/>
                      </a:xfrm>
                      <a:prstGeom prst="rect">
                        <a:avLst/>
                      </a:prstGeom>
                      <a:noFill/>
                      <a:ln w="9525">
                        <a:noFill/>
                      </a:ln>
                    </p:spPr>
                  </p:pic>
                </p:oleObj>
              </mc:Fallback>
            </mc:AlternateContent>
          </a:graphicData>
        </a:graphic>
      </p:graphicFrame>
      <p:sp>
        <p:nvSpPr>
          <p:cNvPr id="150535" name="Text Box 7"/>
          <p:cNvSpPr txBox="1">
            <a:spLocks noChangeArrowheads="1"/>
          </p:cNvSpPr>
          <p:nvPr/>
        </p:nvSpPr>
        <p:spPr bwMode="auto">
          <a:xfrm>
            <a:off x="8026400" y="838204"/>
            <a:ext cx="223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ea typeface="宋体" panose="02010600030101010101" pitchFamily="2" charset="-122"/>
              </a:rPr>
              <a:t>余割函数</a:t>
            </a:r>
            <a:endParaRPr lang="zh-CN" altLang="en-US" b="1" smtClean="0">
              <a:solidFill>
                <a:srgbClr val="000000"/>
              </a:solidFill>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0531"/>
                                        </p:tgtEl>
                                        <p:attrNameLst>
                                          <p:attrName>style.visibility</p:attrName>
                                        </p:attrNameLst>
                                      </p:cBhvr>
                                      <p:to>
                                        <p:strVal val="visible"/>
                                      </p:to>
                                    </p:set>
                                    <p:animEffect transition="in" filter="wipe(left)">
                                      <p:cBhvr>
                                        <p:cTn id="7" dur="500"/>
                                        <p:tgtEl>
                                          <p:spTgt spid="1505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0532"/>
                                        </p:tgtEl>
                                        <p:attrNameLst>
                                          <p:attrName>style.visibility</p:attrName>
                                        </p:attrNameLst>
                                      </p:cBhvr>
                                      <p:to>
                                        <p:strVal val="visible"/>
                                      </p:to>
                                    </p:set>
                                    <p:animEffect transition="in" filter="wipe(left)">
                                      <p:cBhvr>
                                        <p:cTn id="11" dur="500"/>
                                        <p:tgtEl>
                                          <p:spTgt spid="15053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50530"/>
                                        </p:tgtEl>
                                        <p:attrNameLst>
                                          <p:attrName>style.visibility</p:attrName>
                                        </p:attrNameLst>
                                      </p:cBhvr>
                                      <p:to>
                                        <p:strVal val="visible"/>
                                      </p:to>
                                    </p:set>
                                    <p:animEffect transition="in" filter="wipe(left)">
                                      <p:cBhvr>
                                        <p:cTn id="16" dur="500"/>
                                        <p:tgtEl>
                                          <p:spTgt spid="1505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50535"/>
                                        </p:tgtEl>
                                        <p:attrNameLst>
                                          <p:attrName>style.visibility</p:attrName>
                                        </p:attrNameLst>
                                      </p:cBhvr>
                                      <p:to>
                                        <p:strVal val="visible"/>
                                      </p:to>
                                    </p:set>
                                    <p:animEffect transition="in" filter="wipe(left)">
                                      <p:cBhvr>
                                        <p:cTn id="21" dur="500"/>
                                        <p:tgtEl>
                                          <p:spTgt spid="150535"/>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50534"/>
                                        </p:tgtEl>
                                        <p:attrNameLst>
                                          <p:attrName>style.visibility</p:attrName>
                                        </p:attrNameLst>
                                      </p:cBhvr>
                                      <p:to>
                                        <p:strVal val="visible"/>
                                      </p:to>
                                    </p:set>
                                    <p:animEffect transition="in" filter="wipe(left)">
                                      <p:cBhvr>
                                        <p:cTn id="25" dur="500"/>
                                        <p:tgtEl>
                                          <p:spTgt spid="15053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50533"/>
                                        </p:tgtEl>
                                        <p:attrNameLst>
                                          <p:attrName>style.visibility</p:attrName>
                                        </p:attrNameLst>
                                      </p:cBhvr>
                                      <p:to>
                                        <p:strVal val="visible"/>
                                      </p:to>
                                    </p:set>
                                    <p:animEffect transition="in" filter="wipe(left)">
                                      <p:cBhvr>
                                        <p:cTn id="30" dur="500"/>
                                        <p:tgtEl>
                                          <p:spTgt spid="150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autoUpdateAnimBg="0"/>
      <p:bldP spid="150535" grpId="0"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idx="4294967295"/>
          </p:nvPr>
        </p:nvSpPr>
        <p:spPr>
          <a:xfrm>
            <a:off x="990094" y="620688"/>
            <a:ext cx="2044700" cy="533400"/>
          </a:xfrm>
        </p:spPr>
        <p:txBody>
          <a:bodyPr/>
          <a:lstStyle/>
          <a:p>
            <a:r>
              <a:rPr lang="zh-CN" altLang="en-US" sz="2800" b="1" dirty="0">
                <a:solidFill>
                  <a:schemeClr val="accent2"/>
                </a:solidFill>
                <a:ea typeface="楷体_GB2312" panose="02010609030101010101" pitchFamily="49" charset="-122"/>
              </a:rPr>
              <a:t>例</a:t>
            </a:r>
            <a:r>
              <a:rPr lang="en-US" altLang="zh-CN" sz="2800" b="1" dirty="0">
                <a:solidFill>
                  <a:schemeClr val="accent2"/>
                </a:solidFill>
                <a:ea typeface="楷体_GB2312" panose="02010609030101010101" pitchFamily="49" charset="-122"/>
              </a:rPr>
              <a:t>1</a:t>
            </a:r>
            <a:r>
              <a:rPr lang="en-US" altLang="zh-CN" sz="2800" b="1" dirty="0">
                <a:ea typeface="楷体_GB2312" panose="02010609030101010101" pitchFamily="49" charset="-122"/>
              </a:rPr>
              <a:t>.  </a:t>
            </a:r>
            <a:r>
              <a:rPr lang="zh-CN" altLang="en-US" sz="2800" b="1" dirty="0">
                <a:solidFill>
                  <a:schemeClr val="tx1"/>
                </a:solidFill>
                <a:ea typeface="楷体_GB2312" panose="02010609030101010101" pitchFamily="49" charset="-122"/>
              </a:rPr>
              <a:t>设</a:t>
            </a:r>
            <a:endParaRPr lang="zh-CN" altLang="en-US" sz="2800" b="1" dirty="0">
              <a:ea typeface="楷体_GB2312" panose="02010609030101010101" pitchFamily="49" charset="-122"/>
            </a:endParaRPr>
          </a:p>
        </p:txBody>
      </p:sp>
      <p:graphicFrame>
        <p:nvGraphicFramePr>
          <p:cNvPr id="169987" name="Object 3"/>
          <p:cNvGraphicFramePr>
            <a:graphicFrameLocks noChangeAspect="1"/>
          </p:cNvGraphicFramePr>
          <p:nvPr/>
        </p:nvGraphicFramePr>
        <p:xfrm>
          <a:off x="3024728" y="404814"/>
          <a:ext cx="7488767" cy="936625"/>
        </p:xfrm>
        <a:graphic>
          <a:graphicData uri="http://schemas.openxmlformats.org/presentationml/2006/ole">
            <mc:AlternateContent xmlns:mc="http://schemas.openxmlformats.org/markup-compatibility/2006">
              <mc:Choice xmlns:v="urn:schemas-microsoft-com:vml" Requires="v">
                <p:oleObj spid="_x0000_s194835" name="公式" r:id="rId1" imgW="5334000" imgH="800100" progId="Equation.3">
                  <p:embed/>
                </p:oleObj>
              </mc:Choice>
              <mc:Fallback>
                <p:oleObj name="公式" r:id="rId1" imgW="5334000" imgH="800100" progId="Equation.3">
                  <p:embed/>
                  <p:pic>
                    <p:nvPicPr>
                      <p:cNvPr id="0" name="图片 194834"/>
                      <p:cNvPicPr>
                        <a:picLocks noChangeAspect="1"/>
                      </p:cNvPicPr>
                      <p:nvPr/>
                    </p:nvPicPr>
                    <p:blipFill>
                      <a:blip r:embed="rId2"/>
                      <a:stretch>
                        <a:fillRect/>
                      </a:stretch>
                    </p:blipFill>
                    <p:spPr>
                      <a:xfrm>
                        <a:off x="3024728" y="404814"/>
                        <a:ext cx="7488767" cy="936625"/>
                      </a:xfrm>
                      <a:prstGeom prst="rect">
                        <a:avLst/>
                      </a:prstGeom>
                      <a:noFill/>
                      <a:ln w="9525">
                        <a:noFill/>
                      </a:ln>
                    </p:spPr>
                  </p:pic>
                </p:oleObj>
              </mc:Fallback>
            </mc:AlternateContent>
          </a:graphicData>
        </a:graphic>
      </p:graphicFrame>
      <p:sp>
        <p:nvSpPr>
          <p:cNvPr id="169988" name="Text Box 4"/>
          <p:cNvSpPr txBox="1">
            <a:spLocks noChangeArrowheads="1"/>
          </p:cNvSpPr>
          <p:nvPr/>
        </p:nvSpPr>
        <p:spPr bwMode="auto">
          <a:xfrm>
            <a:off x="406423" y="1400974"/>
            <a:ext cx="280881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333399"/>
                </a:solidFill>
              </a:rPr>
              <a:t>求证：</a:t>
            </a:r>
            <a:endParaRPr lang="zh-CN" altLang="en-US" b="1" smtClean="0">
              <a:solidFill>
                <a:srgbClr val="333399"/>
              </a:solidFill>
            </a:endParaRPr>
          </a:p>
        </p:txBody>
      </p:sp>
      <p:graphicFrame>
        <p:nvGraphicFramePr>
          <p:cNvPr id="169989" name="Object 5"/>
          <p:cNvGraphicFramePr>
            <a:graphicFrameLocks noChangeAspect="1"/>
          </p:cNvGraphicFramePr>
          <p:nvPr/>
        </p:nvGraphicFramePr>
        <p:xfrm>
          <a:off x="1879601" y="1430338"/>
          <a:ext cx="3081867" cy="736600"/>
        </p:xfrm>
        <a:graphic>
          <a:graphicData uri="http://schemas.openxmlformats.org/presentationml/2006/ole">
            <mc:AlternateContent xmlns:mc="http://schemas.openxmlformats.org/markup-compatibility/2006">
              <mc:Choice xmlns:v="urn:schemas-microsoft-com:vml" Requires="v">
                <p:oleObj spid="_x0000_s194836" name="公式" r:id="rId3" imgW="3086100" imgH="977900" progId="Equation.3">
                  <p:embed/>
                </p:oleObj>
              </mc:Choice>
              <mc:Fallback>
                <p:oleObj name="公式" r:id="rId3" imgW="3086100" imgH="977900" progId="Equation.3">
                  <p:embed/>
                  <p:pic>
                    <p:nvPicPr>
                      <p:cNvPr id="0" name="图片 194835"/>
                      <p:cNvPicPr>
                        <a:picLocks noChangeAspect="1"/>
                      </p:cNvPicPr>
                      <p:nvPr/>
                    </p:nvPicPr>
                    <p:blipFill>
                      <a:blip r:embed="rId4"/>
                      <a:stretch>
                        <a:fillRect/>
                      </a:stretch>
                    </p:blipFill>
                    <p:spPr>
                      <a:xfrm>
                        <a:off x="1879601" y="1430338"/>
                        <a:ext cx="3081867" cy="736600"/>
                      </a:xfrm>
                      <a:prstGeom prst="rect">
                        <a:avLst/>
                      </a:prstGeom>
                      <a:noFill/>
                      <a:ln w="9525">
                        <a:noFill/>
                      </a:ln>
                    </p:spPr>
                  </p:pic>
                </p:oleObj>
              </mc:Fallback>
            </mc:AlternateContent>
          </a:graphicData>
        </a:graphic>
      </p:graphicFrame>
      <p:sp>
        <p:nvSpPr>
          <p:cNvPr id="169990" name="Text Box 6"/>
          <p:cNvSpPr txBox="1">
            <a:spLocks noChangeArrowheads="1"/>
          </p:cNvSpPr>
          <p:nvPr/>
        </p:nvSpPr>
        <p:spPr bwMode="auto">
          <a:xfrm>
            <a:off x="914400" y="2610649"/>
            <a:ext cx="132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333399"/>
                </a:solidFill>
              </a:rPr>
              <a:t>证</a:t>
            </a:r>
            <a:r>
              <a:rPr lang="en-US" altLang="zh-CN" b="1" smtClean="0">
                <a:solidFill>
                  <a:srgbClr val="333399"/>
                </a:solidFill>
              </a:rPr>
              <a:t>:</a:t>
            </a:r>
            <a:endParaRPr lang="en-US" altLang="zh-CN" smtClean="0">
              <a:solidFill>
                <a:srgbClr val="333399"/>
              </a:solidFill>
            </a:endParaRPr>
          </a:p>
        </p:txBody>
      </p:sp>
      <p:graphicFrame>
        <p:nvGraphicFramePr>
          <p:cNvPr id="169991" name="Object 7"/>
          <p:cNvGraphicFramePr>
            <a:graphicFrameLocks noChangeAspect="1"/>
          </p:cNvGraphicFramePr>
          <p:nvPr/>
        </p:nvGraphicFramePr>
        <p:xfrm>
          <a:off x="2252133" y="2406650"/>
          <a:ext cx="5317067" cy="965200"/>
        </p:xfrm>
        <a:graphic>
          <a:graphicData uri="http://schemas.openxmlformats.org/presentationml/2006/ole">
            <mc:AlternateContent xmlns:mc="http://schemas.openxmlformats.org/markup-compatibility/2006">
              <mc:Choice xmlns:v="urn:schemas-microsoft-com:vml" Requires="v">
                <p:oleObj spid="_x0000_s194837" name="公式" r:id="rId5" imgW="5321300" imgH="1282700" progId="Equation.3">
                  <p:embed/>
                </p:oleObj>
              </mc:Choice>
              <mc:Fallback>
                <p:oleObj name="公式" r:id="rId5" imgW="5321300" imgH="1282700" progId="Equation.3">
                  <p:embed/>
                  <p:pic>
                    <p:nvPicPr>
                      <p:cNvPr id="0" name="图片 194836"/>
                      <p:cNvPicPr>
                        <a:picLocks noChangeAspect="1"/>
                      </p:cNvPicPr>
                      <p:nvPr/>
                    </p:nvPicPr>
                    <p:blipFill>
                      <a:blip r:embed="rId6">
                        <a:biLevel thresh="50000"/>
                        <a:grayscl/>
                      </a:blip>
                      <a:stretch>
                        <a:fillRect/>
                      </a:stretch>
                    </p:blipFill>
                    <p:spPr>
                      <a:xfrm>
                        <a:off x="2252133" y="2406650"/>
                        <a:ext cx="5317067" cy="965200"/>
                      </a:xfrm>
                      <a:prstGeom prst="rect">
                        <a:avLst/>
                      </a:prstGeom>
                      <a:noFill/>
                      <a:ln w="9525">
                        <a:noFill/>
                      </a:ln>
                    </p:spPr>
                  </p:pic>
                </p:oleObj>
              </mc:Fallback>
            </mc:AlternateContent>
          </a:graphicData>
        </a:graphic>
      </p:graphicFrame>
      <p:sp>
        <p:nvSpPr>
          <p:cNvPr id="169992" name="Text Box 8"/>
          <p:cNvSpPr txBox="1">
            <a:spLocks noChangeArrowheads="1"/>
          </p:cNvSpPr>
          <p:nvPr/>
        </p:nvSpPr>
        <p:spPr bwMode="auto">
          <a:xfrm>
            <a:off x="508000" y="5029999"/>
            <a:ext cx="91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故</a:t>
            </a:r>
            <a:endParaRPr lang="zh-CN" altLang="en-US" b="1" smtClean="0">
              <a:solidFill>
                <a:srgbClr val="000000"/>
              </a:solidFill>
            </a:endParaRPr>
          </a:p>
        </p:txBody>
      </p:sp>
      <p:graphicFrame>
        <p:nvGraphicFramePr>
          <p:cNvPr id="169993" name="Object 9"/>
          <p:cNvGraphicFramePr>
            <a:graphicFrameLocks noChangeAspect="1"/>
          </p:cNvGraphicFramePr>
          <p:nvPr/>
        </p:nvGraphicFramePr>
        <p:xfrm>
          <a:off x="2963333" y="5194300"/>
          <a:ext cx="2929467" cy="736600"/>
        </p:xfrm>
        <a:graphic>
          <a:graphicData uri="http://schemas.openxmlformats.org/presentationml/2006/ole">
            <mc:AlternateContent xmlns:mc="http://schemas.openxmlformats.org/markup-compatibility/2006">
              <mc:Choice xmlns:v="urn:schemas-microsoft-com:vml" Requires="v">
                <p:oleObj spid="_x0000_s194838" name="公式" r:id="rId7" imgW="2933700" imgH="977900" progId="Equation.3">
                  <p:embed/>
                </p:oleObj>
              </mc:Choice>
              <mc:Fallback>
                <p:oleObj name="公式" r:id="rId7" imgW="2933700" imgH="977900" progId="Equation.3">
                  <p:embed/>
                  <p:pic>
                    <p:nvPicPr>
                      <p:cNvPr id="0" name="图片 194837"/>
                      <p:cNvPicPr>
                        <a:picLocks noChangeAspect="1"/>
                      </p:cNvPicPr>
                      <p:nvPr/>
                    </p:nvPicPr>
                    <p:blipFill>
                      <a:blip r:embed="rId8"/>
                      <a:stretch>
                        <a:fillRect/>
                      </a:stretch>
                    </p:blipFill>
                    <p:spPr>
                      <a:xfrm>
                        <a:off x="2963333" y="5194300"/>
                        <a:ext cx="2929467" cy="736600"/>
                      </a:xfrm>
                      <a:prstGeom prst="rect">
                        <a:avLst/>
                      </a:prstGeom>
                      <a:noFill/>
                      <a:ln w="9525">
                        <a:noFill/>
                      </a:ln>
                    </p:spPr>
                  </p:pic>
                </p:oleObj>
              </mc:Fallback>
            </mc:AlternateContent>
          </a:graphicData>
        </a:graphic>
      </p:graphicFrame>
      <p:graphicFrame>
        <p:nvGraphicFramePr>
          <p:cNvPr id="169994" name="Object 10"/>
          <p:cNvGraphicFramePr>
            <a:graphicFrameLocks noChangeAspect="1"/>
          </p:cNvGraphicFramePr>
          <p:nvPr/>
        </p:nvGraphicFramePr>
        <p:xfrm>
          <a:off x="1075268" y="3662363"/>
          <a:ext cx="1998133" cy="393700"/>
        </p:xfrm>
        <a:graphic>
          <a:graphicData uri="http://schemas.openxmlformats.org/presentationml/2006/ole">
            <mc:AlternateContent xmlns:mc="http://schemas.openxmlformats.org/markup-compatibility/2006">
              <mc:Choice xmlns:v="urn:schemas-microsoft-com:vml" Requires="v">
                <p:oleObj spid="_x0000_s194839" name="公式" r:id="rId9" imgW="1993900" imgH="520700" progId="Equation.3">
                  <p:embed/>
                </p:oleObj>
              </mc:Choice>
              <mc:Fallback>
                <p:oleObj name="公式" r:id="rId9" imgW="1993900" imgH="520700" progId="Equation.3">
                  <p:embed/>
                  <p:pic>
                    <p:nvPicPr>
                      <p:cNvPr id="0" name="图片 194838"/>
                      <p:cNvPicPr>
                        <a:picLocks noChangeAspect="1"/>
                      </p:cNvPicPr>
                      <p:nvPr/>
                    </p:nvPicPr>
                    <p:blipFill>
                      <a:blip r:embed="rId10"/>
                      <a:stretch>
                        <a:fillRect/>
                      </a:stretch>
                    </p:blipFill>
                    <p:spPr>
                      <a:xfrm>
                        <a:off x="1075268" y="3662363"/>
                        <a:ext cx="1998133" cy="393700"/>
                      </a:xfrm>
                      <a:prstGeom prst="rect">
                        <a:avLst/>
                      </a:prstGeom>
                      <a:noFill/>
                      <a:ln w="9525">
                        <a:noFill/>
                      </a:ln>
                    </p:spPr>
                  </p:pic>
                </p:oleObj>
              </mc:Fallback>
            </mc:AlternateContent>
          </a:graphicData>
        </a:graphic>
      </p:graphicFrame>
      <p:graphicFrame>
        <p:nvGraphicFramePr>
          <p:cNvPr id="169995" name="Object 11"/>
          <p:cNvGraphicFramePr>
            <a:graphicFrameLocks noChangeAspect="1"/>
          </p:cNvGraphicFramePr>
          <p:nvPr/>
        </p:nvGraphicFramePr>
        <p:xfrm>
          <a:off x="2876551" y="4419600"/>
          <a:ext cx="2590800" cy="444500"/>
        </p:xfrm>
        <a:graphic>
          <a:graphicData uri="http://schemas.openxmlformats.org/presentationml/2006/ole">
            <mc:AlternateContent xmlns:mc="http://schemas.openxmlformats.org/markup-compatibility/2006">
              <mc:Choice xmlns:v="urn:schemas-microsoft-com:vml" Requires="v">
                <p:oleObj spid="_x0000_s194840" name="公式" r:id="rId11" imgW="2590800" imgH="596900" progId="Equation.3">
                  <p:embed/>
                </p:oleObj>
              </mc:Choice>
              <mc:Fallback>
                <p:oleObj name="公式" r:id="rId11" imgW="2590800" imgH="596900" progId="Equation.3">
                  <p:embed/>
                  <p:pic>
                    <p:nvPicPr>
                      <p:cNvPr id="0" name="图片 194839"/>
                      <p:cNvPicPr>
                        <a:picLocks noChangeAspect="1"/>
                      </p:cNvPicPr>
                      <p:nvPr/>
                    </p:nvPicPr>
                    <p:blipFill>
                      <a:blip r:embed="rId12">
                        <a:biLevel thresh="50000"/>
                        <a:grayscl/>
                      </a:blip>
                      <a:stretch>
                        <a:fillRect/>
                      </a:stretch>
                    </p:blipFill>
                    <p:spPr>
                      <a:xfrm>
                        <a:off x="2876551" y="4419600"/>
                        <a:ext cx="2590800" cy="444500"/>
                      </a:xfrm>
                      <a:prstGeom prst="rect">
                        <a:avLst/>
                      </a:prstGeom>
                      <a:noFill/>
                      <a:ln w="9525">
                        <a:noFill/>
                      </a:ln>
                    </p:spPr>
                  </p:pic>
                </p:oleObj>
              </mc:Fallback>
            </mc:AlternateContent>
          </a:graphicData>
        </a:graphic>
      </p:graphicFrame>
      <p:graphicFrame>
        <p:nvGraphicFramePr>
          <p:cNvPr id="169996" name="Object 12"/>
          <p:cNvGraphicFramePr>
            <a:graphicFrameLocks noChangeAspect="1"/>
          </p:cNvGraphicFramePr>
          <p:nvPr/>
        </p:nvGraphicFramePr>
        <p:xfrm>
          <a:off x="5427136" y="3611563"/>
          <a:ext cx="5046133" cy="495300"/>
        </p:xfrm>
        <a:graphic>
          <a:graphicData uri="http://schemas.openxmlformats.org/presentationml/2006/ole">
            <mc:AlternateContent xmlns:mc="http://schemas.openxmlformats.org/markup-compatibility/2006">
              <mc:Choice xmlns:v="urn:schemas-microsoft-com:vml" Requires="v">
                <p:oleObj spid="_x0000_s194841" name="公式" r:id="rId13" imgW="5041900" imgH="660400" progId="Equation.3">
                  <p:embed/>
                </p:oleObj>
              </mc:Choice>
              <mc:Fallback>
                <p:oleObj name="公式" r:id="rId13" imgW="5041900" imgH="660400" progId="Equation.3">
                  <p:embed/>
                  <p:pic>
                    <p:nvPicPr>
                      <p:cNvPr id="0" name="图片 194840"/>
                      <p:cNvPicPr>
                        <a:picLocks noChangeAspect="1"/>
                      </p:cNvPicPr>
                      <p:nvPr/>
                    </p:nvPicPr>
                    <p:blipFill>
                      <a:blip r:embed="rId14"/>
                      <a:stretch>
                        <a:fillRect/>
                      </a:stretch>
                    </p:blipFill>
                    <p:spPr>
                      <a:xfrm>
                        <a:off x="5427136" y="3611563"/>
                        <a:ext cx="5046133" cy="495300"/>
                      </a:xfrm>
                      <a:prstGeom prst="rect">
                        <a:avLst/>
                      </a:prstGeom>
                      <a:noFill/>
                      <a:ln w="9525">
                        <a:noFill/>
                      </a:ln>
                    </p:spPr>
                  </p:pic>
                </p:oleObj>
              </mc:Fallback>
            </mc:AlternateContent>
          </a:graphicData>
        </a:graphic>
      </p:graphicFrame>
      <p:graphicFrame>
        <p:nvGraphicFramePr>
          <p:cNvPr id="169997" name="Object 13"/>
          <p:cNvGraphicFramePr>
            <a:graphicFrameLocks noChangeAspect="1"/>
          </p:cNvGraphicFramePr>
          <p:nvPr/>
        </p:nvGraphicFramePr>
        <p:xfrm>
          <a:off x="5630333" y="4379913"/>
          <a:ext cx="1778000" cy="444500"/>
        </p:xfrm>
        <a:graphic>
          <a:graphicData uri="http://schemas.openxmlformats.org/presentationml/2006/ole">
            <mc:AlternateContent xmlns:mc="http://schemas.openxmlformats.org/markup-compatibility/2006">
              <mc:Choice xmlns:v="urn:schemas-microsoft-com:vml" Requires="v">
                <p:oleObj spid="_x0000_s194842" name="公式" r:id="rId15" imgW="1778000" imgH="596900" progId="Equation.3">
                  <p:embed/>
                </p:oleObj>
              </mc:Choice>
              <mc:Fallback>
                <p:oleObj name="公式" r:id="rId15" imgW="1778000" imgH="596900" progId="Equation.3">
                  <p:embed/>
                  <p:pic>
                    <p:nvPicPr>
                      <p:cNvPr id="0" name="图片 194841"/>
                      <p:cNvPicPr>
                        <a:picLocks noChangeAspect="1"/>
                      </p:cNvPicPr>
                      <p:nvPr/>
                    </p:nvPicPr>
                    <p:blipFill>
                      <a:blip r:embed="rId16"/>
                      <a:stretch>
                        <a:fillRect/>
                      </a:stretch>
                    </p:blipFill>
                    <p:spPr>
                      <a:xfrm>
                        <a:off x="5630333" y="4379913"/>
                        <a:ext cx="1778000" cy="444500"/>
                      </a:xfrm>
                      <a:prstGeom prst="rect">
                        <a:avLst/>
                      </a:prstGeom>
                      <a:noFill/>
                      <a:ln w="9525">
                        <a:noFill/>
                      </a:ln>
                    </p:spPr>
                  </p:pic>
                </p:oleObj>
              </mc:Fallback>
            </mc:AlternateContent>
          </a:graphicData>
        </a:graphic>
      </p:graphicFrame>
      <p:graphicFrame>
        <p:nvGraphicFramePr>
          <p:cNvPr id="169998" name="Object 14"/>
          <p:cNvGraphicFramePr>
            <a:graphicFrameLocks noChangeAspect="1"/>
          </p:cNvGraphicFramePr>
          <p:nvPr/>
        </p:nvGraphicFramePr>
        <p:xfrm>
          <a:off x="7577669" y="4400550"/>
          <a:ext cx="795867" cy="368300"/>
        </p:xfrm>
        <a:graphic>
          <a:graphicData uri="http://schemas.openxmlformats.org/presentationml/2006/ole">
            <mc:AlternateContent xmlns:mc="http://schemas.openxmlformats.org/markup-compatibility/2006">
              <mc:Choice xmlns:v="urn:schemas-microsoft-com:vml" Requires="v">
                <p:oleObj spid="_x0000_s194843" name="公式" r:id="rId17" imgW="800100" imgH="495300" progId="Equation.3">
                  <p:embed/>
                </p:oleObj>
              </mc:Choice>
              <mc:Fallback>
                <p:oleObj name="公式" r:id="rId17" imgW="800100" imgH="495300" progId="Equation.3">
                  <p:embed/>
                  <p:pic>
                    <p:nvPicPr>
                      <p:cNvPr id="0" name="图片 194842"/>
                      <p:cNvPicPr>
                        <a:picLocks noChangeAspect="1"/>
                      </p:cNvPicPr>
                      <p:nvPr/>
                    </p:nvPicPr>
                    <p:blipFill>
                      <a:blip r:embed="rId18">
                        <a:biLevel thresh="50000"/>
                        <a:grayscl/>
                      </a:blip>
                      <a:stretch>
                        <a:fillRect/>
                      </a:stretch>
                    </p:blipFill>
                    <p:spPr>
                      <a:xfrm>
                        <a:off x="7577669" y="4400550"/>
                        <a:ext cx="795867" cy="368300"/>
                      </a:xfrm>
                      <a:prstGeom prst="rect">
                        <a:avLst/>
                      </a:prstGeom>
                      <a:noFill/>
                      <a:ln w="9525">
                        <a:noFill/>
                      </a:ln>
                    </p:spPr>
                  </p:pic>
                </p:oleObj>
              </mc:Fallback>
            </mc:AlternateContent>
          </a:graphicData>
        </a:graphic>
      </p:graphicFrame>
      <p:graphicFrame>
        <p:nvGraphicFramePr>
          <p:cNvPr id="169999" name="Object 15"/>
          <p:cNvGraphicFramePr>
            <a:graphicFrameLocks noChangeAspect="1"/>
          </p:cNvGraphicFramePr>
          <p:nvPr/>
        </p:nvGraphicFramePr>
        <p:xfrm>
          <a:off x="7865533" y="2627313"/>
          <a:ext cx="1778000" cy="444500"/>
        </p:xfrm>
        <a:graphic>
          <a:graphicData uri="http://schemas.openxmlformats.org/presentationml/2006/ole">
            <mc:AlternateContent xmlns:mc="http://schemas.openxmlformats.org/markup-compatibility/2006">
              <mc:Choice xmlns:v="urn:schemas-microsoft-com:vml" Requires="v">
                <p:oleObj spid="_x0000_s194844" name="公式" r:id="rId19" imgW="1778000" imgH="596900" progId="Equation.3">
                  <p:embed/>
                </p:oleObj>
              </mc:Choice>
              <mc:Fallback>
                <p:oleObj name="公式" r:id="rId19" imgW="1778000" imgH="596900" progId="Equation.3">
                  <p:embed/>
                  <p:pic>
                    <p:nvPicPr>
                      <p:cNvPr id="0" name="图片 194843"/>
                      <p:cNvPicPr>
                        <a:picLocks noChangeAspect="1"/>
                      </p:cNvPicPr>
                      <p:nvPr/>
                    </p:nvPicPr>
                    <p:blipFill>
                      <a:blip r:embed="rId20">
                        <a:biLevel thresh="50000"/>
                        <a:grayscl/>
                      </a:blip>
                      <a:stretch>
                        <a:fillRect/>
                      </a:stretch>
                    </p:blipFill>
                    <p:spPr>
                      <a:xfrm>
                        <a:off x="7865533" y="2627313"/>
                        <a:ext cx="1778000" cy="444500"/>
                      </a:xfrm>
                      <a:prstGeom prst="rect">
                        <a:avLst/>
                      </a:prstGeom>
                      <a:noFill/>
                      <a:ln w="9525">
                        <a:noFill/>
                      </a:ln>
                    </p:spPr>
                  </p:pic>
                </p:oleObj>
              </mc:Fallback>
            </mc:AlternateContent>
          </a:graphicData>
        </a:graphic>
      </p:graphicFrame>
      <p:graphicFrame>
        <p:nvGraphicFramePr>
          <p:cNvPr id="170000" name="Object 16"/>
          <p:cNvGraphicFramePr>
            <a:graphicFrameLocks noChangeAspect="1"/>
          </p:cNvGraphicFramePr>
          <p:nvPr/>
        </p:nvGraphicFramePr>
        <p:xfrm>
          <a:off x="3344333" y="3649663"/>
          <a:ext cx="2015067" cy="469900"/>
        </p:xfrm>
        <a:graphic>
          <a:graphicData uri="http://schemas.openxmlformats.org/presentationml/2006/ole">
            <mc:AlternateContent xmlns:mc="http://schemas.openxmlformats.org/markup-compatibility/2006">
              <mc:Choice xmlns:v="urn:schemas-microsoft-com:vml" Requires="v">
                <p:oleObj spid="_x0000_s194845" name="公式" r:id="rId21" imgW="2019300" imgH="622300" progId="Equation.3">
                  <p:embed/>
                </p:oleObj>
              </mc:Choice>
              <mc:Fallback>
                <p:oleObj name="公式" r:id="rId21" imgW="2019300" imgH="622300" progId="Equation.3">
                  <p:embed/>
                  <p:pic>
                    <p:nvPicPr>
                      <p:cNvPr id="0" name="图片 194844"/>
                      <p:cNvPicPr>
                        <a:picLocks noChangeAspect="1"/>
                      </p:cNvPicPr>
                      <p:nvPr/>
                    </p:nvPicPr>
                    <p:blipFill>
                      <a:blip r:embed="rId22"/>
                      <a:stretch>
                        <a:fillRect/>
                      </a:stretch>
                    </p:blipFill>
                    <p:spPr>
                      <a:xfrm>
                        <a:off x="3344333" y="3649663"/>
                        <a:ext cx="2015067" cy="469900"/>
                      </a:xfrm>
                      <a:prstGeom prst="rect">
                        <a:avLst/>
                      </a:prstGeom>
                      <a:noFill/>
                      <a:ln w="9525">
                        <a:noFill/>
                      </a:ln>
                    </p:spPr>
                  </p:pic>
                </p:oleObj>
              </mc:Fallback>
            </mc:AlternateContent>
          </a:graphicData>
        </a:graphic>
      </p:graphicFrame>
      <p:sp>
        <p:nvSpPr>
          <p:cNvPr id="170001" name="Text Box 17"/>
          <p:cNvSpPr txBox="1">
            <a:spLocks noChangeArrowheads="1"/>
          </p:cNvSpPr>
          <p:nvPr/>
        </p:nvSpPr>
        <p:spPr bwMode="auto">
          <a:xfrm>
            <a:off x="10566400" y="3586163"/>
            <a:ext cx="13208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b="1" smtClean="0">
                <a:solidFill>
                  <a:srgbClr val="000000"/>
                </a:solidFill>
              </a:rPr>
              <a:t>总有</a:t>
            </a:r>
            <a:endParaRPr lang="zh-CN" altLang="en-US" b="1" smtClean="0">
              <a:solidFill>
                <a:srgbClr val="000000"/>
              </a:solidFill>
            </a:endParaRPr>
          </a:p>
        </p:txBody>
      </p:sp>
      <p:graphicFrame>
        <p:nvGraphicFramePr>
          <p:cNvPr id="170002" name="Object 18"/>
          <p:cNvGraphicFramePr>
            <a:graphicFrameLocks noChangeAspect="1"/>
          </p:cNvGraphicFramePr>
          <p:nvPr/>
        </p:nvGraphicFramePr>
        <p:xfrm>
          <a:off x="8496300" y="4437063"/>
          <a:ext cx="702733" cy="292100"/>
        </p:xfrm>
        <a:graphic>
          <a:graphicData uri="http://schemas.openxmlformats.org/presentationml/2006/ole">
            <mc:AlternateContent xmlns:mc="http://schemas.openxmlformats.org/markup-compatibility/2006">
              <mc:Choice xmlns:v="urn:schemas-microsoft-com:vml" Requires="v">
                <p:oleObj spid="_x0000_s194846" name="Equation" r:id="rId23" imgW="711200" imgH="393700" progId="Equation.3">
                  <p:embed/>
                </p:oleObj>
              </mc:Choice>
              <mc:Fallback>
                <p:oleObj name="Equation" r:id="rId23" imgW="711200" imgH="393700" progId="Equation.3">
                  <p:embed/>
                  <p:pic>
                    <p:nvPicPr>
                      <p:cNvPr id="0" name="图片 194845"/>
                      <p:cNvPicPr>
                        <a:picLocks noChangeAspect="1"/>
                      </p:cNvPicPr>
                      <p:nvPr/>
                    </p:nvPicPr>
                    <p:blipFill>
                      <a:blip r:embed="rId24">
                        <a:biLevel thresh="50000"/>
                        <a:grayscl/>
                      </a:blip>
                      <a:stretch>
                        <a:fillRect/>
                      </a:stretch>
                    </p:blipFill>
                    <p:spPr>
                      <a:xfrm>
                        <a:off x="8496300" y="4437063"/>
                        <a:ext cx="702733" cy="292100"/>
                      </a:xfrm>
                      <a:prstGeom prst="rect">
                        <a:avLst/>
                      </a:prstGeom>
                      <a:noFill/>
                      <a:ln w="9525">
                        <a:noFill/>
                      </a:ln>
                    </p:spPr>
                  </p:pic>
                </p:oleObj>
              </mc:Fallback>
            </mc:AlternateContent>
          </a:graphicData>
        </a:graphic>
      </p:graphicFrame>
      <p:grpSp>
        <p:nvGrpSpPr>
          <p:cNvPr id="170003" name="Group 19"/>
          <p:cNvGrpSpPr/>
          <p:nvPr/>
        </p:nvGrpSpPr>
        <p:grpSpPr bwMode="auto">
          <a:xfrm>
            <a:off x="9755195" y="2210599"/>
            <a:ext cx="880535" cy="739775"/>
            <a:chOff x="4608" y="1469"/>
            <a:chExt cx="416" cy="466"/>
          </a:xfrm>
        </p:grpSpPr>
        <p:graphicFrame>
          <p:nvGraphicFramePr>
            <p:cNvPr id="170004" name="Object 20"/>
            <p:cNvGraphicFramePr>
              <a:graphicFrameLocks noChangeAspect="1"/>
            </p:cNvGraphicFramePr>
            <p:nvPr/>
          </p:nvGraphicFramePr>
          <p:xfrm>
            <a:off x="4678" y="1753"/>
            <a:ext cx="328" cy="182"/>
          </p:xfrm>
          <a:graphic>
            <a:graphicData uri="http://schemas.openxmlformats.org/presentationml/2006/ole">
              <mc:AlternateContent xmlns:mc="http://schemas.openxmlformats.org/markup-compatibility/2006">
                <mc:Choice xmlns:v="urn:schemas-microsoft-com:vml" Requires="v">
                  <p:oleObj spid="_x0000_s194847" name="Equation" r:id="rId25" imgW="698500" imgH="393700" progId="Equation.3">
                    <p:embed/>
                  </p:oleObj>
                </mc:Choice>
                <mc:Fallback>
                  <p:oleObj name="Equation" r:id="rId25" imgW="698500" imgH="393700" progId="Equation.3">
                    <p:embed/>
                    <p:pic>
                      <p:nvPicPr>
                        <p:cNvPr id="0" name="图片 194846"/>
                        <p:cNvPicPr>
                          <a:picLocks noChangeAspect="1"/>
                        </p:cNvPicPr>
                        <p:nvPr/>
                      </p:nvPicPr>
                      <p:blipFill>
                        <a:blip r:embed="rId26"/>
                        <a:stretch>
                          <a:fillRect/>
                        </a:stretch>
                      </p:blipFill>
                      <p:spPr>
                        <a:xfrm>
                          <a:off x="4678" y="1753"/>
                          <a:ext cx="328" cy="182"/>
                        </a:xfrm>
                        <a:prstGeom prst="rect">
                          <a:avLst/>
                        </a:prstGeom>
                        <a:noFill/>
                        <a:ln w="19050">
                          <a:noFill/>
                        </a:ln>
                      </p:spPr>
                    </p:pic>
                  </p:oleObj>
                </mc:Fallback>
              </mc:AlternateContent>
            </a:graphicData>
          </a:graphic>
        </p:graphicFrame>
        <p:sp>
          <p:nvSpPr>
            <p:cNvPr id="170005" name="Text Box 21"/>
            <p:cNvSpPr txBox="1">
              <a:spLocks noChangeArrowheads="1"/>
            </p:cNvSpPr>
            <p:nvPr/>
          </p:nvSpPr>
          <p:spPr bwMode="auto">
            <a:xfrm>
              <a:off x="4608" y="1469"/>
              <a:ext cx="416" cy="29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400" b="1" smtClean="0">
                  <a:solidFill>
                    <a:srgbClr val="333399"/>
                  </a:solidFill>
                </a:rPr>
                <a:t>要证</a:t>
              </a:r>
              <a:r>
                <a:rPr lang="zh-CN" altLang="en-US" sz="2400" smtClean="0">
                  <a:solidFill>
                    <a:srgbClr val="333399"/>
                  </a:solidFill>
                </a:rPr>
                <a:t> </a:t>
              </a:r>
              <a:endParaRPr lang="zh-CN" altLang="en-US" sz="2400" smtClean="0">
                <a:solidFill>
                  <a:srgbClr val="333399"/>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9987"/>
                                        </p:tgtEl>
                                        <p:attrNameLst>
                                          <p:attrName>style.visibility</p:attrName>
                                        </p:attrNameLst>
                                      </p:cBhvr>
                                      <p:to>
                                        <p:strVal val="visible"/>
                                      </p:to>
                                    </p:set>
                                    <p:animEffect transition="in" filter="wipe(left)">
                                      <p:cBhvr>
                                        <p:cTn id="7" dur="500"/>
                                        <p:tgtEl>
                                          <p:spTgt spid="1699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9988">
                                            <p:txEl>
                                              <p:pRg st="0" end="0"/>
                                            </p:txEl>
                                          </p:spTgt>
                                        </p:tgtEl>
                                        <p:attrNameLst>
                                          <p:attrName>style.visibility</p:attrName>
                                        </p:attrNameLst>
                                      </p:cBhvr>
                                      <p:to>
                                        <p:strVal val="visible"/>
                                      </p:to>
                                    </p:set>
                                    <p:animEffect transition="in" filter="wipe(left)">
                                      <p:cBhvr>
                                        <p:cTn id="12" dur="500"/>
                                        <p:tgtEl>
                                          <p:spTgt spid="16998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9989"/>
                                        </p:tgtEl>
                                        <p:attrNameLst>
                                          <p:attrName>style.visibility</p:attrName>
                                        </p:attrNameLst>
                                      </p:cBhvr>
                                      <p:to>
                                        <p:strVal val="visible"/>
                                      </p:to>
                                    </p:set>
                                    <p:animEffect transition="in" filter="wipe(left)">
                                      <p:cBhvr>
                                        <p:cTn id="17" dur="500"/>
                                        <p:tgtEl>
                                          <p:spTgt spid="1699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9990">
                                            <p:txEl>
                                              <p:pRg st="0" end="0"/>
                                            </p:txEl>
                                          </p:spTgt>
                                        </p:tgtEl>
                                        <p:attrNameLst>
                                          <p:attrName>style.visibility</p:attrName>
                                        </p:attrNameLst>
                                      </p:cBhvr>
                                      <p:to>
                                        <p:strVal val="visible"/>
                                      </p:to>
                                    </p:set>
                                    <p:animEffect transition="in" filter="wipe(left)">
                                      <p:cBhvr>
                                        <p:cTn id="22" dur="500"/>
                                        <p:tgtEl>
                                          <p:spTgt spid="16999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9991"/>
                                        </p:tgtEl>
                                        <p:attrNameLst>
                                          <p:attrName>style.visibility</p:attrName>
                                        </p:attrNameLst>
                                      </p:cBhvr>
                                      <p:to>
                                        <p:strVal val="visible"/>
                                      </p:to>
                                    </p:set>
                                    <p:animEffect transition="in" filter="wipe(left)">
                                      <p:cBhvr>
                                        <p:cTn id="27" dur="500"/>
                                        <p:tgtEl>
                                          <p:spTgt spid="16999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9999"/>
                                        </p:tgtEl>
                                        <p:attrNameLst>
                                          <p:attrName>style.visibility</p:attrName>
                                        </p:attrNameLst>
                                      </p:cBhvr>
                                      <p:to>
                                        <p:strVal val="visible"/>
                                      </p:to>
                                    </p:set>
                                    <p:animEffect transition="in" filter="wipe(left)">
                                      <p:cBhvr>
                                        <p:cTn id="32" dur="500"/>
                                        <p:tgtEl>
                                          <p:spTgt spid="16999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70003"/>
                                        </p:tgtEl>
                                        <p:attrNameLst>
                                          <p:attrName>style.visibility</p:attrName>
                                        </p:attrNameLst>
                                      </p:cBhvr>
                                      <p:to>
                                        <p:strVal val="visible"/>
                                      </p:to>
                                    </p:set>
                                    <p:animEffect transition="in" filter="wipe(left)">
                                      <p:cBhvr>
                                        <p:cTn id="37" dur="500"/>
                                        <p:tgtEl>
                                          <p:spTgt spid="17000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69994"/>
                                        </p:tgtEl>
                                        <p:attrNameLst>
                                          <p:attrName>style.visibility</p:attrName>
                                        </p:attrNameLst>
                                      </p:cBhvr>
                                      <p:to>
                                        <p:strVal val="visible"/>
                                      </p:to>
                                    </p:set>
                                    <p:animEffect transition="in" filter="wipe(left)">
                                      <p:cBhvr>
                                        <p:cTn id="42" dur="500"/>
                                        <p:tgtEl>
                                          <p:spTgt spid="16999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70000"/>
                                        </p:tgtEl>
                                        <p:attrNameLst>
                                          <p:attrName>style.visibility</p:attrName>
                                        </p:attrNameLst>
                                      </p:cBhvr>
                                      <p:to>
                                        <p:strVal val="visible"/>
                                      </p:to>
                                    </p:set>
                                    <p:animEffect transition="in" filter="wipe(left)">
                                      <p:cBhvr>
                                        <p:cTn id="47" dur="500"/>
                                        <p:tgtEl>
                                          <p:spTgt spid="170000"/>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69996"/>
                                        </p:tgtEl>
                                        <p:attrNameLst>
                                          <p:attrName>style.visibility</p:attrName>
                                        </p:attrNameLst>
                                      </p:cBhvr>
                                      <p:to>
                                        <p:strVal val="visible"/>
                                      </p:to>
                                    </p:set>
                                    <p:animEffect transition="in" filter="wipe(left)">
                                      <p:cBhvr>
                                        <p:cTn id="51" dur="500"/>
                                        <p:tgtEl>
                                          <p:spTgt spid="16999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70001"/>
                                        </p:tgtEl>
                                        <p:attrNameLst>
                                          <p:attrName>style.visibility</p:attrName>
                                        </p:attrNameLst>
                                      </p:cBhvr>
                                      <p:to>
                                        <p:strVal val="visible"/>
                                      </p:to>
                                    </p:set>
                                    <p:animEffect transition="in" filter="wipe(left)">
                                      <p:cBhvr>
                                        <p:cTn id="56" dur="500"/>
                                        <p:tgtEl>
                                          <p:spTgt spid="17000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69995"/>
                                        </p:tgtEl>
                                        <p:attrNameLst>
                                          <p:attrName>style.visibility</p:attrName>
                                        </p:attrNameLst>
                                      </p:cBhvr>
                                      <p:to>
                                        <p:strVal val="visible"/>
                                      </p:to>
                                    </p:set>
                                    <p:animEffect transition="in" filter="wipe(left)">
                                      <p:cBhvr>
                                        <p:cTn id="61" dur="500"/>
                                        <p:tgtEl>
                                          <p:spTgt spid="16999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69997"/>
                                        </p:tgtEl>
                                        <p:attrNameLst>
                                          <p:attrName>style.visibility</p:attrName>
                                        </p:attrNameLst>
                                      </p:cBhvr>
                                      <p:to>
                                        <p:strVal val="visible"/>
                                      </p:to>
                                    </p:set>
                                    <p:animEffect transition="in" filter="wipe(left)">
                                      <p:cBhvr>
                                        <p:cTn id="66" dur="500"/>
                                        <p:tgtEl>
                                          <p:spTgt spid="16999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69998"/>
                                        </p:tgtEl>
                                        <p:attrNameLst>
                                          <p:attrName>style.visibility</p:attrName>
                                        </p:attrNameLst>
                                      </p:cBhvr>
                                      <p:to>
                                        <p:strVal val="visible"/>
                                      </p:to>
                                    </p:set>
                                    <p:animEffect transition="in" filter="wipe(left)">
                                      <p:cBhvr>
                                        <p:cTn id="71" dur="500"/>
                                        <p:tgtEl>
                                          <p:spTgt spid="16999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70002"/>
                                        </p:tgtEl>
                                        <p:attrNameLst>
                                          <p:attrName>style.visibility</p:attrName>
                                        </p:attrNameLst>
                                      </p:cBhvr>
                                      <p:to>
                                        <p:strVal val="visible"/>
                                      </p:to>
                                    </p:set>
                                    <p:animEffect transition="in" filter="wipe(left)">
                                      <p:cBhvr>
                                        <p:cTn id="76" dur="500"/>
                                        <p:tgtEl>
                                          <p:spTgt spid="17000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69992">
                                            <p:txEl>
                                              <p:pRg st="0" end="0"/>
                                            </p:txEl>
                                          </p:spTgt>
                                        </p:tgtEl>
                                        <p:attrNameLst>
                                          <p:attrName>style.visibility</p:attrName>
                                        </p:attrNameLst>
                                      </p:cBhvr>
                                      <p:to>
                                        <p:strVal val="visible"/>
                                      </p:to>
                                    </p:set>
                                    <p:animEffect transition="in" filter="wipe(left)">
                                      <p:cBhvr>
                                        <p:cTn id="81" dur="500"/>
                                        <p:tgtEl>
                                          <p:spTgt spid="169992">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169993"/>
                                        </p:tgtEl>
                                        <p:attrNameLst>
                                          <p:attrName>style.visibility</p:attrName>
                                        </p:attrNameLst>
                                      </p:cBhvr>
                                      <p:to>
                                        <p:strVal val="visible"/>
                                      </p:to>
                                    </p:set>
                                    <p:animEffect transition="in" filter="wipe(left)">
                                      <p:cBhvr>
                                        <p:cTn id="86" dur="500"/>
                                        <p:tgtEl>
                                          <p:spTgt spid="169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8" grpId="0" autoUpdateAnimBg="0" build="p"/>
      <p:bldP spid="169990" grpId="0" autoUpdateAnimBg="0" build="p"/>
      <p:bldP spid="169992" grpId="0" autoUpdateAnimBg="0" build="p"/>
      <p:bldP spid="170001"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15483" y="332658"/>
            <a:ext cx="10146665" cy="767715"/>
          </a:xfrm>
        </p:spPr>
        <p:txBody>
          <a:bodyPr/>
          <a:lstStyle/>
          <a:p>
            <a:r>
              <a:rPr lang="zh-CN" altLang="en-US" dirty="0" smtClean="0"/>
              <a:t>五、多元函数偏导数</a:t>
            </a:r>
            <a:endParaRPr lang="zh-CN" altLang="en-US" dirty="0"/>
          </a:p>
        </p:txBody>
      </p:sp>
      <p:sp>
        <p:nvSpPr>
          <p:cNvPr id="2" name="内容占位符 1"/>
          <p:cNvSpPr>
            <a:spLocks noGrp="1"/>
          </p:cNvSpPr>
          <p:nvPr>
            <p:ph idx="1"/>
          </p:nvPr>
        </p:nvSpPr>
        <p:spPr/>
        <p:txBody>
          <a:bodyPr>
            <a:normAutofit/>
          </a:bodyPr>
          <a:lstStyle/>
          <a:p>
            <a:pPr>
              <a:lnSpc>
                <a:spcPct val="150000"/>
              </a:lnSpc>
            </a:pPr>
            <a:r>
              <a:rPr lang="en-US" altLang="zh-CN" dirty="0"/>
              <a:t> </a:t>
            </a:r>
            <a:r>
              <a:rPr lang="zh-CN" altLang="en-US" b="1" dirty="0"/>
              <a:t>在一个多变量的函数中，偏导数就是关于其中一个变量的导数而保持其它变量恒定不变。假定二元函数</a:t>
            </a:r>
            <a:r>
              <a:rPr lang="en-US" altLang="zh-CN" b="1" dirty="0"/>
              <a:t>z=f(</a:t>
            </a:r>
            <a:r>
              <a:rPr lang="en-US" altLang="zh-CN" b="1" dirty="0" err="1"/>
              <a:t>x,y</a:t>
            </a:r>
            <a:r>
              <a:rPr lang="en-US" altLang="zh-CN" b="1" dirty="0"/>
              <a:t>)</a:t>
            </a:r>
            <a:r>
              <a:rPr lang="zh-CN" altLang="en-US" b="1" dirty="0"/>
              <a:t>，点</a:t>
            </a:r>
            <a:r>
              <a:rPr lang="en-US" altLang="zh-CN" b="1" dirty="0"/>
              <a:t>(x</a:t>
            </a:r>
            <a:r>
              <a:rPr lang="en-US" altLang="zh-CN" b="1" baseline="-25000" dirty="0"/>
              <a:t>0</a:t>
            </a:r>
            <a:r>
              <a:rPr lang="en-US" altLang="zh-CN" b="1" dirty="0"/>
              <a:t>,y</a:t>
            </a:r>
            <a:r>
              <a:rPr lang="en-US" altLang="zh-CN" b="1" baseline="-25000" dirty="0"/>
              <a:t>0</a:t>
            </a:r>
            <a:r>
              <a:rPr lang="en-US" altLang="zh-CN" b="1" dirty="0"/>
              <a:t>)</a:t>
            </a:r>
            <a:r>
              <a:rPr lang="zh-CN" altLang="en-US" b="1" dirty="0"/>
              <a:t>是其定义域内的一个点，将</a:t>
            </a:r>
            <a:r>
              <a:rPr lang="en-US" altLang="zh-CN" b="1" dirty="0"/>
              <a:t>y</a:t>
            </a:r>
            <a:r>
              <a:rPr lang="zh-CN" altLang="en-US" b="1" dirty="0"/>
              <a:t>固定在</a:t>
            </a:r>
            <a:r>
              <a:rPr lang="en-US" altLang="zh-CN" b="1" dirty="0">
                <a:sym typeface="+mn-ea"/>
              </a:rPr>
              <a:t>y</a:t>
            </a:r>
            <a:r>
              <a:rPr lang="en-US" altLang="zh-CN" b="1" baseline="-25000" dirty="0">
                <a:sym typeface="+mn-ea"/>
              </a:rPr>
              <a:t>0</a:t>
            </a:r>
            <a:r>
              <a:rPr lang="zh-CN" altLang="en-US" b="1" dirty="0"/>
              <a:t>上，而</a:t>
            </a:r>
            <a:r>
              <a:rPr lang="en-US" altLang="zh-CN" b="1" dirty="0"/>
              <a:t>x</a:t>
            </a:r>
            <a:r>
              <a:rPr lang="zh-CN" altLang="en-US" b="1" dirty="0"/>
              <a:t>在</a:t>
            </a:r>
            <a:r>
              <a:rPr lang="en-US" altLang="zh-CN" b="1" dirty="0">
                <a:sym typeface="+mn-ea"/>
              </a:rPr>
              <a:t>x</a:t>
            </a:r>
            <a:r>
              <a:rPr lang="en-US" altLang="zh-CN" b="1" baseline="-25000" dirty="0">
                <a:sym typeface="+mn-ea"/>
              </a:rPr>
              <a:t>0</a:t>
            </a:r>
            <a:r>
              <a:rPr lang="zh-CN" altLang="en-US" b="1" dirty="0"/>
              <a:t>上增量</a:t>
            </a:r>
            <a:r>
              <a:rPr lang="zh-CN" altLang="en-US" b="1" dirty="0">
                <a:sym typeface="+mn-ea"/>
              </a:rPr>
              <a:t>Δx，相应的函数</a:t>
            </a:r>
            <a:r>
              <a:rPr lang="en-US" altLang="zh-CN" b="1" dirty="0">
                <a:sym typeface="+mn-ea"/>
              </a:rPr>
              <a:t>z</a:t>
            </a:r>
            <a:r>
              <a:rPr lang="zh-CN" altLang="en-US" b="1" dirty="0">
                <a:sym typeface="+mn-ea"/>
              </a:rPr>
              <a:t>有增量Δ</a:t>
            </a:r>
            <a:r>
              <a:rPr lang="en-US" altLang="zh-CN" b="1" dirty="0">
                <a:sym typeface="+mn-ea"/>
              </a:rPr>
              <a:t>z=f(x</a:t>
            </a:r>
            <a:r>
              <a:rPr lang="en-US" altLang="zh-CN" b="1" baseline="-25000" dirty="0">
                <a:sym typeface="+mn-ea"/>
              </a:rPr>
              <a:t>0</a:t>
            </a:r>
            <a:r>
              <a:rPr lang="en-US" altLang="zh-CN" b="1" dirty="0">
                <a:sym typeface="+mn-ea"/>
              </a:rPr>
              <a:t>+</a:t>
            </a:r>
            <a:r>
              <a:rPr lang="zh-CN" altLang="en-US" b="1" dirty="0">
                <a:sym typeface="+mn-ea"/>
              </a:rPr>
              <a:t>Δx</a:t>
            </a:r>
            <a:r>
              <a:rPr lang="en-US" altLang="zh-CN" b="1" dirty="0">
                <a:sym typeface="+mn-ea"/>
              </a:rPr>
              <a:t>, y</a:t>
            </a:r>
            <a:r>
              <a:rPr lang="en-US" altLang="zh-CN" b="1" baseline="-25000" dirty="0">
                <a:sym typeface="+mn-ea"/>
              </a:rPr>
              <a:t>0</a:t>
            </a:r>
            <a:r>
              <a:rPr lang="en-US" altLang="zh-CN" b="1" dirty="0">
                <a:sym typeface="+mn-ea"/>
              </a:rPr>
              <a:t>) - f(x</a:t>
            </a:r>
            <a:r>
              <a:rPr lang="en-US" altLang="zh-CN" b="1" baseline="-25000" dirty="0">
                <a:sym typeface="+mn-ea"/>
              </a:rPr>
              <a:t>0</a:t>
            </a:r>
            <a:r>
              <a:rPr lang="en-US" altLang="zh-CN" b="1" dirty="0">
                <a:sym typeface="+mn-ea"/>
              </a:rPr>
              <a:t>,y</a:t>
            </a:r>
            <a:r>
              <a:rPr lang="en-US" altLang="zh-CN" b="1" baseline="-25000" dirty="0">
                <a:sym typeface="+mn-ea"/>
              </a:rPr>
              <a:t>0</a:t>
            </a:r>
            <a:r>
              <a:rPr lang="en-US" altLang="zh-CN" b="1" dirty="0">
                <a:sym typeface="+mn-ea"/>
              </a:rPr>
              <a:t>)</a:t>
            </a:r>
            <a:r>
              <a:rPr lang="zh-CN" altLang="en-US" b="1" dirty="0">
                <a:sym typeface="+mn-ea"/>
              </a:rPr>
              <a:t>；Δ</a:t>
            </a:r>
            <a:r>
              <a:rPr lang="en-US" altLang="zh-CN" b="1" dirty="0">
                <a:sym typeface="+mn-ea"/>
              </a:rPr>
              <a:t>z</a:t>
            </a:r>
            <a:r>
              <a:rPr lang="zh-CN" altLang="en-US" b="1" dirty="0">
                <a:sym typeface="+mn-ea"/>
              </a:rPr>
              <a:t>和Δ</a:t>
            </a:r>
            <a:r>
              <a:rPr lang="en-US" altLang="zh-CN" b="1" dirty="0">
                <a:sym typeface="+mn-ea"/>
              </a:rPr>
              <a:t>x</a:t>
            </a:r>
            <a:r>
              <a:rPr lang="zh-CN" altLang="en-US" b="1" dirty="0">
                <a:sym typeface="+mn-ea"/>
              </a:rPr>
              <a:t>的比值当Δx的值趋近于</a:t>
            </a:r>
            <a:r>
              <a:rPr lang="en-US" altLang="zh-CN" b="1" dirty="0">
                <a:sym typeface="+mn-ea"/>
              </a:rPr>
              <a:t>0</a:t>
            </a:r>
            <a:r>
              <a:rPr lang="zh-CN" altLang="en-US" b="1" dirty="0">
                <a:sym typeface="+mn-ea"/>
              </a:rPr>
              <a:t>的时候，如果极限存在，那么此极限值称为函数</a:t>
            </a:r>
            <a:r>
              <a:rPr lang="en-US" altLang="zh-CN" b="1" dirty="0">
                <a:sym typeface="+mn-ea"/>
              </a:rPr>
              <a:t>z=f(</a:t>
            </a:r>
            <a:r>
              <a:rPr lang="en-US" altLang="zh-CN" b="1" dirty="0" err="1">
                <a:sym typeface="+mn-ea"/>
              </a:rPr>
              <a:t>x,y</a:t>
            </a:r>
            <a:r>
              <a:rPr lang="en-US" altLang="zh-CN" b="1" dirty="0">
                <a:sym typeface="+mn-ea"/>
              </a:rPr>
              <a:t>)</a:t>
            </a:r>
            <a:r>
              <a:rPr lang="zh-CN" altLang="en-US" b="1" dirty="0">
                <a:sym typeface="+mn-ea"/>
              </a:rPr>
              <a:t>在</a:t>
            </a:r>
            <a:r>
              <a:rPr lang="en-US" altLang="zh-CN" b="1" dirty="0">
                <a:sym typeface="+mn-ea"/>
              </a:rPr>
              <a:t>(x</a:t>
            </a:r>
            <a:r>
              <a:rPr lang="en-US" altLang="zh-CN" b="1" baseline="-25000" dirty="0">
                <a:sym typeface="+mn-ea"/>
              </a:rPr>
              <a:t>0</a:t>
            </a:r>
            <a:r>
              <a:rPr lang="en-US" altLang="zh-CN" b="1" dirty="0">
                <a:sym typeface="+mn-ea"/>
              </a:rPr>
              <a:t>,y</a:t>
            </a:r>
            <a:r>
              <a:rPr lang="en-US" altLang="zh-CN" b="1" baseline="-25000" dirty="0">
                <a:sym typeface="+mn-ea"/>
              </a:rPr>
              <a:t>0</a:t>
            </a:r>
            <a:r>
              <a:rPr lang="en-US" altLang="zh-CN" b="1" dirty="0">
                <a:sym typeface="+mn-ea"/>
              </a:rPr>
              <a:t>)</a:t>
            </a:r>
            <a:r>
              <a:rPr lang="zh-CN" altLang="en-US" b="1" dirty="0">
                <a:sym typeface="+mn-ea"/>
              </a:rPr>
              <a:t>处对</a:t>
            </a:r>
            <a:r>
              <a:rPr lang="en-US" altLang="zh-CN" b="1" dirty="0">
                <a:sym typeface="+mn-ea"/>
              </a:rPr>
              <a:t>x</a:t>
            </a:r>
            <a:r>
              <a:rPr lang="zh-CN" altLang="en-US" b="1" dirty="0">
                <a:sym typeface="+mn-ea"/>
              </a:rPr>
              <a:t>的偏导数</a:t>
            </a:r>
            <a:r>
              <a:rPr lang="en-US" altLang="zh-CN" b="1" dirty="0">
                <a:sym typeface="+mn-ea"/>
              </a:rPr>
              <a:t>(partial derivative)</a:t>
            </a:r>
            <a:r>
              <a:rPr lang="zh-CN" altLang="en-US" b="1" dirty="0">
                <a:sym typeface="+mn-ea"/>
              </a:rPr>
              <a:t>，记作：</a:t>
            </a:r>
            <a:r>
              <a:rPr lang="en-US" altLang="zh-CN" b="1" dirty="0" err="1">
                <a:sym typeface="+mn-ea"/>
              </a:rPr>
              <a:t>f'x</a:t>
            </a:r>
            <a:r>
              <a:rPr lang="en-US" altLang="zh-CN" b="1" dirty="0">
                <a:sym typeface="+mn-ea"/>
              </a:rPr>
              <a:t>(x</a:t>
            </a:r>
            <a:r>
              <a:rPr lang="en-US" altLang="zh-CN" b="1" baseline="-25000" dirty="0">
                <a:sym typeface="+mn-ea"/>
              </a:rPr>
              <a:t>0</a:t>
            </a:r>
            <a:r>
              <a:rPr lang="en-US" altLang="zh-CN" b="1" dirty="0">
                <a:sym typeface="+mn-ea"/>
              </a:rPr>
              <a:t>,y</a:t>
            </a:r>
            <a:r>
              <a:rPr lang="en-US" altLang="zh-CN" b="1" baseline="-25000" dirty="0">
                <a:sym typeface="+mn-ea"/>
              </a:rPr>
              <a:t>0</a:t>
            </a:r>
            <a:r>
              <a:rPr lang="en-US" altLang="zh-CN" b="1" dirty="0">
                <a:sym typeface="+mn-ea"/>
              </a:rPr>
              <a:t>)</a:t>
            </a:r>
            <a:endParaRPr lang="en-US" altLang="zh-CN" b="1" dirty="0">
              <a:sym typeface="+mn-ea"/>
            </a:endParaRPr>
          </a:p>
        </p:txBody>
      </p:sp>
      <p:graphicFrame>
        <p:nvGraphicFramePr>
          <p:cNvPr id="4" name="对象 3">
            <a:hlinkClick r:id="" action="ppaction://ole?verb=0"/>
          </p:cNvPr>
          <p:cNvGraphicFramePr>
            <a:graphicFrameLocks noChangeAspect="1"/>
          </p:cNvGraphicFramePr>
          <p:nvPr/>
        </p:nvGraphicFramePr>
        <p:xfrm>
          <a:off x="888380" y="5090239"/>
          <a:ext cx="4686935" cy="1506855"/>
        </p:xfrm>
        <a:graphic>
          <a:graphicData uri="http://schemas.openxmlformats.org/presentationml/2006/ole">
            <mc:AlternateContent xmlns:mc="http://schemas.openxmlformats.org/markup-compatibility/2006">
              <mc:Choice xmlns:v="urn:schemas-microsoft-com:vml" Requires="v">
                <p:oleObj spid="_x0000_s116801" name="" r:id="rId1" imgW="34137600" imgH="10972800" progId="Equation.3">
                  <p:embed/>
                </p:oleObj>
              </mc:Choice>
              <mc:Fallback>
                <p:oleObj name="" r:id="rId1" imgW="34137600" imgH="10972800" progId="Equation.3">
                  <p:embed/>
                  <p:pic>
                    <p:nvPicPr>
                      <p:cNvPr id="0" name="图片 116736"/>
                      <p:cNvPicPr>
                        <a:picLocks noChangeAspect="1"/>
                      </p:cNvPicPr>
                      <p:nvPr/>
                    </p:nvPicPr>
                    <p:blipFill>
                      <a:blip r:embed="rId2"/>
                      <a:stretch>
                        <a:fillRect/>
                      </a:stretch>
                    </p:blipFill>
                    <p:spPr>
                      <a:xfrm>
                        <a:off x="888380" y="5090239"/>
                        <a:ext cx="4686935" cy="1506855"/>
                      </a:xfrm>
                      <a:prstGeom prst="rect">
                        <a:avLst/>
                      </a:prstGeom>
                      <a:noFill/>
                      <a:ln w="9525">
                        <a:noFill/>
                      </a:ln>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6043295" y="5089525"/>
          <a:ext cx="4569460" cy="1469390"/>
        </p:xfrm>
        <a:graphic>
          <a:graphicData uri="http://schemas.openxmlformats.org/presentationml/2006/ole">
            <mc:AlternateContent xmlns:mc="http://schemas.openxmlformats.org/markup-compatibility/2006">
              <mc:Choice xmlns:v="urn:schemas-microsoft-com:vml" Requires="v">
                <p:oleObj spid="_x0000_s116802" name="" r:id="rId3" imgW="34137600" imgH="10972800" progId="Equation.3">
                  <p:embed/>
                </p:oleObj>
              </mc:Choice>
              <mc:Fallback>
                <p:oleObj name="" r:id="rId3" imgW="34137600" imgH="10972800" progId="Equation.3">
                  <p:embed/>
                  <p:pic>
                    <p:nvPicPr>
                      <p:cNvPr id="0" name="图片 116737"/>
                      <p:cNvPicPr>
                        <a:picLocks noChangeAspect="1"/>
                      </p:cNvPicPr>
                      <p:nvPr/>
                    </p:nvPicPr>
                    <p:blipFill>
                      <a:blip r:embed="rId4"/>
                      <a:stretch>
                        <a:fillRect/>
                      </a:stretch>
                    </p:blipFill>
                    <p:spPr>
                      <a:xfrm>
                        <a:off x="6043295" y="5089525"/>
                        <a:ext cx="4569460" cy="1469390"/>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AutoShape 2"/>
          <p:cNvSpPr>
            <a:spLocks noChangeArrowheads="1"/>
          </p:cNvSpPr>
          <p:nvPr/>
        </p:nvSpPr>
        <p:spPr bwMode="auto">
          <a:xfrm>
            <a:off x="6705600" y="4572000"/>
            <a:ext cx="1320800" cy="381000"/>
          </a:xfrm>
          <a:prstGeom prst="parallelogram">
            <a:avLst>
              <a:gd name="adj" fmla="val 13156"/>
            </a:avLst>
          </a:prstGeom>
          <a:gradFill rotWithShape="0">
            <a:gsLst>
              <a:gs pos="0">
                <a:srgbClr val="FF9900"/>
              </a:gs>
              <a:gs pos="50000">
                <a:srgbClr val="FFFFFF"/>
              </a:gs>
              <a:gs pos="100000">
                <a:srgbClr val="FF9900"/>
              </a:gs>
            </a:gsLst>
            <a:lin ang="5400000" scaled="1"/>
          </a:gra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98659" name="AutoShape 3"/>
          <p:cNvSpPr>
            <a:spLocks noChangeArrowheads="1"/>
          </p:cNvSpPr>
          <p:nvPr/>
        </p:nvSpPr>
        <p:spPr bwMode="auto">
          <a:xfrm>
            <a:off x="6096000" y="3352800"/>
            <a:ext cx="1422400" cy="381000"/>
          </a:xfrm>
          <a:prstGeom prst="parallelogram">
            <a:avLst>
              <a:gd name="adj" fmla="val 14169"/>
            </a:avLst>
          </a:prstGeom>
          <a:gradFill rotWithShape="0">
            <a:gsLst>
              <a:gs pos="0">
                <a:srgbClr val="66FF33"/>
              </a:gs>
              <a:gs pos="50000">
                <a:srgbClr val="FFFFFF"/>
              </a:gs>
              <a:gs pos="100000">
                <a:srgbClr val="66FF33"/>
              </a:gs>
            </a:gsLst>
            <a:lin ang="5400000" scaled="1"/>
          </a:gra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98660" name="AutoShape 4"/>
          <p:cNvSpPr>
            <a:spLocks noChangeArrowheads="1"/>
          </p:cNvSpPr>
          <p:nvPr/>
        </p:nvSpPr>
        <p:spPr bwMode="auto">
          <a:xfrm>
            <a:off x="5486400" y="2286000"/>
            <a:ext cx="1524000" cy="381000"/>
          </a:xfrm>
          <a:prstGeom prst="parallelogram">
            <a:avLst>
              <a:gd name="adj" fmla="val 15181"/>
            </a:avLst>
          </a:prstGeom>
          <a:gradFill rotWithShape="0">
            <a:gsLst>
              <a:gs pos="0">
                <a:srgbClr val="00FFFF"/>
              </a:gs>
              <a:gs pos="50000">
                <a:srgbClr val="FFFFFF"/>
              </a:gs>
              <a:gs pos="100000">
                <a:srgbClr val="00FFFF"/>
              </a:gs>
            </a:gsLst>
            <a:lin ang="5400000" scaled="1"/>
          </a:gra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98661" name="Text Box 5"/>
          <p:cNvSpPr txBox="1">
            <a:spLocks noChangeArrowheads="1"/>
          </p:cNvSpPr>
          <p:nvPr/>
        </p:nvSpPr>
        <p:spPr bwMode="auto">
          <a:xfrm>
            <a:off x="2639484" y="550122"/>
            <a:ext cx="802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latin typeface="楷体_GB2312" panose="02010609030101010101" pitchFamily="49" charset="-122"/>
              </a:rPr>
              <a:t>对于三元函数</a:t>
            </a:r>
            <a:r>
              <a:rPr lang="zh-CN" altLang="en-US" b="1" i="1" smtClean="0">
                <a:solidFill>
                  <a:srgbClr val="000000"/>
                </a:solidFill>
              </a:rPr>
              <a:t> </a:t>
            </a:r>
            <a:r>
              <a:rPr lang="en-US" altLang="zh-CN" b="1" i="1" smtClean="0">
                <a:solidFill>
                  <a:srgbClr val="000000"/>
                </a:solidFill>
              </a:rPr>
              <a:t>u </a:t>
            </a:r>
            <a:r>
              <a:rPr lang="en-US" altLang="zh-CN" smtClean="0">
                <a:solidFill>
                  <a:srgbClr val="000000"/>
                </a:solidFill>
              </a:rPr>
              <a:t>= </a:t>
            </a:r>
            <a:r>
              <a:rPr lang="en-US" altLang="zh-CN" b="1" i="1" smtClean="0">
                <a:solidFill>
                  <a:srgbClr val="000000"/>
                </a:solidFill>
              </a:rPr>
              <a:t>f </a:t>
            </a:r>
            <a:r>
              <a:rPr lang="en-US" altLang="zh-CN" b="1" smtClean="0">
                <a:solidFill>
                  <a:srgbClr val="000000"/>
                </a:solidFill>
              </a:rPr>
              <a:t>(</a:t>
            </a:r>
            <a:r>
              <a:rPr lang="en-US" altLang="zh-CN" b="1" i="1" smtClean="0">
                <a:solidFill>
                  <a:srgbClr val="000000"/>
                </a:solidFill>
              </a:rPr>
              <a:t>x</a:t>
            </a:r>
            <a:r>
              <a:rPr lang="en-US" altLang="zh-CN" b="1" smtClean="0">
                <a:solidFill>
                  <a:srgbClr val="000000"/>
                </a:solidFill>
              </a:rPr>
              <a:t>, </a:t>
            </a:r>
            <a:r>
              <a:rPr lang="en-US" altLang="zh-CN" b="1" i="1" smtClean="0">
                <a:solidFill>
                  <a:srgbClr val="000000"/>
                </a:solidFill>
              </a:rPr>
              <a:t>y</a:t>
            </a:r>
            <a:r>
              <a:rPr lang="en-US" altLang="zh-CN" b="1" smtClean="0">
                <a:solidFill>
                  <a:srgbClr val="000000"/>
                </a:solidFill>
              </a:rPr>
              <a:t>, </a:t>
            </a:r>
            <a:r>
              <a:rPr lang="en-US" altLang="zh-CN" b="1" i="1" smtClean="0">
                <a:solidFill>
                  <a:srgbClr val="000000"/>
                </a:solidFill>
              </a:rPr>
              <a:t>z</a:t>
            </a:r>
            <a:r>
              <a:rPr lang="en-US" altLang="zh-CN" b="1" smtClean="0">
                <a:solidFill>
                  <a:srgbClr val="000000"/>
                </a:solidFill>
              </a:rPr>
              <a:t>)</a:t>
            </a:r>
            <a:r>
              <a:rPr lang="zh-CN" altLang="en-US" b="1" smtClean="0">
                <a:solidFill>
                  <a:srgbClr val="000000"/>
                </a:solidFill>
                <a:latin typeface="楷体_GB2312" panose="02010609030101010101" pitchFamily="49" charset="-122"/>
              </a:rPr>
              <a:t>可类似</a:t>
            </a:r>
            <a:endParaRPr lang="zh-CN" altLang="en-US" b="1" smtClean="0">
              <a:solidFill>
                <a:srgbClr val="000000"/>
              </a:solidFill>
              <a:latin typeface="楷体_GB2312" panose="02010609030101010101" pitchFamily="49" charset="-122"/>
            </a:endParaRPr>
          </a:p>
        </p:txBody>
      </p:sp>
      <p:graphicFrame>
        <p:nvGraphicFramePr>
          <p:cNvPr id="198662" name="Object 6"/>
          <p:cNvGraphicFramePr>
            <a:graphicFrameLocks noChangeAspect="1"/>
          </p:cNvGraphicFramePr>
          <p:nvPr/>
        </p:nvGraphicFramePr>
        <p:xfrm>
          <a:off x="1102787" y="2205038"/>
          <a:ext cx="2933700" cy="431800"/>
        </p:xfrm>
        <a:graphic>
          <a:graphicData uri="http://schemas.openxmlformats.org/presentationml/2006/ole">
            <mc:AlternateContent xmlns:mc="http://schemas.openxmlformats.org/markup-compatibility/2006">
              <mc:Choice xmlns:v="urn:schemas-microsoft-com:vml" Requires="v">
                <p:oleObj spid="_x0000_s117980" name="Equation" r:id="rId1" imgW="52730400" imgH="10363200" progId="Equation.3">
                  <p:embed/>
                </p:oleObj>
              </mc:Choice>
              <mc:Fallback>
                <p:oleObj name="Equation" r:id="rId1" imgW="52730400" imgH="10363200" progId="Equation.3">
                  <p:embed/>
                  <p:pic>
                    <p:nvPicPr>
                      <p:cNvPr id="0" name="图片 117760"/>
                      <p:cNvPicPr>
                        <a:picLocks noChangeAspect="1"/>
                      </p:cNvPicPr>
                      <p:nvPr/>
                    </p:nvPicPr>
                    <p:blipFill>
                      <a:blip r:embed="rId2"/>
                      <a:stretch>
                        <a:fillRect/>
                      </a:stretch>
                    </p:blipFill>
                    <p:spPr>
                      <a:xfrm>
                        <a:off x="1102787" y="2205038"/>
                        <a:ext cx="2933700" cy="431800"/>
                      </a:xfrm>
                      <a:prstGeom prst="rect">
                        <a:avLst/>
                      </a:prstGeom>
                      <a:noFill/>
                      <a:ln w="9525">
                        <a:noFill/>
                      </a:ln>
                    </p:spPr>
                  </p:pic>
                </p:oleObj>
              </mc:Fallback>
            </mc:AlternateContent>
          </a:graphicData>
        </a:graphic>
      </p:graphicFrame>
      <p:graphicFrame>
        <p:nvGraphicFramePr>
          <p:cNvPr id="198663" name="Object 7"/>
          <p:cNvGraphicFramePr>
            <a:graphicFrameLocks noChangeAspect="1"/>
          </p:cNvGraphicFramePr>
          <p:nvPr/>
        </p:nvGraphicFramePr>
        <p:xfrm>
          <a:off x="1200153" y="3357563"/>
          <a:ext cx="2929467" cy="469900"/>
        </p:xfrm>
        <a:graphic>
          <a:graphicData uri="http://schemas.openxmlformats.org/presentationml/2006/ole">
            <mc:AlternateContent xmlns:mc="http://schemas.openxmlformats.org/markup-compatibility/2006">
              <mc:Choice xmlns:v="urn:schemas-microsoft-com:vml" Requires="v">
                <p:oleObj spid="_x0000_s117981" name="Equation" r:id="rId3" imgW="52730400" imgH="11277600" progId="Equation.3">
                  <p:embed/>
                </p:oleObj>
              </mc:Choice>
              <mc:Fallback>
                <p:oleObj name="Equation" r:id="rId3" imgW="52730400" imgH="11277600" progId="Equation.3">
                  <p:embed/>
                  <p:pic>
                    <p:nvPicPr>
                      <p:cNvPr id="0" name="图片 117761"/>
                      <p:cNvPicPr>
                        <a:picLocks noChangeAspect="1"/>
                      </p:cNvPicPr>
                      <p:nvPr/>
                    </p:nvPicPr>
                    <p:blipFill>
                      <a:blip r:embed="rId4"/>
                      <a:stretch>
                        <a:fillRect/>
                      </a:stretch>
                    </p:blipFill>
                    <p:spPr>
                      <a:xfrm>
                        <a:off x="1200153" y="3357563"/>
                        <a:ext cx="2929467" cy="469900"/>
                      </a:xfrm>
                      <a:prstGeom prst="rect">
                        <a:avLst/>
                      </a:prstGeom>
                      <a:noFill/>
                      <a:ln w="9525">
                        <a:noFill/>
                      </a:ln>
                    </p:spPr>
                  </p:pic>
                </p:oleObj>
              </mc:Fallback>
            </mc:AlternateContent>
          </a:graphicData>
        </a:graphic>
      </p:graphicFrame>
      <p:graphicFrame>
        <p:nvGraphicFramePr>
          <p:cNvPr id="198664" name="Object 8"/>
          <p:cNvGraphicFramePr>
            <a:graphicFrameLocks noChangeAspect="1"/>
          </p:cNvGraphicFramePr>
          <p:nvPr/>
        </p:nvGraphicFramePr>
        <p:xfrm>
          <a:off x="1200188" y="4293447"/>
          <a:ext cx="2880783" cy="442913"/>
        </p:xfrm>
        <a:graphic>
          <a:graphicData uri="http://schemas.openxmlformats.org/presentationml/2006/ole">
            <mc:AlternateContent xmlns:mc="http://schemas.openxmlformats.org/markup-compatibility/2006">
              <mc:Choice xmlns:v="urn:schemas-microsoft-com:vml" Requires="v">
                <p:oleObj spid="_x0000_s117982" name="Equation" r:id="rId5" imgW="51816000" imgH="10668000" progId="Equation.3">
                  <p:embed/>
                </p:oleObj>
              </mc:Choice>
              <mc:Fallback>
                <p:oleObj name="Equation" r:id="rId5" imgW="51816000" imgH="10668000" progId="Equation.3">
                  <p:embed/>
                  <p:pic>
                    <p:nvPicPr>
                      <p:cNvPr id="0" name="图片 117762"/>
                      <p:cNvPicPr>
                        <a:picLocks noChangeAspect="1"/>
                      </p:cNvPicPr>
                      <p:nvPr/>
                    </p:nvPicPr>
                    <p:blipFill>
                      <a:blip r:embed="rId6"/>
                      <a:stretch>
                        <a:fillRect/>
                      </a:stretch>
                    </p:blipFill>
                    <p:spPr>
                      <a:xfrm>
                        <a:off x="1200188" y="4293447"/>
                        <a:ext cx="2880783" cy="442913"/>
                      </a:xfrm>
                      <a:prstGeom prst="rect">
                        <a:avLst/>
                      </a:prstGeom>
                      <a:noFill/>
                      <a:ln w="9525">
                        <a:noFill/>
                      </a:ln>
                    </p:spPr>
                  </p:pic>
                </p:oleObj>
              </mc:Fallback>
            </mc:AlternateContent>
          </a:graphicData>
        </a:graphic>
      </p:graphicFrame>
      <p:sp>
        <p:nvSpPr>
          <p:cNvPr id="198665" name="Rectangle 9"/>
          <p:cNvSpPr>
            <a:spLocks noChangeArrowheads="1"/>
          </p:cNvSpPr>
          <p:nvPr/>
        </p:nvSpPr>
        <p:spPr bwMode="auto">
          <a:xfrm>
            <a:off x="1007533" y="550122"/>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b="1" smtClean="0">
                <a:solidFill>
                  <a:srgbClr val="0000FF"/>
                </a:solidFill>
                <a:latin typeface="楷体_GB2312" panose="02010609030101010101" pitchFamily="49" charset="-122"/>
              </a:rPr>
              <a:t>推广</a:t>
            </a:r>
            <a:endParaRPr lang="zh-CN" altLang="en-US" b="1" smtClean="0">
              <a:solidFill>
                <a:srgbClr val="0000FF"/>
              </a:solidFill>
              <a:latin typeface="楷体_GB2312" panose="02010609030101010101" pitchFamily="49" charset="-122"/>
            </a:endParaRPr>
          </a:p>
        </p:txBody>
      </p:sp>
      <p:graphicFrame>
        <p:nvGraphicFramePr>
          <p:cNvPr id="198666" name="Object 10"/>
          <p:cNvGraphicFramePr>
            <a:graphicFrameLocks noChangeAspect="1"/>
          </p:cNvGraphicFramePr>
          <p:nvPr/>
        </p:nvGraphicFramePr>
        <p:xfrm>
          <a:off x="3983567" y="1989138"/>
          <a:ext cx="7213600" cy="838200"/>
        </p:xfrm>
        <a:graphic>
          <a:graphicData uri="http://schemas.openxmlformats.org/presentationml/2006/ole">
            <mc:AlternateContent xmlns:mc="http://schemas.openxmlformats.org/markup-compatibility/2006">
              <mc:Choice xmlns:v="urn:schemas-microsoft-com:vml" Requires="v">
                <p:oleObj spid="_x0000_s117983" name="Equation" r:id="rId7" imgW="129844800" imgH="20116800" progId="Equation.3">
                  <p:embed/>
                </p:oleObj>
              </mc:Choice>
              <mc:Fallback>
                <p:oleObj name="Equation" r:id="rId7" imgW="129844800" imgH="20116800" progId="Equation.3">
                  <p:embed/>
                  <p:pic>
                    <p:nvPicPr>
                      <p:cNvPr id="0" name="图片 117763"/>
                      <p:cNvPicPr>
                        <a:picLocks noChangeAspect="1"/>
                      </p:cNvPicPr>
                      <p:nvPr/>
                    </p:nvPicPr>
                    <p:blipFill>
                      <a:blip r:embed="rId8"/>
                      <a:stretch>
                        <a:fillRect/>
                      </a:stretch>
                    </p:blipFill>
                    <p:spPr>
                      <a:xfrm>
                        <a:off x="3983567" y="1989138"/>
                        <a:ext cx="7213600" cy="838200"/>
                      </a:xfrm>
                      <a:prstGeom prst="rect">
                        <a:avLst/>
                      </a:prstGeom>
                      <a:noFill/>
                      <a:ln w="9525">
                        <a:noFill/>
                      </a:ln>
                    </p:spPr>
                  </p:pic>
                </p:oleObj>
              </mc:Fallback>
            </mc:AlternateContent>
          </a:graphicData>
        </a:graphic>
      </p:graphicFrame>
      <p:graphicFrame>
        <p:nvGraphicFramePr>
          <p:cNvPr id="198667" name="Object 11"/>
          <p:cNvGraphicFramePr>
            <a:graphicFrameLocks noChangeAspect="1"/>
          </p:cNvGraphicFramePr>
          <p:nvPr/>
        </p:nvGraphicFramePr>
        <p:xfrm>
          <a:off x="4078819" y="3141663"/>
          <a:ext cx="7164916" cy="914400"/>
        </p:xfrm>
        <a:graphic>
          <a:graphicData uri="http://schemas.openxmlformats.org/presentationml/2006/ole">
            <mc:AlternateContent xmlns:mc="http://schemas.openxmlformats.org/markup-compatibility/2006">
              <mc:Choice xmlns:v="urn:schemas-microsoft-com:vml" Requires="v">
                <p:oleObj spid="_x0000_s117984" name="Equation" r:id="rId9" imgW="128930400" imgH="21945600" progId="Equation.3">
                  <p:embed/>
                </p:oleObj>
              </mc:Choice>
              <mc:Fallback>
                <p:oleObj name="Equation" r:id="rId9" imgW="128930400" imgH="21945600" progId="Equation.3">
                  <p:embed/>
                  <p:pic>
                    <p:nvPicPr>
                      <p:cNvPr id="0" name="图片 117764"/>
                      <p:cNvPicPr>
                        <a:picLocks noChangeAspect="1"/>
                      </p:cNvPicPr>
                      <p:nvPr/>
                    </p:nvPicPr>
                    <p:blipFill>
                      <a:blip r:embed="rId10"/>
                      <a:stretch>
                        <a:fillRect/>
                      </a:stretch>
                    </p:blipFill>
                    <p:spPr>
                      <a:xfrm>
                        <a:off x="4078819" y="3141663"/>
                        <a:ext cx="7164916" cy="914400"/>
                      </a:xfrm>
                      <a:prstGeom prst="rect">
                        <a:avLst/>
                      </a:prstGeom>
                      <a:noFill/>
                      <a:ln w="9525">
                        <a:noFill/>
                      </a:ln>
                    </p:spPr>
                  </p:pic>
                </p:oleObj>
              </mc:Fallback>
            </mc:AlternateContent>
          </a:graphicData>
        </a:graphic>
      </p:graphicFrame>
      <p:graphicFrame>
        <p:nvGraphicFramePr>
          <p:cNvPr id="198668" name="Object 12"/>
          <p:cNvGraphicFramePr>
            <a:graphicFrameLocks noChangeAspect="1"/>
          </p:cNvGraphicFramePr>
          <p:nvPr/>
        </p:nvGraphicFramePr>
        <p:xfrm>
          <a:off x="4078819" y="4076702"/>
          <a:ext cx="7114116" cy="862013"/>
        </p:xfrm>
        <a:graphic>
          <a:graphicData uri="http://schemas.openxmlformats.org/presentationml/2006/ole">
            <mc:AlternateContent xmlns:mc="http://schemas.openxmlformats.org/markup-compatibility/2006">
              <mc:Choice xmlns:v="urn:schemas-microsoft-com:vml" Requires="v">
                <p:oleObj spid="_x0000_s117985" name="Equation" r:id="rId11" imgW="128016000" imgH="20726400" progId="Equation.3">
                  <p:embed/>
                </p:oleObj>
              </mc:Choice>
              <mc:Fallback>
                <p:oleObj name="Equation" r:id="rId11" imgW="128016000" imgH="20726400" progId="Equation.3">
                  <p:embed/>
                  <p:pic>
                    <p:nvPicPr>
                      <p:cNvPr id="0" name="图片 117765"/>
                      <p:cNvPicPr>
                        <a:picLocks noChangeAspect="1"/>
                      </p:cNvPicPr>
                      <p:nvPr/>
                    </p:nvPicPr>
                    <p:blipFill>
                      <a:blip r:embed="rId12"/>
                      <a:stretch>
                        <a:fillRect/>
                      </a:stretch>
                    </p:blipFill>
                    <p:spPr>
                      <a:xfrm>
                        <a:off x="4078819" y="4076702"/>
                        <a:ext cx="7114116" cy="862013"/>
                      </a:xfrm>
                      <a:prstGeom prst="rect">
                        <a:avLst/>
                      </a:prstGeom>
                      <a:noFill/>
                      <a:ln w="9525">
                        <a:noFill/>
                      </a:ln>
                    </p:spPr>
                  </p:pic>
                </p:oleObj>
              </mc:Fallback>
            </mc:AlternateContent>
          </a:graphicData>
        </a:graphic>
      </p:graphicFrame>
      <p:graphicFrame>
        <p:nvGraphicFramePr>
          <p:cNvPr id="198669" name="Object 13"/>
          <p:cNvGraphicFramePr>
            <a:graphicFrameLocks noChangeAspect="1"/>
          </p:cNvGraphicFramePr>
          <p:nvPr/>
        </p:nvGraphicFramePr>
        <p:xfrm>
          <a:off x="5969000" y="3219450"/>
          <a:ext cx="254000" cy="419100"/>
        </p:xfrm>
        <a:graphic>
          <a:graphicData uri="http://schemas.openxmlformats.org/presentationml/2006/ole">
            <mc:AlternateContent xmlns:mc="http://schemas.openxmlformats.org/markup-compatibility/2006">
              <mc:Choice xmlns:v="urn:schemas-microsoft-com:vml" Requires="v">
                <p:oleObj spid="_x0000_s117986" name="Equation" r:id="rId13" imgW="4572000" imgH="10058400" progId="Equation.3">
                  <p:embed/>
                </p:oleObj>
              </mc:Choice>
              <mc:Fallback>
                <p:oleObj name="Equation" r:id="rId13" imgW="4572000" imgH="10058400" progId="Equation.3">
                  <p:embed/>
                  <p:pic>
                    <p:nvPicPr>
                      <p:cNvPr id="0" name="图片 117766"/>
                      <p:cNvPicPr>
                        <a:picLocks noChangeAspect="1"/>
                      </p:cNvPicPr>
                      <p:nvPr/>
                    </p:nvPicPr>
                    <p:blipFill>
                      <a:blip r:embed="rId14"/>
                      <a:stretch>
                        <a:fillRect/>
                      </a:stretch>
                    </p:blipFill>
                    <p:spPr>
                      <a:xfrm>
                        <a:off x="5969000" y="3219450"/>
                        <a:ext cx="254000" cy="419100"/>
                      </a:xfrm>
                      <a:prstGeom prst="rect">
                        <a:avLst/>
                      </a:prstGeom>
                      <a:noFill/>
                      <a:ln w="9525">
                        <a:noFill/>
                      </a:ln>
                    </p:spPr>
                  </p:pic>
                </p:oleObj>
              </mc:Fallback>
            </mc:AlternateContent>
          </a:graphicData>
        </a:graphic>
      </p:graphicFrame>
      <p:sp>
        <p:nvSpPr>
          <p:cNvPr id="198670" name="Text Box 14"/>
          <p:cNvSpPr txBox="1">
            <a:spLocks noChangeArrowheads="1"/>
          </p:cNvSpPr>
          <p:nvPr/>
        </p:nvSpPr>
        <p:spPr bwMode="auto">
          <a:xfrm>
            <a:off x="1102784" y="1197822"/>
            <a:ext cx="10261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latin typeface="楷体_GB2312" panose="02010609030101010101" pitchFamily="49" charset="-122"/>
              </a:rPr>
              <a:t>定义</a:t>
            </a:r>
            <a:r>
              <a:rPr lang="en-US" altLang="zh-CN" b="1" i="1" smtClean="0">
                <a:solidFill>
                  <a:srgbClr val="000000"/>
                </a:solidFill>
              </a:rPr>
              <a:t>u </a:t>
            </a:r>
            <a:r>
              <a:rPr lang="zh-CN" altLang="en-US" b="1" smtClean="0">
                <a:solidFill>
                  <a:srgbClr val="000000"/>
                </a:solidFill>
              </a:rPr>
              <a:t>在点</a:t>
            </a:r>
            <a:r>
              <a:rPr lang="en-US" altLang="zh-CN" b="1" i="1" smtClean="0">
                <a:solidFill>
                  <a:srgbClr val="000000"/>
                </a:solidFill>
              </a:rPr>
              <a:t>P</a:t>
            </a:r>
            <a:r>
              <a:rPr lang="en-US" altLang="zh-CN" b="1" baseline="-25000" smtClean="0">
                <a:solidFill>
                  <a:srgbClr val="000000"/>
                </a:solidFill>
              </a:rPr>
              <a:t>0</a:t>
            </a:r>
            <a:r>
              <a:rPr lang="en-US" altLang="zh-CN" b="1" smtClean="0">
                <a:solidFill>
                  <a:srgbClr val="000000"/>
                </a:solidFill>
              </a:rPr>
              <a:t>(</a:t>
            </a:r>
            <a:r>
              <a:rPr lang="en-US" altLang="zh-CN" b="1" i="1" smtClean="0">
                <a:solidFill>
                  <a:srgbClr val="000000"/>
                </a:solidFill>
              </a:rPr>
              <a:t>x</a:t>
            </a:r>
            <a:r>
              <a:rPr lang="en-US" altLang="zh-CN" b="1" baseline="-25000" smtClean="0">
                <a:solidFill>
                  <a:srgbClr val="000000"/>
                </a:solidFill>
              </a:rPr>
              <a:t>0</a:t>
            </a:r>
            <a:r>
              <a:rPr lang="en-US" altLang="zh-CN" b="1" smtClean="0">
                <a:solidFill>
                  <a:srgbClr val="000000"/>
                </a:solidFill>
              </a:rPr>
              <a:t>,</a:t>
            </a:r>
            <a:r>
              <a:rPr lang="en-US" altLang="zh-CN" b="1" i="1" smtClean="0">
                <a:solidFill>
                  <a:srgbClr val="000000"/>
                </a:solidFill>
              </a:rPr>
              <a:t> y</a:t>
            </a:r>
            <a:r>
              <a:rPr lang="en-US" altLang="zh-CN" b="1" baseline="-25000" smtClean="0">
                <a:solidFill>
                  <a:srgbClr val="000000"/>
                </a:solidFill>
              </a:rPr>
              <a:t>0</a:t>
            </a:r>
            <a:r>
              <a:rPr lang="en-US" altLang="zh-CN" b="1" smtClean="0">
                <a:solidFill>
                  <a:srgbClr val="000000"/>
                </a:solidFill>
              </a:rPr>
              <a:t>, </a:t>
            </a:r>
            <a:r>
              <a:rPr lang="en-US" altLang="zh-CN" b="1" i="1" smtClean="0">
                <a:solidFill>
                  <a:srgbClr val="000000"/>
                </a:solidFill>
              </a:rPr>
              <a:t>z</a:t>
            </a:r>
            <a:r>
              <a:rPr lang="en-US" altLang="zh-CN" b="1" baseline="-25000" smtClean="0">
                <a:solidFill>
                  <a:srgbClr val="000000"/>
                </a:solidFill>
              </a:rPr>
              <a:t>0</a:t>
            </a:r>
            <a:r>
              <a:rPr lang="en-US" altLang="zh-CN" b="1" i="1" smtClean="0">
                <a:solidFill>
                  <a:srgbClr val="000000"/>
                </a:solidFill>
              </a:rPr>
              <a:t> </a:t>
            </a:r>
            <a:r>
              <a:rPr lang="en-US" altLang="zh-CN" b="1" smtClean="0">
                <a:solidFill>
                  <a:srgbClr val="000000"/>
                </a:solidFill>
              </a:rPr>
              <a:t>)</a:t>
            </a:r>
            <a:r>
              <a:rPr lang="zh-CN" altLang="en-US" b="1" smtClean="0">
                <a:solidFill>
                  <a:srgbClr val="000000"/>
                </a:solidFill>
                <a:latin typeface="楷体_GB2312" panose="02010609030101010101" pitchFamily="49" charset="-122"/>
              </a:rPr>
              <a:t>分别对</a:t>
            </a:r>
            <a:r>
              <a:rPr lang="en-US" altLang="zh-CN" b="1" i="1" smtClean="0">
                <a:solidFill>
                  <a:srgbClr val="000000"/>
                </a:solidFill>
              </a:rPr>
              <a:t>x</a:t>
            </a:r>
            <a:r>
              <a:rPr lang="en-US" altLang="zh-CN" b="1" smtClean="0">
                <a:solidFill>
                  <a:srgbClr val="000000"/>
                </a:solidFill>
              </a:rPr>
              <a:t>,</a:t>
            </a:r>
            <a:r>
              <a:rPr lang="en-US" altLang="zh-CN" b="1" i="1" smtClean="0">
                <a:solidFill>
                  <a:srgbClr val="000000"/>
                </a:solidFill>
              </a:rPr>
              <a:t> y</a:t>
            </a:r>
            <a:r>
              <a:rPr lang="en-US" altLang="zh-CN" b="1" smtClean="0">
                <a:solidFill>
                  <a:srgbClr val="000000"/>
                </a:solidFill>
              </a:rPr>
              <a:t>,</a:t>
            </a:r>
            <a:r>
              <a:rPr lang="en-US" altLang="zh-CN" b="1" i="1" smtClean="0">
                <a:solidFill>
                  <a:srgbClr val="000000"/>
                </a:solidFill>
              </a:rPr>
              <a:t> z </a:t>
            </a:r>
            <a:r>
              <a:rPr lang="zh-CN" altLang="en-US" b="1" smtClean="0">
                <a:solidFill>
                  <a:srgbClr val="000000"/>
                </a:solidFill>
              </a:rPr>
              <a:t>的偏导数</a:t>
            </a:r>
            <a:r>
              <a:rPr lang="en-US" altLang="zh-CN" b="1" smtClean="0">
                <a:solidFill>
                  <a:srgbClr val="000000"/>
                </a:solidFill>
              </a:rPr>
              <a:t>.</a:t>
            </a:r>
            <a:endParaRPr lang="en-US" altLang="zh-CN" b="1" smtClean="0">
              <a:solidFill>
                <a:srgbClr val="000000"/>
              </a:solidFill>
            </a:endParaRPr>
          </a:p>
        </p:txBody>
      </p:sp>
      <p:sp>
        <p:nvSpPr>
          <p:cNvPr id="198671" name="Rectangle 15"/>
          <p:cNvSpPr>
            <a:spLocks noChangeArrowheads="1"/>
          </p:cNvSpPr>
          <p:nvPr/>
        </p:nvSpPr>
        <p:spPr bwMode="auto">
          <a:xfrm>
            <a:off x="814917" y="5230072"/>
            <a:ext cx="109452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smtClean="0">
                <a:solidFill>
                  <a:srgbClr val="000000"/>
                </a:solidFill>
                <a:ea typeface="宋体" panose="02010600030101010101" pitchFamily="2" charset="-122"/>
              </a:rPr>
              <a:t> </a:t>
            </a:r>
            <a:r>
              <a:rPr lang="zh-CN" altLang="en-US" sz="2400" b="1" smtClean="0">
                <a:solidFill>
                  <a:srgbClr val="000000"/>
                </a:solidFill>
              </a:rPr>
              <a:t>偏导数是</a:t>
            </a:r>
            <a:r>
              <a:rPr lang="zh-CN" altLang="en-US" sz="2400" b="1" smtClean="0">
                <a:solidFill>
                  <a:srgbClr val="333399"/>
                </a:solidFill>
              </a:rPr>
              <a:t>多元函数</a:t>
            </a:r>
            <a:r>
              <a:rPr lang="zh-CN" altLang="en-US" sz="2400" b="1" smtClean="0">
                <a:solidFill>
                  <a:srgbClr val="000000"/>
                </a:solidFill>
              </a:rPr>
              <a:t>对</a:t>
            </a:r>
            <a:r>
              <a:rPr lang="zh-CN" altLang="en-US" sz="2400" b="1" smtClean="0">
                <a:solidFill>
                  <a:srgbClr val="333399"/>
                </a:solidFill>
              </a:rPr>
              <a:t>其中某一个自变量</a:t>
            </a:r>
            <a:r>
              <a:rPr lang="zh-CN" altLang="en-US" sz="2400" b="1" smtClean="0">
                <a:solidFill>
                  <a:srgbClr val="000000"/>
                </a:solidFill>
              </a:rPr>
              <a:t>（其余自变量视为常量）的</a:t>
            </a:r>
            <a:r>
              <a:rPr lang="zh-CN" altLang="en-US" sz="2400" b="1" smtClean="0">
                <a:solidFill>
                  <a:srgbClr val="333399"/>
                </a:solidFill>
              </a:rPr>
              <a:t>变化率</a:t>
            </a:r>
            <a:endParaRPr lang="zh-CN" altLang="en-US" sz="2400" b="1" smtClean="0">
              <a:solidFill>
                <a:srgbClr val="3333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8661"/>
                                        </p:tgtEl>
                                        <p:attrNameLst>
                                          <p:attrName>style.visibility</p:attrName>
                                        </p:attrNameLst>
                                      </p:cBhvr>
                                      <p:to>
                                        <p:strVal val="visible"/>
                                      </p:to>
                                    </p:set>
                                    <p:animEffect transition="in" filter="wipe(left)">
                                      <p:cBhvr>
                                        <p:cTn id="7" dur="500"/>
                                        <p:tgtEl>
                                          <p:spTgt spid="19866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8670"/>
                                        </p:tgtEl>
                                        <p:attrNameLst>
                                          <p:attrName>style.visibility</p:attrName>
                                        </p:attrNameLst>
                                      </p:cBhvr>
                                      <p:to>
                                        <p:strVal val="visible"/>
                                      </p:to>
                                    </p:set>
                                    <p:animEffect transition="in" filter="wipe(left)">
                                      <p:cBhvr>
                                        <p:cTn id="11" dur="500"/>
                                        <p:tgtEl>
                                          <p:spTgt spid="19867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98662"/>
                                        </p:tgtEl>
                                        <p:attrNameLst>
                                          <p:attrName>style.visibility</p:attrName>
                                        </p:attrNameLst>
                                      </p:cBhvr>
                                      <p:to>
                                        <p:strVal val="visible"/>
                                      </p:to>
                                    </p:set>
                                    <p:animEffect transition="in" filter="wipe(left)">
                                      <p:cBhvr>
                                        <p:cTn id="16" dur="500"/>
                                        <p:tgtEl>
                                          <p:spTgt spid="19866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98666"/>
                                        </p:tgtEl>
                                        <p:attrNameLst>
                                          <p:attrName>style.visibility</p:attrName>
                                        </p:attrNameLst>
                                      </p:cBhvr>
                                      <p:to>
                                        <p:strVal val="visible"/>
                                      </p:to>
                                    </p:set>
                                    <p:animEffect transition="in" filter="wipe(left)">
                                      <p:cBhvr>
                                        <p:cTn id="21" dur="500"/>
                                        <p:tgtEl>
                                          <p:spTgt spid="198666"/>
                                        </p:tgtEl>
                                      </p:cBhvr>
                                    </p:animEffect>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grpId="0" nodeType="clickEffect">
                                  <p:stCondLst>
                                    <p:cond delay="0"/>
                                  </p:stCondLst>
                                  <p:childTnLst>
                                    <p:set>
                                      <p:cBhvr>
                                        <p:cTn id="25" dur="1" fill="hold">
                                          <p:stCondLst>
                                            <p:cond delay="0"/>
                                          </p:stCondLst>
                                        </p:cTn>
                                        <p:tgtEl>
                                          <p:spTgt spid="198660"/>
                                        </p:tgtEl>
                                        <p:attrNameLst>
                                          <p:attrName>style.visibility</p:attrName>
                                        </p:attrNameLst>
                                      </p:cBhvr>
                                      <p:to>
                                        <p:strVal val="visible"/>
                                      </p:to>
                                    </p:set>
                                    <p:anim calcmode="lin" valueType="num">
                                      <p:cBhvr>
                                        <p:cTn id="26" dur="500" fill="hold"/>
                                        <p:tgtEl>
                                          <p:spTgt spid="198660"/>
                                        </p:tgtEl>
                                        <p:attrNameLst>
                                          <p:attrName>ppt_w</p:attrName>
                                        </p:attrNameLst>
                                      </p:cBhvr>
                                      <p:tavLst>
                                        <p:tav tm="0">
                                          <p:val>
                                            <p:fltVal val="0"/>
                                          </p:val>
                                        </p:tav>
                                        <p:tav tm="100000">
                                          <p:val>
                                            <p:strVal val="#ppt_w"/>
                                          </p:val>
                                        </p:tav>
                                      </p:tavLst>
                                    </p:anim>
                                    <p:anim calcmode="lin" valueType="num">
                                      <p:cBhvr>
                                        <p:cTn id="27" dur="500" fill="hold"/>
                                        <p:tgtEl>
                                          <p:spTgt spid="198660"/>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8663"/>
                                        </p:tgtEl>
                                        <p:attrNameLst>
                                          <p:attrName>style.visibility</p:attrName>
                                        </p:attrNameLst>
                                      </p:cBhvr>
                                      <p:to>
                                        <p:strVal val="visible"/>
                                      </p:to>
                                    </p:set>
                                    <p:animEffect transition="in" filter="wipe(left)">
                                      <p:cBhvr>
                                        <p:cTn id="32" dur="500"/>
                                        <p:tgtEl>
                                          <p:spTgt spid="1986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98667"/>
                                        </p:tgtEl>
                                        <p:attrNameLst>
                                          <p:attrName>style.visibility</p:attrName>
                                        </p:attrNameLst>
                                      </p:cBhvr>
                                      <p:to>
                                        <p:strVal val="visible"/>
                                      </p:to>
                                    </p:set>
                                    <p:animEffect transition="in" filter="wipe(left)">
                                      <p:cBhvr>
                                        <p:cTn id="37" dur="500"/>
                                        <p:tgtEl>
                                          <p:spTgt spid="198667"/>
                                        </p:tgtEl>
                                      </p:cBhvr>
                                    </p:animEffect>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grpId="0" nodeType="clickEffect">
                                  <p:stCondLst>
                                    <p:cond delay="0"/>
                                  </p:stCondLst>
                                  <p:childTnLst>
                                    <p:set>
                                      <p:cBhvr>
                                        <p:cTn id="41" dur="1" fill="hold">
                                          <p:stCondLst>
                                            <p:cond delay="0"/>
                                          </p:stCondLst>
                                        </p:cTn>
                                        <p:tgtEl>
                                          <p:spTgt spid="198659"/>
                                        </p:tgtEl>
                                        <p:attrNameLst>
                                          <p:attrName>style.visibility</p:attrName>
                                        </p:attrNameLst>
                                      </p:cBhvr>
                                      <p:to>
                                        <p:strVal val="visible"/>
                                      </p:to>
                                    </p:set>
                                    <p:anim calcmode="lin" valueType="num">
                                      <p:cBhvr>
                                        <p:cTn id="42" dur="500" fill="hold"/>
                                        <p:tgtEl>
                                          <p:spTgt spid="198659"/>
                                        </p:tgtEl>
                                        <p:attrNameLst>
                                          <p:attrName>ppt_w</p:attrName>
                                        </p:attrNameLst>
                                      </p:cBhvr>
                                      <p:tavLst>
                                        <p:tav tm="0">
                                          <p:val>
                                            <p:fltVal val="0"/>
                                          </p:val>
                                        </p:tav>
                                        <p:tav tm="100000">
                                          <p:val>
                                            <p:strVal val="#ppt_w"/>
                                          </p:val>
                                        </p:tav>
                                      </p:tavLst>
                                    </p:anim>
                                    <p:anim calcmode="lin" valueType="num">
                                      <p:cBhvr>
                                        <p:cTn id="43" dur="500" fill="hold"/>
                                        <p:tgtEl>
                                          <p:spTgt spid="198659"/>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98664"/>
                                        </p:tgtEl>
                                        <p:attrNameLst>
                                          <p:attrName>style.visibility</p:attrName>
                                        </p:attrNameLst>
                                      </p:cBhvr>
                                      <p:to>
                                        <p:strVal val="visible"/>
                                      </p:to>
                                    </p:set>
                                    <p:animEffect transition="in" filter="wipe(left)">
                                      <p:cBhvr>
                                        <p:cTn id="48" dur="500"/>
                                        <p:tgtEl>
                                          <p:spTgt spid="19866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98668"/>
                                        </p:tgtEl>
                                        <p:attrNameLst>
                                          <p:attrName>style.visibility</p:attrName>
                                        </p:attrNameLst>
                                      </p:cBhvr>
                                      <p:to>
                                        <p:strVal val="visible"/>
                                      </p:to>
                                    </p:set>
                                    <p:animEffect transition="in" filter="wipe(left)">
                                      <p:cBhvr>
                                        <p:cTn id="53" dur="500"/>
                                        <p:tgtEl>
                                          <p:spTgt spid="198668"/>
                                        </p:tgtEl>
                                      </p:cBhvr>
                                    </p:animEffect>
                                  </p:childTnLst>
                                </p:cTn>
                              </p:par>
                            </p:childTnLst>
                          </p:cTn>
                        </p:par>
                      </p:childTnLst>
                    </p:cTn>
                  </p:par>
                  <p:par>
                    <p:cTn id="54" fill="hold">
                      <p:stCondLst>
                        <p:cond delay="indefinite"/>
                      </p:stCondLst>
                      <p:childTnLst>
                        <p:par>
                          <p:cTn id="55" fill="hold">
                            <p:stCondLst>
                              <p:cond delay="0"/>
                            </p:stCondLst>
                            <p:childTnLst>
                              <p:par>
                                <p:cTn id="56" presetID="23" presetClass="entr" presetSubtype="16" fill="hold" grpId="0" nodeType="clickEffect">
                                  <p:stCondLst>
                                    <p:cond delay="0"/>
                                  </p:stCondLst>
                                  <p:childTnLst>
                                    <p:set>
                                      <p:cBhvr>
                                        <p:cTn id="57" dur="1" fill="hold">
                                          <p:stCondLst>
                                            <p:cond delay="0"/>
                                          </p:stCondLst>
                                        </p:cTn>
                                        <p:tgtEl>
                                          <p:spTgt spid="198658"/>
                                        </p:tgtEl>
                                        <p:attrNameLst>
                                          <p:attrName>style.visibility</p:attrName>
                                        </p:attrNameLst>
                                      </p:cBhvr>
                                      <p:to>
                                        <p:strVal val="visible"/>
                                      </p:to>
                                    </p:set>
                                    <p:anim calcmode="lin" valueType="num">
                                      <p:cBhvr>
                                        <p:cTn id="58" dur="500" fill="hold"/>
                                        <p:tgtEl>
                                          <p:spTgt spid="198658"/>
                                        </p:tgtEl>
                                        <p:attrNameLst>
                                          <p:attrName>ppt_w</p:attrName>
                                        </p:attrNameLst>
                                      </p:cBhvr>
                                      <p:tavLst>
                                        <p:tav tm="0">
                                          <p:val>
                                            <p:fltVal val="0"/>
                                          </p:val>
                                        </p:tav>
                                        <p:tav tm="100000">
                                          <p:val>
                                            <p:strVal val="#ppt_w"/>
                                          </p:val>
                                        </p:tav>
                                      </p:tavLst>
                                    </p:anim>
                                    <p:anim calcmode="lin" valueType="num">
                                      <p:cBhvr>
                                        <p:cTn id="59" dur="500" fill="hold"/>
                                        <p:tgtEl>
                                          <p:spTgt spid="198658"/>
                                        </p:tgtEl>
                                        <p:attrNameLst>
                                          <p:attrName>ppt_h</p:attrName>
                                        </p:attrNameLst>
                                      </p:cBhvr>
                                      <p:tavLst>
                                        <p:tav tm="0">
                                          <p:val>
                                            <p:fltVal val="0"/>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198671"/>
                                        </p:tgtEl>
                                        <p:attrNameLst>
                                          <p:attrName>style.visibility</p:attrName>
                                        </p:attrNameLst>
                                      </p:cBhvr>
                                      <p:to>
                                        <p:strVal val="visible"/>
                                      </p:to>
                                    </p:set>
                                    <p:animEffect transition="in" filter="blinds(horizontal)">
                                      <p:cBhvr>
                                        <p:cTn id="64" dur="500"/>
                                        <p:tgtEl>
                                          <p:spTgt spid="198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animBg="1"/>
      <p:bldP spid="198659" grpId="0" animBg="1"/>
      <p:bldP spid="198660" grpId="0" animBg="1"/>
      <p:bldP spid="198661" grpId="0" autoUpdateAnimBg="0"/>
      <p:bldP spid="198670" grpId="0" autoUpdateAnimBg="0"/>
      <p:bldP spid="19867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idx="4294967295"/>
          </p:nvPr>
        </p:nvSpPr>
        <p:spPr>
          <a:xfrm>
            <a:off x="812800" y="595536"/>
            <a:ext cx="2133600" cy="457200"/>
          </a:xfrm>
        </p:spPr>
        <p:txBody>
          <a:bodyPr/>
          <a:lstStyle/>
          <a:p>
            <a:r>
              <a:rPr lang="zh-CN" altLang="en-US" sz="2800" b="1" dirty="0" smtClean="0">
                <a:solidFill>
                  <a:schemeClr val="accent2"/>
                </a:solidFill>
                <a:latin typeface="楷体_GB2312" panose="02010609030101010101" pitchFamily="49" charset="-122"/>
                <a:ea typeface="楷体_GB2312" panose="02010609030101010101" pitchFamily="49" charset="-122"/>
              </a:rPr>
              <a:t>例</a:t>
            </a:r>
            <a:r>
              <a:rPr lang="en-US" altLang="zh-CN" sz="2800" b="1" dirty="0" smtClean="0">
                <a:solidFill>
                  <a:schemeClr val="accent2"/>
                </a:solidFill>
                <a:latin typeface="楷体_GB2312" panose="02010609030101010101" pitchFamily="49" charset="-122"/>
                <a:ea typeface="楷体_GB2312" panose="02010609030101010101" pitchFamily="49" charset="-122"/>
              </a:rPr>
              <a:t>1 </a:t>
            </a:r>
            <a:r>
              <a:rPr lang="en-US" altLang="zh-CN" sz="2800" b="1" dirty="0">
                <a:solidFill>
                  <a:schemeClr val="accent2"/>
                </a:solidFill>
                <a:latin typeface="楷体_GB2312" panose="02010609030101010101" pitchFamily="49" charset="-122"/>
                <a:ea typeface="楷体_GB2312" panose="02010609030101010101" pitchFamily="49" charset="-122"/>
              </a:rPr>
              <a:t>.</a:t>
            </a:r>
            <a:r>
              <a:rPr lang="en-US" altLang="zh-CN" sz="2800" dirty="0">
                <a:ea typeface="楷体_GB2312" panose="02010609030101010101" pitchFamily="49" charset="-122"/>
              </a:rPr>
              <a:t> </a:t>
            </a:r>
            <a:r>
              <a:rPr lang="zh-CN" altLang="en-US" sz="2800" dirty="0">
                <a:solidFill>
                  <a:schemeClr val="tx1"/>
                </a:solidFill>
                <a:ea typeface="楷体_GB2312" panose="02010609030101010101" pitchFamily="49" charset="-122"/>
              </a:rPr>
              <a:t>求</a:t>
            </a:r>
            <a:endParaRPr lang="zh-CN" altLang="en-US" sz="2800" dirty="0">
              <a:ea typeface="楷体_GB2312" panose="02010609030101010101" pitchFamily="49" charset="-122"/>
            </a:endParaRPr>
          </a:p>
        </p:txBody>
      </p:sp>
      <p:graphicFrame>
        <p:nvGraphicFramePr>
          <p:cNvPr id="204803" name="Object 3"/>
          <p:cNvGraphicFramePr>
            <a:graphicFrameLocks noChangeAspect="1"/>
          </p:cNvGraphicFramePr>
          <p:nvPr/>
        </p:nvGraphicFramePr>
        <p:xfrm>
          <a:off x="2838451" y="574328"/>
          <a:ext cx="2910416" cy="406400"/>
        </p:xfrm>
        <a:graphic>
          <a:graphicData uri="http://schemas.openxmlformats.org/presentationml/2006/ole">
            <mc:AlternateContent xmlns:mc="http://schemas.openxmlformats.org/markup-compatibility/2006">
              <mc:Choice xmlns:v="urn:schemas-microsoft-com:vml" Requires="v">
                <p:oleObj spid="_x0000_s119376" name="公式" r:id="rId1" imgW="2908300" imgH="546100" progId="Equation.3">
                  <p:embed/>
                </p:oleObj>
              </mc:Choice>
              <mc:Fallback>
                <p:oleObj name="公式" r:id="rId1" imgW="2908300" imgH="546100" progId="Equation.3">
                  <p:embed/>
                  <p:pic>
                    <p:nvPicPr>
                      <p:cNvPr id="0" name="图片 118784"/>
                      <p:cNvPicPr>
                        <a:picLocks noChangeAspect="1"/>
                      </p:cNvPicPr>
                      <p:nvPr/>
                    </p:nvPicPr>
                    <p:blipFill>
                      <a:blip r:embed="rId2"/>
                      <a:stretch>
                        <a:fillRect/>
                      </a:stretch>
                    </p:blipFill>
                    <p:spPr>
                      <a:xfrm>
                        <a:off x="2838451" y="574328"/>
                        <a:ext cx="2910416" cy="406400"/>
                      </a:xfrm>
                      <a:prstGeom prst="rect">
                        <a:avLst/>
                      </a:prstGeom>
                      <a:noFill/>
                      <a:ln w="9525">
                        <a:noFill/>
                      </a:ln>
                    </p:spPr>
                  </p:pic>
                </p:oleObj>
              </mc:Fallback>
            </mc:AlternateContent>
          </a:graphicData>
        </a:graphic>
      </p:graphicFrame>
      <p:sp>
        <p:nvSpPr>
          <p:cNvPr id="204804" name="Text Box 4"/>
          <p:cNvSpPr txBox="1">
            <a:spLocks noChangeArrowheads="1"/>
          </p:cNvSpPr>
          <p:nvPr/>
        </p:nvSpPr>
        <p:spPr bwMode="auto">
          <a:xfrm>
            <a:off x="914400" y="1143831"/>
            <a:ext cx="1930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smtClean="0">
                <a:solidFill>
                  <a:srgbClr val="333399"/>
                </a:solidFill>
                <a:latin typeface="楷体_GB2312" panose="02010609030101010101" pitchFamily="49" charset="-122"/>
              </a:rPr>
              <a:t>解法</a:t>
            </a:r>
            <a:r>
              <a:rPr lang="en-US" altLang="zh-CN" b="1" smtClean="0">
                <a:solidFill>
                  <a:srgbClr val="333399"/>
                </a:solidFill>
              </a:rPr>
              <a:t>1:</a:t>
            </a:r>
            <a:endParaRPr lang="en-US" altLang="zh-CN" b="1" smtClean="0">
              <a:solidFill>
                <a:srgbClr val="333399"/>
              </a:solidFill>
              <a:latin typeface="楷体_GB2312" panose="02010609030101010101" pitchFamily="49" charset="-122"/>
            </a:endParaRPr>
          </a:p>
        </p:txBody>
      </p:sp>
      <p:graphicFrame>
        <p:nvGraphicFramePr>
          <p:cNvPr id="204805" name="Object 5"/>
          <p:cNvGraphicFramePr>
            <a:graphicFrameLocks noChangeAspect="1"/>
          </p:cNvGraphicFramePr>
          <p:nvPr/>
        </p:nvGraphicFramePr>
        <p:xfrm>
          <a:off x="2876551" y="1088269"/>
          <a:ext cx="840316" cy="750887"/>
        </p:xfrm>
        <a:graphic>
          <a:graphicData uri="http://schemas.openxmlformats.org/presentationml/2006/ole">
            <mc:AlternateContent xmlns:mc="http://schemas.openxmlformats.org/markup-compatibility/2006">
              <mc:Choice xmlns:v="urn:schemas-microsoft-com:vml" Requires="v">
                <p:oleObj spid="_x0000_s119377" name="公式" r:id="rId3" imgW="876300" imgH="1054100" progId="Equation.3">
                  <p:embed/>
                </p:oleObj>
              </mc:Choice>
              <mc:Fallback>
                <p:oleObj name="公式" r:id="rId3" imgW="876300" imgH="1054100" progId="Equation.3">
                  <p:embed/>
                  <p:pic>
                    <p:nvPicPr>
                      <p:cNvPr id="0" name="图片 118785"/>
                      <p:cNvPicPr>
                        <a:picLocks noChangeAspect="1"/>
                      </p:cNvPicPr>
                      <p:nvPr/>
                    </p:nvPicPr>
                    <p:blipFill>
                      <a:blip r:embed="rId4"/>
                      <a:stretch>
                        <a:fillRect/>
                      </a:stretch>
                    </p:blipFill>
                    <p:spPr>
                      <a:xfrm>
                        <a:off x="2876551" y="1088269"/>
                        <a:ext cx="840316" cy="750887"/>
                      </a:xfrm>
                      <a:prstGeom prst="rect">
                        <a:avLst/>
                      </a:prstGeom>
                      <a:noFill/>
                      <a:ln w="9525">
                        <a:noFill/>
                      </a:ln>
                    </p:spPr>
                  </p:pic>
                </p:oleObj>
              </mc:Fallback>
            </mc:AlternateContent>
          </a:graphicData>
        </a:graphic>
      </p:graphicFrame>
      <p:graphicFrame>
        <p:nvGraphicFramePr>
          <p:cNvPr id="204806" name="Object 6"/>
          <p:cNvGraphicFramePr>
            <a:graphicFrameLocks noChangeAspect="1"/>
          </p:cNvGraphicFramePr>
          <p:nvPr/>
        </p:nvGraphicFramePr>
        <p:xfrm>
          <a:off x="1426687" y="1952626"/>
          <a:ext cx="1934633" cy="823913"/>
        </p:xfrm>
        <a:graphic>
          <a:graphicData uri="http://schemas.openxmlformats.org/presentationml/2006/ole">
            <mc:AlternateContent xmlns:mc="http://schemas.openxmlformats.org/markup-compatibility/2006">
              <mc:Choice xmlns:v="urn:schemas-microsoft-com:vml" Requires="v">
                <p:oleObj spid="_x0000_s119378" name="公式" r:id="rId5" imgW="1993900" imgH="1130300" progId="Equation.3">
                  <p:embed/>
                </p:oleObj>
              </mc:Choice>
              <mc:Fallback>
                <p:oleObj name="公式" r:id="rId5" imgW="1993900" imgH="1130300" progId="Equation.3">
                  <p:embed/>
                  <p:pic>
                    <p:nvPicPr>
                      <p:cNvPr id="0" name="图片 118786"/>
                      <p:cNvPicPr>
                        <a:picLocks noChangeAspect="1"/>
                      </p:cNvPicPr>
                      <p:nvPr/>
                    </p:nvPicPr>
                    <p:blipFill>
                      <a:blip r:embed="rId6"/>
                      <a:stretch>
                        <a:fillRect/>
                      </a:stretch>
                    </p:blipFill>
                    <p:spPr>
                      <a:xfrm>
                        <a:off x="1426687" y="1952626"/>
                        <a:ext cx="1934633" cy="823913"/>
                      </a:xfrm>
                      <a:prstGeom prst="rect">
                        <a:avLst/>
                      </a:prstGeom>
                      <a:noFill/>
                      <a:ln w="9525">
                        <a:noFill/>
                      </a:ln>
                    </p:spPr>
                  </p:pic>
                </p:oleObj>
              </mc:Fallback>
            </mc:AlternateContent>
          </a:graphicData>
        </a:graphic>
      </p:graphicFrame>
      <p:sp>
        <p:nvSpPr>
          <p:cNvPr id="204807" name="Text Box 7"/>
          <p:cNvSpPr txBox="1">
            <a:spLocks noChangeArrowheads="1"/>
          </p:cNvSpPr>
          <p:nvPr/>
        </p:nvSpPr>
        <p:spPr bwMode="auto">
          <a:xfrm>
            <a:off x="812800" y="2986088"/>
            <a:ext cx="21336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smtClean="0">
                <a:solidFill>
                  <a:srgbClr val="333399"/>
                </a:solidFill>
                <a:latin typeface="楷体_GB2312" panose="02010609030101010101" pitchFamily="49" charset="-122"/>
              </a:rPr>
              <a:t>解法</a:t>
            </a:r>
            <a:r>
              <a:rPr lang="en-US" altLang="zh-CN" b="1" smtClean="0">
                <a:solidFill>
                  <a:srgbClr val="333399"/>
                </a:solidFill>
              </a:rPr>
              <a:t>2:</a:t>
            </a:r>
            <a:endParaRPr lang="en-US" altLang="zh-CN" b="1" smtClean="0">
              <a:solidFill>
                <a:srgbClr val="333399"/>
              </a:solidFill>
              <a:latin typeface="楷体_GB2312" panose="02010609030101010101" pitchFamily="49" charset="-122"/>
            </a:endParaRPr>
          </a:p>
        </p:txBody>
      </p:sp>
      <p:graphicFrame>
        <p:nvGraphicFramePr>
          <p:cNvPr id="204808" name="Object 8"/>
          <p:cNvGraphicFramePr>
            <a:graphicFrameLocks noChangeAspect="1"/>
          </p:cNvGraphicFramePr>
          <p:nvPr/>
        </p:nvGraphicFramePr>
        <p:xfrm>
          <a:off x="2544233" y="3716338"/>
          <a:ext cx="1543051" cy="823912"/>
        </p:xfrm>
        <a:graphic>
          <a:graphicData uri="http://schemas.openxmlformats.org/presentationml/2006/ole">
            <mc:AlternateContent xmlns:mc="http://schemas.openxmlformats.org/markup-compatibility/2006">
              <mc:Choice xmlns:v="urn:schemas-microsoft-com:vml" Requires="v">
                <p:oleObj spid="_x0000_s119379" name="公式" r:id="rId7" imgW="1587500" imgH="1130300" progId="Equation.3">
                  <p:embed/>
                </p:oleObj>
              </mc:Choice>
              <mc:Fallback>
                <p:oleObj name="公式" r:id="rId7" imgW="1587500" imgH="1130300" progId="Equation.3">
                  <p:embed/>
                  <p:pic>
                    <p:nvPicPr>
                      <p:cNvPr id="0" name="图片 118787"/>
                      <p:cNvPicPr>
                        <a:picLocks noChangeAspect="1"/>
                      </p:cNvPicPr>
                      <p:nvPr/>
                    </p:nvPicPr>
                    <p:blipFill>
                      <a:blip r:embed="rId8"/>
                      <a:stretch>
                        <a:fillRect/>
                      </a:stretch>
                    </p:blipFill>
                    <p:spPr>
                      <a:xfrm>
                        <a:off x="2544233" y="3716338"/>
                        <a:ext cx="1543051" cy="823912"/>
                      </a:xfrm>
                      <a:prstGeom prst="rect">
                        <a:avLst/>
                      </a:prstGeom>
                      <a:noFill/>
                      <a:ln w="9525">
                        <a:noFill/>
                      </a:ln>
                    </p:spPr>
                  </p:pic>
                </p:oleObj>
              </mc:Fallback>
            </mc:AlternateContent>
          </a:graphicData>
        </a:graphic>
      </p:graphicFrame>
      <p:sp>
        <p:nvSpPr>
          <p:cNvPr id="204809" name="Text Box 9"/>
          <p:cNvSpPr txBox="1">
            <a:spLocks noChangeArrowheads="1"/>
          </p:cNvSpPr>
          <p:nvPr/>
        </p:nvSpPr>
        <p:spPr bwMode="auto">
          <a:xfrm>
            <a:off x="5892800" y="548680"/>
            <a:ext cx="50800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dirty="0" smtClean="0">
                <a:solidFill>
                  <a:srgbClr val="000000"/>
                </a:solidFill>
                <a:latin typeface="楷体_GB2312" panose="02010609030101010101" pitchFamily="49" charset="-122"/>
              </a:rPr>
              <a:t>在点</a:t>
            </a:r>
            <a:r>
              <a:rPr lang="en-US" altLang="zh-CN" b="1" dirty="0" smtClean="0">
                <a:solidFill>
                  <a:srgbClr val="000000"/>
                </a:solidFill>
              </a:rPr>
              <a:t>(1 , 2) </a:t>
            </a:r>
            <a:r>
              <a:rPr lang="zh-CN" altLang="en-US" b="1" dirty="0" smtClean="0">
                <a:solidFill>
                  <a:srgbClr val="000000"/>
                </a:solidFill>
                <a:latin typeface="楷体_GB2312" panose="02010609030101010101" pitchFamily="49" charset="-122"/>
              </a:rPr>
              <a:t>处的偏导数</a:t>
            </a:r>
            <a:r>
              <a:rPr lang="en-US" altLang="zh-CN" b="1" dirty="0" smtClean="0">
                <a:solidFill>
                  <a:srgbClr val="000000"/>
                </a:solidFill>
                <a:latin typeface="楷体_GB2312" panose="02010609030101010101" pitchFamily="49" charset="-122"/>
              </a:rPr>
              <a:t>.</a:t>
            </a:r>
            <a:endParaRPr lang="en-US" altLang="zh-CN" b="1" dirty="0" smtClean="0">
              <a:solidFill>
                <a:srgbClr val="000000"/>
              </a:solidFill>
              <a:latin typeface="楷体_GB2312" panose="02010609030101010101" pitchFamily="49" charset="-122"/>
            </a:endParaRPr>
          </a:p>
        </p:txBody>
      </p:sp>
      <p:graphicFrame>
        <p:nvGraphicFramePr>
          <p:cNvPr id="204810" name="Object 10"/>
          <p:cNvGraphicFramePr>
            <a:graphicFrameLocks noChangeAspect="1"/>
          </p:cNvGraphicFramePr>
          <p:nvPr/>
        </p:nvGraphicFramePr>
        <p:xfrm>
          <a:off x="2474385" y="5481638"/>
          <a:ext cx="1659467" cy="825500"/>
        </p:xfrm>
        <a:graphic>
          <a:graphicData uri="http://schemas.openxmlformats.org/presentationml/2006/ole">
            <mc:AlternateContent xmlns:mc="http://schemas.openxmlformats.org/markup-compatibility/2006">
              <mc:Choice xmlns:v="urn:schemas-microsoft-com:vml" Requires="v">
                <p:oleObj spid="_x0000_s119380" name="公式" r:id="rId9" imgW="1714500" imgH="1130300" progId="Equation.3">
                  <p:embed/>
                </p:oleObj>
              </mc:Choice>
              <mc:Fallback>
                <p:oleObj name="公式" r:id="rId9" imgW="1714500" imgH="1130300" progId="Equation.3">
                  <p:embed/>
                  <p:pic>
                    <p:nvPicPr>
                      <p:cNvPr id="0" name="图片 118788"/>
                      <p:cNvPicPr>
                        <a:picLocks noChangeAspect="1"/>
                      </p:cNvPicPr>
                      <p:nvPr/>
                    </p:nvPicPr>
                    <p:blipFill>
                      <a:blip r:embed="rId10"/>
                      <a:stretch>
                        <a:fillRect/>
                      </a:stretch>
                    </p:blipFill>
                    <p:spPr>
                      <a:xfrm>
                        <a:off x="2474385" y="5481638"/>
                        <a:ext cx="1659467" cy="825500"/>
                      </a:xfrm>
                      <a:prstGeom prst="rect">
                        <a:avLst/>
                      </a:prstGeom>
                      <a:noFill/>
                      <a:ln w="9525">
                        <a:noFill/>
                      </a:ln>
                    </p:spPr>
                  </p:pic>
                </p:oleObj>
              </mc:Fallback>
            </mc:AlternateContent>
          </a:graphicData>
        </a:graphic>
      </p:graphicFrame>
      <p:graphicFrame>
        <p:nvGraphicFramePr>
          <p:cNvPr id="204811" name="Object 11"/>
          <p:cNvGraphicFramePr>
            <a:graphicFrameLocks noChangeAspect="1"/>
          </p:cNvGraphicFramePr>
          <p:nvPr/>
        </p:nvGraphicFramePr>
        <p:xfrm>
          <a:off x="3903133" y="1308100"/>
          <a:ext cx="1490133" cy="342900"/>
        </p:xfrm>
        <a:graphic>
          <a:graphicData uri="http://schemas.openxmlformats.org/presentationml/2006/ole">
            <mc:AlternateContent xmlns:mc="http://schemas.openxmlformats.org/markup-compatibility/2006">
              <mc:Choice xmlns:v="urn:schemas-microsoft-com:vml" Requires="v">
                <p:oleObj spid="_x0000_s119381" name="公式" r:id="rId11" imgW="1485900" imgH="457200" progId="Equation.3">
                  <p:embed/>
                </p:oleObj>
              </mc:Choice>
              <mc:Fallback>
                <p:oleObj name="公式" r:id="rId11" imgW="1485900" imgH="457200" progId="Equation.3">
                  <p:embed/>
                  <p:pic>
                    <p:nvPicPr>
                      <p:cNvPr id="0" name="图片 118789"/>
                      <p:cNvPicPr>
                        <a:picLocks noChangeAspect="1"/>
                      </p:cNvPicPr>
                      <p:nvPr/>
                    </p:nvPicPr>
                    <p:blipFill>
                      <a:blip r:embed="rId12"/>
                      <a:stretch>
                        <a:fillRect/>
                      </a:stretch>
                    </p:blipFill>
                    <p:spPr>
                      <a:xfrm>
                        <a:off x="3903133" y="1308100"/>
                        <a:ext cx="1490133" cy="342900"/>
                      </a:xfrm>
                      <a:prstGeom prst="rect">
                        <a:avLst/>
                      </a:prstGeom>
                      <a:noFill/>
                      <a:ln w="9525">
                        <a:noFill/>
                      </a:ln>
                    </p:spPr>
                  </p:pic>
                </p:oleObj>
              </mc:Fallback>
            </mc:AlternateContent>
          </a:graphicData>
        </a:graphic>
      </p:graphicFrame>
      <p:graphicFrame>
        <p:nvGraphicFramePr>
          <p:cNvPr id="204812" name="Object 12"/>
          <p:cNvGraphicFramePr>
            <a:graphicFrameLocks noChangeAspect="1"/>
          </p:cNvGraphicFramePr>
          <p:nvPr/>
        </p:nvGraphicFramePr>
        <p:xfrm>
          <a:off x="6043084" y="1089025"/>
          <a:ext cx="838200" cy="749300"/>
        </p:xfrm>
        <a:graphic>
          <a:graphicData uri="http://schemas.openxmlformats.org/presentationml/2006/ole">
            <mc:AlternateContent xmlns:mc="http://schemas.openxmlformats.org/markup-compatibility/2006">
              <mc:Choice xmlns:v="urn:schemas-microsoft-com:vml" Requires="v">
                <p:oleObj spid="_x0000_s119382" name="公式" r:id="rId13" imgW="876300" imgH="1054100" progId="Equation.3">
                  <p:embed/>
                </p:oleObj>
              </mc:Choice>
              <mc:Fallback>
                <p:oleObj name="公式" r:id="rId13" imgW="876300" imgH="1054100" progId="Equation.3">
                  <p:embed/>
                  <p:pic>
                    <p:nvPicPr>
                      <p:cNvPr id="0" name="图片 118790"/>
                      <p:cNvPicPr>
                        <a:picLocks noChangeAspect="1"/>
                      </p:cNvPicPr>
                      <p:nvPr/>
                    </p:nvPicPr>
                    <p:blipFill>
                      <a:blip r:embed="rId14"/>
                      <a:stretch>
                        <a:fillRect/>
                      </a:stretch>
                    </p:blipFill>
                    <p:spPr>
                      <a:xfrm>
                        <a:off x="6043084" y="1089025"/>
                        <a:ext cx="838200" cy="749300"/>
                      </a:xfrm>
                      <a:prstGeom prst="rect">
                        <a:avLst/>
                      </a:prstGeom>
                      <a:noFill/>
                      <a:ln w="9525">
                        <a:noFill/>
                      </a:ln>
                    </p:spPr>
                  </p:pic>
                </p:oleObj>
              </mc:Fallback>
            </mc:AlternateContent>
          </a:graphicData>
        </a:graphic>
      </p:graphicFrame>
      <p:graphicFrame>
        <p:nvGraphicFramePr>
          <p:cNvPr id="204813" name="Object 13"/>
          <p:cNvGraphicFramePr>
            <a:graphicFrameLocks noChangeAspect="1"/>
          </p:cNvGraphicFramePr>
          <p:nvPr/>
        </p:nvGraphicFramePr>
        <p:xfrm>
          <a:off x="7152217" y="1327150"/>
          <a:ext cx="1354667" cy="342900"/>
        </p:xfrm>
        <a:graphic>
          <a:graphicData uri="http://schemas.openxmlformats.org/presentationml/2006/ole">
            <mc:AlternateContent xmlns:mc="http://schemas.openxmlformats.org/markup-compatibility/2006">
              <mc:Choice xmlns:v="urn:schemas-microsoft-com:vml" Requires="v">
                <p:oleObj spid="_x0000_s119383" name="公式" r:id="rId15" imgW="1358900" imgH="457200" progId="Equation.3">
                  <p:embed/>
                </p:oleObj>
              </mc:Choice>
              <mc:Fallback>
                <p:oleObj name="公式" r:id="rId15" imgW="1358900" imgH="457200" progId="Equation.3">
                  <p:embed/>
                  <p:pic>
                    <p:nvPicPr>
                      <p:cNvPr id="0" name="图片 118791"/>
                      <p:cNvPicPr>
                        <a:picLocks noChangeAspect="1"/>
                      </p:cNvPicPr>
                      <p:nvPr/>
                    </p:nvPicPr>
                    <p:blipFill>
                      <a:blip r:embed="rId16"/>
                      <a:stretch>
                        <a:fillRect/>
                      </a:stretch>
                    </p:blipFill>
                    <p:spPr>
                      <a:xfrm>
                        <a:off x="7152217" y="1327150"/>
                        <a:ext cx="1354667" cy="342900"/>
                      </a:xfrm>
                      <a:prstGeom prst="rect">
                        <a:avLst/>
                      </a:prstGeom>
                      <a:noFill/>
                      <a:ln w="9525">
                        <a:noFill/>
                      </a:ln>
                    </p:spPr>
                  </p:pic>
                </p:oleObj>
              </mc:Fallback>
            </mc:AlternateContent>
          </a:graphicData>
        </a:graphic>
      </p:graphicFrame>
      <p:graphicFrame>
        <p:nvGraphicFramePr>
          <p:cNvPr id="204814" name="Object 14"/>
          <p:cNvGraphicFramePr>
            <a:graphicFrameLocks noChangeAspect="1"/>
          </p:cNvGraphicFramePr>
          <p:nvPr/>
        </p:nvGraphicFramePr>
        <p:xfrm>
          <a:off x="3738035" y="2174875"/>
          <a:ext cx="2709333" cy="342900"/>
        </p:xfrm>
        <a:graphic>
          <a:graphicData uri="http://schemas.openxmlformats.org/presentationml/2006/ole">
            <mc:AlternateContent xmlns:mc="http://schemas.openxmlformats.org/markup-compatibility/2006">
              <mc:Choice xmlns:v="urn:schemas-microsoft-com:vml" Requires="v">
                <p:oleObj spid="_x0000_s119384" name="公式" r:id="rId17" imgW="2705100" imgH="457200" progId="Equation.3">
                  <p:embed/>
                </p:oleObj>
              </mc:Choice>
              <mc:Fallback>
                <p:oleObj name="公式" r:id="rId17" imgW="2705100" imgH="457200" progId="Equation.3">
                  <p:embed/>
                  <p:pic>
                    <p:nvPicPr>
                      <p:cNvPr id="0" name="图片 118792"/>
                      <p:cNvPicPr>
                        <a:picLocks noChangeAspect="1"/>
                      </p:cNvPicPr>
                      <p:nvPr/>
                    </p:nvPicPr>
                    <p:blipFill>
                      <a:blip r:embed="rId18">
                        <a:biLevel thresh="50000"/>
                        <a:grayscl/>
                      </a:blip>
                      <a:stretch>
                        <a:fillRect/>
                      </a:stretch>
                    </p:blipFill>
                    <p:spPr>
                      <a:xfrm>
                        <a:off x="3738035" y="2174875"/>
                        <a:ext cx="2709333" cy="342900"/>
                      </a:xfrm>
                      <a:prstGeom prst="rect">
                        <a:avLst/>
                      </a:prstGeom>
                      <a:noFill/>
                      <a:ln w="9525">
                        <a:noFill/>
                      </a:ln>
                    </p:spPr>
                  </p:pic>
                </p:oleObj>
              </mc:Fallback>
            </mc:AlternateContent>
          </a:graphicData>
        </a:graphic>
      </p:graphicFrame>
      <p:graphicFrame>
        <p:nvGraphicFramePr>
          <p:cNvPr id="204815" name="Object 15"/>
          <p:cNvGraphicFramePr>
            <a:graphicFrameLocks noChangeAspect="1"/>
          </p:cNvGraphicFramePr>
          <p:nvPr/>
        </p:nvGraphicFramePr>
        <p:xfrm>
          <a:off x="7154336" y="1881188"/>
          <a:ext cx="1413933" cy="825500"/>
        </p:xfrm>
        <a:graphic>
          <a:graphicData uri="http://schemas.openxmlformats.org/presentationml/2006/ole">
            <mc:AlternateContent xmlns:mc="http://schemas.openxmlformats.org/markup-compatibility/2006">
              <mc:Choice xmlns:v="urn:schemas-microsoft-com:vml" Requires="v">
                <p:oleObj spid="_x0000_s119385" name="公式" r:id="rId19" imgW="1460500" imgH="1130300" progId="Equation.3">
                  <p:embed/>
                </p:oleObj>
              </mc:Choice>
              <mc:Fallback>
                <p:oleObj name="公式" r:id="rId19" imgW="1460500" imgH="1130300" progId="Equation.3">
                  <p:embed/>
                  <p:pic>
                    <p:nvPicPr>
                      <p:cNvPr id="0" name="图片 118793"/>
                      <p:cNvPicPr>
                        <a:picLocks noChangeAspect="1"/>
                      </p:cNvPicPr>
                      <p:nvPr/>
                    </p:nvPicPr>
                    <p:blipFill>
                      <a:blip r:embed="rId20"/>
                      <a:stretch>
                        <a:fillRect/>
                      </a:stretch>
                    </p:blipFill>
                    <p:spPr>
                      <a:xfrm>
                        <a:off x="7154336" y="1881188"/>
                        <a:ext cx="1413933" cy="825500"/>
                      </a:xfrm>
                      <a:prstGeom prst="rect">
                        <a:avLst/>
                      </a:prstGeom>
                      <a:noFill/>
                      <a:ln w="9525">
                        <a:noFill/>
                      </a:ln>
                    </p:spPr>
                  </p:pic>
                </p:oleObj>
              </mc:Fallback>
            </mc:AlternateContent>
          </a:graphicData>
        </a:graphic>
      </p:graphicFrame>
      <p:graphicFrame>
        <p:nvGraphicFramePr>
          <p:cNvPr id="204816" name="Object 16"/>
          <p:cNvGraphicFramePr>
            <a:graphicFrameLocks noChangeAspect="1"/>
          </p:cNvGraphicFramePr>
          <p:nvPr/>
        </p:nvGraphicFramePr>
        <p:xfrm>
          <a:off x="8841317" y="2162175"/>
          <a:ext cx="2537883" cy="342900"/>
        </p:xfrm>
        <a:graphic>
          <a:graphicData uri="http://schemas.openxmlformats.org/presentationml/2006/ole">
            <mc:AlternateContent xmlns:mc="http://schemas.openxmlformats.org/markup-compatibility/2006">
              <mc:Choice xmlns:v="urn:schemas-microsoft-com:vml" Requires="v">
                <p:oleObj spid="_x0000_s119386" name="公式" r:id="rId21" imgW="2540000" imgH="457200" progId="Equation.3">
                  <p:embed/>
                </p:oleObj>
              </mc:Choice>
              <mc:Fallback>
                <p:oleObj name="公式" r:id="rId21" imgW="2540000" imgH="457200" progId="Equation.3">
                  <p:embed/>
                  <p:pic>
                    <p:nvPicPr>
                      <p:cNvPr id="0" name="图片 118794"/>
                      <p:cNvPicPr>
                        <a:picLocks noChangeAspect="1"/>
                      </p:cNvPicPr>
                      <p:nvPr/>
                    </p:nvPicPr>
                    <p:blipFill>
                      <a:blip r:embed="rId22">
                        <a:biLevel thresh="50000"/>
                        <a:grayscl/>
                      </a:blip>
                      <a:stretch>
                        <a:fillRect/>
                      </a:stretch>
                    </p:blipFill>
                    <p:spPr>
                      <a:xfrm>
                        <a:off x="8841317" y="2162175"/>
                        <a:ext cx="2537883" cy="342900"/>
                      </a:xfrm>
                      <a:prstGeom prst="rect">
                        <a:avLst/>
                      </a:prstGeom>
                      <a:noFill/>
                      <a:ln w="9525">
                        <a:noFill/>
                      </a:ln>
                    </p:spPr>
                  </p:pic>
                </p:oleObj>
              </mc:Fallback>
            </mc:AlternateContent>
          </a:graphicData>
        </a:graphic>
      </p:graphicFrame>
      <p:graphicFrame>
        <p:nvGraphicFramePr>
          <p:cNvPr id="204817" name="Object 17"/>
          <p:cNvGraphicFramePr>
            <a:graphicFrameLocks noChangeAspect="1"/>
          </p:cNvGraphicFramePr>
          <p:nvPr/>
        </p:nvGraphicFramePr>
        <p:xfrm>
          <a:off x="3977217" y="3054350"/>
          <a:ext cx="2218267" cy="406400"/>
        </p:xfrm>
        <a:graphic>
          <a:graphicData uri="http://schemas.openxmlformats.org/presentationml/2006/ole">
            <mc:AlternateContent xmlns:mc="http://schemas.openxmlformats.org/markup-compatibility/2006">
              <mc:Choice xmlns:v="urn:schemas-microsoft-com:vml" Requires="v">
                <p:oleObj spid="_x0000_s119387" name="公式" r:id="rId23" imgW="2222500" imgH="546100" progId="Equation.3">
                  <p:embed/>
                </p:oleObj>
              </mc:Choice>
              <mc:Fallback>
                <p:oleObj name="公式" r:id="rId23" imgW="2222500" imgH="546100" progId="Equation.3">
                  <p:embed/>
                  <p:pic>
                    <p:nvPicPr>
                      <p:cNvPr id="0" name="图片 118795"/>
                      <p:cNvPicPr>
                        <a:picLocks noChangeAspect="1"/>
                      </p:cNvPicPr>
                      <p:nvPr/>
                    </p:nvPicPr>
                    <p:blipFill>
                      <a:blip r:embed="rId24"/>
                      <a:stretch>
                        <a:fillRect/>
                      </a:stretch>
                    </p:blipFill>
                    <p:spPr>
                      <a:xfrm>
                        <a:off x="3977217" y="3054350"/>
                        <a:ext cx="2218267" cy="406400"/>
                      </a:xfrm>
                      <a:prstGeom prst="rect">
                        <a:avLst/>
                      </a:prstGeom>
                      <a:noFill/>
                      <a:ln w="9525">
                        <a:noFill/>
                      </a:ln>
                    </p:spPr>
                  </p:pic>
                </p:oleObj>
              </mc:Fallback>
            </mc:AlternateContent>
          </a:graphicData>
        </a:graphic>
      </p:graphicFrame>
      <p:graphicFrame>
        <p:nvGraphicFramePr>
          <p:cNvPr id="204818" name="Object 18"/>
          <p:cNvGraphicFramePr>
            <a:graphicFrameLocks noChangeAspect="1"/>
          </p:cNvGraphicFramePr>
          <p:nvPr/>
        </p:nvGraphicFramePr>
        <p:xfrm>
          <a:off x="4078817" y="3716338"/>
          <a:ext cx="2639483" cy="850900"/>
        </p:xfrm>
        <a:graphic>
          <a:graphicData uri="http://schemas.openxmlformats.org/presentationml/2006/ole">
            <mc:AlternateContent xmlns:mc="http://schemas.openxmlformats.org/markup-compatibility/2006">
              <mc:Choice xmlns:v="urn:schemas-microsoft-com:vml" Requires="v">
                <p:oleObj spid="_x0000_s119388" name="公式" r:id="rId25" imgW="2641600" imgH="1130300" progId="Equation.3">
                  <p:embed/>
                </p:oleObj>
              </mc:Choice>
              <mc:Fallback>
                <p:oleObj name="公式" r:id="rId25" imgW="2641600" imgH="1130300" progId="Equation.3">
                  <p:embed/>
                  <p:pic>
                    <p:nvPicPr>
                      <p:cNvPr id="0" name="图片 118796"/>
                      <p:cNvPicPr>
                        <a:picLocks noChangeAspect="1"/>
                      </p:cNvPicPr>
                      <p:nvPr/>
                    </p:nvPicPr>
                    <p:blipFill>
                      <a:blip r:embed="rId26">
                        <a:biLevel thresh="50000"/>
                        <a:grayscl/>
                      </a:blip>
                      <a:stretch>
                        <a:fillRect/>
                      </a:stretch>
                    </p:blipFill>
                    <p:spPr>
                      <a:xfrm>
                        <a:off x="4078817" y="3716338"/>
                        <a:ext cx="2639483" cy="850900"/>
                      </a:xfrm>
                      <a:prstGeom prst="rect">
                        <a:avLst/>
                      </a:prstGeom>
                      <a:noFill/>
                      <a:ln w="9525">
                        <a:noFill/>
                      </a:ln>
                    </p:spPr>
                  </p:pic>
                </p:oleObj>
              </mc:Fallback>
            </mc:AlternateContent>
          </a:graphicData>
        </a:graphic>
      </p:graphicFrame>
      <p:graphicFrame>
        <p:nvGraphicFramePr>
          <p:cNvPr id="204819" name="Object 19"/>
          <p:cNvGraphicFramePr>
            <a:graphicFrameLocks noChangeAspect="1"/>
          </p:cNvGraphicFramePr>
          <p:nvPr/>
        </p:nvGraphicFramePr>
        <p:xfrm>
          <a:off x="6769100" y="3933825"/>
          <a:ext cx="575733" cy="279400"/>
        </p:xfrm>
        <a:graphic>
          <a:graphicData uri="http://schemas.openxmlformats.org/presentationml/2006/ole">
            <mc:AlternateContent xmlns:mc="http://schemas.openxmlformats.org/markup-compatibility/2006">
              <mc:Choice xmlns:v="urn:schemas-microsoft-com:vml" Requires="v">
                <p:oleObj spid="_x0000_s119389" name="公式" r:id="rId27" imgW="571500" imgH="368300" progId="Equation.3">
                  <p:embed/>
                </p:oleObj>
              </mc:Choice>
              <mc:Fallback>
                <p:oleObj name="公式" r:id="rId27" imgW="571500" imgH="368300" progId="Equation.3">
                  <p:embed/>
                  <p:pic>
                    <p:nvPicPr>
                      <p:cNvPr id="0" name="图片 118797"/>
                      <p:cNvPicPr>
                        <a:picLocks noChangeAspect="1"/>
                      </p:cNvPicPr>
                      <p:nvPr/>
                    </p:nvPicPr>
                    <p:blipFill>
                      <a:blip r:embed="rId28">
                        <a:biLevel thresh="50000"/>
                        <a:grayscl/>
                      </a:blip>
                      <a:stretch>
                        <a:fillRect/>
                      </a:stretch>
                    </p:blipFill>
                    <p:spPr>
                      <a:xfrm>
                        <a:off x="6769100" y="3933825"/>
                        <a:ext cx="575733" cy="279400"/>
                      </a:xfrm>
                      <a:prstGeom prst="rect">
                        <a:avLst/>
                      </a:prstGeom>
                      <a:noFill/>
                      <a:ln w="9525">
                        <a:noFill/>
                      </a:ln>
                    </p:spPr>
                  </p:pic>
                </p:oleObj>
              </mc:Fallback>
            </mc:AlternateContent>
          </a:graphicData>
        </a:graphic>
      </p:graphicFrame>
      <p:graphicFrame>
        <p:nvGraphicFramePr>
          <p:cNvPr id="204820" name="Object 20"/>
          <p:cNvGraphicFramePr>
            <a:graphicFrameLocks noChangeAspect="1"/>
          </p:cNvGraphicFramePr>
          <p:nvPr/>
        </p:nvGraphicFramePr>
        <p:xfrm>
          <a:off x="2669117" y="4819650"/>
          <a:ext cx="812800" cy="406400"/>
        </p:xfrm>
        <a:graphic>
          <a:graphicData uri="http://schemas.openxmlformats.org/presentationml/2006/ole">
            <mc:AlternateContent xmlns:mc="http://schemas.openxmlformats.org/markup-compatibility/2006">
              <mc:Choice xmlns:v="urn:schemas-microsoft-com:vml" Requires="v">
                <p:oleObj spid="_x0000_s119390" name="公式" r:id="rId29" imgW="812800" imgH="546100" progId="Equation.3">
                  <p:embed/>
                </p:oleObj>
              </mc:Choice>
              <mc:Fallback>
                <p:oleObj name="公式" r:id="rId29" imgW="812800" imgH="546100" progId="Equation.3">
                  <p:embed/>
                  <p:pic>
                    <p:nvPicPr>
                      <p:cNvPr id="0" name="图片 118798"/>
                      <p:cNvPicPr>
                        <a:picLocks noChangeAspect="1"/>
                      </p:cNvPicPr>
                      <p:nvPr/>
                    </p:nvPicPr>
                    <p:blipFill>
                      <a:blip r:embed="rId30"/>
                      <a:stretch>
                        <a:fillRect/>
                      </a:stretch>
                    </p:blipFill>
                    <p:spPr>
                      <a:xfrm>
                        <a:off x="2669117" y="4819650"/>
                        <a:ext cx="812800" cy="406400"/>
                      </a:xfrm>
                      <a:prstGeom prst="rect">
                        <a:avLst/>
                      </a:prstGeom>
                      <a:noFill/>
                      <a:ln w="9525">
                        <a:noFill/>
                      </a:ln>
                    </p:spPr>
                  </p:pic>
                </p:oleObj>
              </mc:Fallback>
            </mc:AlternateContent>
          </a:graphicData>
        </a:graphic>
      </p:graphicFrame>
      <p:graphicFrame>
        <p:nvGraphicFramePr>
          <p:cNvPr id="204821" name="Object 21"/>
          <p:cNvGraphicFramePr>
            <a:graphicFrameLocks noChangeAspect="1"/>
          </p:cNvGraphicFramePr>
          <p:nvPr/>
        </p:nvGraphicFramePr>
        <p:xfrm>
          <a:off x="3769784" y="4781550"/>
          <a:ext cx="2148416" cy="406400"/>
        </p:xfrm>
        <a:graphic>
          <a:graphicData uri="http://schemas.openxmlformats.org/presentationml/2006/ole">
            <mc:AlternateContent xmlns:mc="http://schemas.openxmlformats.org/markup-compatibility/2006">
              <mc:Choice xmlns:v="urn:schemas-microsoft-com:vml" Requires="v">
                <p:oleObj spid="_x0000_s119391" name="公式" r:id="rId31" imgW="2146300" imgH="546100" progId="Equation.3">
                  <p:embed/>
                </p:oleObj>
              </mc:Choice>
              <mc:Fallback>
                <p:oleObj name="公式" r:id="rId31" imgW="2146300" imgH="546100" progId="Equation.3">
                  <p:embed/>
                  <p:pic>
                    <p:nvPicPr>
                      <p:cNvPr id="0" name="图片 118799"/>
                      <p:cNvPicPr>
                        <a:picLocks noChangeAspect="1"/>
                      </p:cNvPicPr>
                      <p:nvPr/>
                    </p:nvPicPr>
                    <p:blipFill>
                      <a:blip r:embed="rId32"/>
                      <a:stretch>
                        <a:fillRect/>
                      </a:stretch>
                    </p:blipFill>
                    <p:spPr>
                      <a:xfrm>
                        <a:off x="3769784" y="4781550"/>
                        <a:ext cx="2148416" cy="406400"/>
                      </a:xfrm>
                      <a:prstGeom prst="rect">
                        <a:avLst/>
                      </a:prstGeom>
                      <a:noFill/>
                      <a:ln w="9525">
                        <a:noFill/>
                      </a:ln>
                    </p:spPr>
                  </p:pic>
                </p:oleObj>
              </mc:Fallback>
            </mc:AlternateContent>
          </a:graphicData>
        </a:graphic>
      </p:graphicFrame>
      <p:graphicFrame>
        <p:nvGraphicFramePr>
          <p:cNvPr id="204822" name="Object 22"/>
          <p:cNvGraphicFramePr>
            <a:graphicFrameLocks noChangeAspect="1"/>
          </p:cNvGraphicFramePr>
          <p:nvPr/>
        </p:nvGraphicFramePr>
        <p:xfrm>
          <a:off x="4516967" y="5634038"/>
          <a:ext cx="2286000" cy="482600"/>
        </p:xfrm>
        <a:graphic>
          <a:graphicData uri="http://schemas.openxmlformats.org/presentationml/2006/ole">
            <mc:AlternateContent xmlns:mc="http://schemas.openxmlformats.org/markup-compatibility/2006">
              <mc:Choice xmlns:v="urn:schemas-microsoft-com:vml" Requires="v">
                <p:oleObj spid="_x0000_s119392" name="公式" r:id="rId33" imgW="2286000" imgH="647700" progId="Equation.3">
                  <p:embed/>
                </p:oleObj>
              </mc:Choice>
              <mc:Fallback>
                <p:oleObj name="公式" r:id="rId33" imgW="2286000" imgH="647700" progId="Equation.3">
                  <p:embed/>
                  <p:pic>
                    <p:nvPicPr>
                      <p:cNvPr id="0" name="图片 118800"/>
                      <p:cNvPicPr>
                        <a:picLocks noChangeAspect="1"/>
                      </p:cNvPicPr>
                      <p:nvPr/>
                    </p:nvPicPr>
                    <p:blipFill>
                      <a:blip r:embed="rId34">
                        <a:biLevel thresh="50000"/>
                        <a:grayscl/>
                      </a:blip>
                      <a:stretch>
                        <a:fillRect/>
                      </a:stretch>
                    </p:blipFill>
                    <p:spPr>
                      <a:xfrm>
                        <a:off x="4516967" y="5634038"/>
                        <a:ext cx="2286000" cy="482600"/>
                      </a:xfrm>
                      <a:prstGeom prst="rect">
                        <a:avLst/>
                      </a:prstGeom>
                      <a:noFill/>
                      <a:ln w="9525">
                        <a:noFill/>
                      </a:ln>
                    </p:spPr>
                  </p:pic>
                </p:oleObj>
              </mc:Fallback>
            </mc:AlternateContent>
          </a:graphicData>
        </a:graphic>
      </p:graphicFrame>
      <p:graphicFrame>
        <p:nvGraphicFramePr>
          <p:cNvPr id="204823" name="Object 23"/>
          <p:cNvGraphicFramePr>
            <a:graphicFrameLocks noChangeAspect="1"/>
          </p:cNvGraphicFramePr>
          <p:nvPr/>
        </p:nvGraphicFramePr>
        <p:xfrm>
          <a:off x="6864352" y="5661025"/>
          <a:ext cx="575733" cy="266700"/>
        </p:xfrm>
        <a:graphic>
          <a:graphicData uri="http://schemas.openxmlformats.org/presentationml/2006/ole">
            <mc:AlternateContent xmlns:mc="http://schemas.openxmlformats.org/markup-compatibility/2006">
              <mc:Choice xmlns:v="urn:schemas-microsoft-com:vml" Requires="v">
                <p:oleObj spid="_x0000_s119393" name="公式" r:id="rId35" imgW="571500" imgH="355600" progId="Equation.3">
                  <p:embed/>
                </p:oleObj>
              </mc:Choice>
              <mc:Fallback>
                <p:oleObj name="公式" r:id="rId35" imgW="571500" imgH="355600" progId="Equation.3">
                  <p:embed/>
                  <p:pic>
                    <p:nvPicPr>
                      <p:cNvPr id="0" name="图片 118801"/>
                      <p:cNvPicPr>
                        <a:picLocks noChangeAspect="1"/>
                      </p:cNvPicPr>
                      <p:nvPr/>
                    </p:nvPicPr>
                    <p:blipFill>
                      <a:blip r:embed="rId36">
                        <a:biLevel thresh="50000"/>
                        <a:grayscl/>
                      </a:blip>
                      <a:stretch>
                        <a:fillRect/>
                      </a:stretch>
                    </p:blipFill>
                    <p:spPr>
                      <a:xfrm>
                        <a:off x="6864352" y="5661025"/>
                        <a:ext cx="575733" cy="266700"/>
                      </a:xfrm>
                      <a:prstGeom prst="rect">
                        <a:avLst/>
                      </a:prstGeom>
                      <a:noFill/>
                      <a:ln w="9525">
                        <a:noFill/>
                      </a:ln>
                    </p:spPr>
                  </p:pic>
                </p:oleObj>
              </mc:Fallback>
            </mc:AlternateContent>
          </a:graphicData>
        </a:graphic>
      </p:graphicFrame>
      <p:graphicFrame>
        <p:nvGraphicFramePr>
          <p:cNvPr id="204824" name="Object 24"/>
          <p:cNvGraphicFramePr>
            <a:graphicFrameLocks noChangeAspect="1"/>
          </p:cNvGraphicFramePr>
          <p:nvPr/>
        </p:nvGraphicFramePr>
        <p:xfrm>
          <a:off x="2774951" y="3041650"/>
          <a:ext cx="829733" cy="482600"/>
        </p:xfrm>
        <a:graphic>
          <a:graphicData uri="http://schemas.openxmlformats.org/presentationml/2006/ole">
            <mc:AlternateContent xmlns:mc="http://schemas.openxmlformats.org/markup-compatibility/2006">
              <mc:Choice xmlns:v="urn:schemas-microsoft-com:vml" Requires="v">
                <p:oleObj spid="_x0000_s119394" name="公式" r:id="rId37" imgW="825500" imgH="647700" progId="Equation.3">
                  <p:embed/>
                </p:oleObj>
              </mc:Choice>
              <mc:Fallback>
                <p:oleObj name="公式" r:id="rId37" imgW="825500" imgH="647700" progId="Equation.3">
                  <p:embed/>
                  <p:pic>
                    <p:nvPicPr>
                      <p:cNvPr id="0" name="图片 118802"/>
                      <p:cNvPicPr>
                        <a:picLocks noChangeAspect="1"/>
                      </p:cNvPicPr>
                      <p:nvPr/>
                    </p:nvPicPr>
                    <p:blipFill>
                      <a:blip r:embed="rId38"/>
                      <a:stretch>
                        <a:fillRect/>
                      </a:stretch>
                    </p:blipFill>
                    <p:spPr>
                      <a:xfrm>
                        <a:off x="2774951" y="3041650"/>
                        <a:ext cx="829733" cy="482600"/>
                      </a:xfrm>
                      <a:prstGeom prst="rect">
                        <a:avLst/>
                      </a:prstGeom>
                      <a:noFill/>
                      <a:ln w="9525">
                        <a:noFill/>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04"/>
                                        </p:tgtEl>
                                        <p:attrNameLst>
                                          <p:attrName>style.visibility</p:attrName>
                                        </p:attrNameLst>
                                      </p:cBhvr>
                                      <p:to>
                                        <p:strVal val="visible"/>
                                      </p:to>
                                    </p:set>
                                    <p:animEffect transition="in" filter="wipe(left)">
                                      <p:cBhvr>
                                        <p:cTn id="7" dur="500"/>
                                        <p:tgtEl>
                                          <p:spTgt spid="2048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4805"/>
                                        </p:tgtEl>
                                        <p:attrNameLst>
                                          <p:attrName>style.visibility</p:attrName>
                                        </p:attrNameLst>
                                      </p:cBhvr>
                                      <p:to>
                                        <p:strVal val="visible"/>
                                      </p:to>
                                    </p:set>
                                    <p:animEffect transition="in" filter="wipe(left)">
                                      <p:cBhvr>
                                        <p:cTn id="12" dur="500"/>
                                        <p:tgtEl>
                                          <p:spTgt spid="2048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4811"/>
                                        </p:tgtEl>
                                        <p:attrNameLst>
                                          <p:attrName>style.visibility</p:attrName>
                                        </p:attrNameLst>
                                      </p:cBhvr>
                                      <p:to>
                                        <p:strVal val="visible"/>
                                      </p:to>
                                    </p:set>
                                    <p:animEffect transition="in" filter="wipe(left)">
                                      <p:cBhvr>
                                        <p:cTn id="17" dur="500"/>
                                        <p:tgtEl>
                                          <p:spTgt spid="2048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4812"/>
                                        </p:tgtEl>
                                        <p:attrNameLst>
                                          <p:attrName>style.visibility</p:attrName>
                                        </p:attrNameLst>
                                      </p:cBhvr>
                                      <p:to>
                                        <p:strVal val="visible"/>
                                      </p:to>
                                    </p:set>
                                    <p:animEffect transition="in" filter="wipe(left)">
                                      <p:cBhvr>
                                        <p:cTn id="22" dur="500"/>
                                        <p:tgtEl>
                                          <p:spTgt spid="2048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4813"/>
                                        </p:tgtEl>
                                        <p:attrNameLst>
                                          <p:attrName>style.visibility</p:attrName>
                                        </p:attrNameLst>
                                      </p:cBhvr>
                                      <p:to>
                                        <p:strVal val="visible"/>
                                      </p:to>
                                    </p:set>
                                    <p:animEffect transition="in" filter="wipe(left)">
                                      <p:cBhvr>
                                        <p:cTn id="27" dur="500"/>
                                        <p:tgtEl>
                                          <p:spTgt spid="2048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04806"/>
                                        </p:tgtEl>
                                        <p:attrNameLst>
                                          <p:attrName>style.visibility</p:attrName>
                                        </p:attrNameLst>
                                      </p:cBhvr>
                                      <p:to>
                                        <p:strVal val="visible"/>
                                      </p:to>
                                    </p:set>
                                    <p:animEffect transition="in" filter="wipe(left)">
                                      <p:cBhvr>
                                        <p:cTn id="32" dur="500"/>
                                        <p:tgtEl>
                                          <p:spTgt spid="20480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04814"/>
                                        </p:tgtEl>
                                        <p:attrNameLst>
                                          <p:attrName>style.visibility</p:attrName>
                                        </p:attrNameLst>
                                      </p:cBhvr>
                                      <p:to>
                                        <p:strVal val="visible"/>
                                      </p:to>
                                    </p:set>
                                    <p:animEffect transition="in" filter="wipe(left)">
                                      <p:cBhvr>
                                        <p:cTn id="37" dur="500"/>
                                        <p:tgtEl>
                                          <p:spTgt spid="2048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04815"/>
                                        </p:tgtEl>
                                        <p:attrNameLst>
                                          <p:attrName>style.visibility</p:attrName>
                                        </p:attrNameLst>
                                      </p:cBhvr>
                                      <p:to>
                                        <p:strVal val="visible"/>
                                      </p:to>
                                    </p:set>
                                    <p:animEffect transition="in" filter="wipe(left)">
                                      <p:cBhvr>
                                        <p:cTn id="42" dur="500"/>
                                        <p:tgtEl>
                                          <p:spTgt spid="2048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04816"/>
                                        </p:tgtEl>
                                        <p:attrNameLst>
                                          <p:attrName>style.visibility</p:attrName>
                                        </p:attrNameLst>
                                      </p:cBhvr>
                                      <p:to>
                                        <p:strVal val="visible"/>
                                      </p:to>
                                    </p:set>
                                    <p:animEffect transition="in" filter="wipe(left)">
                                      <p:cBhvr>
                                        <p:cTn id="47" dur="500"/>
                                        <p:tgtEl>
                                          <p:spTgt spid="2048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4807"/>
                                        </p:tgtEl>
                                        <p:attrNameLst>
                                          <p:attrName>style.visibility</p:attrName>
                                        </p:attrNameLst>
                                      </p:cBhvr>
                                      <p:to>
                                        <p:strVal val="visible"/>
                                      </p:to>
                                    </p:set>
                                    <p:animEffect transition="in" filter="wipe(left)">
                                      <p:cBhvr>
                                        <p:cTn id="52" dur="500"/>
                                        <p:tgtEl>
                                          <p:spTgt spid="20480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04824"/>
                                        </p:tgtEl>
                                        <p:attrNameLst>
                                          <p:attrName>style.visibility</p:attrName>
                                        </p:attrNameLst>
                                      </p:cBhvr>
                                      <p:to>
                                        <p:strVal val="visible"/>
                                      </p:to>
                                    </p:set>
                                    <p:animEffect transition="in" filter="wipe(up)">
                                      <p:cBhvr>
                                        <p:cTn id="57" dur="500"/>
                                        <p:tgtEl>
                                          <p:spTgt spid="20482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04817"/>
                                        </p:tgtEl>
                                        <p:attrNameLst>
                                          <p:attrName>style.visibility</p:attrName>
                                        </p:attrNameLst>
                                      </p:cBhvr>
                                      <p:to>
                                        <p:strVal val="visible"/>
                                      </p:to>
                                    </p:set>
                                    <p:animEffect transition="in" filter="wipe(left)">
                                      <p:cBhvr>
                                        <p:cTn id="62" dur="500"/>
                                        <p:tgtEl>
                                          <p:spTgt spid="20481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04808"/>
                                        </p:tgtEl>
                                        <p:attrNameLst>
                                          <p:attrName>style.visibility</p:attrName>
                                        </p:attrNameLst>
                                      </p:cBhvr>
                                      <p:to>
                                        <p:strVal val="visible"/>
                                      </p:to>
                                    </p:set>
                                    <p:animEffect transition="in" filter="wipe(left)">
                                      <p:cBhvr>
                                        <p:cTn id="67" dur="500"/>
                                        <p:tgtEl>
                                          <p:spTgt spid="20480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04818"/>
                                        </p:tgtEl>
                                        <p:attrNameLst>
                                          <p:attrName>style.visibility</p:attrName>
                                        </p:attrNameLst>
                                      </p:cBhvr>
                                      <p:to>
                                        <p:strVal val="visible"/>
                                      </p:to>
                                    </p:set>
                                    <p:animEffect transition="in" filter="wipe(left)">
                                      <p:cBhvr>
                                        <p:cTn id="72" dur="500"/>
                                        <p:tgtEl>
                                          <p:spTgt spid="20481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04819"/>
                                        </p:tgtEl>
                                        <p:attrNameLst>
                                          <p:attrName>style.visibility</p:attrName>
                                        </p:attrNameLst>
                                      </p:cBhvr>
                                      <p:to>
                                        <p:strVal val="visible"/>
                                      </p:to>
                                    </p:set>
                                    <p:animEffect transition="in" filter="wipe(left)">
                                      <p:cBhvr>
                                        <p:cTn id="77" dur="500"/>
                                        <p:tgtEl>
                                          <p:spTgt spid="20481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204820"/>
                                        </p:tgtEl>
                                        <p:attrNameLst>
                                          <p:attrName>style.visibility</p:attrName>
                                        </p:attrNameLst>
                                      </p:cBhvr>
                                      <p:to>
                                        <p:strVal val="visible"/>
                                      </p:to>
                                    </p:set>
                                    <p:animEffect transition="in" filter="wipe(up)">
                                      <p:cBhvr>
                                        <p:cTn id="82" dur="500"/>
                                        <p:tgtEl>
                                          <p:spTgt spid="20482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04821"/>
                                        </p:tgtEl>
                                        <p:attrNameLst>
                                          <p:attrName>style.visibility</p:attrName>
                                        </p:attrNameLst>
                                      </p:cBhvr>
                                      <p:to>
                                        <p:strVal val="visible"/>
                                      </p:to>
                                    </p:set>
                                    <p:animEffect transition="in" filter="wipe(left)">
                                      <p:cBhvr>
                                        <p:cTn id="87" dur="500"/>
                                        <p:tgtEl>
                                          <p:spTgt spid="20482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04810"/>
                                        </p:tgtEl>
                                        <p:attrNameLst>
                                          <p:attrName>style.visibility</p:attrName>
                                        </p:attrNameLst>
                                      </p:cBhvr>
                                      <p:to>
                                        <p:strVal val="visible"/>
                                      </p:to>
                                    </p:set>
                                    <p:animEffect transition="in" filter="wipe(left)">
                                      <p:cBhvr>
                                        <p:cTn id="92" dur="500"/>
                                        <p:tgtEl>
                                          <p:spTgt spid="20481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204822"/>
                                        </p:tgtEl>
                                        <p:attrNameLst>
                                          <p:attrName>style.visibility</p:attrName>
                                        </p:attrNameLst>
                                      </p:cBhvr>
                                      <p:to>
                                        <p:strVal val="visible"/>
                                      </p:to>
                                    </p:set>
                                    <p:animEffect transition="in" filter="wipe(left)">
                                      <p:cBhvr>
                                        <p:cTn id="97" dur="500"/>
                                        <p:tgtEl>
                                          <p:spTgt spid="20482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04823"/>
                                        </p:tgtEl>
                                        <p:attrNameLst>
                                          <p:attrName>style.visibility</p:attrName>
                                        </p:attrNameLst>
                                      </p:cBhvr>
                                      <p:to>
                                        <p:strVal val="visible"/>
                                      </p:to>
                                    </p:set>
                                    <p:animEffect transition="in" filter="wipe(left)">
                                      <p:cBhvr>
                                        <p:cTn id="102" dur="500"/>
                                        <p:tgtEl>
                                          <p:spTgt spid="204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4" grpId="0" autoUpdateAnimBg="0"/>
      <p:bldP spid="204807"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9138" name="Object 2"/>
          <p:cNvGraphicFramePr>
            <a:graphicFrameLocks noChangeAspect="1"/>
          </p:cNvGraphicFramePr>
          <p:nvPr/>
        </p:nvGraphicFramePr>
        <p:xfrm>
          <a:off x="2983235" y="1703388"/>
          <a:ext cx="1689100" cy="773112"/>
        </p:xfrm>
        <a:graphic>
          <a:graphicData uri="http://schemas.openxmlformats.org/presentationml/2006/ole">
            <mc:AlternateContent xmlns:mc="http://schemas.openxmlformats.org/markup-compatibility/2006">
              <mc:Choice xmlns:v="urn:schemas-microsoft-com:vml" Requires="v">
                <p:oleObj spid="_x0000_s198829" name="公式" r:id="rId1" imgW="25908000" imgH="16154400" progId="Equation.3">
                  <p:embed/>
                </p:oleObj>
              </mc:Choice>
              <mc:Fallback>
                <p:oleObj name="公式" r:id="rId1" imgW="25908000" imgH="16154400" progId="Equation.3">
                  <p:embed/>
                  <p:pic>
                    <p:nvPicPr>
                      <p:cNvPr id="0" name="图片 198828"/>
                      <p:cNvPicPr>
                        <a:picLocks noChangeAspect="1"/>
                      </p:cNvPicPr>
                      <p:nvPr/>
                    </p:nvPicPr>
                    <p:blipFill>
                      <a:blip r:embed="rId2"/>
                      <a:stretch>
                        <a:fillRect/>
                      </a:stretch>
                    </p:blipFill>
                    <p:spPr>
                      <a:xfrm>
                        <a:off x="2983235" y="1703388"/>
                        <a:ext cx="1689100" cy="773112"/>
                      </a:xfrm>
                      <a:prstGeom prst="rect">
                        <a:avLst/>
                      </a:prstGeom>
                      <a:noFill/>
                      <a:ln w="9525">
                        <a:noFill/>
                      </a:ln>
                    </p:spPr>
                  </p:pic>
                </p:oleObj>
              </mc:Fallback>
            </mc:AlternateContent>
          </a:graphicData>
        </a:graphic>
      </p:graphicFrame>
      <p:graphicFrame>
        <p:nvGraphicFramePr>
          <p:cNvPr id="219139" name="Object 3"/>
          <p:cNvGraphicFramePr>
            <a:graphicFrameLocks noChangeAspect="1"/>
          </p:cNvGraphicFramePr>
          <p:nvPr/>
        </p:nvGraphicFramePr>
        <p:xfrm>
          <a:off x="2983288" y="2764273"/>
          <a:ext cx="1631951" cy="792163"/>
        </p:xfrm>
        <a:graphic>
          <a:graphicData uri="http://schemas.openxmlformats.org/presentationml/2006/ole">
            <mc:AlternateContent xmlns:mc="http://schemas.openxmlformats.org/markup-compatibility/2006">
              <mc:Choice xmlns:v="urn:schemas-microsoft-com:vml" Requires="v">
                <p:oleObj spid="_x0000_s198830" name="公式" r:id="rId3" imgW="26517600" imgH="17373600" progId="Equation.3">
                  <p:embed/>
                </p:oleObj>
              </mc:Choice>
              <mc:Fallback>
                <p:oleObj name="公式" r:id="rId3" imgW="26517600" imgH="17373600" progId="Equation.3">
                  <p:embed/>
                  <p:pic>
                    <p:nvPicPr>
                      <p:cNvPr id="0" name="图片 198829"/>
                      <p:cNvPicPr>
                        <a:picLocks noChangeAspect="1"/>
                      </p:cNvPicPr>
                      <p:nvPr/>
                    </p:nvPicPr>
                    <p:blipFill>
                      <a:blip r:embed="rId4"/>
                      <a:stretch>
                        <a:fillRect/>
                      </a:stretch>
                    </p:blipFill>
                    <p:spPr>
                      <a:xfrm>
                        <a:off x="2983288" y="2764273"/>
                        <a:ext cx="1631951" cy="792163"/>
                      </a:xfrm>
                      <a:prstGeom prst="rect">
                        <a:avLst/>
                      </a:prstGeom>
                      <a:noFill/>
                      <a:ln w="9525">
                        <a:noFill/>
                      </a:ln>
                    </p:spPr>
                  </p:pic>
                </p:oleObj>
              </mc:Fallback>
            </mc:AlternateContent>
          </a:graphicData>
        </a:graphic>
      </p:graphicFrame>
      <p:graphicFrame>
        <p:nvGraphicFramePr>
          <p:cNvPr id="219140" name="Object 4"/>
          <p:cNvGraphicFramePr>
            <a:graphicFrameLocks noChangeAspect="1"/>
          </p:cNvGraphicFramePr>
          <p:nvPr/>
        </p:nvGraphicFramePr>
        <p:xfrm>
          <a:off x="2741295" y="3763963"/>
          <a:ext cx="1701800" cy="711200"/>
        </p:xfrm>
        <a:graphic>
          <a:graphicData uri="http://schemas.openxmlformats.org/presentationml/2006/ole">
            <mc:AlternateContent xmlns:mc="http://schemas.openxmlformats.org/markup-compatibility/2006">
              <mc:Choice xmlns:v="urn:schemas-microsoft-com:vml" Requires="v">
                <p:oleObj spid="_x0000_s198831" name="公式" r:id="rId5" imgW="26212800" imgH="16459200" progId="Equation.3">
                  <p:embed/>
                </p:oleObj>
              </mc:Choice>
              <mc:Fallback>
                <p:oleObj name="公式" r:id="rId5" imgW="26212800" imgH="16459200" progId="Equation.3">
                  <p:embed/>
                  <p:pic>
                    <p:nvPicPr>
                      <p:cNvPr id="0" name="图片 198830"/>
                      <p:cNvPicPr>
                        <a:picLocks noChangeAspect="1"/>
                      </p:cNvPicPr>
                      <p:nvPr/>
                    </p:nvPicPr>
                    <p:blipFill>
                      <a:blip r:embed="rId6"/>
                      <a:stretch>
                        <a:fillRect/>
                      </a:stretch>
                    </p:blipFill>
                    <p:spPr>
                      <a:xfrm>
                        <a:off x="2741295" y="3763963"/>
                        <a:ext cx="1701800" cy="711200"/>
                      </a:xfrm>
                      <a:prstGeom prst="rect">
                        <a:avLst/>
                      </a:prstGeom>
                      <a:noFill/>
                      <a:ln w="9525">
                        <a:noFill/>
                      </a:ln>
                    </p:spPr>
                  </p:pic>
                </p:oleObj>
              </mc:Fallback>
            </mc:AlternateContent>
          </a:graphicData>
        </a:graphic>
      </p:graphicFrame>
      <p:graphicFrame>
        <p:nvGraphicFramePr>
          <p:cNvPr id="219141" name="Object 5"/>
          <p:cNvGraphicFramePr>
            <a:graphicFrameLocks noChangeAspect="1"/>
          </p:cNvGraphicFramePr>
          <p:nvPr/>
        </p:nvGraphicFramePr>
        <p:xfrm>
          <a:off x="2741296" y="4863783"/>
          <a:ext cx="1729317" cy="792162"/>
        </p:xfrm>
        <a:graphic>
          <a:graphicData uri="http://schemas.openxmlformats.org/presentationml/2006/ole">
            <mc:AlternateContent xmlns:mc="http://schemas.openxmlformats.org/markup-compatibility/2006">
              <mc:Choice xmlns:v="urn:schemas-microsoft-com:vml" Requires="v">
                <p:oleObj spid="_x0000_s198832" name="公式" r:id="rId7" imgW="26212800" imgH="17373600" progId="Equation.3">
                  <p:embed/>
                </p:oleObj>
              </mc:Choice>
              <mc:Fallback>
                <p:oleObj name="公式" r:id="rId7" imgW="26212800" imgH="17373600" progId="Equation.3">
                  <p:embed/>
                  <p:pic>
                    <p:nvPicPr>
                      <p:cNvPr id="0" name="图片 198831"/>
                      <p:cNvPicPr>
                        <a:picLocks noChangeAspect="1"/>
                      </p:cNvPicPr>
                      <p:nvPr/>
                    </p:nvPicPr>
                    <p:blipFill>
                      <a:blip r:embed="rId8"/>
                      <a:stretch>
                        <a:fillRect/>
                      </a:stretch>
                    </p:blipFill>
                    <p:spPr>
                      <a:xfrm>
                        <a:off x="2741296" y="4863783"/>
                        <a:ext cx="1729317" cy="792162"/>
                      </a:xfrm>
                      <a:prstGeom prst="rect">
                        <a:avLst/>
                      </a:prstGeom>
                      <a:noFill/>
                      <a:ln w="9525">
                        <a:noFill/>
                      </a:ln>
                    </p:spPr>
                  </p:pic>
                </p:oleObj>
              </mc:Fallback>
            </mc:AlternateContent>
          </a:graphicData>
        </a:graphic>
      </p:graphicFrame>
      <p:graphicFrame>
        <p:nvGraphicFramePr>
          <p:cNvPr id="219142" name="Object 6"/>
          <p:cNvGraphicFramePr>
            <a:graphicFrameLocks noChangeAspect="1"/>
          </p:cNvGraphicFramePr>
          <p:nvPr/>
        </p:nvGraphicFramePr>
        <p:xfrm>
          <a:off x="912284" y="981078"/>
          <a:ext cx="8305800" cy="688975"/>
        </p:xfrm>
        <a:graphic>
          <a:graphicData uri="http://schemas.openxmlformats.org/presentationml/2006/ole">
            <mc:AlternateContent xmlns:mc="http://schemas.openxmlformats.org/markup-compatibility/2006">
              <mc:Choice xmlns:v="urn:schemas-microsoft-com:vml" Requires="v">
                <p:oleObj spid="_x0000_s198833" name="文档" r:id="rId9" imgW="5287010" imgH="594995" progId="Word.Document.8">
                  <p:embed/>
                </p:oleObj>
              </mc:Choice>
              <mc:Fallback>
                <p:oleObj name="文档" r:id="rId9" imgW="5287010" imgH="594995" progId="Word.Document.8">
                  <p:embed/>
                  <p:pic>
                    <p:nvPicPr>
                      <p:cNvPr id="0" name="图片 198832"/>
                      <p:cNvPicPr>
                        <a:picLocks noChangeAspect="1"/>
                      </p:cNvPicPr>
                      <p:nvPr/>
                    </p:nvPicPr>
                    <p:blipFill>
                      <a:blip r:embed="rId10"/>
                      <a:stretch>
                        <a:fillRect/>
                      </a:stretch>
                    </p:blipFill>
                    <p:spPr>
                      <a:xfrm>
                        <a:off x="912284" y="981078"/>
                        <a:ext cx="8305800" cy="688975"/>
                      </a:xfrm>
                      <a:prstGeom prst="rect">
                        <a:avLst/>
                      </a:prstGeom>
                      <a:noFill/>
                      <a:ln w="9525">
                        <a:noFill/>
                      </a:ln>
                    </p:spPr>
                  </p:pic>
                </p:oleObj>
              </mc:Fallback>
            </mc:AlternateContent>
          </a:graphicData>
        </a:graphic>
      </p:graphicFrame>
      <p:sp>
        <p:nvSpPr>
          <p:cNvPr id="219143" name="Text Box 7"/>
          <p:cNvSpPr txBox="1">
            <a:spLocks noChangeArrowheads="1"/>
          </p:cNvSpPr>
          <p:nvPr/>
        </p:nvSpPr>
        <p:spPr bwMode="auto">
          <a:xfrm>
            <a:off x="7490883" y="2476183"/>
            <a:ext cx="1727200" cy="519112"/>
          </a:xfrm>
          <a:prstGeom prst="rect">
            <a:avLst/>
          </a:prstGeom>
          <a:noFill/>
          <a:ln>
            <a:noFill/>
          </a:ln>
          <a:effectLst/>
          <a:extLst>
            <a:ext uri="{909E8E84-426E-40DD-AFC4-6F175D3DCCD1}">
              <a14:hiddenFill xmlns:a14="http://schemas.microsoft.com/office/drawing/2010/main">
                <a:solidFill>
                  <a:srgbClr val="00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333399"/>
                </a:solidFill>
              </a:rPr>
              <a:t>纯偏导</a:t>
            </a:r>
            <a:endParaRPr lang="zh-CN" altLang="en-US" b="1" smtClean="0">
              <a:solidFill>
                <a:srgbClr val="333399"/>
              </a:solidFill>
            </a:endParaRPr>
          </a:p>
        </p:txBody>
      </p:sp>
      <p:sp>
        <p:nvSpPr>
          <p:cNvPr id="219144" name="Text Box 8"/>
          <p:cNvSpPr txBox="1">
            <a:spLocks noChangeArrowheads="1"/>
          </p:cNvSpPr>
          <p:nvPr/>
        </p:nvSpPr>
        <p:spPr bwMode="auto">
          <a:xfrm>
            <a:off x="7643284" y="4527033"/>
            <a:ext cx="2235200" cy="519113"/>
          </a:xfrm>
          <a:prstGeom prst="rect">
            <a:avLst/>
          </a:prstGeom>
          <a:noFill/>
          <a:ln>
            <a:noFill/>
          </a:ln>
          <a:effectLst/>
          <a:extLst>
            <a:ext uri="{909E8E84-426E-40DD-AFC4-6F175D3DCCD1}">
              <a14:hiddenFill xmlns:a14="http://schemas.microsoft.com/office/drawing/2010/main">
                <a:solidFill>
                  <a:srgbClr val="00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333399"/>
                </a:solidFill>
              </a:rPr>
              <a:t>混合偏导</a:t>
            </a:r>
            <a:endParaRPr lang="zh-CN" altLang="en-US" b="1" smtClean="0">
              <a:solidFill>
                <a:srgbClr val="333399"/>
              </a:solidFill>
            </a:endParaRPr>
          </a:p>
        </p:txBody>
      </p:sp>
      <p:sp>
        <p:nvSpPr>
          <p:cNvPr id="219145" name="Rectangle 9"/>
          <p:cNvSpPr>
            <a:spLocks noGrp="1" noChangeArrowheads="1"/>
          </p:cNvSpPr>
          <p:nvPr>
            <p:ph type="title" sz="quarter"/>
          </p:nvPr>
        </p:nvSpPr>
        <p:spPr>
          <a:xfrm>
            <a:off x="0" y="260648"/>
            <a:ext cx="6168413" cy="620688"/>
          </a:xfrm>
          <a:noFill/>
        </p:spPr>
        <p:txBody>
          <a:bodyPr/>
          <a:lstStyle/>
          <a:p>
            <a:r>
              <a:rPr lang="zh-CN" altLang="en-US" sz="3200" b="1" dirty="0" smtClean="0">
                <a:solidFill>
                  <a:schemeClr val="accent2"/>
                </a:solidFill>
                <a:ea typeface="楷体_GB2312" panose="02010609030101010101" pitchFamily="49" charset="-122"/>
              </a:rPr>
              <a:t>高阶偏导数</a:t>
            </a:r>
            <a:endParaRPr lang="zh-CN" altLang="en-US" sz="3200" b="1" dirty="0">
              <a:solidFill>
                <a:schemeClr val="accent2"/>
              </a:solidFill>
              <a:ea typeface="楷体_GB2312" panose="02010609030101010101" pitchFamily="49" charset="-122"/>
            </a:endParaRPr>
          </a:p>
        </p:txBody>
      </p:sp>
      <p:graphicFrame>
        <p:nvGraphicFramePr>
          <p:cNvPr id="219146" name="Object 10"/>
          <p:cNvGraphicFramePr>
            <a:graphicFrameLocks noGrp="1" noChangeAspect="1"/>
          </p:cNvGraphicFramePr>
          <p:nvPr>
            <p:ph sz="quarter" idx="1"/>
          </p:nvPr>
        </p:nvGraphicFramePr>
        <p:xfrm>
          <a:off x="4672333" y="1684655"/>
          <a:ext cx="2428875" cy="791845"/>
        </p:xfrm>
        <a:graphic>
          <a:graphicData uri="http://schemas.openxmlformats.org/presentationml/2006/ole">
            <mc:AlternateContent xmlns:mc="http://schemas.openxmlformats.org/markup-compatibility/2006">
              <mc:Choice xmlns:v="urn:schemas-microsoft-com:vml" Requires="v">
                <p:oleObj spid="_x0000_s198834" name="公式" r:id="rId11" imgW="2552700" imgH="1016000" progId="Equation.3">
                  <p:embed/>
                </p:oleObj>
              </mc:Choice>
              <mc:Fallback>
                <p:oleObj name="公式" r:id="rId11" imgW="2552700" imgH="1016000" progId="Equation.3">
                  <p:embed/>
                  <p:pic>
                    <p:nvPicPr>
                      <p:cNvPr id="0" name="图片 198833"/>
                      <p:cNvPicPr>
                        <a:picLocks noGrp="1" noChangeAspect="1"/>
                      </p:cNvPicPr>
                      <p:nvPr/>
                    </p:nvPicPr>
                    <p:blipFill>
                      <a:blip r:embed="rId12"/>
                      <a:stretch>
                        <a:fillRect/>
                      </a:stretch>
                    </p:blipFill>
                    <p:spPr>
                      <a:xfrm>
                        <a:off x="4672333" y="1684655"/>
                        <a:ext cx="2428875" cy="791845"/>
                      </a:xfrm>
                      <a:prstGeom prst="rect">
                        <a:avLst/>
                      </a:prstGeom>
                      <a:noFill/>
                      <a:ln w="9525">
                        <a:noFill/>
                      </a:ln>
                    </p:spPr>
                  </p:pic>
                </p:oleObj>
              </mc:Fallback>
            </mc:AlternateContent>
          </a:graphicData>
        </a:graphic>
      </p:graphicFrame>
      <p:graphicFrame>
        <p:nvGraphicFramePr>
          <p:cNvPr id="219147" name="Object 11"/>
          <p:cNvGraphicFramePr>
            <a:graphicFrameLocks noGrp="1" noChangeAspect="1"/>
          </p:cNvGraphicFramePr>
          <p:nvPr>
            <p:ph sz="quarter" idx="3"/>
          </p:nvPr>
        </p:nvGraphicFramePr>
        <p:xfrm>
          <a:off x="4672331" y="2684164"/>
          <a:ext cx="2522220" cy="953135"/>
        </p:xfrm>
        <a:graphic>
          <a:graphicData uri="http://schemas.openxmlformats.org/presentationml/2006/ole">
            <mc:AlternateContent xmlns:mc="http://schemas.openxmlformats.org/markup-compatibility/2006">
              <mc:Choice xmlns:v="urn:schemas-microsoft-com:vml" Requires="v">
                <p:oleObj spid="_x0000_s198835" name="公式" r:id="rId13" imgW="45415200" imgH="19812000" progId="Equation.3">
                  <p:embed/>
                </p:oleObj>
              </mc:Choice>
              <mc:Fallback>
                <p:oleObj name="公式" r:id="rId13" imgW="45415200" imgH="19812000" progId="Equation.3">
                  <p:embed/>
                  <p:pic>
                    <p:nvPicPr>
                      <p:cNvPr id="0" name="图片 198834"/>
                      <p:cNvPicPr>
                        <a:picLocks noGrp="1" noChangeAspect="1"/>
                      </p:cNvPicPr>
                      <p:nvPr/>
                    </p:nvPicPr>
                    <p:blipFill>
                      <a:blip r:embed="rId14"/>
                      <a:stretch>
                        <a:fillRect/>
                      </a:stretch>
                    </p:blipFill>
                    <p:spPr>
                      <a:xfrm>
                        <a:off x="4672331" y="2684164"/>
                        <a:ext cx="2522220" cy="953135"/>
                      </a:xfrm>
                      <a:prstGeom prst="rect">
                        <a:avLst/>
                      </a:prstGeom>
                      <a:noFill/>
                      <a:ln w="9525">
                        <a:noFill/>
                      </a:ln>
                    </p:spPr>
                  </p:pic>
                </p:oleObj>
              </mc:Fallback>
            </mc:AlternateContent>
          </a:graphicData>
        </a:graphic>
      </p:graphicFrame>
      <p:graphicFrame>
        <p:nvGraphicFramePr>
          <p:cNvPr id="219148" name="Object 12"/>
          <p:cNvGraphicFramePr>
            <a:graphicFrameLocks noGrp="1" noChangeAspect="1"/>
          </p:cNvGraphicFramePr>
          <p:nvPr>
            <p:ph sz="quarter" idx="4"/>
          </p:nvPr>
        </p:nvGraphicFramePr>
        <p:xfrm>
          <a:off x="4443095" y="3670940"/>
          <a:ext cx="2796540" cy="898525"/>
        </p:xfrm>
        <a:graphic>
          <a:graphicData uri="http://schemas.openxmlformats.org/presentationml/2006/ole">
            <mc:AlternateContent xmlns:mc="http://schemas.openxmlformats.org/markup-compatibility/2006">
              <mc:Choice xmlns:v="urn:schemas-microsoft-com:vml" Requires="v">
                <p:oleObj spid="_x0000_s198836" name="公式" r:id="rId15" imgW="49377600" imgH="19812000" progId="Equation.3">
                  <p:embed/>
                </p:oleObj>
              </mc:Choice>
              <mc:Fallback>
                <p:oleObj name="公式" r:id="rId15" imgW="49377600" imgH="19812000" progId="Equation.3">
                  <p:embed/>
                  <p:pic>
                    <p:nvPicPr>
                      <p:cNvPr id="0" name="图片 198835"/>
                      <p:cNvPicPr>
                        <a:picLocks noGrp="1" noChangeAspect="1"/>
                      </p:cNvPicPr>
                      <p:nvPr/>
                    </p:nvPicPr>
                    <p:blipFill>
                      <a:blip r:embed="rId16"/>
                      <a:stretch>
                        <a:fillRect/>
                      </a:stretch>
                    </p:blipFill>
                    <p:spPr>
                      <a:xfrm>
                        <a:off x="4443095" y="3670940"/>
                        <a:ext cx="2796540" cy="898525"/>
                      </a:xfrm>
                      <a:prstGeom prst="rect">
                        <a:avLst/>
                      </a:prstGeom>
                      <a:noFill/>
                      <a:ln w="9525">
                        <a:noFill/>
                      </a:ln>
                    </p:spPr>
                  </p:pic>
                </p:oleObj>
              </mc:Fallback>
            </mc:AlternateContent>
          </a:graphicData>
        </a:graphic>
      </p:graphicFrame>
      <p:graphicFrame>
        <p:nvGraphicFramePr>
          <p:cNvPr id="219149" name="Object 13"/>
          <p:cNvGraphicFramePr>
            <a:graphicFrameLocks noGrp="1" noChangeAspect="1"/>
          </p:cNvGraphicFramePr>
          <p:nvPr>
            <p:ph sz="quarter" idx="2"/>
          </p:nvPr>
        </p:nvGraphicFramePr>
        <p:xfrm>
          <a:off x="4443095" y="4827924"/>
          <a:ext cx="2796540" cy="865505"/>
        </p:xfrm>
        <a:graphic>
          <a:graphicData uri="http://schemas.openxmlformats.org/presentationml/2006/ole">
            <mc:AlternateContent xmlns:mc="http://schemas.openxmlformats.org/markup-compatibility/2006">
              <mc:Choice xmlns:v="urn:schemas-microsoft-com:vml" Requires="v">
                <p:oleObj spid="_x0000_s198837" name="公式" r:id="rId17" imgW="49682400" imgH="19812000" progId="Equation.3">
                  <p:embed/>
                </p:oleObj>
              </mc:Choice>
              <mc:Fallback>
                <p:oleObj name="公式" r:id="rId17" imgW="49682400" imgH="19812000" progId="Equation.3">
                  <p:embed/>
                  <p:pic>
                    <p:nvPicPr>
                      <p:cNvPr id="0" name="图片 198836"/>
                      <p:cNvPicPr>
                        <a:picLocks noGrp="1" noChangeAspect="1"/>
                      </p:cNvPicPr>
                      <p:nvPr/>
                    </p:nvPicPr>
                    <p:blipFill>
                      <a:blip r:embed="rId18"/>
                      <a:stretch>
                        <a:fillRect/>
                      </a:stretch>
                    </p:blipFill>
                    <p:spPr>
                      <a:xfrm>
                        <a:off x="4443095" y="4827924"/>
                        <a:ext cx="2796540" cy="865505"/>
                      </a:xfrm>
                      <a:prstGeom prst="rect">
                        <a:avLst/>
                      </a:prstGeom>
                      <a:noFill/>
                      <a:ln w="9525">
                        <a:noFill/>
                      </a:ln>
                    </p:spPr>
                  </p:pic>
                </p:oleObj>
              </mc:Fallback>
            </mc:AlternateContent>
          </a:graphicData>
        </a:graphic>
      </p:graphicFrame>
      <p:sp>
        <p:nvSpPr>
          <p:cNvPr id="219150" name="AutoShape 14"/>
          <p:cNvSpPr/>
          <p:nvPr/>
        </p:nvSpPr>
        <p:spPr bwMode="auto">
          <a:xfrm>
            <a:off x="7194552" y="2059944"/>
            <a:ext cx="296333" cy="1350963"/>
          </a:xfrm>
          <a:prstGeom prst="rightBrace">
            <a:avLst>
              <a:gd name="adj1" fmla="val 50655"/>
              <a:gd name="adj2" fmla="val 50000"/>
            </a:avLst>
          </a:prstGeom>
          <a:noFill/>
          <a:ln w="4445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219151" name="AutoShape 15"/>
          <p:cNvSpPr/>
          <p:nvPr/>
        </p:nvSpPr>
        <p:spPr bwMode="auto">
          <a:xfrm>
            <a:off x="7194552" y="4110358"/>
            <a:ext cx="296333" cy="1350963"/>
          </a:xfrm>
          <a:prstGeom prst="rightBrace">
            <a:avLst>
              <a:gd name="adj1" fmla="val 50655"/>
              <a:gd name="adj2" fmla="val 50000"/>
            </a:avLst>
          </a:prstGeom>
          <a:noFill/>
          <a:ln w="4445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9142"/>
                                        </p:tgtEl>
                                        <p:attrNameLst>
                                          <p:attrName>style.visibility</p:attrName>
                                        </p:attrNameLst>
                                      </p:cBhvr>
                                      <p:to>
                                        <p:strVal val="visible"/>
                                      </p:to>
                                    </p:set>
                                    <p:animEffect transition="in" filter="wipe(left)">
                                      <p:cBhvr>
                                        <p:cTn id="7" dur="500"/>
                                        <p:tgtEl>
                                          <p:spTgt spid="21914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9138"/>
                                        </p:tgtEl>
                                        <p:attrNameLst>
                                          <p:attrName>style.visibility</p:attrName>
                                        </p:attrNameLst>
                                      </p:cBhvr>
                                      <p:to>
                                        <p:strVal val="visible"/>
                                      </p:to>
                                    </p:set>
                                    <p:animEffect transition="in" filter="wipe(left)">
                                      <p:cBhvr>
                                        <p:cTn id="11" dur="500"/>
                                        <p:tgtEl>
                                          <p:spTgt spid="21913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19146"/>
                                        </p:tgtEl>
                                        <p:attrNameLst>
                                          <p:attrName>style.visibility</p:attrName>
                                        </p:attrNameLst>
                                      </p:cBhvr>
                                      <p:to>
                                        <p:strVal val="visible"/>
                                      </p:to>
                                    </p:set>
                                    <p:animEffect transition="in" filter="blinds(horizontal)">
                                      <p:cBhvr>
                                        <p:cTn id="16" dur="500"/>
                                        <p:tgtEl>
                                          <p:spTgt spid="21914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19139"/>
                                        </p:tgtEl>
                                        <p:attrNameLst>
                                          <p:attrName>style.visibility</p:attrName>
                                        </p:attrNameLst>
                                      </p:cBhvr>
                                      <p:to>
                                        <p:strVal val="visible"/>
                                      </p:to>
                                    </p:set>
                                    <p:animEffect transition="in" filter="blinds(horizontal)">
                                      <p:cBhvr>
                                        <p:cTn id="21" dur="500"/>
                                        <p:tgtEl>
                                          <p:spTgt spid="21913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19147"/>
                                        </p:tgtEl>
                                        <p:attrNameLst>
                                          <p:attrName>style.visibility</p:attrName>
                                        </p:attrNameLst>
                                      </p:cBhvr>
                                      <p:to>
                                        <p:strVal val="visible"/>
                                      </p:to>
                                    </p:set>
                                    <p:animEffect transition="in" filter="blinds(horizontal)">
                                      <p:cBhvr>
                                        <p:cTn id="26" dur="500"/>
                                        <p:tgtEl>
                                          <p:spTgt spid="21914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19140"/>
                                        </p:tgtEl>
                                        <p:attrNameLst>
                                          <p:attrName>style.visibility</p:attrName>
                                        </p:attrNameLst>
                                      </p:cBhvr>
                                      <p:to>
                                        <p:strVal val="visible"/>
                                      </p:to>
                                    </p:set>
                                    <p:animEffect transition="in" filter="wipe(left)">
                                      <p:cBhvr>
                                        <p:cTn id="31" dur="500"/>
                                        <p:tgtEl>
                                          <p:spTgt spid="21914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19148"/>
                                        </p:tgtEl>
                                        <p:attrNameLst>
                                          <p:attrName>style.visibility</p:attrName>
                                        </p:attrNameLst>
                                      </p:cBhvr>
                                      <p:to>
                                        <p:strVal val="visible"/>
                                      </p:to>
                                    </p:set>
                                    <p:animEffect transition="in" filter="blinds(horizontal)">
                                      <p:cBhvr>
                                        <p:cTn id="36" dur="500"/>
                                        <p:tgtEl>
                                          <p:spTgt spid="219148"/>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219141"/>
                                        </p:tgtEl>
                                        <p:attrNameLst>
                                          <p:attrName>style.visibility</p:attrName>
                                        </p:attrNameLst>
                                      </p:cBhvr>
                                      <p:to>
                                        <p:strVal val="visible"/>
                                      </p:to>
                                    </p:set>
                                    <p:animEffect transition="in" filter="wipe(left)">
                                      <p:cBhvr>
                                        <p:cTn id="40" dur="500"/>
                                        <p:tgtEl>
                                          <p:spTgt spid="21914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19149"/>
                                        </p:tgtEl>
                                        <p:attrNameLst>
                                          <p:attrName>style.visibility</p:attrName>
                                        </p:attrNameLst>
                                      </p:cBhvr>
                                      <p:to>
                                        <p:strVal val="visible"/>
                                      </p:to>
                                    </p:set>
                                    <p:animEffect transition="in" filter="blinds(horizontal)">
                                      <p:cBhvr>
                                        <p:cTn id="45" dur="500"/>
                                        <p:tgtEl>
                                          <p:spTgt spid="21914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19150"/>
                                        </p:tgtEl>
                                        <p:attrNameLst>
                                          <p:attrName>style.visibility</p:attrName>
                                        </p:attrNameLst>
                                      </p:cBhvr>
                                      <p:to>
                                        <p:strVal val="visible"/>
                                      </p:to>
                                    </p:set>
                                    <p:animEffect transition="in" filter="wipe(left)">
                                      <p:cBhvr>
                                        <p:cTn id="50" dur="500"/>
                                        <p:tgtEl>
                                          <p:spTgt spid="219150"/>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219143"/>
                                        </p:tgtEl>
                                        <p:attrNameLst>
                                          <p:attrName>style.visibility</p:attrName>
                                        </p:attrNameLst>
                                      </p:cBhvr>
                                      <p:to>
                                        <p:strVal val="visible"/>
                                      </p:to>
                                    </p:set>
                                    <p:animEffect transition="in" filter="wipe(left)">
                                      <p:cBhvr>
                                        <p:cTn id="54" dur="500"/>
                                        <p:tgtEl>
                                          <p:spTgt spid="21914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19151"/>
                                        </p:tgtEl>
                                        <p:attrNameLst>
                                          <p:attrName>style.visibility</p:attrName>
                                        </p:attrNameLst>
                                      </p:cBhvr>
                                      <p:to>
                                        <p:strVal val="visible"/>
                                      </p:to>
                                    </p:set>
                                    <p:animEffect transition="in" filter="wipe(left)">
                                      <p:cBhvr>
                                        <p:cTn id="59" dur="500"/>
                                        <p:tgtEl>
                                          <p:spTgt spid="219151"/>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219144"/>
                                        </p:tgtEl>
                                        <p:attrNameLst>
                                          <p:attrName>style.visibility</p:attrName>
                                        </p:attrNameLst>
                                      </p:cBhvr>
                                      <p:to>
                                        <p:strVal val="visible"/>
                                      </p:to>
                                    </p:set>
                                    <p:animEffect transition="in" filter="wipe(left)">
                                      <p:cBhvr>
                                        <p:cTn id="63" dur="500"/>
                                        <p:tgtEl>
                                          <p:spTgt spid="219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3" grpId="0" bldLvl="0" animBg="1" autoUpdateAnimBg="0"/>
      <p:bldP spid="219144" grpId="0" bldLvl="0" animBg="1" autoUpdateAnimBg="0"/>
      <p:bldP spid="219150" grpId="0" bldLvl="0" animBg="1"/>
      <p:bldP spid="219151" grpId="0" bldLvl="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0162" name="Rectangle 2"/>
          <p:cNvSpPr>
            <a:spLocks noGrp="1" noChangeArrowheads="1"/>
          </p:cNvSpPr>
          <p:nvPr>
            <p:ph type="title" idx="4294967295"/>
          </p:nvPr>
        </p:nvSpPr>
        <p:spPr>
          <a:xfrm>
            <a:off x="912284" y="260350"/>
            <a:ext cx="7823200" cy="609600"/>
          </a:xfrm>
        </p:spPr>
        <p:txBody>
          <a:bodyPr/>
          <a:lstStyle/>
          <a:p>
            <a:r>
              <a:rPr lang="zh-CN" altLang="en-US" sz="3200" b="1">
                <a:solidFill>
                  <a:schemeClr val="accent2"/>
                </a:solidFill>
                <a:ea typeface="楷体_GB2312" panose="02010609030101010101" pitchFamily="49" charset="-122"/>
              </a:rPr>
              <a:t>类似</a:t>
            </a:r>
            <a:r>
              <a:rPr lang="zh-CN" altLang="en-US" sz="3200" b="1">
                <a:solidFill>
                  <a:schemeClr val="tx1"/>
                </a:solidFill>
                <a:ea typeface="楷体_GB2312" panose="02010609030101010101" pitchFamily="49" charset="-122"/>
              </a:rPr>
              <a:t>可以定义更高阶的偏导数</a:t>
            </a:r>
            <a:r>
              <a:rPr lang="en-US" altLang="zh-CN" sz="3200" b="1">
                <a:solidFill>
                  <a:schemeClr val="tx1"/>
                </a:solidFill>
                <a:ea typeface="楷体_GB2312" panose="02010609030101010101" pitchFamily="49" charset="-122"/>
              </a:rPr>
              <a:t>.</a:t>
            </a:r>
            <a:endParaRPr lang="en-US" altLang="zh-CN" sz="3200" b="1">
              <a:solidFill>
                <a:schemeClr val="tx1"/>
              </a:solidFill>
              <a:ea typeface="楷体_GB2312" panose="02010609030101010101" pitchFamily="49" charset="-122"/>
            </a:endParaRPr>
          </a:p>
        </p:txBody>
      </p:sp>
      <p:sp>
        <p:nvSpPr>
          <p:cNvPr id="220163" name="Text Box 3"/>
          <p:cNvSpPr txBox="1">
            <a:spLocks noChangeArrowheads="1"/>
          </p:cNvSpPr>
          <p:nvPr/>
        </p:nvSpPr>
        <p:spPr bwMode="auto">
          <a:xfrm>
            <a:off x="914400" y="1081464"/>
            <a:ext cx="8636000"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smtClean="0">
                <a:solidFill>
                  <a:srgbClr val="000000"/>
                </a:solidFill>
              </a:rPr>
              <a:t>例如，</a:t>
            </a:r>
            <a:r>
              <a:rPr lang="en-US" altLang="zh-CN" b="1" i="1" smtClean="0">
                <a:solidFill>
                  <a:srgbClr val="000000"/>
                </a:solidFill>
              </a:rPr>
              <a:t>z = f </a:t>
            </a:r>
            <a:r>
              <a:rPr lang="en-US" altLang="zh-CN" b="1" smtClean="0">
                <a:solidFill>
                  <a:srgbClr val="000000"/>
                </a:solidFill>
              </a:rPr>
              <a:t>(</a:t>
            </a:r>
            <a:r>
              <a:rPr lang="en-US" altLang="zh-CN" b="1" i="1" smtClean="0">
                <a:solidFill>
                  <a:srgbClr val="000000"/>
                </a:solidFill>
              </a:rPr>
              <a:t>x </a:t>
            </a:r>
            <a:r>
              <a:rPr lang="en-US" altLang="zh-CN" b="1" smtClean="0">
                <a:solidFill>
                  <a:srgbClr val="000000"/>
                </a:solidFill>
              </a:rPr>
              <a:t>,</a:t>
            </a:r>
            <a:r>
              <a:rPr lang="en-US" altLang="zh-CN" b="1" i="1" smtClean="0">
                <a:solidFill>
                  <a:srgbClr val="000000"/>
                </a:solidFill>
              </a:rPr>
              <a:t> y</a:t>
            </a:r>
            <a:r>
              <a:rPr lang="en-US" altLang="zh-CN" b="1" smtClean="0">
                <a:solidFill>
                  <a:srgbClr val="000000"/>
                </a:solidFill>
              </a:rPr>
              <a:t>) </a:t>
            </a:r>
            <a:r>
              <a:rPr lang="zh-CN" altLang="en-US" b="1" smtClean="0">
                <a:solidFill>
                  <a:srgbClr val="000000"/>
                </a:solidFill>
              </a:rPr>
              <a:t>关于 </a:t>
            </a:r>
            <a:r>
              <a:rPr lang="en-US" altLang="zh-CN" b="1" i="1" smtClean="0">
                <a:solidFill>
                  <a:srgbClr val="000000"/>
                </a:solidFill>
              </a:rPr>
              <a:t>x </a:t>
            </a:r>
            <a:r>
              <a:rPr lang="zh-CN" altLang="en-US" b="1" smtClean="0">
                <a:solidFill>
                  <a:srgbClr val="000000"/>
                </a:solidFill>
              </a:rPr>
              <a:t>的三阶偏导数为</a:t>
            </a:r>
            <a:endParaRPr lang="zh-CN" altLang="en-US" b="1" smtClean="0">
              <a:solidFill>
                <a:srgbClr val="000000"/>
              </a:solidFill>
            </a:endParaRPr>
          </a:p>
        </p:txBody>
      </p:sp>
      <p:graphicFrame>
        <p:nvGraphicFramePr>
          <p:cNvPr id="220164" name="Object 4"/>
          <p:cNvGraphicFramePr>
            <a:graphicFrameLocks noChangeAspect="1"/>
          </p:cNvGraphicFramePr>
          <p:nvPr/>
        </p:nvGraphicFramePr>
        <p:xfrm>
          <a:off x="2595912" y="1667510"/>
          <a:ext cx="3884295" cy="946150"/>
        </p:xfrm>
        <a:graphic>
          <a:graphicData uri="http://schemas.openxmlformats.org/presentationml/2006/ole">
            <mc:AlternateContent xmlns:mc="http://schemas.openxmlformats.org/markup-compatibility/2006">
              <mc:Choice xmlns:v="urn:schemas-microsoft-com:vml" Requires="v">
                <p:oleObj spid="_x0000_s199758" name="公式" r:id="rId1" imgW="39319200" imgH="16154400" progId="Equation.3">
                  <p:embed/>
                </p:oleObj>
              </mc:Choice>
              <mc:Fallback>
                <p:oleObj name="公式" r:id="rId1" imgW="39319200" imgH="16154400" progId="Equation.3">
                  <p:embed/>
                  <p:pic>
                    <p:nvPicPr>
                      <p:cNvPr id="0" name="图片 199757"/>
                      <p:cNvPicPr>
                        <a:picLocks noChangeAspect="1"/>
                      </p:cNvPicPr>
                      <p:nvPr/>
                    </p:nvPicPr>
                    <p:blipFill>
                      <a:blip r:embed="rId2">
                        <a:biLevel thresh="50000"/>
                        <a:grayscl/>
                      </a:blip>
                      <a:stretch>
                        <a:fillRect/>
                      </a:stretch>
                    </p:blipFill>
                    <p:spPr>
                      <a:xfrm>
                        <a:off x="2595912" y="1667510"/>
                        <a:ext cx="3884295" cy="946150"/>
                      </a:xfrm>
                      <a:prstGeom prst="rect">
                        <a:avLst/>
                      </a:prstGeom>
                      <a:noFill/>
                      <a:ln w="9525">
                        <a:noFill/>
                      </a:ln>
                    </p:spPr>
                  </p:pic>
                </p:oleObj>
              </mc:Fallback>
            </mc:AlternateContent>
          </a:graphicData>
        </a:graphic>
      </p:graphicFrame>
      <p:sp>
        <p:nvSpPr>
          <p:cNvPr id="220165" name="Text Box 5"/>
          <p:cNvSpPr txBox="1">
            <a:spLocks noChangeArrowheads="1"/>
          </p:cNvSpPr>
          <p:nvPr/>
        </p:nvSpPr>
        <p:spPr bwMode="auto">
          <a:xfrm>
            <a:off x="912284" y="2852738"/>
            <a:ext cx="110744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altLang="zh-CN" b="1" i="1" smtClean="0">
                <a:solidFill>
                  <a:srgbClr val="000000"/>
                </a:solidFill>
              </a:rPr>
              <a:t>z = f</a:t>
            </a:r>
            <a:r>
              <a:rPr lang="en-US" altLang="zh-CN" b="1" smtClean="0">
                <a:solidFill>
                  <a:srgbClr val="000000"/>
                </a:solidFill>
              </a:rPr>
              <a:t> (</a:t>
            </a:r>
            <a:r>
              <a:rPr lang="en-US" altLang="zh-CN" b="1" i="1" smtClean="0">
                <a:solidFill>
                  <a:srgbClr val="000000"/>
                </a:solidFill>
              </a:rPr>
              <a:t>x </a:t>
            </a:r>
            <a:r>
              <a:rPr lang="en-US" altLang="zh-CN" b="1" smtClean="0">
                <a:solidFill>
                  <a:srgbClr val="000000"/>
                </a:solidFill>
              </a:rPr>
              <a:t>,</a:t>
            </a:r>
            <a:r>
              <a:rPr lang="en-US" altLang="zh-CN" b="1" i="1" smtClean="0">
                <a:solidFill>
                  <a:srgbClr val="000000"/>
                </a:solidFill>
              </a:rPr>
              <a:t> y</a:t>
            </a:r>
            <a:r>
              <a:rPr lang="en-US" altLang="zh-CN" b="1" smtClean="0">
                <a:solidFill>
                  <a:srgbClr val="000000"/>
                </a:solidFill>
              </a:rPr>
              <a:t>) </a:t>
            </a:r>
            <a:r>
              <a:rPr lang="zh-CN" altLang="en-US" b="1" smtClean="0">
                <a:solidFill>
                  <a:srgbClr val="000000"/>
                </a:solidFill>
              </a:rPr>
              <a:t>关于 </a:t>
            </a:r>
            <a:r>
              <a:rPr lang="en-US" altLang="zh-CN" b="1" i="1" smtClean="0">
                <a:solidFill>
                  <a:srgbClr val="000000"/>
                </a:solidFill>
              </a:rPr>
              <a:t>x </a:t>
            </a:r>
            <a:r>
              <a:rPr lang="zh-CN" altLang="en-US" b="1" smtClean="0">
                <a:solidFill>
                  <a:srgbClr val="000000"/>
                </a:solidFill>
              </a:rPr>
              <a:t>的 </a:t>
            </a:r>
            <a:r>
              <a:rPr lang="en-US" altLang="zh-CN" b="1" i="1" smtClean="0">
                <a:solidFill>
                  <a:srgbClr val="000000"/>
                </a:solidFill>
              </a:rPr>
              <a:t>n </a:t>
            </a:r>
            <a:r>
              <a:rPr lang="en-US" altLang="zh-CN" b="1" smtClean="0">
                <a:solidFill>
                  <a:srgbClr val="000000"/>
                </a:solidFill>
              </a:rPr>
              <a:t>–1 </a:t>
            </a:r>
            <a:r>
              <a:rPr lang="zh-CN" altLang="en-US" b="1" smtClean="0">
                <a:solidFill>
                  <a:srgbClr val="000000"/>
                </a:solidFill>
              </a:rPr>
              <a:t>阶偏导数 </a:t>
            </a:r>
            <a:r>
              <a:rPr lang="en-US" altLang="zh-CN" b="1" smtClean="0">
                <a:solidFill>
                  <a:srgbClr val="000000"/>
                </a:solidFill>
              </a:rPr>
              <a:t>, </a:t>
            </a:r>
            <a:r>
              <a:rPr lang="zh-CN" altLang="en-US" b="1" smtClean="0">
                <a:solidFill>
                  <a:srgbClr val="000000"/>
                </a:solidFill>
              </a:rPr>
              <a:t>再关于 </a:t>
            </a:r>
            <a:r>
              <a:rPr lang="en-US" altLang="zh-CN" b="1" i="1" smtClean="0">
                <a:solidFill>
                  <a:srgbClr val="000000"/>
                </a:solidFill>
              </a:rPr>
              <a:t>y</a:t>
            </a:r>
            <a:r>
              <a:rPr lang="en-US" altLang="zh-CN" b="1" smtClean="0">
                <a:solidFill>
                  <a:srgbClr val="000000"/>
                </a:solidFill>
              </a:rPr>
              <a:t> </a:t>
            </a:r>
            <a:r>
              <a:rPr lang="zh-CN" altLang="en-US" b="1" smtClean="0">
                <a:solidFill>
                  <a:srgbClr val="000000"/>
                </a:solidFill>
              </a:rPr>
              <a:t>的一阶</a:t>
            </a:r>
            <a:endParaRPr lang="zh-CN" altLang="en-US" b="1" smtClean="0">
              <a:solidFill>
                <a:srgbClr val="000000"/>
              </a:solidFill>
            </a:endParaRPr>
          </a:p>
        </p:txBody>
      </p:sp>
      <p:graphicFrame>
        <p:nvGraphicFramePr>
          <p:cNvPr id="220166" name="Object 6"/>
          <p:cNvGraphicFramePr>
            <a:graphicFrameLocks noChangeAspect="1"/>
          </p:cNvGraphicFramePr>
          <p:nvPr/>
        </p:nvGraphicFramePr>
        <p:xfrm>
          <a:off x="5400385" y="4347369"/>
          <a:ext cx="213995" cy="400050"/>
        </p:xfrm>
        <a:graphic>
          <a:graphicData uri="http://schemas.openxmlformats.org/presentationml/2006/ole">
            <mc:AlternateContent xmlns:mc="http://schemas.openxmlformats.org/markup-compatibility/2006">
              <mc:Choice xmlns:v="urn:schemas-microsoft-com:vml" Requires="v">
                <p:oleObj spid="_x0000_s199759" name="公式" r:id="rId3" imgW="3657600" imgH="7620000" progId="Equation.3">
                  <p:embed/>
                </p:oleObj>
              </mc:Choice>
              <mc:Fallback>
                <p:oleObj name="公式" r:id="rId3" imgW="3657600" imgH="7620000" progId="Equation.3">
                  <p:embed/>
                  <p:pic>
                    <p:nvPicPr>
                      <p:cNvPr id="0" name="图片 199758"/>
                      <p:cNvPicPr>
                        <a:picLocks noChangeAspect="1"/>
                      </p:cNvPicPr>
                      <p:nvPr/>
                    </p:nvPicPr>
                    <p:blipFill>
                      <a:blip r:embed="rId4"/>
                      <a:stretch>
                        <a:fillRect/>
                      </a:stretch>
                    </p:blipFill>
                    <p:spPr>
                      <a:xfrm>
                        <a:off x="5400385" y="4347369"/>
                        <a:ext cx="213995" cy="400050"/>
                      </a:xfrm>
                      <a:prstGeom prst="rect">
                        <a:avLst/>
                      </a:prstGeom>
                      <a:noFill/>
                      <a:ln w="9525">
                        <a:noFill/>
                      </a:ln>
                    </p:spPr>
                  </p:pic>
                </p:oleObj>
              </mc:Fallback>
            </mc:AlternateContent>
          </a:graphicData>
        </a:graphic>
      </p:graphicFrame>
      <p:graphicFrame>
        <p:nvGraphicFramePr>
          <p:cNvPr id="220167" name="Object 7"/>
          <p:cNvGraphicFramePr>
            <a:graphicFrameLocks noChangeAspect="1"/>
          </p:cNvGraphicFramePr>
          <p:nvPr/>
        </p:nvGraphicFramePr>
        <p:xfrm>
          <a:off x="2470573" y="4092420"/>
          <a:ext cx="1808480" cy="977265"/>
        </p:xfrm>
        <a:graphic>
          <a:graphicData uri="http://schemas.openxmlformats.org/presentationml/2006/ole">
            <mc:AlternateContent xmlns:mc="http://schemas.openxmlformats.org/markup-compatibility/2006">
              <mc:Choice xmlns:v="urn:schemas-microsoft-com:vml" Requires="v">
                <p:oleObj spid="_x0000_s199760" name="公式" r:id="rId5" imgW="24688800" imgH="16154400" progId="Equation.3">
                  <p:embed/>
                </p:oleObj>
              </mc:Choice>
              <mc:Fallback>
                <p:oleObj name="公式" r:id="rId5" imgW="24688800" imgH="16154400" progId="Equation.3">
                  <p:embed/>
                  <p:pic>
                    <p:nvPicPr>
                      <p:cNvPr id="0" name="图片 199759"/>
                      <p:cNvPicPr>
                        <a:picLocks noChangeAspect="1"/>
                      </p:cNvPicPr>
                      <p:nvPr/>
                    </p:nvPicPr>
                    <p:blipFill>
                      <a:blip r:embed="rId6"/>
                      <a:stretch>
                        <a:fillRect/>
                      </a:stretch>
                    </p:blipFill>
                    <p:spPr>
                      <a:xfrm>
                        <a:off x="2470573" y="4092420"/>
                        <a:ext cx="1808480" cy="977265"/>
                      </a:xfrm>
                      <a:prstGeom prst="rect">
                        <a:avLst/>
                      </a:prstGeom>
                      <a:noFill/>
                      <a:ln w="9525">
                        <a:noFill/>
                      </a:ln>
                    </p:spPr>
                  </p:pic>
                </p:oleObj>
              </mc:Fallback>
            </mc:AlternateContent>
          </a:graphicData>
        </a:graphic>
      </p:graphicFrame>
      <p:sp>
        <p:nvSpPr>
          <p:cNvPr id="220168" name="Text Box 8"/>
          <p:cNvSpPr txBox="1">
            <a:spLocks noChangeArrowheads="1"/>
          </p:cNvSpPr>
          <p:nvPr/>
        </p:nvSpPr>
        <p:spPr bwMode="auto">
          <a:xfrm>
            <a:off x="431800" y="3573463"/>
            <a:ext cx="23368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smtClean="0">
                <a:solidFill>
                  <a:srgbClr val="000000"/>
                </a:solidFill>
              </a:rPr>
              <a:t>偏导数为</a:t>
            </a:r>
            <a:endParaRPr lang="zh-CN" altLang="en-US" b="1" smtClean="0">
              <a:solidFill>
                <a:srgbClr val="000000"/>
              </a:solidFill>
            </a:endParaRPr>
          </a:p>
        </p:txBody>
      </p:sp>
      <p:graphicFrame>
        <p:nvGraphicFramePr>
          <p:cNvPr id="220169" name="Object 9"/>
          <p:cNvGraphicFramePr>
            <a:graphicFrameLocks noChangeAspect="1"/>
          </p:cNvGraphicFramePr>
          <p:nvPr/>
        </p:nvGraphicFramePr>
        <p:xfrm>
          <a:off x="4375377" y="4121162"/>
          <a:ext cx="1982471" cy="920115"/>
        </p:xfrm>
        <a:graphic>
          <a:graphicData uri="http://schemas.openxmlformats.org/presentationml/2006/ole">
            <mc:AlternateContent xmlns:mc="http://schemas.openxmlformats.org/markup-compatibility/2006">
              <mc:Choice xmlns:v="urn:schemas-microsoft-com:vml" Requires="v">
                <p:oleObj spid="_x0000_s199761" name="公式" r:id="rId7" imgW="25603200" imgH="16154400" progId="Equation.3">
                  <p:embed/>
                </p:oleObj>
              </mc:Choice>
              <mc:Fallback>
                <p:oleObj name="公式" r:id="rId7" imgW="25603200" imgH="16154400" progId="Equation.3">
                  <p:embed/>
                  <p:pic>
                    <p:nvPicPr>
                      <p:cNvPr id="0" name="图片 199760"/>
                      <p:cNvPicPr>
                        <a:picLocks noChangeAspect="1"/>
                      </p:cNvPicPr>
                      <p:nvPr/>
                    </p:nvPicPr>
                    <p:blipFill>
                      <a:blip r:embed="rId8">
                        <a:biLevel thresh="50000"/>
                        <a:grayscl/>
                      </a:blip>
                      <a:stretch>
                        <a:fillRect/>
                      </a:stretch>
                    </p:blipFill>
                    <p:spPr>
                      <a:xfrm>
                        <a:off x="4375377" y="4121162"/>
                        <a:ext cx="1982471" cy="920115"/>
                      </a:xfrm>
                      <a:prstGeom prst="rect">
                        <a:avLst/>
                      </a:prstGeom>
                      <a:noFill/>
                      <a:ln w="9525">
                        <a:noFill/>
                      </a:ln>
                    </p:spPr>
                  </p:pic>
                </p:oleObj>
              </mc:Fallback>
            </mc:AlternateContent>
          </a:graphicData>
        </a:graphic>
      </p:graphicFrame>
      <p:sp>
        <p:nvSpPr>
          <p:cNvPr id="220170" name="Rectangle 10"/>
          <p:cNvSpPr>
            <a:spLocks noChangeArrowheads="1"/>
          </p:cNvSpPr>
          <p:nvPr/>
        </p:nvSpPr>
        <p:spPr bwMode="auto">
          <a:xfrm>
            <a:off x="814917" y="5372101"/>
            <a:ext cx="830067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smtClean="0">
                <a:solidFill>
                  <a:srgbClr val="000000"/>
                </a:solidFill>
                <a:latin typeface="楷体_GB2312" panose="02010609030101010101" pitchFamily="49" charset="-122"/>
              </a:rPr>
              <a:t>定义：二阶及二阶以上的偏导数统称为</a:t>
            </a:r>
            <a:r>
              <a:rPr lang="zh-CN" altLang="en-US" b="1" smtClean="0">
                <a:solidFill>
                  <a:srgbClr val="333399"/>
                </a:solidFill>
                <a:latin typeface="楷体_GB2312" panose="02010609030101010101" pitchFamily="49" charset="-122"/>
              </a:rPr>
              <a:t>高阶偏导数</a:t>
            </a:r>
            <a:r>
              <a:rPr lang="en-US" altLang="zh-CN" b="1" smtClean="0">
                <a:solidFill>
                  <a:srgbClr val="333399"/>
                </a:solidFill>
                <a:latin typeface="楷体_GB2312" panose="02010609030101010101" pitchFamily="49" charset="-122"/>
              </a:rPr>
              <a:t>.</a:t>
            </a:r>
            <a:endParaRPr lang="en-US" altLang="zh-CN" b="1" smtClean="0">
              <a:solidFill>
                <a:srgbClr val="333399"/>
              </a:solidFill>
              <a:latin typeface="楷体_GB2312" panose="0201060903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0163"/>
                                        </p:tgtEl>
                                        <p:attrNameLst>
                                          <p:attrName>style.visibility</p:attrName>
                                        </p:attrNameLst>
                                      </p:cBhvr>
                                      <p:to>
                                        <p:strVal val="visible"/>
                                      </p:to>
                                    </p:set>
                                    <p:animEffect transition="in" filter="wipe(left)">
                                      <p:cBhvr>
                                        <p:cTn id="7" dur="500"/>
                                        <p:tgtEl>
                                          <p:spTgt spid="2201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0164"/>
                                        </p:tgtEl>
                                        <p:attrNameLst>
                                          <p:attrName>style.visibility</p:attrName>
                                        </p:attrNameLst>
                                      </p:cBhvr>
                                      <p:to>
                                        <p:strVal val="visible"/>
                                      </p:to>
                                    </p:set>
                                    <p:animEffect transition="in" filter="wipe(left)">
                                      <p:cBhvr>
                                        <p:cTn id="12" dur="500"/>
                                        <p:tgtEl>
                                          <p:spTgt spid="2201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0165"/>
                                        </p:tgtEl>
                                        <p:attrNameLst>
                                          <p:attrName>style.visibility</p:attrName>
                                        </p:attrNameLst>
                                      </p:cBhvr>
                                      <p:to>
                                        <p:strVal val="visible"/>
                                      </p:to>
                                    </p:set>
                                    <p:animEffect transition="in" filter="wipe(left)">
                                      <p:cBhvr>
                                        <p:cTn id="17" dur="500"/>
                                        <p:tgtEl>
                                          <p:spTgt spid="22016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0168"/>
                                        </p:tgtEl>
                                        <p:attrNameLst>
                                          <p:attrName>style.visibility</p:attrName>
                                        </p:attrNameLst>
                                      </p:cBhvr>
                                      <p:to>
                                        <p:strVal val="visible"/>
                                      </p:to>
                                    </p:set>
                                    <p:animEffect transition="in" filter="wipe(left)">
                                      <p:cBhvr>
                                        <p:cTn id="22" dur="500"/>
                                        <p:tgtEl>
                                          <p:spTgt spid="22016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0166"/>
                                        </p:tgtEl>
                                        <p:attrNameLst>
                                          <p:attrName>style.visibility</p:attrName>
                                        </p:attrNameLst>
                                      </p:cBhvr>
                                      <p:to>
                                        <p:strVal val="visible"/>
                                      </p:to>
                                    </p:set>
                                    <p:animEffect transition="in" filter="wipe(left)">
                                      <p:cBhvr>
                                        <p:cTn id="27" dur="500"/>
                                        <p:tgtEl>
                                          <p:spTgt spid="22016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0167"/>
                                        </p:tgtEl>
                                        <p:attrNameLst>
                                          <p:attrName>style.visibility</p:attrName>
                                        </p:attrNameLst>
                                      </p:cBhvr>
                                      <p:to>
                                        <p:strVal val="visible"/>
                                      </p:to>
                                    </p:set>
                                    <p:animEffect transition="in" filter="wipe(left)">
                                      <p:cBhvr>
                                        <p:cTn id="32" dur="500"/>
                                        <p:tgtEl>
                                          <p:spTgt spid="22016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0169"/>
                                        </p:tgtEl>
                                        <p:attrNameLst>
                                          <p:attrName>style.visibility</p:attrName>
                                        </p:attrNameLst>
                                      </p:cBhvr>
                                      <p:to>
                                        <p:strVal val="visible"/>
                                      </p:to>
                                    </p:set>
                                    <p:animEffect transition="in" filter="wipe(left)">
                                      <p:cBhvr>
                                        <p:cTn id="37" dur="500"/>
                                        <p:tgtEl>
                                          <p:spTgt spid="22016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0170"/>
                                        </p:tgtEl>
                                        <p:attrNameLst>
                                          <p:attrName>style.visibility</p:attrName>
                                        </p:attrNameLst>
                                      </p:cBhvr>
                                      <p:to>
                                        <p:strVal val="visible"/>
                                      </p:to>
                                    </p:set>
                                    <p:animEffect transition="in" filter="blinds(horizontal)">
                                      <p:cBhvr>
                                        <p:cTn id="42" dur="500"/>
                                        <p:tgtEl>
                                          <p:spTgt spid="220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3" grpId="0" autoUpdateAnimBg="0"/>
      <p:bldP spid="220165" grpId="0" autoUpdateAnimBg="0"/>
      <p:bldP spid="220168" grpId="0" autoUpdateAnimBg="0"/>
      <p:bldP spid="220170"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050"/>
          <p:cNvSpPr>
            <a:spLocks noGrp="1" noChangeArrowheads="1"/>
          </p:cNvSpPr>
          <p:nvPr>
            <p:ph type="title" idx="4294967295"/>
          </p:nvPr>
        </p:nvSpPr>
        <p:spPr>
          <a:xfrm>
            <a:off x="1199456" y="332656"/>
            <a:ext cx="5994400" cy="685800"/>
          </a:xfrm>
          <a:noFill/>
        </p:spPr>
        <p:txBody>
          <a:bodyPr/>
          <a:lstStyle/>
          <a:p>
            <a:pPr algn="l"/>
            <a:r>
              <a:rPr lang="en-US" altLang="zh-CN" sz="3200" b="1" dirty="0" smtClean="0">
                <a:latin typeface="黑体" panose="02010609060101010101" charset="-122"/>
                <a:ea typeface="黑体" panose="02010609060101010101" charset="-122"/>
              </a:rPr>
              <a:t>3</a:t>
            </a:r>
            <a:r>
              <a:rPr lang="zh-CN" altLang="en-US" sz="3200" b="1" dirty="0" smtClean="0">
                <a:latin typeface="黑体" panose="02010609060101010101" charset="-122"/>
                <a:ea typeface="黑体" panose="02010609060101010101" charset="-122"/>
              </a:rPr>
              <a:t>、多元函数</a:t>
            </a:r>
            <a:r>
              <a:rPr lang="zh-CN" altLang="en-US" sz="3200" b="1" dirty="0">
                <a:latin typeface="黑体" panose="02010609060101010101" charset="-122"/>
                <a:ea typeface="黑体" panose="02010609060101010101" charset="-122"/>
              </a:rPr>
              <a:t>的</a:t>
            </a:r>
            <a:r>
              <a:rPr lang="zh-CN" altLang="en-US" sz="3200" b="1" dirty="0" smtClean="0">
                <a:latin typeface="黑体" panose="02010609060101010101" charset="-122"/>
                <a:ea typeface="黑体" panose="02010609060101010101" charset="-122"/>
              </a:rPr>
              <a:t>极值和最值</a:t>
            </a:r>
            <a:r>
              <a:rPr lang="zh-CN" altLang="en-US" sz="3200" b="1" dirty="0" smtClean="0">
                <a:solidFill>
                  <a:schemeClr val="tx1"/>
                </a:solidFill>
                <a:latin typeface="黑体" panose="02010609060101010101" charset="-122"/>
                <a:ea typeface="黑体" panose="02010609060101010101" charset="-122"/>
              </a:rPr>
              <a:t> </a:t>
            </a:r>
            <a:endParaRPr lang="zh-CN" altLang="en-US" sz="2800" b="1" dirty="0">
              <a:solidFill>
                <a:schemeClr val="accent2"/>
              </a:solidFill>
              <a:latin typeface="黑体" panose="02010609060101010101" charset="-122"/>
              <a:ea typeface="黑体" panose="02010609060101010101" charset="-122"/>
            </a:endParaRPr>
          </a:p>
        </p:txBody>
      </p:sp>
      <p:sp>
        <p:nvSpPr>
          <p:cNvPr id="39940" name="Text Box 2052"/>
          <p:cNvSpPr txBox="1">
            <a:spLocks noChangeArrowheads="1"/>
          </p:cNvSpPr>
          <p:nvPr/>
        </p:nvSpPr>
        <p:spPr bwMode="auto">
          <a:xfrm>
            <a:off x="812800" y="1066881"/>
            <a:ext cx="3251200" cy="519113"/>
          </a:xfrm>
          <a:prstGeom prst="rect">
            <a:avLst/>
          </a:prstGeom>
          <a:noFill/>
          <a:ln w="9525">
            <a:noFill/>
            <a:miter lim="800000"/>
          </a:ln>
          <a:effectLst/>
        </p:spPr>
        <p:txBody>
          <a:bodyPr>
            <a:spAutoFit/>
          </a:bodyPr>
          <a:lstStyle/>
          <a:p>
            <a:pPr>
              <a:spcBef>
                <a:spcPct val="50000"/>
              </a:spcBef>
              <a:buFontTx/>
              <a:buNone/>
            </a:pPr>
            <a:r>
              <a:rPr lang="zh-CN" altLang="en-US" b="1" dirty="0">
                <a:solidFill>
                  <a:schemeClr val="tx2"/>
                </a:solidFill>
              </a:rPr>
              <a:t>定义</a:t>
            </a:r>
            <a:r>
              <a:rPr lang="en-US" altLang="zh-CN" b="1" dirty="0">
                <a:solidFill>
                  <a:schemeClr val="tx2"/>
                </a:solidFill>
              </a:rPr>
              <a:t>:</a:t>
            </a:r>
            <a:r>
              <a:rPr lang="en-US" altLang="zh-CN" dirty="0"/>
              <a:t> </a:t>
            </a:r>
            <a:r>
              <a:rPr lang="en-US" altLang="zh-CN" dirty="0" smtClean="0"/>
              <a:t>  </a:t>
            </a:r>
            <a:r>
              <a:rPr lang="zh-CN" altLang="en-US" b="1" dirty="0" smtClean="0"/>
              <a:t>若</a:t>
            </a:r>
            <a:r>
              <a:rPr lang="zh-CN" altLang="en-US" b="1" dirty="0"/>
              <a:t>函数</a:t>
            </a:r>
            <a:endParaRPr lang="zh-CN" altLang="en-US" b="1" dirty="0"/>
          </a:p>
        </p:txBody>
      </p:sp>
      <p:sp>
        <p:nvSpPr>
          <p:cNvPr id="39941" name="Text Box 2053"/>
          <p:cNvSpPr txBox="1">
            <a:spLocks noChangeArrowheads="1"/>
          </p:cNvSpPr>
          <p:nvPr/>
        </p:nvSpPr>
        <p:spPr bwMode="auto">
          <a:xfrm>
            <a:off x="694432" y="2300328"/>
            <a:ext cx="4825504" cy="523220"/>
          </a:xfrm>
          <a:prstGeom prst="rect">
            <a:avLst/>
          </a:prstGeom>
          <a:noFill/>
          <a:ln w="9525">
            <a:noFill/>
            <a:miter lim="800000"/>
          </a:ln>
          <a:effectLst/>
        </p:spPr>
        <p:txBody>
          <a:bodyPr wrap="square">
            <a:spAutoFit/>
          </a:bodyPr>
          <a:lstStyle/>
          <a:p>
            <a:pPr>
              <a:spcBef>
                <a:spcPct val="50000"/>
              </a:spcBef>
              <a:buFontTx/>
              <a:buNone/>
            </a:pPr>
            <a:r>
              <a:rPr lang="zh-CN" altLang="en-US" b="1" dirty="0"/>
              <a:t>则称函数在该点取得</a:t>
            </a:r>
            <a:r>
              <a:rPr lang="zh-CN" altLang="en-US" b="1" dirty="0">
                <a:solidFill>
                  <a:schemeClr val="tx2"/>
                </a:solidFill>
              </a:rPr>
              <a:t>极大值</a:t>
            </a:r>
            <a:endParaRPr lang="zh-CN" altLang="en-US" b="1" dirty="0"/>
          </a:p>
        </p:txBody>
      </p:sp>
      <p:sp>
        <p:nvSpPr>
          <p:cNvPr id="39942" name="Text Box 2054"/>
          <p:cNvSpPr txBox="1">
            <a:spLocks noChangeArrowheads="1"/>
          </p:cNvSpPr>
          <p:nvPr/>
        </p:nvSpPr>
        <p:spPr bwMode="auto">
          <a:xfrm>
            <a:off x="812800" y="3485952"/>
            <a:ext cx="1727200" cy="519112"/>
          </a:xfrm>
          <a:prstGeom prst="rect">
            <a:avLst/>
          </a:prstGeom>
          <a:noFill/>
          <a:ln w="9525">
            <a:noFill/>
            <a:miter lim="800000"/>
          </a:ln>
          <a:effectLst/>
        </p:spPr>
        <p:txBody>
          <a:bodyPr>
            <a:spAutoFit/>
          </a:bodyPr>
          <a:lstStyle/>
          <a:p>
            <a:pPr>
              <a:spcBef>
                <a:spcPct val="50000"/>
              </a:spcBef>
              <a:buFontTx/>
              <a:buNone/>
            </a:pPr>
            <a:r>
              <a:rPr lang="zh-CN" altLang="en-US" b="1" dirty="0">
                <a:solidFill>
                  <a:schemeClr val="tx2"/>
                </a:solidFill>
              </a:rPr>
              <a:t>例如 </a:t>
            </a:r>
            <a:r>
              <a:rPr lang="en-US" altLang="zh-CN" b="1" dirty="0">
                <a:solidFill>
                  <a:schemeClr val="tx2"/>
                </a:solidFill>
              </a:rPr>
              <a:t>:</a:t>
            </a:r>
            <a:endParaRPr lang="en-US" altLang="zh-CN" b="1" dirty="0">
              <a:solidFill>
                <a:schemeClr val="tx2"/>
              </a:solidFill>
            </a:endParaRPr>
          </a:p>
        </p:txBody>
      </p:sp>
      <p:sp>
        <p:nvSpPr>
          <p:cNvPr id="39943" name="Text Box 2055"/>
          <p:cNvSpPr txBox="1">
            <a:spLocks noChangeArrowheads="1"/>
          </p:cNvSpPr>
          <p:nvPr/>
        </p:nvSpPr>
        <p:spPr bwMode="auto">
          <a:xfrm>
            <a:off x="4267200" y="3900488"/>
            <a:ext cx="4368800" cy="519112"/>
          </a:xfrm>
          <a:prstGeom prst="rect">
            <a:avLst/>
          </a:prstGeom>
          <a:noFill/>
          <a:ln w="9525">
            <a:noFill/>
            <a:miter lim="800000"/>
          </a:ln>
          <a:effectLst/>
        </p:spPr>
        <p:txBody>
          <a:bodyPr>
            <a:spAutoFit/>
          </a:bodyPr>
          <a:lstStyle/>
          <a:p>
            <a:pPr>
              <a:spcBef>
                <a:spcPct val="50000"/>
              </a:spcBef>
              <a:buFontTx/>
              <a:buNone/>
            </a:pPr>
            <a:r>
              <a:rPr lang="zh-CN" altLang="en-US" b="1" dirty="0"/>
              <a:t>在点</a:t>
            </a:r>
            <a:r>
              <a:rPr lang="zh-CN" altLang="en-US" dirty="0"/>
              <a:t> </a:t>
            </a:r>
            <a:r>
              <a:rPr lang="en-US" altLang="zh-CN" dirty="0"/>
              <a:t>(0,0) </a:t>
            </a:r>
            <a:r>
              <a:rPr lang="zh-CN" altLang="en-US" b="1" dirty="0">
                <a:solidFill>
                  <a:srgbClr val="FF0000"/>
                </a:solidFill>
              </a:rPr>
              <a:t>有</a:t>
            </a:r>
            <a:r>
              <a:rPr lang="zh-CN" altLang="en-US" b="1" dirty="0"/>
              <a:t>极小值</a:t>
            </a:r>
            <a:r>
              <a:rPr lang="en-US" altLang="zh-CN" b="1" dirty="0"/>
              <a:t>;</a:t>
            </a:r>
            <a:endParaRPr lang="en-US" altLang="zh-CN" b="1" dirty="0"/>
          </a:p>
        </p:txBody>
      </p:sp>
      <p:sp>
        <p:nvSpPr>
          <p:cNvPr id="39944" name="Text Box 2056"/>
          <p:cNvSpPr txBox="1">
            <a:spLocks noChangeArrowheads="1"/>
          </p:cNvSpPr>
          <p:nvPr/>
        </p:nvSpPr>
        <p:spPr bwMode="auto">
          <a:xfrm>
            <a:off x="4572000" y="4586288"/>
            <a:ext cx="4470400" cy="519112"/>
          </a:xfrm>
          <a:prstGeom prst="rect">
            <a:avLst/>
          </a:prstGeom>
          <a:noFill/>
          <a:ln w="9525">
            <a:noFill/>
            <a:miter lim="800000"/>
          </a:ln>
          <a:effectLst/>
        </p:spPr>
        <p:txBody>
          <a:bodyPr>
            <a:spAutoFit/>
          </a:bodyPr>
          <a:lstStyle/>
          <a:p>
            <a:pPr>
              <a:spcBef>
                <a:spcPct val="50000"/>
              </a:spcBef>
              <a:buFontTx/>
              <a:buNone/>
            </a:pPr>
            <a:r>
              <a:rPr lang="zh-CN" altLang="en-US" b="1" dirty="0"/>
              <a:t>在点</a:t>
            </a:r>
            <a:r>
              <a:rPr lang="zh-CN" altLang="en-US" dirty="0"/>
              <a:t> </a:t>
            </a:r>
            <a:r>
              <a:rPr lang="en-US" altLang="zh-CN" dirty="0"/>
              <a:t>(0,0) </a:t>
            </a:r>
            <a:r>
              <a:rPr lang="zh-CN" altLang="en-US" b="1" dirty="0">
                <a:solidFill>
                  <a:srgbClr val="FF0000"/>
                </a:solidFill>
              </a:rPr>
              <a:t>有</a:t>
            </a:r>
            <a:r>
              <a:rPr lang="zh-CN" altLang="en-US" b="1" dirty="0"/>
              <a:t>极大值</a:t>
            </a:r>
            <a:r>
              <a:rPr lang="en-US" altLang="zh-CN" b="1" dirty="0"/>
              <a:t>;</a:t>
            </a:r>
            <a:endParaRPr lang="en-US" altLang="zh-CN" b="1" dirty="0"/>
          </a:p>
        </p:txBody>
      </p:sp>
      <p:sp>
        <p:nvSpPr>
          <p:cNvPr id="39945" name="Text Box 2057"/>
          <p:cNvSpPr txBox="1">
            <a:spLocks noChangeArrowheads="1"/>
          </p:cNvSpPr>
          <p:nvPr/>
        </p:nvSpPr>
        <p:spPr bwMode="auto">
          <a:xfrm>
            <a:off x="2946400" y="5272088"/>
            <a:ext cx="4267200" cy="519112"/>
          </a:xfrm>
          <a:prstGeom prst="rect">
            <a:avLst/>
          </a:prstGeom>
          <a:noFill/>
          <a:ln w="9525">
            <a:noFill/>
            <a:miter lim="800000"/>
          </a:ln>
          <a:effectLst/>
        </p:spPr>
        <p:txBody>
          <a:bodyPr>
            <a:spAutoFit/>
          </a:bodyPr>
          <a:lstStyle/>
          <a:p>
            <a:pPr>
              <a:spcBef>
                <a:spcPct val="50000"/>
              </a:spcBef>
              <a:buFontTx/>
              <a:buNone/>
            </a:pPr>
            <a:r>
              <a:rPr lang="zh-CN" altLang="en-US" b="1" dirty="0"/>
              <a:t>在点</a:t>
            </a:r>
            <a:r>
              <a:rPr lang="zh-CN" altLang="en-US" dirty="0"/>
              <a:t> </a:t>
            </a:r>
            <a:r>
              <a:rPr lang="en-US" altLang="zh-CN" dirty="0"/>
              <a:t>(0,0) </a:t>
            </a:r>
            <a:r>
              <a:rPr lang="zh-CN" altLang="en-US" b="1" dirty="0">
                <a:solidFill>
                  <a:srgbClr val="FF0000"/>
                </a:solidFill>
              </a:rPr>
              <a:t>无</a:t>
            </a:r>
            <a:r>
              <a:rPr lang="zh-CN" altLang="en-US" b="1" dirty="0"/>
              <a:t>极值</a:t>
            </a:r>
            <a:r>
              <a:rPr lang="en-US" altLang="zh-CN" b="1" dirty="0"/>
              <a:t>.</a:t>
            </a:r>
            <a:endParaRPr lang="en-US" altLang="zh-CN" b="1" dirty="0"/>
          </a:p>
        </p:txBody>
      </p:sp>
      <p:sp>
        <p:nvSpPr>
          <p:cNvPr id="39946" name="Text Box 2058"/>
          <p:cNvSpPr txBox="1">
            <a:spLocks noChangeArrowheads="1"/>
          </p:cNvSpPr>
          <p:nvPr/>
        </p:nvSpPr>
        <p:spPr bwMode="auto">
          <a:xfrm>
            <a:off x="6744072" y="2300328"/>
            <a:ext cx="3860800" cy="523220"/>
          </a:xfrm>
          <a:prstGeom prst="rect">
            <a:avLst/>
          </a:prstGeom>
          <a:noFill/>
          <a:ln w="9525">
            <a:noFill/>
            <a:miter lim="800000"/>
          </a:ln>
          <a:effectLst/>
        </p:spPr>
        <p:txBody>
          <a:bodyPr>
            <a:spAutoFit/>
          </a:bodyPr>
          <a:lstStyle/>
          <a:p>
            <a:pPr>
              <a:spcBef>
                <a:spcPct val="50000"/>
              </a:spcBef>
              <a:buFontTx/>
              <a:buNone/>
            </a:pPr>
            <a:r>
              <a:rPr lang="zh-CN" altLang="en-US" b="1" dirty="0"/>
              <a:t>极大值和</a:t>
            </a:r>
            <a:r>
              <a:rPr lang="zh-CN" altLang="en-US" b="1" dirty="0" smtClean="0"/>
              <a:t>极小值统称为</a:t>
            </a:r>
            <a:endParaRPr lang="zh-CN" altLang="en-US" b="1" dirty="0"/>
          </a:p>
        </p:txBody>
      </p:sp>
      <p:sp>
        <p:nvSpPr>
          <p:cNvPr id="39947" name="Text Box 2059"/>
          <p:cNvSpPr txBox="1">
            <a:spLocks noChangeArrowheads="1"/>
          </p:cNvSpPr>
          <p:nvPr/>
        </p:nvSpPr>
        <p:spPr bwMode="auto">
          <a:xfrm>
            <a:off x="671736" y="2895681"/>
            <a:ext cx="3048000" cy="519113"/>
          </a:xfrm>
          <a:prstGeom prst="rect">
            <a:avLst/>
          </a:prstGeom>
          <a:noFill/>
          <a:ln w="9525">
            <a:noFill/>
            <a:miter lim="800000"/>
          </a:ln>
          <a:effectLst/>
        </p:spPr>
        <p:txBody>
          <a:bodyPr>
            <a:spAutoFit/>
          </a:bodyPr>
          <a:lstStyle/>
          <a:p>
            <a:pPr>
              <a:spcBef>
                <a:spcPct val="50000"/>
              </a:spcBef>
              <a:buFontTx/>
              <a:buNone/>
            </a:pPr>
            <a:r>
              <a:rPr lang="zh-CN" altLang="en-US" b="1" dirty="0" smtClean="0">
                <a:solidFill>
                  <a:srgbClr val="FF0000"/>
                </a:solidFill>
              </a:rPr>
              <a:t>极值</a:t>
            </a:r>
            <a:r>
              <a:rPr lang="en-US" altLang="zh-CN" dirty="0"/>
              <a:t>,</a:t>
            </a:r>
            <a:endParaRPr lang="en-US" altLang="zh-CN" dirty="0"/>
          </a:p>
        </p:txBody>
      </p:sp>
      <p:sp>
        <p:nvSpPr>
          <p:cNvPr id="39948" name="Text Box 2060"/>
          <p:cNvSpPr txBox="1">
            <a:spLocks noChangeArrowheads="1"/>
          </p:cNvSpPr>
          <p:nvPr/>
        </p:nvSpPr>
        <p:spPr bwMode="auto">
          <a:xfrm>
            <a:off x="1631504" y="2909967"/>
            <a:ext cx="7112000" cy="519113"/>
          </a:xfrm>
          <a:prstGeom prst="rect">
            <a:avLst/>
          </a:prstGeom>
          <a:noFill/>
          <a:ln w="9525">
            <a:noFill/>
            <a:miter lim="800000"/>
          </a:ln>
          <a:effectLst/>
        </p:spPr>
        <p:txBody>
          <a:bodyPr>
            <a:spAutoFit/>
          </a:bodyPr>
          <a:lstStyle/>
          <a:p>
            <a:pPr>
              <a:spcBef>
                <a:spcPct val="50000"/>
              </a:spcBef>
              <a:buFontTx/>
              <a:buNone/>
            </a:pPr>
            <a:r>
              <a:rPr lang="zh-CN" altLang="en-US" b="1" dirty="0"/>
              <a:t>使函数取得极值的点称为</a:t>
            </a:r>
            <a:r>
              <a:rPr lang="zh-CN" altLang="en-US" b="1" dirty="0">
                <a:solidFill>
                  <a:srgbClr val="FF0000"/>
                </a:solidFill>
              </a:rPr>
              <a:t>极值点</a:t>
            </a:r>
            <a:r>
              <a:rPr lang="en-US" altLang="zh-CN" dirty="0">
                <a:solidFill>
                  <a:schemeClr val="tx2"/>
                </a:solidFill>
              </a:rPr>
              <a:t>.</a:t>
            </a:r>
            <a:endParaRPr lang="en-US" altLang="zh-CN" dirty="0">
              <a:solidFill>
                <a:schemeClr val="tx2"/>
              </a:solidFill>
            </a:endParaRPr>
          </a:p>
        </p:txBody>
      </p:sp>
      <p:graphicFrame>
        <p:nvGraphicFramePr>
          <p:cNvPr id="39965" name="Object 2077"/>
          <p:cNvGraphicFramePr>
            <a:graphicFrameLocks noChangeAspect="1"/>
          </p:cNvGraphicFramePr>
          <p:nvPr/>
        </p:nvGraphicFramePr>
        <p:xfrm>
          <a:off x="1830917" y="1676400"/>
          <a:ext cx="3774016" cy="444500"/>
        </p:xfrm>
        <a:graphic>
          <a:graphicData uri="http://schemas.openxmlformats.org/presentationml/2006/ole">
            <mc:AlternateContent xmlns:mc="http://schemas.openxmlformats.org/markup-compatibility/2006">
              <mc:Choice xmlns:v="urn:schemas-microsoft-com:vml" Requires="v">
                <p:oleObj spid="_x0000_s122479" name="Equation" r:id="rId1" imgW="67970400" imgH="10668000" progId="Equation.3">
                  <p:embed/>
                </p:oleObj>
              </mc:Choice>
              <mc:Fallback>
                <p:oleObj name="Equation" r:id="rId1" imgW="67970400" imgH="10668000" progId="Equation.3">
                  <p:embed/>
                  <p:pic>
                    <p:nvPicPr>
                      <p:cNvPr id="0" name="Object 2"/>
                      <p:cNvPicPr>
                        <a:picLocks noChangeAspect="1"/>
                      </p:cNvPicPr>
                      <p:nvPr/>
                    </p:nvPicPr>
                    <p:blipFill>
                      <a:blip r:embed="rId2">
                        <a:biLevel thresh="50000"/>
                        <a:grayscl/>
                      </a:blip>
                      <a:stretch>
                        <a:fillRect/>
                      </a:stretch>
                    </p:blipFill>
                    <p:spPr>
                      <a:xfrm>
                        <a:off x="1830917" y="1676400"/>
                        <a:ext cx="3774016" cy="444500"/>
                      </a:xfrm>
                      <a:prstGeom prst="rect">
                        <a:avLst/>
                      </a:prstGeom>
                      <a:noFill/>
                      <a:ln w="9525">
                        <a:noFill/>
                      </a:ln>
                    </p:spPr>
                  </p:pic>
                </p:oleObj>
              </mc:Fallback>
            </mc:AlternateContent>
          </a:graphicData>
        </a:graphic>
      </p:graphicFrame>
      <p:graphicFrame>
        <p:nvGraphicFramePr>
          <p:cNvPr id="39966" name="Object 2078"/>
          <p:cNvGraphicFramePr>
            <a:graphicFrameLocks noChangeAspect="1"/>
          </p:cNvGraphicFramePr>
          <p:nvPr/>
        </p:nvGraphicFramePr>
        <p:xfrm>
          <a:off x="5892800" y="1695450"/>
          <a:ext cx="4673600" cy="457200"/>
        </p:xfrm>
        <a:graphic>
          <a:graphicData uri="http://schemas.openxmlformats.org/presentationml/2006/ole">
            <mc:AlternateContent xmlns:mc="http://schemas.openxmlformats.org/markup-compatibility/2006">
              <mc:Choice xmlns:v="urn:schemas-microsoft-com:vml" Requires="v">
                <p:oleObj spid="_x0000_s122480" name="Equation" r:id="rId3" imgW="84124800" imgH="10972800" progId="Equation.3">
                  <p:embed/>
                </p:oleObj>
              </mc:Choice>
              <mc:Fallback>
                <p:oleObj name="Equation" r:id="rId3" imgW="84124800" imgH="10972800" progId="Equation.3">
                  <p:embed/>
                  <p:pic>
                    <p:nvPicPr>
                      <p:cNvPr id="0" name="Object 3"/>
                      <p:cNvPicPr>
                        <a:picLocks noChangeAspect="1"/>
                      </p:cNvPicPr>
                      <p:nvPr/>
                    </p:nvPicPr>
                    <p:blipFill>
                      <a:blip r:embed="rId4">
                        <a:biLevel thresh="50000"/>
                        <a:grayscl/>
                      </a:blip>
                      <a:stretch>
                        <a:fillRect/>
                      </a:stretch>
                    </p:blipFill>
                    <p:spPr>
                      <a:xfrm>
                        <a:off x="5892800" y="1695450"/>
                        <a:ext cx="4673600" cy="457200"/>
                      </a:xfrm>
                      <a:prstGeom prst="rect">
                        <a:avLst/>
                      </a:prstGeom>
                      <a:noFill/>
                      <a:ln w="9525">
                        <a:noFill/>
                      </a:ln>
                    </p:spPr>
                  </p:pic>
                </p:oleObj>
              </mc:Fallback>
            </mc:AlternateContent>
          </a:graphicData>
        </a:graphic>
      </p:graphicFrame>
      <p:graphicFrame>
        <p:nvGraphicFramePr>
          <p:cNvPr id="39967" name="Object 2079"/>
          <p:cNvGraphicFramePr>
            <a:graphicFrameLocks noChangeAspect="1"/>
          </p:cNvGraphicFramePr>
          <p:nvPr/>
        </p:nvGraphicFramePr>
        <p:xfrm>
          <a:off x="1625600" y="3873500"/>
          <a:ext cx="2692400" cy="508000"/>
        </p:xfrm>
        <a:graphic>
          <a:graphicData uri="http://schemas.openxmlformats.org/presentationml/2006/ole">
            <mc:AlternateContent xmlns:mc="http://schemas.openxmlformats.org/markup-compatibility/2006">
              <mc:Choice xmlns:v="urn:schemas-microsoft-com:vml" Requires="v">
                <p:oleObj spid="_x0000_s122481" name="Equation" r:id="rId5" imgW="48463200" imgH="12192000" progId="Equation.3">
                  <p:embed/>
                </p:oleObj>
              </mc:Choice>
              <mc:Fallback>
                <p:oleObj name="Equation" r:id="rId5" imgW="48463200" imgH="12192000" progId="Equation.3">
                  <p:embed/>
                  <p:pic>
                    <p:nvPicPr>
                      <p:cNvPr id="0" name="Object 4"/>
                      <p:cNvPicPr>
                        <a:picLocks noChangeAspect="1"/>
                      </p:cNvPicPr>
                      <p:nvPr/>
                    </p:nvPicPr>
                    <p:blipFill>
                      <a:blip r:embed="rId6">
                        <a:biLevel thresh="50000"/>
                        <a:grayscl/>
                      </a:blip>
                      <a:stretch>
                        <a:fillRect/>
                      </a:stretch>
                    </p:blipFill>
                    <p:spPr>
                      <a:xfrm>
                        <a:off x="1625600" y="3873500"/>
                        <a:ext cx="2692400" cy="508000"/>
                      </a:xfrm>
                      <a:prstGeom prst="rect">
                        <a:avLst/>
                      </a:prstGeom>
                      <a:noFill/>
                      <a:ln w="9525">
                        <a:noFill/>
                      </a:ln>
                    </p:spPr>
                  </p:pic>
                </p:oleObj>
              </mc:Fallback>
            </mc:AlternateContent>
          </a:graphicData>
        </a:graphic>
      </p:graphicFrame>
      <p:graphicFrame>
        <p:nvGraphicFramePr>
          <p:cNvPr id="39968" name="Object 2080"/>
          <p:cNvGraphicFramePr>
            <a:graphicFrameLocks noChangeAspect="1"/>
          </p:cNvGraphicFramePr>
          <p:nvPr/>
        </p:nvGraphicFramePr>
        <p:xfrm>
          <a:off x="1625627" y="4495800"/>
          <a:ext cx="2961217" cy="584200"/>
        </p:xfrm>
        <a:graphic>
          <a:graphicData uri="http://schemas.openxmlformats.org/presentationml/2006/ole">
            <mc:AlternateContent xmlns:mc="http://schemas.openxmlformats.org/markup-compatibility/2006">
              <mc:Choice xmlns:v="urn:schemas-microsoft-com:vml" Requires="v">
                <p:oleObj spid="_x0000_s122482" name="Equation" r:id="rId7" imgW="53340000" imgH="14020800" progId="Equation.3">
                  <p:embed/>
                </p:oleObj>
              </mc:Choice>
              <mc:Fallback>
                <p:oleObj name="Equation" r:id="rId7" imgW="53340000" imgH="14020800" progId="Equation.3">
                  <p:embed/>
                  <p:pic>
                    <p:nvPicPr>
                      <p:cNvPr id="0" name="Object 5"/>
                      <p:cNvPicPr>
                        <a:picLocks noChangeAspect="1"/>
                      </p:cNvPicPr>
                      <p:nvPr/>
                    </p:nvPicPr>
                    <p:blipFill>
                      <a:blip r:embed="rId8">
                        <a:biLevel thresh="50000"/>
                        <a:grayscl/>
                      </a:blip>
                      <a:stretch>
                        <a:fillRect/>
                      </a:stretch>
                    </p:blipFill>
                    <p:spPr>
                      <a:xfrm>
                        <a:off x="1625627" y="4495800"/>
                        <a:ext cx="2961217" cy="584200"/>
                      </a:xfrm>
                      <a:prstGeom prst="rect">
                        <a:avLst/>
                      </a:prstGeom>
                      <a:noFill/>
                      <a:ln w="9525">
                        <a:noFill/>
                      </a:ln>
                    </p:spPr>
                  </p:pic>
                </p:oleObj>
              </mc:Fallback>
            </mc:AlternateContent>
          </a:graphicData>
        </a:graphic>
      </p:graphicFrame>
      <p:graphicFrame>
        <p:nvGraphicFramePr>
          <p:cNvPr id="39969" name="Object 2081"/>
          <p:cNvGraphicFramePr>
            <a:graphicFrameLocks noChangeAspect="1"/>
          </p:cNvGraphicFramePr>
          <p:nvPr/>
        </p:nvGraphicFramePr>
        <p:xfrm>
          <a:off x="1625600" y="5416550"/>
          <a:ext cx="1320800" cy="317500"/>
        </p:xfrm>
        <a:graphic>
          <a:graphicData uri="http://schemas.openxmlformats.org/presentationml/2006/ole">
            <mc:AlternateContent xmlns:mc="http://schemas.openxmlformats.org/markup-compatibility/2006">
              <mc:Choice xmlns:v="urn:schemas-microsoft-com:vml" Requires="v">
                <p:oleObj spid="_x0000_s122483" name="Equation" r:id="rId9" imgW="23774400" imgH="7620000" progId="Equation.3">
                  <p:embed/>
                </p:oleObj>
              </mc:Choice>
              <mc:Fallback>
                <p:oleObj name="Equation" r:id="rId9" imgW="23774400" imgH="7620000" progId="Equation.3">
                  <p:embed/>
                  <p:pic>
                    <p:nvPicPr>
                      <p:cNvPr id="0" name="Object 6"/>
                      <p:cNvPicPr>
                        <a:picLocks noChangeAspect="1"/>
                      </p:cNvPicPr>
                      <p:nvPr/>
                    </p:nvPicPr>
                    <p:blipFill>
                      <a:blip r:embed="rId10">
                        <a:biLevel thresh="50000"/>
                        <a:grayscl/>
                      </a:blip>
                      <a:stretch>
                        <a:fillRect/>
                      </a:stretch>
                    </p:blipFill>
                    <p:spPr>
                      <a:xfrm>
                        <a:off x="1625600" y="5416550"/>
                        <a:ext cx="1320800" cy="317500"/>
                      </a:xfrm>
                      <a:prstGeom prst="rect">
                        <a:avLst/>
                      </a:prstGeom>
                      <a:noFill/>
                      <a:ln w="9525">
                        <a:noFill/>
                      </a:ln>
                    </p:spPr>
                  </p:pic>
                </p:oleObj>
              </mc:Fallback>
            </mc:AlternateContent>
          </a:graphicData>
        </a:graphic>
      </p:graphicFrame>
      <p:graphicFrame>
        <p:nvGraphicFramePr>
          <p:cNvPr id="39970" name="Object 2082"/>
          <p:cNvGraphicFramePr>
            <a:graphicFrameLocks noChangeAspect="1"/>
          </p:cNvGraphicFramePr>
          <p:nvPr/>
        </p:nvGraphicFramePr>
        <p:xfrm>
          <a:off x="3215683" y="1100138"/>
          <a:ext cx="4823884" cy="469900"/>
        </p:xfrm>
        <a:graphic>
          <a:graphicData uri="http://schemas.openxmlformats.org/presentationml/2006/ole">
            <mc:AlternateContent xmlns:mc="http://schemas.openxmlformats.org/markup-compatibility/2006">
              <mc:Choice xmlns:v="urn:schemas-microsoft-com:vml" Requires="v">
                <p:oleObj spid="_x0000_s122484" name="Equation" r:id="rId11" imgW="86868000" imgH="11277600" progId="Equation.3">
                  <p:embed/>
                </p:oleObj>
              </mc:Choice>
              <mc:Fallback>
                <p:oleObj name="Equation" r:id="rId11" imgW="86868000" imgH="11277600" progId="Equation.3">
                  <p:embed/>
                  <p:pic>
                    <p:nvPicPr>
                      <p:cNvPr id="0" name="Object 7"/>
                      <p:cNvPicPr>
                        <a:picLocks noChangeAspect="1"/>
                      </p:cNvPicPr>
                      <p:nvPr/>
                    </p:nvPicPr>
                    <p:blipFill>
                      <a:blip r:embed="rId12">
                        <a:biLevel thresh="50000"/>
                        <a:grayscl/>
                      </a:blip>
                      <a:stretch>
                        <a:fillRect/>
                      </a:stretch>
                    </p:blipFill>
                    <p:spPr>
                      <a:xfrm>
                        <a:off x="3215683" y="1100138"/>
                        <a:ext cx="4823884" cy="469900"/>
                      </a:xfrm>
                      <a:prstGeom prst="rect">
                        <a:avLst/>
                      </a:prstGeom>
                      <a:noFill/>
                      <a:ln w="9525">
                        <a:noFill/>
                      </a:ln>
                    </p:spPr>
                  </p:pic>
                </p:oleObj>
              </mc:Fallback>
            </mc:AlternateContent>
          </a:graphicData>
        </a:graphic>
      </p:graphicFrame>
      <p:sp>
        <p:nvSpPr>
          <p:cNvPr id="39971" name="Text Box 2083"/>
          <p:cNvSpPr txBox="1">
            <a:spLocks noChangeArrowheads="1"/>
          </p:cNvSpPr>
          <p:nvPr/>
        </p:nvSpPr>
        <p:spPr bwMode="auto">
          <a:xfrm>
            <a:off x="8112224" y="1066801"/>
            <a:ext cx="2348720" cy="523220"/>
          </a:xfrm>
          <a:prstGeom prst="rect">
            <a:avLst/>
          </a:prstGeom>
          <a:noFill/>
          <a:ln w="9525">
            <a:noFill/>
            <a:miter lim="800000"/>
          </a:ln>
          <a:effectLst/>
        </p:spPr>
        <p:txBody>
          <a:bodyPr wrap="none">
            <a:spAutoFit/>
          </a:bodyPr>
          <a:lstStyle/>
          <a:p>
            <a:pPr>
              <a:spcBef>
                <a:spcPct val="50000"/>
              </a:spcBef>
              <a:buFontTx/>
              <a:buNone/>
            </a:pPr>
            <a:r>
              <a:rPr lang="zh-CN" altLang="en-US" b="1" dirty="0"/>
              <a:t>的某邻域内有</a:t>
            </a:r>
            <a:endParaRPr lang="zh-CN" altLang="en-US" sz="3200" b="1" dirty="0">
              <a:ea typeface="宋体" panose="02010600030101010101" pitchFamily="2" charset="-122"/>
            </a:endParaRPr>
          </a:p>
        </p:txBody>
      </p:sp>
      <p:grpSp>
        <p:nvGrpSpPr>
          <p:cNvPr id="2" name="Group 2133"/>
          <p:cNvGrpSpPr/>
          <p:nvPr/>
        </p:nvGrpSpPr>
        <p:grpSpPr bwMode="auto">
          <a:xfrm>
            <a:off x="9550454" y="3886202"/>
            <a:ext cx="1784351" cy="1979613"/>
            <a:chOff x="3168" y="1584"/>
            <a:chExt cx="843" cy="1247"/>
          </a:xfrm>
        </p:grpSpPr>
        <p:graphicFrame>
          <p:nvGraphicFramePr>
            <p:cNvPr id="40012" name="Object 2124"/>
            <p:cNvGraphicFramePr>
              <a:graphicFrameLocks noChangeAspect="1"/>
            </p:cNvGraphicFramePr>
            <p:nvPr/>
          </p:nvGraphicFramePr>
          <p:xfrm>
            <a:off x="3168" y="1671"/>
            <a:ext cx="843" cy="1137"/>
          </p:xfrm>
          <a:graphic>
            <a:graphicData uri="http://schemas.openxmlformats.org/presentationml/2006/ole">
              <mc:AlternateContent xmlns:mc="http://schemas.openxmlformats.org/markup-compatibility/2006">
                <mc:Choice xmlns:v="urn:schemas-microsoft-com:vml" Requires="v">
                  <p:oleObj spid="_x0000_s122485" name="位图图像" r:id="rId13" imgW="876300" imgH="1181100" progId="PBrush">
                    <p:embed/>
                  </p:oleObj>
                </mc:Choice>
                <mc:Fallback>
                  <p:oleObj name="位图图像" r:id="rId13" imgW="876300" imgH="1181100" progId="PBrush">
                    <p:embed/>
                    <p:pic>
                      <p:nvPicPr>
                        <p:cNvPr id="0" name="Object 17"/>
                        <p:cNvPicPr>
                          <a:picLocks noChangeAspect="1"/>
                        </p:cNvPicPr>
                        <p:nvPr/>
                      </p:nvPicPr>
                      <p:blipFill>
                        <a:blip r:embed="rId14"/>
                        <a:stretch>
                          <a:fillRect/>
                        </a:stretch>
                      </p:blipFill>
                      <p:spPr>
                        <a:xfrm>
                          <a:off x="3168" y="1671"/>
                          <a:ext cx="843" cy="1137"/>
                        </a:xfrm>
                        <a:prstGeom prst="rect">
                          <a:avLst/>
                        </a:prstGeom>
                        <a:noFill/>
                        <a:ln w="9525">
                          <a:noFill/>
                        </a:ln>
                      </p:spPr>
                    </p:pic>
                  </p:oleObj>
                </mc:Fallback>
              </mc:AlternateContent>
            </a:graphicData>
          </a:graphic>
        </p:graphicFrame>
        <p:graphicFrame>
          <p:nvGraphicFramePr>
            <p:cNvPr id="39951" name="Object 2063"/>
            <p:cNvGraphicFramePr>
              <a:graphicFrameLocks noChangeAspect="1"/>
            </p:cNvGraphicFramePr>
            <p:nvPr/>
          </p:nvGraphicFramePr>
          <p:xfrm>
            <a:off x="3264" y="2640"/>
            <a:ext cx="144" cy="152"/>
          </p:xfrm>
          <a:graphic>
            <a:graphicData uri="http://schemas.openxmlformats.org/presentationml/2006/ole">
              <mc:AlternateContent xmlns:mc="http://schemas.openxmlformats.org/markup-compatibility/2006">
                <mc:Choice xmlns:v="urn:schemas-microsoft-com:vml" Requires="v">
                  <p:oleObj spid="_x0000_s122486" name="Equation" r:id="rId15" imgW="5486400" imgH="5791200" progId="Equation.3">
                    <p:embed/>
                  </p:oleObj>
                </mc:Choice>
                <mc:Fallback>
                  <p:oleObj name="Equation" r:id="rId15" imgW="5486400" imgH="5791200" progId="Equation.3">
                    <p:embed/>
                    <p:pic>
                      <p:nvPicPr>
                        <p:cNvPr id="0" name="Object 18"/>
                        <p:cNvPicPr>
                          <a:picLocks noChangeAspect="1"/>
                        </p:cNvPicPr>
                        <p:nvPr/>
                      </p:nvPicPr>
                      <p:blipFill>
                        <a:blip r:embed="rId16"/>
                        <a:stretch>
                          <a:fillRect/>
                        </a:stretch>
                      </p:blipFill>
                      <p:spPr>
                        <a:xfrm>
                          <a:off x="3264" y="2640"/>
                          <a:ext cx="144" cy="152"/>
                        </a:xfrm>
                        <a:prstGeom prst="rect">
                          <a:avLst/>
                        </a:prstGeom>
                        <a:noFill/>
                        <a:ln w="9525">
                          <a:noFill/>
                        </a:ln>
                      </p:spPr>
                    </p:pic>
                  </p:oleObj>
                </mc:Fallback>
              </mc:AlternateContent>
            </a:graphicData>
          </a:graphic>
        </p:graphicFrame>
        <p:graphicFrame>
          <p:nvGraphicFramePr>
            <p:cNvPr id="39952" name="Object 2064"/>
            <p:cNvGraphicFramePr>
              <a:graphicFrameLocks noChangeAspect="1"/>
            </p:cNvGraphicFramePr>
            <p:nvPr/>
          </p:nvGraphicFramePr>
          <p:xfrm>
            <a:off x="3832" y="2448"/>
            <a:ext cx="152" cy="200"/>
          </p:xfrm>
          <a:graphic>
            <a:graphicData uri="http://schemas.openxmlformats.org/presentationml/2006/ole">
              <mc:AlternateContent xmlns:mc="http://schemas.openxmlformats.org/markup-compatibility/2006">
                <mc:Choice xmlns:v="urn:schemas-microsoft-com:vml" Requires="v">
                  <p:oleObj spid="_x0000_s122487" name="Equation" r:id="rId17" imgW="5791200" imgH="7620000" progId="Equation.3">
                    <p:embed/>
                  </p:oleObj>
                </mc:Choice>
                <mc:Fallback>
                  <p:oleObj name="Equation" r:id="rId17" imgW="5791200" imgH="7620000" progId="Equation.3">
                    <p:embed/>
                    <p:pic>
                      <p:nvPicPr>
                        <p:cNvPr id="0" name="Object 19"/>
                        <p:cNvPicPr>
                          <a:picLocks noChangeAspect="1"/>
                        </p:cNvPicPr>
                        <p:nvPr/>
                      </p:nvPicPr>
                      <p:blipFill>
                        <a:blip r:embed="rId18"/>
                        <a:stretch>
                          <a:fillRect/>
                        </a:stretch>
                      </p:blipFill>
                      <p:spPr>
                        <a:xfrm>
                          <a:off x="3832" y="2448"/>
                          <a:ext cx="152" cy="200"/>
                        </a:xfrm>
                        <a:prstGeom prst="rect">
                          <a:avLst/>
                        </a:prstGeom>
                        <a:noFill/>
                        <a:ln w="9525">
                          <a:noFill/>
                        </a:ln>
                      </p:spPr>
                    </p:pic>
                  </p:oleObj>
                </mc:Fallback>
              </mc:AlternateContent>
            </a:graphicData>
          </a:graphic>
        </p:graphicFrame>
        <p:graphicFrame>
          <p:nvGraphicFramePr>
            <p:cNvPr id="39973" name="Object 2085"/>
            <p:cNvGraphicFramePr>
              <a:graphicFrameLocks noChangeAspect="1"/>
            </p:cNvGraphicFramePr>
            <p:nvPr/>
          </p:nvGraphicFramePr>
          <p:xfrm>
            <a:off x="3604" y="1584"/>
            <a:ext cx="136" cy="136"/>
          </p:xfrm>
          <a:graphic>
            <a:graphicData uri="http://schemas.openxmlformats.org/presentationml/2006/ole">
              <mc:AlternateContent xmlns:mc="http://schemas.openxmlformats.org/markup-compatibility/2006">
                <mc:Choice xmlns:v="urn:schemas-microsoft-com:vml" Requires="v">
                  <p:oleObj spid="_x0000_s122488" name="Equation" r:id="rId19" imgW="5181600" imgH="5181600" progId="Equation.3">
                    <p:embed/>
                  </p:oleObj>
                </mc:Choice>
                <mc:Fallback>
                  <p:oleObj name="Equation" r:id="rId19" imgW="5181600" imgH="5181600" progId="Equation.3">
                    <p:embed/>
                    <p:pic>
                      <p:nvPicPr>
                        <p:cNvPr id="0" name="Object 20"/>
                        <p:cNvPicPr>
                          <a:picLocks noChangeAspect="1"/>
                        </p:cNvPicPr>
                        <p:nvPr/>
                      </p:nvPicPr>
                      <p:blipFill>
                        <a:blip r:embed="rId20"/>
                        <a:stretch>
                          <a:fillRect/>
                        </a:stretch>
                      </p:blipFill>
                      <p:spPr>
                        <a:xfrm>
                          <a:off x="3604" y="1584"/>
                          <a:ext cx="136" cy="136"/>
                        </a:xfrm>
                        <a:prstGeom prst="rect">
                          <a:avLst/>
                        </a:prstGeom>
                        <a:noFill/>
                        <a:ln w="9525">
                          <a:noFill/>
                        </a:ln>
                      </p:spPr>
                    </p:pic>
                  </p:oleObj>
                </mc:Fallback>
              </mc:AlternateContent>
            </a:graphicData>
          </a:graphic>
        </p:graphicFrame>
        <p:sp>
          <p:nvSpPr>
            <p:cNvPr id="40009" name="Line 2121"/>
            <p:cNvSpPr>
              <a:spLocks noChangeShapeType="1"/>
            </p:cNvSpPr>
            <p:nvPr/>
          </p:nvSpPr>
          <p:spPr bwMode="auto">
            <a:xfrm flipH="1" flipV="1">
              <a:off x="3574" y="1584"/>
              <a:ext cx="0" cy="240"/>
            </a:xfrm>
            <a:prstGeom prst="line">
              <a:avLst/>
            </a:prstGeom>
            <a:noFill/>
            <a:ln w="19050">
              <a:solidFill>
                <a:schemeClr val="tx1"/>
              </a:solidFill>
              <a:round/>
              <a:tailEnd type="triangle" w="sm" len="med"/>
            </a:ln>
            <a:effectLst/>
          </p:spPr>
          <p:txBody>
            <a:bodyPr/>
            <a:lstStyle/>
            <a:p>
              <a:endParaRPr lang="zh-CN" altLang="en-US"/>
            </a:p>
          </p:txBody>
        </p:sp>
        <p:sp>
          <p:nvSpPr>
            <p:cNvPr id="40010" name="Line 2122"/>
            <p:cNvSpPr>
              <a:spLocks noChangeShapeType="1"/>
            </p:cNvSpPr>
            <p:nvPr/>
          </p:nvSpPr>
          <p:spPr bwMode="auto">
            <a:xfrm flipH="1">
              <a:off x="3370" y="2618"/>
              <a:ext cx="213" cy="213"/>
            </a:xfrm>
            <a:prstGeom prst="line">
              <a:avLst/>
            </a:prstGeom>
            <a:noFill/>
            <a:ln w="19050">
              <a:solidFill>
                <a:schemeClr val="tx1"/>
              </a:solidFill>
              <a:round/>
              <a:tailEnd type="triangle" w="sm" len="med"/>
            </a:ln>
            <a:effectLst/>
          </p:spPr>
          <p:txBody>
            <a:bodyPr/>
            <a:lstStyle/>
            <a:p>
              <a:endParaRPr lang="zh-CN" altLang="en-US"/>
            </a:p>
          </p:txBody>
        </p:sp>
        <p:sp>
          <p:nvSpPr>
            <p:cNvPr id="40011" name="Line 2123"/>
            <p:cNvSpPr>
              <a:spLocks noChangeShapeType="1"/>
            </p:cNvSpPr>
            <p:nvPr/>
          </p:nvSpPr>
          <p:spPr bwMode="auto">
            <a:xfrm>
              <a:off x="3583" y="2625"/>
              <a:ext cx="384" cy="48"/>
            </a:xfrm>
            <a:prstGeom prst="line">
              <a:avLst/>
            </a:prstGeom>
            <a:noFill/>
            <a:ln w="19050">
              <a:solidFill>
                <a:schemeClr val="tx1"/>
              </a:solidFill>
              <a:round/>
              <a:tailEnd type="triangle" w="sm" len="med"/>
            </a:ln>
            <a:effectLst/>
          </p:spPr>
          <p:txBody>
            <a:bodyPr/>
            <a:lstStyle/>
            <a:p>
              <a:endParaRPr lang="zh-CN" altLang="en-US"/>
            </a:p>
          </p:txBody>
        </p:sp>
        <p:graphicFrame>
          <p:nvGraphicFramePr>
            <p:cNvPr id="40016" name="Object 2128"/>
            <p:cNvGraphicFramePr>
              <a:graphicFrameLocks noChangeAspect="1"/>
            </p:cNvGraphicFramePr>
            <p:nvPr/>
          </p:nvGraphicFramePr>
          <p:xfrm>
            <a:off x="3504" y="2638"/>
            <a:ext cx="181" cy="188"/>
          </p:xfrm>
          <a:graphic>
            <a:graphicData uri="http://schemas.openxmlformats.org/presentationml/2006/ole">
              <mc:AlternateContent xmlns:mc="http://schemas.openxmlformats.org/markup-compatibility/2006">
                <mc:Choice xmlns:v="urn:schemas-microsoft-com:vml" Requires="v">
                  <p:oleObj spid="_x0000_s122489" name="Equation" r:id="rId21" imgW="7315200" imgH="7620000" progId="Equation.3">
                    <p:embed/>
                  </p:oleObj>
                </mc:Choice>
                <mc:Fallback>
                  <p:oleObj name="Equation" r:id="rId21" imgW="7315200" imgH="7620000" progId="Equation.3">
                    <p:embed/>
                    <p:pic>
                      <p:nvPicPr>
                        <p:cNvPr id="0" name="Object 21"/>
                        <p:cNvPicPr>
                          <a:picLocks noChangeAspect="1"/>
                        </p:cNvPicPr>
                        <p:nvPr/>
                      </p:nvPicPr>
                      <p:blipFill>
                        <a:blip r:embed="rId22"/>
                        <a:stretch>
                          <a:fillRect/>
                        </a:stretch>
                      </p:blipFill>
                      <p:spPr>
                        <a:xfrm>
                          <a:off x="3504" y="2638"/>
                          <a:ext cx="181" cy="188"/>
                        </a:xfrm>
                        <a:prstGeom prst="rect">
                          <a:avLst/>
                        </a:prstGeom>
                        <a:noFill/>
                        <a:ln w="9525">
                          <a:noFill/>
                        </a:ln>
                      </p:spPr>
                    </p:pic>
                  </p:oleObj>
                </mc:Fallback>
              </mc:AlternateContent>
            </a:graphicData>
          </a:graphic>
        </p:graphicFrame>
      </p:grpSp>
      <p:sp>
        <p:nvSpPr>
          <p:cNvPr id="39953" name="Rectangle 2065"/>
          <p:cNvSpPr>
            <a:spLocks noChangeArrowheads="1"/>
          </p:cNvSpPr>
          <p:nvPr/>
        </p:nvSpPr>
        <p:spPr bwMode="auto">
          <a:xfrm>
            <a:off x="9347200" y="3810000"/>
            <a:ext cx="2336800" cy="2209800"/>
          </a:xfrm>
          <a:prstGeom prst="rect">
            <a:avLst/>
          </a:prstGeom>
          <a:solidFill>
            <a:schemeClr val="bg1"/>
          </a:solidFill>
          <a:ln w="9525">
            <a:solidFill>
              <a:schemeClr val="bg1"/>
            </a:solidFill>
            <a:miter lim="800000"/>
          </a:ln>
          <a:effectLst/>
        </p:spPr>
        <p:txBody>
          <a:bodyPr wrap="none" anchor="ctr"/>
          <a:lstStyle/>
          <a:p>
            <a:endParaRPr lang="zh-CN" altLang="en-US"/>
          </a:p>
        </p:txBody>
      </p:sp>
      <p:grpSp>
        <p:nvGrpSpPr>
          <p:cNvPr id="3" name="Group 2137"/>
          <p:cNvGrpSpPr/>
          <p:nvPr/>
        </p:nvGrpSpPr>
        <p:grpSpPr bwMode="auto">
          <a:xfrm>
            <a:off x="9154584" y="4038607"/>
            <a:ext cx="2336800" cy="1725613"/>
            <a:chOff x="4325" y="2544"/>
            <a:chExt cx="1104" cy="1087"/>
          </a:xfrm>
        </p:grpSpPr>
        <p:graphicFrame>
          <p:nvGraphicFramePr>
            <p:cNvPr id="40004" name="Object 2116"/>
            <p:cNvGraphicFramePr>
              <a:graphicFrameLocks noChangeAspect="1"/>
            </p:cNvGraphicFramePr>
            <p:nvPr/>
          </p:nvGraphicFramePr>
          <p:xfrm>
            <a:off x="4325" y="2720"/>
            <a:ext cx="1104" cy="911"/>
          </p:xfrm>
          <a:graphic>
            <a:graphicData uri="http://schemas.openxmlformats.org/presentationml/2006/ole">
              <mc:AlternateContent xmlns:mc="http://schemas.openxmlformats.org/markup-compatibility/2006">
                <mc:Choice xmlns:v="urn:schemas-microsoft-com:vml" Requires="v">
                  <p:oleObj spid="_x0000_s122490" name="位图图像" r:id="rId23" imgW="1143000" imgH="942975" progId="PBrush">
                    <p:embed/>
                  </p:oleObj>
                </mc:Choice>
                <mc:Fallback>
                  <p:oleObj name="位图图像" r:id="rId23" imgW="1143000" imgH="942975" progId="PBrush">
                    <p:embed/>
                    <p:pic>
                      <p:nvPicPr>
                        <p:cNvPr id="0" name="Object 12"/>
                        <p:cNvPicPr>
                          <a:picLocks noChangeAspect="1"/>
                        </p:cNvPicPr>
                        <p:nvPr/>
                      </p:nvPicPr>
                      <p:blipFill>
                        <a:blip r:embed="rId24"/>
                        <a:stretch>
                          <a:fillRect/>
                        </a:stretch>
                      </p:blipFill>
                      <p:spPr>
                        <a:xfrm>
                          <a:off x="4325" y="2720"/>
                          <a:ext cx="1104" cy="911"/>
                        </a:xfrm>
                        <a:prstGeom prst="rect">
                          <a:avLst/>
                        </a:prstGeom>
                        <a:noFill/>
                        <a:ln w="9525">
                          <a:noFill/>
                        </a:ln>
                      </p:spPr>
                    </p:pic>
                  </p:oleObj>
                </mc:Fallback>
              </mc:AlternateContent>
            </a:graphicData>
          </a:graphic>
        </p:graphicFrame>
        <p:sp>
          <p:nvSpPr>
            <p:cNvPr id="40005" name="Line 2117"/>
            <p:cNvSpPr>
              <a:spLocks noChangeShapeType="1"/>
            </p:cNvSpPr>
            <p:nvPr/>
          </p:nvSpPr>
          <p:spPr bwMode="auto">
            <a:xfrm flipV="1">
              <a:off x="4871" y="2545"/>
              <a:ext cx="0" cy="453"/>
            </a:xfrm>
            <a:prstGeom prst="line">
              <a:avLst/>
            </a:prstGeom>
            <a:noFill/>
            <a:ln w="19050">
              <a:solidFill>
                <a:schemeClr val="tx1"/>
              </a:solidFill>
              <a:round/>
              <a:tailEnd type="triangle" w="sm" len="med"/>
            </a:ln>
            <a:effectLst/>
          </p:spPr>
          <p:txBody>
            <a:bodyPr/>
            <a:lstStyle/>
            <a:p>
              <a:endParaRPr lang="zh-CN" altLang="en-US"/>
            </a:p>
          </p:txBody>
        </p:sp>
        <p:sp>
          <p:nvSpPr>
            <p:cNvPr id="40006" name="Line 2118"/>
            <p:cNvSpPr>
              <a:spLocks noChangeShapeType="1"/>
            </p:cNvSpPr>
            <p:nvPr/>
          </p:nvSpPr>
          <p:spPr bwMode="auto">
            <a:xfrm>
              <a:off x="4871" y="2977"/>
              <a:ext cx="528" cy="145"/>
            </a:xfrm>
            <a:prstGeom prst="line">
              <a:avLst/>
            </a:prstGeom>
            <a:noFill/>
            <a:ln w="19050">
              <a:solidFill>
                <a:schemeClr val="tx1"/>
              </a:solidFill>
              <a:round/>
              <a:tailEnd type="triangle" w="sm" len="med"/>
            </a:ln>
            <a:effectLst/>
          </p:spPr>
          <p:txBody>
            <a:bodyPr/>
            <a:lstStyle/>
            <a:p>
              <a:endParaRPr lang="zh-CN" altLang="en-US"/>
            </a:p>
          </p:txBody>
        </p:sp>
        <p:sp>
          <p:nvSpPr>
            <p:cNvPr id="40007" name="Line 2119"/>
            <p:cNvSpPr>
              <a:spLocks noChangeShapeType="1"/>
            </p:cNvSpPr>
            <p:nvPr/>
          </p:nvSpPr>
          <p:spPr bwMode="auto">
            <a:xfrm flipH="1">
              <a:off x="4439" y="2977"/>
              <a:ext cx="432" cy="144"/>
            </a:xfrm>
            <a:prstGeom prst="line">
              <a:avLst/>
            </a:prstGeom>
            <a:noFill/>
            <a:ln w="19050">
              <a:solidFill>
                <a:schemeClr val="tx1"/>
              </a:solidFill>
              <a:round/>
              <a:tailEnd type="triangle" w="sm" len="med"/>
            </a:ln>
            <a:effectLst/>
          </p:spPr>
          <p:txBody>
            <a:bodyPr/>
            <a:lstStyle/>
            <a:p>
              <a:endParaRPr lang="zh-CN" altLang="en-US"/>
            </a:p>
          </p:txBody>
        </p:sp>
        <p:graphicFrame>
          <p:nvGraphicFramePr>
            <p:cNvPr id="39976" name="Object 2088"/>
            <p:cNvGraphicFramePr>
              <a:graphicFrameLocks noChangeAspect="1"/>
            </p:cNvGraphicFramePr>
            <p:nvPr/>
          </p:nvGraphicFramePr>
          <p:xfrm>
            <a:off x="4439" y="2929"/>
            <a:ext cx="144" cy="152"/>
          </p:xfrm>
          <a:graphic>
            <a:graphicData uri="http://schemas.openxmlformats.org/presentationml/2006/ole">
              <mc:AlternateContent xmlns:mc="http://schemas.openxmlformats.org/markup-compatibility/2006">
                <mc:Choice xmlns:v="urn:schemas-microsoft-com:vml" Requires="v">
                  <p:oleObj spid="_x0000_s122491" name="Equation" r:id="rId25" imgW="5486400" imgH="5791200" progId="Equation.3">
                    <p:embed/>
                  </p:oleObj>
                </mc:Choice>
                <mc:Fallback>
                  <p:oleObj name="Equation" r:id="rId25" imgW="5486400" imgH="5791200" progId="Equation.3">
                    <p:embed/>
                    <p:pic>
                      <p:nvPicPr>
                        <p:cNvPr id="0" name="Object 13"/>
                        <p:cNvPicPr>
                          <a:picLocks noChangeAspect="1"/>
                        </p:cNvPicPr>
                        <p:nvPr/>
                      </p:nvPicPr>
                      <p:blipFill>
                        <a:blip r:embed="rId26"/>
                        <a:stretch>
                          <a:fillRect/>
                        </a:stretch>
                      </p:blipFill>
                      <p:spPr>
                        <a:xfrm>
                          <a:off x="4439" y="2929"/>
                          <a:ext cx="144" cy="152"/>
                        </a:xfrm>
                        <a:prstGeom prst="rect">
                          <a:avLst/>
                        </a:prstGeom>
                        <a:noFill/>
                        <a:ln w="9525">
                          <a:noFill/>
                        </a:ln>
                      </p:spPr>
                    </p:pic>
                  </p:oleObj>
                </mc:Fallback>
              </mc:AlternateContent>
            </a:graphicData>
          </a:graphic>
        </p:graphicFrame>
        <p:graphicFrame>
          <p:nvGraphicFramePr>
            <p:cNvPr id="39977" name="Object 2089"/>
            <p:cNvGraphicFramePr>
              <a:graphicFrameLocks noChangeAspect="1"/>
            </p:cNvGraphicFramePr>
            <p:nvPr/>
          </p:nvGraphicFramePr>
          <p:xfrm>
            <a:off x="5272" y="2880"/>
            <a:ext cx="152" cy="200"/>
          </p:xfrm>
          <a:graphic>
            <a:graphicData uri="http://schemas.openxmlformats.org/presentationml/2006/ole">
              <mc:AlternateContent xmlns:mc="http://schemas.openxmlformats.org/markup-compatibility/2006">
                <mc:Choice xmlns:v="urn:schemas-microsoft-com:vml" Requires="v">
                  <p:oleObj spid="_x0000_s122492" name="Equation" r:id="rId27" imgW="5791200" imgH="7620000" progId="Equation.3">
                    <p:embed/>
                  </p:oleObj>
                </mc:Choice>
                <mc:Fallback>
                  <p:oleObj name="Equation" r:id="rId27" imgW="5791200" imgH="7620000" progId="Equation.3">
                    <p:embed/>
                    <p:pic>
                      <p:nvPicPr>
                        <p:cNvPr id="0" name="Object 14"/>
                        <p:cNvPicPr>
                          <a:picLocks noChangeAspect="1"/>
                        </p:cNvPicPr>
                        <p:nvPr/>
                      </p:nvPicPr>
                      <p:blipFill>
                        <a:blip r:embed="rId28"/>
                        <a:stretch>
                          <a:fillRect/>
                        </a:stretch>
                      </p:blipFill>
                      <p:spPr>
                        <a:xfrm>
                          <a:off x="5272" y="2880"/>
                          <a:ext cx="152" cy="200"/>
                        </a:xfrm>
                        <a:prstGeom prst="rect">
                          <a:avLst/>
                        </a:prstGeom>
                        <a:noFill/>
                        <a:ln w="9525">
                          <a:noFill/>
                        </a:ln>
                      </p:spPr>
                    </p:pic>
                  </p:oleObj>
                </mc:Fallback>
              </mc:AlternateContent>
            </a:graphicData>
          </a:graphic>
        </p:graphicFrame>
        <p:graphicFrame>
          <p:nvGraphicFramePr>
            <p:cNvPr id="39978" name="Object 2090"/>
            <p:cNvGraphicFramePr>
              <a:graphicFrameLocks noChangeAspect="1"/>
            </p:cNvGraphicFramePr>
            <p:nvPr/>
          </p:nvGraphicFramePr>
          <p:xfrm>
            <a:off x="4704" y="2544"/>
            <a:ext cx="136" cy="136"/>
          </p:xfrm>
          <a:graphic>
            <a:graphicData uri="http://schemas.openxmlformats.org/presentationml/2006/ole">
              <mc:AlternateContent xmlns:mc="http://schemas.openxmlformats.org/markup-compatibility/2006">
                <mc:Choice xmlns:v="urn:schemas-microsoft-com:vml" Requires="v">
                  <p:oleObj spid="_x0000_s122493" name="Equation" r:id="rId29" imgW="5181600" imgH="5181600" progId="Equation.3">
                    <p:embed/>
                  </p:oleObj>
                </mc:Choice>
                <mc:Fallback>
                  <p:oleObj name="Equation" r:id="rId29" imgW="5181600" imgH="5181600" progId="Equation.3">
                    <p:embed/>
                    <p:pic>
                      <p:nvPicPr>
                        <p:cNvPr id="0" name="Object 15"/>
                        <p:cNvPicPr>
                          <a:picLocks noChangeAspect="1"/>
                        </p:cNvPicPr>
                        <p:nvPr/>
                      </p:nvPicPr>
                      <p:blipFill>
                        <a:blip r:embed="rId30"/>
                        <a:stretch>
                          <a:fillRect/>
                        </a:stretch>
                      </p:blipFill>
                      <p:spPr>
                        <a:xfrm>
                          <a:off x="4704" y="2544"/>
                          <a:ext cx="136" cy="136"/>
                        </a:xfrm>
                        <a:prstGeom prst="rect">
                          <a:avLst/>
                        </a:prstGeom>
                        <a:noFill/>
                        <a:ln w="9525">
                          <a:noFill/>
                        </a:ln>
                      </p:spPr>
                    </p:pic>
                  </p:oleObj>
                </mc:Fallback>
              </mc:AlternateContent>
            </a:graphicData>
          </a:graphic>
        </p:graphicFrame>
        <p:graphicFrame>
          <p:nvGraphicFramePr>
            <p:cNvPr id="40018" name="Object 2130"/>
            <p:cNvGraphicFramePr>
              <a:graphicFrameLocks noChangeAspect="1"/>
            </p:cNvGraphicFramePr>
            <p:nvPr/>
          </p:nvGraphicFramePr>
          <p:xfrm>
            <a:off x="4896" y="2811"/>
            <a:ext cx="181" cy="188"/>
          </p:xfrm>
          <a:graphic>
            <a:graphicData uri="http://schemas.openxmlformats.org/presentationml/2006/ole">
              <mc:AlternateContent xmlns:mc="http://schemas.openxmlformats.org/markup-compatibility/2006">
                <mc:Choice xmlns:v="urn:schemas-microsoft-com:vml" Requires="v">
                  <p:oleObj spid="_x0000_s122494" name="Equation" r:id="rId31" imgW="7315200" imgH="7620000" progId="Equation.3">
                    <p:embed/>
                  </p:oleObj>
                </mc:Choice>
                <mc:Fallback>
                  <p:oleObj name="Equation" r:id="rId31" imgW="7315200" imgH="7620000" progId="Equation.3">
                    <p:embed/>
                    <p:pic>
                      <p:nvPicPr>
                        <p:cNvPr id="0" name="Object 16"/>
                        <p:cNvPicPr>
                          <a:picLocks noChangeAspect="1"/>
                        </p:cNvPicPr>
                        <p:nvPr/>
                      </p:nvPicPr>
                      <p:blipFill>
                        <a:blip r:embed="rId22"/>
                        <a:stretch>
                          <a:fillRect/>
                        </a:stretch>
                      </p:blipFill>
                      <p:spPr>
                        <a:xfrm>
                          <a:off x="4896" y="2811"/>
                          <a:ext cx="181" cy="188"/>
                        </a:xfrm>
                        <a:prstGeom prst="rect">
                          <a:avLst/>
                        </a:prstGeom>
                        <a:noFill/>
                        <a:ln w="9525">
                          <a:noFill/>
                        </a:ln>
                      </p:spPr>
                    </p:pic>
                  </p:oleObj>
                </mc:Fallback>
              </mc:AlternateContent>
            </a:graphicData>
          </a:graphic>
        </p:graphicFrame>
      </p:grpSp>
      <p:grpSp>
        <p:nvGrpSpPr>
          <p:cNvPr id="4" name="Group 2135"/>
          <p:cNvGrpSpPr/>
          <p:nvPr/>
        </p:nvGrpSpPr>
        <p:grpSpPr bwMode="auto">
          <a:xfrm>
            <a:off x="9042403" y="3352800"/>
            <a:ext cx="2664884" cy="2971800"/>
            <a:chOff x="4261" y="2160"/>
            <a:chExt cx="1259" cy="1872"/>
          </a:xfrm>
        </p:grpSpPr>
        <p:graphicFrame>
          <p:nvGraphicFramePr>
            <p:cNvPr id="40001" name="Object 2113"/>
            <p:cNvGraphicFramePr>
              <a:graphicFrameLocks noChangeAspect="1"/>
            </p:cNvGraphicFramePr>
            <p:nvPr/>
          </p:nvGraphicFramePr>
          <p:xfrm>
            <a:off x="4309" y="2160"/>
            <a:ext cx="1211" cy="1872"/>
          </p:xfrm>
          <a:graphic>
            <a:graphicData uri="http://schemas.openxmlformats.org/presentationml/2006/ole">
              <mc:AlternateContent xmlns:mc="http://schemas.openxmlformats.org/markup-compatibility/2006">
                <mc:Choice xmlns:v="urn:schemas-microsoft-com:vml" Requires="v">
                  <p:oleObj spid="_x0000_s122495" name="位图图像" r:id="rId32" imgW="1238250" imgH="1914525" progId="PBrush">
                    <p:embed/>
                  </p:oleObj>
                </mc:Choice>
                <mc:Fallback>
                  <p:oleObj name="位图图像" r:id="rId32" imgW="1238250" imgH="1914525" progId="PBrush">
                    <p:embed/>
                    <p:pic>
                      <p:nvPicPr>
                        <p:cNvPr id="0" name="Object 8"/>
                        <p:cNvPicPr>
                          <a:picLocks noChangeAspect="1"/>
                        </p:cNvPicPr>
                        <p:nvPr/>
                      </p:nvPicPr>
                      <p:blipFill>
                        <a:blip r:embed="rId33"/>
                        <a:stretch>
                          <a:fillRect/>
                        </a:stretch>
                      </p:blipFill>
                      <p:spPr>
                        <a:xfrm>
                          <a:off x="4309" y="2160"/>
                          <a:ext cx="1211" cy="1872"/>
                        </a:xfrm>
                        <a:prstGeom prst="rect">
                          <a:avLst/>
                        </a:prstGeom>
                        <a:noFill/>
                        <a:ln w="9525">
                          <a:noFill/>
                        </a:ln>
                      </p:spPr>
                    </p:pic>
                  </p:oleObj>
                </mc:Fallback>
              </mc:AlternateContent>
            </a:graphicData>
          </a:graphic>
        </p:graphicFrame>
        <p:sp>
          <p:nvSpPr>
            <p:cNvPr id="39994" name="Line 2106"/>
            <p:cNvSpPr>
              <a:spLocks noChangeShapeType="1"/>
            </p:cNvSpPr>
            <p:nvPr/>
          </p:nvSpPr>
          <p:spPr bwMode="auto">
            <a:xfrm flipV="1">
              <a:off x="4933" y="2267"/>
              <a:ext cx="1" cy="499"/>
            </a:xfrm>
            <a:prstGeom prst="line">
              <a:avLst/>
            </a:prstGeom>
            <a:noFill/>
            <a:ln w="19050">
              <a:solidFill>
                <a:schemeClr val="tx1"/>
              </a:solidFill>
              <a:round/>
              <a:tailEnd type="triangle" w="sm" len="med"/>
            </a:ln>
            <a:effectLst/>
          </p:spPr>
          <p:txBody>
            <a:bodyPr/>
            <a:lstStyle/>
            <a:p>
              <a:endParaRPr lang="zh-CN" altLang="en-US"/>
            </a:p>
          </p:txBody>
        </p:sp>
        <p:sp>
          <p:nvSpPr>
            <p:cNvPr id="39995" name="Line 2107"/>
            <p:cNvSpPr>
              <a:spLocks noChangeShapeType="1"/>
            </p:cNvSpPr>
            <p:nvPr/>
          </p:nvSpPr>
          <p:spPr bwMode="auto">
            <a:xfrm flipH="1">
              <a:off x="4261" y="3581"/>
              <a:ext cx="244" cy="208"/>
            </a:xfrm>
            <a:prstGeom prst="line">
              <a:avLst/>
            </a:prstGeom>
            <a:noFill/>
            <a:ln w="19050">
              <a:solidFill>
                <a:schemeClr val="tx1"/>
              </a:solidFill>
              <a:round/>
              <a:tailEnd type="triangle" w="sm" len="med"/>
            </a:ln>
            <a:effectLst/>
          </p:spPr>
          <p:txBody>
            <a:bodyPr/>
            <a:lstStyle/>
            <a:p>
              <a:endParaRPr lang="zh-CN" altLang="en-US"/>
            </a:p>
          </p:txBody>
        </p:sp>
        <p:sp>
          <p:nvSpPr>
            <p:cNvPr id="39996" name="Line 2108"/>
            <p:cNvSpPr>
              <a:spLocks noChangeShapeType="1"/>
            </p:cNvSpPr>
            <p:nvPr/>
          </p:nvSpPr>
          <p:spPr bwMode="auto">
            <a:xfrm>
              <a:off x="5088" y="3196"/>
              <a:ext cx="376" cy="62"/>
            </a:xfrm>
            <a:prstGeom prst="line">
              <a:avLst/>
            </a:prstGeom>
            <a:noFill/>
            <a:ln w="19050">
              <a:solidFill>
                <a:schemeClr val="tx1"/>
              </a:solidFill>
              <a:round/>
              <a:tailEnd type="triangle" w="sm" len="med"/>
            </a:ln>
            <a:effectLst/>
          </p:spPr>
          <p:txBody>
            <a:bodyPr/>
            <a:lstStyle/>
            <a:p>
              <a:endParaRPr lang="zh-CN" altLang="en-US"/>
            </a:p>
          </p:txBody>
        </p:sp>
        <p:pic>
          <p:nvPicPr>
            <p:cNvPr id="39997" name="Picture 2109"/>
            <p:cNvPicPr>
              <a:picLocks noChangeAspect="1" noChangeArrowheads="1"/>
            </p:cNvPicPr>
            <p:nvPr/>
          </p:nvPicPr>
          <p:blipFill>
            <a:blip r:embed="rId34" cstate="print"/>
            <a:srcRect/>
            <a:stretch>
              <a:fillRect/>
            </a:stretch>
          </p:blipFill>
          <p:spPr bwMode="auto">
            <a:xfrm>
              <a:off x="4261" y="3792"/>
              <a:ext cx="146" cy="154"/>
            </a:xfrm>
            <a:prstGeom prst="rect">
              <a:avLst/>
            </a:prstGeom>
            <a:noFill/>
            <a:ln w="9525">
              <a:noFill/>
              <a:miter lim="800000"/>
              <a:headEnd/>
              <a:tailEnd/>
            </a:ln>
            <a:effectLst/>
          </p:spPr>
        </p:pic>
        <p:graphicFrame>
          <p:nvGraphicFramePr>
            <p:cNvPr id="39998" name="Object 2110"/>
            <p:cNvGraphicFramePr>
              <a:graphicFrameLocks noChangeAspect="1"/>
            </p:cNvGraphicFramePr>
            <p:nvPr/>
          </p:nvGraphicFramePr>
          <p:xfrm>
            <a:off x="4964" y="2277"/>
            <a:ext cx="138" cy="138"/>
          </p:xfrm>
          <a:graphic>
            <a:graphicData uri="http://schemas.openxmlformats.org/presentationml/2006/ole">
              <mc:AlternateContent xmlns:mc="http://schemas.openxmlformats.org/markup-compatibility/2006">
                <mc:Choice xmlns:v="urn:schemas-microsoft-com:vml" Requires="v">
                  <p:oleObj spid="_x0000_s122496" name="Equation" r:id="rId35" imgW="5181600" imgH="5181600" progId="Equation.3">
                    <p:embed/>
                  </p:oleObj>
                </mc:Choice>
                <mc:Fallback>
                  <p:oleObj name="Equation" r:id="rId35" imgW="5181600" imgH="5181600" progId="Equation.3">
                    <p:embed/>
                    <p:pic>
                      <p:nvPicPr>
                        <p:cNvPr id="0" name="Object 9"/>
                        <p:cNvPicPr>
                          <a:picLocks noChangeAspect="1"/>
                        </p:cNvPicPr>
                        <p:nvPr/>
                      </p:nvPicPr>
                      <p:blipFill>
                        <a:blip r:embed="rId36"/>
                        <a:stretch>
                          <a:fillRect/>
                        </a:stretch>
                      </p:blipFill>
                      <p:spPr>
                        <a:xfrm>
                          <a:off x="4964" y="2277"/>
                          <a:ext cx="138" cy="138"/>
                        </a:xfrm>
                        <a:prstGeom prst="rect">
                          <a:avLst/>
                        </a:prstGeom>
                        <a:noFill/>
                        <a:ln w="9525">
                          <a:noFill/>
                        </a:ln>
                      </p:spPr>
                    </p:pic>
                  </p:oleObj>
                </mc:Fallback>
              </mc:AlternateContent>
            </a:graphicData>
          </a:graphic>
        </p:graphicFrame>
        <p:graphicFrame>
          <p:nvGraphicFramePr>
            <p:cNvPr id="39999" name="Object 2111"/>
            <p:cNvGraphicFramePr>
              <a:graphicFrameLocks noChangeAspect="1"/>
            </p:cNvGraphicFramePr>
            <p:nvPr/>
          </p:nvGraphicFramePr>
          <p:xfrm>
            <a:off x="5351" y="3301"/>
            <a:ext cx="154" cy="203"/>
          </p:xfrm>
          <a:graphic>
            <a:graphicData uri="http://schemas.openxmlformats.org/presentationml/2006/ole">
              <mc:AlternateContent xmlns:mc="http://schemas.openxmlformats.org/markup-compatibility/2006">
                <mc:Choice xmlns:v="urn:schemas-microsoft-com:vml" Requires="v">
                  <p:oleObj spid="_x0000_s122497" name="Equation" r:id="rId37" imgW="5791200" imgH="7620000" progId="Equation.3">
                    <p:embed/>
                  </p:oleObj>
                </mc:Choice>
                <mc:Fallback>
                  <p:oleObj name="Equation" r:id="rId37" imgW="5791200" imgH="7620000" progId="Equation.3">
                    <p:embed/>
                    <p:pic>
                      <p:nvPicPr>
                        <p:cNvPr id="0" name="Object 10"/>
                        <p:cNvPicPr>
                          <a:picLocks noChangeAspect="1"/>
                        </p:cNvPicPr>
                        <p:nvPr/>
                      </p:nvPicPr>
                      <p:blipFill>
                        <a:blip r:embed="rId38"/>
                        <a:stretch>
                          <a:fillRect/>
                        </a:stretch>
                      </p:blipFill>
                      <p:spPr>
                        <a:xfrm>
                          <a:off x="5351" y="3301"/>
                          <a:ext cx="154" cy="203"/>
                        </a:xfrm>
                        <a:prstGeom prst="rect">
                          <a:avLst/>
                        </a:prstGeom>
                        <a:noFill/>
                        <a:ln w="9525">
                          <a:noFill/>
                        </a:ln>
                      </p:spPr>
                    </p:pic>
                  </p:oleObj>
                </mc:Fallback>
              </mc:AlternateContent>
            </a:graphicData>
          </a:graphic>
        </p:graphicFrame>
        <p:graphicFrame>
          <p:nvGraphicFramePr>
            <p:cNvPr id="40000" name="Object 2112"/>
            <p:cNvGraphicFramePr>
              <a:graphicFrameLocks noChangeAspect="1"/>
            </p:cNvGraphicFramePr>
            <p:nvPr/>
          </p:nvGraphicFramePr>
          <p:xfrm>
            <a:off x="4885" y="3199"/>
            <a:ext cx="186" cy="194"/>
          </p:xfrm>
          <a:graphic>
            <a:graphicData uri="http://schemas.openxmlformats.org/presentationml/2006/ole">
              <mc:AlternateContent xmlns:mc="http://schemas.openxmlformats.org/markup-compatibility/2006">
                <mc:Choice xmlns:v="urn:schemas-microsoft-com:vml" Requires="v">
                  <p:oleObj spid="_x0000_s122498" name="Equation" r:id="rId39" imgW="7315200" imgH="7620000" progId="Equation.3">
                    <p:embed/>
                  </p:oleObj>
                </mc:Choice>
                <mc:Fallback>
                  <p:oleObj name="Equation" r:id="rId39" imgW="7315200" imgH="7620000" progId="Equation.3">
                    <p:embed/>
                    <p:pic>
                      <p:nvPicPr>
                        <p:cNvPr id="0" name="Object 11"/>
                        <p:cNvPicPr>
                          <a:picLocks noChangeAspect="1"/>
                        </p:cNvPicPr>
                        <p:nvPr/>
                      </p:nvPicPr>
                      <p:blipFill>
                        <a:blip r:embed="rId22"/>
                        <a:stretch>
                          <a:fillRect/>
                        </a:stretch>
                      </p:blipFill>
                      <p:spPr>
                        <a:xfrm>
                          <a:off x="4885" y="3199"/>
                          <a:ext cx="186" cy="194"/>
                        </a:xfrm>
                        <a:prstGeom prst="rect">
                          <a:avLst/>
                        </a:prstGeom>
                        <a:noFill/>
                        <a:ln w="9525">
                          <a:noFill/>
                        </a:ln>
                      </p:spPr>
                    </p:pic>
                  </p:oleObj>
                </mc:Fallback>
              </mc:AlternateContent>
            </a:graphicData>
          </a:graphic>
        </p:graphicFrame>
      </p:grpSp>
      <p:sp>
        <p:nvSpPr>
          <p:cNvPr id="40026" name="Text Box 2138"/>
          <p:cNvSpPr txBox="1">
            <a:spLocks noChangeArrowheads="1"/>
          </p:cNvSpPr>
          <p:nvPr/>
        </p:nvSpPr>
        <p:spPr bwMode="auto">
          <a:xfrm>
            <a:off x="5087889" y="2300288"/>
            <a:ext cx="1596912" cy="523220"/>
          </a:xfrm>
          <a:prstGeom prst="rect">
            <a:avLst/>
          </a:prstGeom>
          <a:noFill/>
          <a:ln w="9525">
            <a:noFill/>
            <a:miter lim="800000"/>
          </a:ln>
          <a:effectLst/>
        </p:spPr>
        <p:txBody>
          <a:bodyPr wrap="none">
            <a:spAutoFit/>
          </a:bodyPr>
          <a:lstStyle/>
          <a:p>
            <a:pPr>
              <a:buFontTx/>
              <a:buNone/>
            </a:pPr>
            <a:r>
              <a:rPr lang="en-US" altLang="zh-CN" b="1" dirty="0">
                <a:solidFill>
                  <a:schemeClr val="tx2"/>
                </a:solidFill>
              </a:rPr>
              <a:t>(</a:t>
            </a:r>
            <a:r>
              <a:rPr lang="zh-CN" altLang="en-US" b="1" dirty="0">
                <a:solidFill>
                  <a:schemeClr val="tx2"/>
                </a:solidFill>
              </a:rPr>
              <a:t>极小值</a:t>
            </a:r>
            <a:r>
              <a:rPr lang="en-US" altLang="zh-CN" b="1" dirty="0">
                <a:solidFill>
                  <a:schemeClr val="tx2"/>
                </a:solidFill>
              </a:rPr>
              <a:t>)</a:t>
            </a:r>
            <a:r>
              <a:rPr lang="en-US" altLang="zh-CN" b="1" dirty="0"/>
              <a:t>.</a:t>
            </a:r>
            <a:endParaRPr lang="en-US" altLang="zh-CN"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40">
                                            <p:txEl>
                                              <p:pRg st="0" end="0"/>
                                            </p:txEl>
                                          </p:spTgt>
                                        </p:tgtEl>
                                        <p:attrNameLst>
                                          <p:attrName>style.visibility</p:attrName>
                                        </p:attrNameLst>
                                      </p:cBhvr>
                                      <p:to>
                                        <p:strVal val="visible"/>
                                      </p:to>
                                    </p:set>
                                    <p:animEffect transition="in" filter="wipe(left)">
                                      <p:cBhvr>
                                        <p:cTn id="7" dur="500"/>
                                        <p:tgtEl>
                                          <p:spTgt spid="39940">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970"/>
                                        </p:tgtEl>
                                        <p:attrNameLst>
                                          <p:attrName>style.visibility</p:attrName>
                                        </p:attrNameLst>
                                      </p:cBhvr>
                                      <p:to>
                                        <p:strVal val="visible"/>
                                      </p:to>
                                    </p:set>
                                    <p:animEffect transition="in" filter="wipe(left)">
                                      <p:cBhvr>
                                        <p:cTn id="11" dur="500"/>
                                        <p:tgtEl>
                                          <p:spTgt spid="3997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9971">
                                            <p:txEl>
                                              <p:pRg st="0" end="0"/>
                                            </p:txEl>
                                          </p:spTgt>
                                        </p:tgtEl>
                                        <p:attrNameLst>
                                          <p:attrName>style.visibility</p:attrName>
                                        </p:attrNameLst>
                                      </p:cBhvr>
                                      <p:to>
                                        <p:strVal val="visible"/>
                                      </p:to>
                                    </p:set>
                                    <p:animEffect transition="in" filter="wipe(left)">
                                      <p:cBhvr>
                                        <p:cTn id="15" dur="500"/>
                                        <p:tgtEl>
                                          <p:spTgt spid="3997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9965"/>
                                        </p:tgtEl>
                                        <p:attrNameLst>
                                          <p:attrName>style.visibility</p:attrName>
                                        </p:attrNameLst>
                                      </p:cBhvr>
                                      <p:to>
                                        <p:strVal val="visible"/>
                                      </p:to>
                                    </p:set>
                                    <p:animEffect transition="in" filter="wipe(left)">
                                      <p:cBhvr>
                                        <p:cTn id="20" dur="500"/>
                                        <p:tgtEl>
                                          <p:spTgt spid="3996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9941"/>
                                        </p:tgtEl>
                                        <p:attrNameLst>
                                          <p:attrName>style.visibility</p:attrName>
                                        </p:attrNameLst>
                                      </p:cBhvr>
                                      <p:to>
                                        <p:strVal val="visible"/>
                                      </p:to>
                                    </p:set>
                                    <p:animEffect transition="in" filter="wipe(left)">
                                      <p:cBhvr>
                                        <p:cTn id="25" dur="500"/>
                                        <p:tgtEl>
                                          <p:spTgt spid="3994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9966"/>
                                        </p:tgtEl>
                                        <p:attrNameLst>
                                          <p:attrName>style.visibility</p:attrName>
                                        </p:attrNameLst>
                                      </p:cBhvr>
                                      <p:to>
                                        <p:strVal val="visible"/>
                                      </p:to>
                                    </p:set>
                                    <p:animEffect transition="in" filter="wipe(left)">
                                      <p:cBhvr>
                                        <p:cTn id="30" dur="500"/>
                                        <p:tgtEl>
                                          <p:spTgt spid="399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0026">
                                            <p:txEl>
                                              <p:pRg st="0" end="0"/>
                                            </p:txEl>
                                          </p:spTgt>
                                        </p:tgtEl>
                                        <p:attrNameLst>
                                          <p:attrName>style.visibility</p:attrName>
                                        </p:attrNameLst>
                                      </p:cBhvr>
                                      <p:to>
                                        <p:strVal val="visible"/>
                                      </p:to>
                                    </p:set>
                                    <p:animEffect transition="in" filter="wipe(left)">
                                      <p:cBhvr>
                                        <p:cTn id="35" dur="500"/>
                                        <p:tgtEl>
                                          <p:spTgt spid="40026">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9946"/>
                                        </p:tgtEl>
                                        <p:attrNameLst>
                                          <p:attrName>style.visibility</p:attrName>
                                        </p:attrNameLst>
                                      </p:cBhvr>
                                      <p:to>
                                        <p:strVal val="visible"/>
                                      </p:to>
                                    </p:set>
                                    <p:animEffect transition="in" filter="wipe(left)">
                                      <p:cBhvr>
                                        <p:cTn id="40" dur="500"/>
                                        <p:tgtEl>
                                          <p:spTgt spid="39946"/>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39947"/>
                                        </p:tgtEl>
                                        <p:attrNameLst>
                                          <p:attrName>style.visibility</p:attrName>
                                        </p:attrNameLst>
                                      </p:cBhvr>
                                      <p:to>
                                        <p:strVal val="visible"/>
                                      </p:to>
                                    </p:set>
                                    <p:animEffect transition="in" filter="wipe(left)">
                                      <p:cBhvr>
                                        <p:cTn id="44" dur="500"/>
                                        <p:tgtEl>
                                          <p:spTgt spid="399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9948"/>
                                        </p:tgtEl>
                                        <p:attrNameLst>
                                          <p:attrName>style.visibility</p:attrName>
                                        </p:attrNameLst>
                                      </p:cBhvr>
                                      <p:to>
                                        <p:strVal val="visible"/>
                                      </p:to>
                                    </p:set>
                                    <p:animEffect transition="in" filter="wipe(left)">
                                      <p:cBhvr>
                                        <p:cTn id="49" dur="500"/>
                                        <p:tgtEl>
                                          <p:spTgt spid="3994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9942"/>
                                        </p:tgtEl>
                                        <p:attrNameLst>
                                          <p:attrName>style.visibility</p:attrName>
                                        </p:attrNameLst>
                                      </p:cBhvr>
                                      <p:to>
                                        <p:strVal val="visible"/>
                                      </p:to>
                                    </p:set>
                                    <p:animEffect transition="in" filter="wipe(left)">
                                      <p:cBhvr>
                                        <p:cTn id="54" dur="500"/>
                                        <p:tgtEl>
                                          <p:spTgt spid="3994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9967"/>
                                        </p:tgtEl>
                                        <p:attrNameLst>
                                          <p:attrName>style.visibility</p:attrName>
                                        </p:attrNameLst>
                                      </p:cBhvr>
                                      <p:to>
                                        <p:strVal val="visible"/>
                                      </p:to>
                                    </p:set>
                                    <p:animEffect transition="in" filter="wipe(left)">
                                      <p:cBhvr>
                                        <p:cTn id="59" dur="500"/>
                                        <p:tgtEl>
                                          <p:spTgt spid="3996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ipe(left)">
                                      <p:cBhvr>
                                        <p:cTn id="64" dur="500"/>
                                        <p:tgtEl>
                                          <p:spTgt spid="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9943"/>
                                        </p:tgtEl>
                                        <p:attrNameLst>
                                          <p:attrName>style.visibility</p:attrName>
                                        </p:attrNameLst>
                                      </p:cBhvr>
                                      <p:to>
                                        <p:strVal val="visible"/>
                                      </p:to>
                                    </p:set>
                                    <p:animEffect transition="in" filter="wipe(left)">
                                      <p:cBhvr>
                                        <p:cTn id="69" dur="500"/>
                                        <p:tgtEl>
                                          <p:spTgt spid="39943"/>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39953"/>
                                        </p:tgtEl>
                                        <p:attrNameLst>
                                          <p:attrName>style.visibility</p:attrName>
                                        </p:attrNameLst>
                                      </p:cBhvr>
                                      <p:to>
                                        <p:strVal val="visible"/>
                                      </p:to>
                                    </p:set>
                                    <p:animEffect transition="in" filter="wipe(left)">
                                      <p:cBhvr>
                                        <p:cTn id="74" dur="500"/>
                                        <p:tgtEl>
                                          <p:spTgt spid="39953"/>
                                        </p:tgtEl>
                                      </p:cBhvr>
                                    </p:animEffect>
                                  </p:childTnLst>
                                </p:cTn>
                              </p:par>
                            </p:childTnLst>
                          </p:cTn>
                        </p:par>
                        <p:par>
                          <p:cTn id="75" fill="hold">
                            <p:stCondLst>
                              <p:cond delay="500"/>
                            </p:stCondLst>
                            <p:childTnLst>
                              <p:par>
                                <p:cTn id="76" presetID="22" presetClass="entr" presetSubtype="8" fill="hold" nodeType="afterEffect">
                                  <p:stCondLst>
                                    <p:cond delay="0"/>
                                  </p:stCondLst>
                                  <p:childTnLst>
                                    <p:set>
                                      <p:cBhvr>
                                        <p:cTn id="77" dur="1" fill="hold">
                                          <p:stCondLst>
                                            <p:cond delay="0"/>
                                          </p:stCondLst>
                                        </p:cTn>
                                        <p:tgtEl>
                                          <p:spTgt spid="39968"/>
                                        </p:tgtEl>
                                        <p:attrNameLst>
                                          <p:attrName>style.visibility</p:attrName>
                                        </p:attrNameLst>
                                      </p:cBhvr>
                                      <p:to>
                                        <p:strVal val="visible"/>
                                      </p:to>
                                    </p:set>
                                    <p:animEffect transition="in" filter="wipe(left)">
                                      <p:cBhvr>
                                        <p:cTn id="78" dur="500"/>
                                        <p:tgtEl>
                                          <p:spTgt spid="3996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left)">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39944"/>
                                        </p:tgtEl>
                                        <p:attrNameLst>
                                          <p:attrName>style.visibility</p:attrName>
                                        </p:attrNameLst>
                                      </p:cBhvr>
                                      <p:to>
                                        <p:strVal val="visible"/>
                                      </p:to>
                                    </p:set>
                                    <p:animEffect transition="in" filter="wipe(left)">
                                      <p:cBhvr>
                                        <p:cTn id="88" dur="500"/>
                                        <p:tgtEl>
                                          <p:spTgt spid="3994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39969"/>
                                        </p:tgtEl>
                                        <p:attrNameLst>
                                          <p:attrName>style.visibility</p:attrName>
                                        </p:attrNameLst>
                                      </p:cBhvr>
                                      <p:to>
                                        <p:strVal val="visible"/>
                                      </p:to>
                                    </p:set>
                                    <p:animEffect transition="in" filter="wipe(left)">
                                      <p:cBhvr>
                                        <p:cTn id="93" dur="500"/>
                                        <p:tgtEl>
                                          <p:spTgt spid="39969"/>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wipe(left)">
                                      <p:cBhvr>
                                        <p:cTn id="98" dur="500"/>
                                        <p:tgtEl>
                                          <p:spTgt spid="4"/>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39945"/>
                                        </p:tgtEl>
                                        <p:attrNameLst>
                                          <p:attrName>style.visibility</p:attrName>
                                        </p:attrNameLst>
                                      </p:cBhvr>
                                      <p:to>
                                        <p:strVal val="visible"/>
                                      </p:to>
                                    </p:set>
                                    <p:animEffect transition="in" filter="wipe(left)">
                                      <p:cBhvr>
                                        <p:cTn id="103" dur="500"/>
                                        <p:tgtEl>
                                          <p:spTgt spid="39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autoUpdateAnimBg="0" build="p"/>
      <p:bldP spid="39941" grpId="0" autoUpdateAnimBg="0"/>
      <p:bldP spid="39942" grpId="0" autoUpdateAnimBg="0"/>
      <p:bldP spid="39943" grpId="0" autoUpdateAnimBg="0"/>
      <p:bldP spid="39944" grpId="0" autoUpdateAnimBg="0"/>
      <p:bldP spid="39945" grpId="0" autoUpdateAnimBg="0"/>
      <p:bldP spid="39946" grpId="0" autoUpdateAnimBg="0"/>
      <p:bldP spid="39947" grpId="0" autoUpdateAnimBg="0"/>
      <p:bldP spid="39948" grpId="0" autoUpdateAnimBg="0"/>
      <p:bldP spid="39971" grpId="0" advAuto="0" autoUpdateAnimBg="0" build="p"/>
      <p:bldP spid="39953" grpId="0" animBg="1"/>
      <p:bldP spid="40026" grpId="0" autoUpdateAnimBg="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812800" y="3429000"/>
            <a:ext cx="8229600" cy="519112"/>
          </a:xfrm>
          <a:prstGeom prst="rect">
            <a:avLst/>
          </a:prstGeom>
          <a:noFill/>
          <a:ln w="9525">
            <a:noFill/>
            <a:miter lim="800000"/>
          </a:ln>
          <a:effectLst/>
        </p:spPr>
        <p:txBody>
          <a:bodyPr>
            <a:spAutoFit/>
          </a:bodyPr>
          <a:lstStyle/>
          <a:p>
            <a:pPr>
              <a:spcBef>
                <a:spcPct val="50000"/>
              </a:spcBef>
              <a:buFontTx/>
              <a:buNone/>
            </a:pPr>
            <a:r>
              <a:rPr lang="zh-CN" altLang="en-US" b="1" dirty="0">
                <a:solidFill>
                  <a:schemeClr val="tx2"/>
                </a:solidFill>
              </a:rPr>
              <a:t>说明</a:t>
            </a:r>
            <a:r>
              <a:rPr lang="en-US" altLang="zh-CN" b="1" dirty="0">
                <a:solidFill>
                  <a:schemeClr val="tx2"/>
                </a:solidFill>
              </a:rPr>
              <a:t>:</a:t>
            </a:r>
            <a:r>
              <a:rPr lang="en-US" altLang="zh-CN" dirty="0"/>
              <a:t> </a:t>
            </a:r>
            <a:r>
              <a:rPr lang="zh-CN" altLang="en-US" b="1" dirty="0"/>
              <a:t>使偏导数都为 </a:t>
            </a:r>
            <a:r>
              <a:rPr lang="en-US" altLang="zh-CN" b="1" dirty="0"/>
              <a:t>0 </a:t>
            </a:r>
            <a:r>
              <a:rPr lang="zh-CN" altLang="en-US" b="1" dirty="0"/>
              <a:t>的点称为</a:t>
            </a:r>
            <a:r>
              <a:rPr lang="zh-CN" altLang="en-US" b="1" dirty="0">
                <a:solidFill>
                  <a:schemeClr val="tx2"/>
                </a:solidFill>
              </a:rPr>
              <a:t>驻点</a:t>
            </a:r>
            <a:r>
              <a:rPr lang="zh-CN" altLang="en-US" b="1" dirty="0"/>
              <a:t> </a:t>
            </a:r>
            <a:r>
              <a:rPr lang="en-US" altLang="zh-CN" b="1" dirty="0"/>
              <a:t>. </a:t>
            </a:r>
            <a:endParaRPr lang="en-US" altLang="zh-CN" b="1" dirty="0"/>
          </a:p>
        </p:txBody>
      </p:sp>
      <p:sp>
        <p:nvSpPr>
          <p:cNvPr id="62467" name="Text Box 3"/>
          <p:cNvSpPr txBox="1">
            <a:spLocks noChangeArrowheads="1"/>
          </p:cNvSpPr>
          <p:nvPr/>
        </p:nvSpPr>
        <p:spPr bwMode="auto">
          <a:xfrm>
            <a:off x="914400" y="4941168"/>
            <a:ext cx="1320800" cy="519112"/>
          </a:xfrm>
          <a:prstGeom prst="rect">
            <a:avLst/>
          </a:prstGeom>
          <a:noFill/>
          <a:ln w="9525">
            <a:noFill/>
            <a:miter lim="800000"/>
          </a:ln>
          <a:effectLst/>
        </p:spPr>
        <p:txBody>
          <a:bodyPr>
            <a:spAutoFit/>
          </a:bodyPr>
          <a:lstStyle/>
          <a:p>
            <a:pPr>
              <a:spcBef>
                <a:spcPct val="50000"/>
              </a:spcBef>
              <a:buFontTx/>
              <a:buNone/>
            </a:pPr>
            <a:r>
              <a:rPr lang="zh-CN" altLang="en-US" b="1" dirty="0">
                <a:solidFill>
                  <a:schemeClr val="tx2"/>
                </a:solidFill>
              </a:rPr>
              <a:t>例如</a:t>
            </a:r>
            <a:r>
              <a:rPr lang="en-US" altLang="zh-CN" dirty="0">
                <a:solidFill>
                  <a:schemeClr val="tx2"/>
                </a:solidFill>
              </a:rPr>
              <a:t>,</a:t>
            </a:r>
            <a:endParaRPr lang="en-US" altLang="zh-CN" dirty="0">
              <a:solidFill>
                <a:schemeClr val="tx2"/>
              </a:solidFill>
            </a:endParaRPr>
          </a:p>
        </p:txBody>
      </p:sp>
      <p:sp>
        <p:nvSpPr>
          <p:cNvPr id="62468" name="Rectangle 4"/>
          <p:cNvSpPr>
            <a:spLocks noGrp="1" noChangeArrowheads="1"/>
          </p:cNvSpPr>
          <p:nvPr>
            <p:ph type="title" idx="4294967295"/>
          </p:nvPr>
        </p:nvSpPr>
        <p:spPr>
          <a:xfrm>
            <a:off x="812800" y="850404"/>
            <a:ext cx="3962400" cy="647700"/>
          </a:xfrm>
        </p:spPr>
        <p:txBody>
          <a:bodyPr/>
          <a:lstStyle/>
          <a:p>
            <a:pPr algn="l"/>
            <a:r>
              <a:rPr lang="zh-CN" altLang="en-US" sz="2800" b="1" dirty="0">
                <a:ea typeface="楷体_GB2312" panose="02010609030101010101" pitchFamily="49" charset="-122"/>
              </a:rPr>
              <a:t>定理</a:t>
            </a:r>
            <a:r>
              <a:rPr lang="en-US" altLang="zh-CN" sz="2800" b="1" dirty="0">
                <a:ea typeface="楷体_GB2312" panose="02010609030101010101" pitchFamily="49" charset="-122"/>
              </a:rPr>
              <a:t>1 </a:t>
            </a:r>
            <a:r>
              <a:rPr lang="en-US" altLang="zh-CN" sz="2800" b="1" dirty="0">
                <a:solidFill>
                  <a:schemeClr val="accent2"/>
                </a:solidFill>
                <a:ea typeface="楷体_GB2312" panose="02010609030101010101" pitchFamily="49" charset="-122"/>
              </a:rPr>
              <a:t>(</a:t>
            </a:r>
            <a:r>
              <a:rPr lang="zh-CN" altLang="en-US" sz="2800" b="1" dirty="0">
                <a:solidFill>
                  <a:schemeClr val="accent2"/>
                </a:solidFill>
                <a:ea typeface="楷体_GB2312" panose="02010609030101010101" pitchFamily="49" charset="-122"/>
              </a:rPr>
              <a:t>必要条件</a:t>
            </a:r>
            <a:r>
              <a:rPr lang="en-US" altLang="zh-CN" sz="2800" b="1" dirty="0">
                <a:solidFill>
                  <a:schemeClr val="accent2"/>
                </a:solidFill>
                <a:ea typeface="楷体_GB2312" panose="02010609030101010101" pitchFamily="49" charset="-122"/>
              </a:rPr>
              <a:t>)</a:t>
            </a:r>
            <a:endParaRPr lang="en-US" altLang="zh-CN" sz="2800" b="1" dirty="0">
              <a:solidFill>
                <a:schemeClr val="accent2"/>
              </a:solidFill>
              <a:ea typeface="楷体_GB2312" panose="02010609030101010101" pitchFamily="49" charset="-122"/>
            </a:endParaRPr>
          </a:p>
        </p:txBody>
      </p:sp>
      <p:sp>
        <p:nvSpPr>
          <p:cNvPr id="62469" name="Text Box 5"/>
          <p:cNvSpPr txBox="1">
            <a:spLocks noChangeArrowheads="1"/>
          </p:cNvSpPr>
          <p:nvPr/>
        </p:nvSpPr>
        <p:spPr bwMode="auto">
          <a:xfrm>
            <a:off x="3935760" y="902792"/>
            <a:ext cx="1524000" cy="519112"/>
          </a:xfrm>
          <a:prstGeom prst="rect">
            <a:avLst/>
          </a:prstGeom>
          <a:noFill/>
          <a:ln w="9525">
            <a:noFill/>
            <a:miter lim="800000"/>
          </a:ln>
          <a:effectLst/>
        </p:spPr>
        <p:txBody>
          <a:bodyPr>
            <a:spAutoFit/>
          </a:bodyPr>
          <a:lstStyle/>
          <a:p>
            <a:pPr>
              <a:spcBef>
                <a:spcPct val="50000"/>
              </a:spcBef>
              <a:buFontTx/>
              <a:buNone/>
            </a:pPr>
            <a:r>
              <a:rPr lang="zh-CN" altLang="en-US" b="1" dirty="0"/>
              <a:t>函数</a:t>
            </a:r>
            <a:endParaRPr lang="zh-CN" altLang="en-US" b="1" dirty="0"/>
          </a:p>
        </p:txBody>
      </p:sp>
      <p:sp>
        <p:nvSpPr>
          <p:cNvPr id="62470" name="Text Box 6"/>
          <p:cNvSpPr txBox="1">
            <a:spLocks noChangeArrowheads="1"/>
          </p:cNvSpPr>
          <p:nvPr/>
        </p:nvSpPr>
        <p:spPr bwMode="auto">
          <a:xfrm>
            <a:off x="406400" y="1613744"/>
            <a:ext cx="1930400" cy="519112"/>
          </a:xfrm>
          <a:prstGeom prst="rect">
            <a:avLst/>
          </a:prstGeom>
          <a:noFill/>
          <a:ln w="9525">
            <a:noFill/>
            <a:miter lim="800000"/>
          </a:ln>
          <a:effectLst/>
        </p:spPr>
        <p:txBody>
          <a:bodyPr>
            <a:spAutoFit/>
          </a:bodyPr>
          <a:lstStyle/>
          <a:p>
            <a:pPr>
              <a:spcBef>
                <a:spcPct val="0"/>
              </a:spcBef>
              <a:buFontTx/>
              <a:buNone/>
            </a:pPr>
            <a:r>
              <a:rPr lang="zh-CN" altLang="en-US" b="1" dirty="0"/>
              <a:t>偏导数</a:t>
            </a:r>
            <a:r>
              <a:rPr lang="en-US" altLang="zh-CN" b="1" dirty="0"/>
              <a:t>,</a:t>
            </a:r>
            <a:endParaRPr lang="en-US" altLang="zh-CN" b="1" dirty="0"/>
          </a:p>
        </p:txBody>
      </p:sp>
      <p:graphicFrame>
        <p:nvGraphicFramePr>
          <p:cNvPr id="62473" name="Object 9"/>
          <p:cNvGraphicFramePr>
            <a:graphicFrameLocks noChangeAspect="1"/>
          </p:cNvGraphicFramePr>
          <p:nvPr/>
        </p:nvGraphicFramePr>
        <p:xfrm>
          <a:off x="2472268" y="2357636"/>
          <a:ext cx="5960533" cy="495300"/>
        </p:xfrm>
        <a:graphic>
          <a:graphicData uri="http://schemas.openxmlformats.org/presentationml/2006/ole">
            <mc:AlternateContent xmlns:mc="http://schemas.openxmlformats.org/markup-compatibility/2006">
              <mc:Choice xmlns:v="urn:schemas-microsoft-com:vml" Requires="v">
                <p:oleObj spid="_x0000_s122976" name="Equation" r:id="rId1" imgW="107289600" imgH="11887200" progId="Equation.3">
                  <p:embed/>
                </p:oleObj>
              </mc:Choice>
              <mc:Fallback>
                <p:oleObj name="Equation" r:id="rId1" imgW="107289600" imgH="11887200" progId="Equation.3">
                  <p:embed/>
                  <p:pic>
                    <p:nvPicPr>
                      <p:cNvPr id="0" name="图片 122880"/>
                      <p:cNvPicPr>
                        <a:picLocks noChangeAspect="1"/>
                      </p:cNvPicPr>
                      <p:nvPr/>
                    </p:nvPicPr>
                    <p:blipFill>
                      <a:blip r:embed="rId2"/>
                      <a:stretch>
                        <a:fillRect/>
                      </a:stretch>
                    </p:blipFill>
                    <p:spPr>
                      <a:xfrm>
                        <a:off x="2472268" y="2357636"/>
                        <a:ext cx="5960533" cy="495300"/>
                      </a:xfrm>
                      <a:prstGeom prst="rect">
                        <a:avLst/>
                      </a:prstGeom>
                      <a:noFill/>
                      <a:ln w="9525">
                        <a:noFill/>
                      </a:ln>
                    </p:spPr>
                  </p:pic>
                </p:oleObj>
              </mc:Fallback>
            </mc:AlternateContent>
          </a:graphicData>
        </a:graphic>
      </p:graphicFrame>
      <p:sp>
        <p:nvSpPr>
          <p:cNvPr id="62477" name="Text Box 13"/>
          <p:cNvSpPr txBox="1">
            <a:spLocks noChangeArrowheads="1"/>
          </p:cNvSpPr>
          <p:nvPr/>
        </p:nvSpPr>
        <p:spPr bwMode="auto">
          <a:xfrm>
            <a:off x="1703512" y="4221088"/>
            <a:ext cx="5384800" cy="519112"/>
          </a:xfrm>
          <a:prstGeom prst="rect">
            <a:avLst/>
          </a:prstGeom>
          <a:noFill/>
          <a:ln w="9525">
            <a:noFill/>
            <a:miter lim="800000"/>
          </a:ln>
          <a:effectLst/>
        </p:spPr>
        <p:txBody>
          <a:bodyPr>
            <a:spAutoFit/>
          </a:bodyPr>
          <a:lstStyle/>
          <a:p>
            <a:pPr>
              <a:spcBef>
                <a:spcPct val="50000"/>
              </a:spcBef>
              <a:buFontTx/>
              <a:buNone/>
            </a:pPr>
            <a:r>
              <a:rPr lang="en-US" altLang="zh-CN" dirty="0"/>
              <a:t> </a:t>
            </a:r>
            <a:r>
              <a:rPr lang="zh-CN" altLang="en-US" dirty="0"/>
              <a:t>但驻点不一定是极值点</a:t>
            </a:r>
            <a:r>
              <a:rPr lang="en-US" altLang="zh-CN" dirty="0"/>
              <a:t>.</a:t>
            </a:r>
            <a:endParaRPr lang="en-US" altLang="zh-CN" dirty="0"/>
          </a:p>
        </p:txBody>
      </p:sp>
      <p:sp>
        <p:nvSpPr>
          <p:cNvPr id="62478" name="Text Box 14"/>
          <p:cNvSpPr txBox="1">
            <a:spLocks noChangeArrowheads="1"/>
          </p:cNvSpPr>
          <p:nvPr/>
        </p:nvSpPr>
        <p:spPr bwMode="auto">
          <a:xfrm>
            <a:off x="3454400" y="5003161"/>
            <a:ext cx="3149600" cy="519113"/>
          </a:xfrm>
          <a:prstGeom prst="rect">
            <a:avLst/>
          </a:prstGeom>
          <a:noFill/>
          <a:ln w="9525">
            <a:noFill/>
            <a:miter lim="800000"/>
          </a:ln>
          <a:effectLst/>
        </p:spPr>
        <p:txBody>
          <a:bodyPr>
            <a:spAutoFit/>
          </a:bodyPr>
          <a:lstStyle/>
          <a:p>
            <a:pPr>
              <a:spcBef>
                <a:spcPct val="50000"/>
              </a:spcBef>
              <a:buFontTx/>
              <a:buNone/>
            </a:pPr>
            <a:r>
              <a:rPr lang="zh-CN" altLang="en-US" b="1" dirty="0"/>
              <a:t>有驻点</a:t>
            </a:r>
            <a:r>
              <a:rPr lang="en-US" altLang="zh-CN" b="1" dirty="0"/>
              <a:t>( 0, 0 ), </a:t>
            </a:r>
            <a:endParaRPr lang="en-US" altLang="zh-CN" b="1" dirty="0"/>
          </a:p>
        </p:txBody>
      </p:sp>
      <p:sp>
        <p:nvSpPr>
          <p:cNvPr id="62479" name="Text Box 15"/>
          <p:cNvSpPr txBox="1">
            <a:spLocks noChangeArrowheads="1"/>
          </p:cNvSpPr>
          <p:nvPr/>
        </p:nvSpPr>
        <p:spPr bwMode="auto">
          <a:xfrm>
            <a:off x="5879976" y="5013256"/>
            <a:ext cx="4368800" cy="519113"/>
          </a:xfrm>
          <a:prstGeom prst="rect">
            <a:avLst/>
          </a:prstGeom>
          <a:noFill/>
          <a:ln w="9525">
            <a:noFill/>
            <a:miter lim="800000"/>
          </a:ln>
          <a:effectLst/>
        </p:spPr>
        <p:txBody>
          <a:bodyPr>
            <a:spAutoFit/>
          </a:bodyPr>
          <a:lstStyle/>
          <a:p>
            <a:pPr>
              <a:spcBef>
                <a:spcPct val="50000"/>
              </a:spcBef>
              <a:buFontTx/>
              <a:buNone/>
            </a:pPr>
            <a:r>
              <a:rPr lang="zh-CN" altLang="en-US" b="1" dirty="0"/>
              <a:t>但在该点不取极值</a:t>
            </a:r>
            <a:r>
              <a:rPr lang="en-US" altLang="zh-CN" b="1" dirty="0"/>
              <a:t>.</a:t>
            </a:r>
            <a:endParaRPr lang="en-US" altLang="zh-CN" b="1" dirty="0"/>
          </a:p>
        </p:txBody>
      </p:sp>
      <p:sp>
        <p:nvSpPr>
          <p:cNvPr id="62480" name="Text Box 16"/>
          <p:cNvSpPr txBox="1">
            <a:spLocks noChangeArrowheads="1"/>
          </p:cNvSpPr>
          <p:nvPr/>
        </p:nvSpPr>
        <p:spPr bwMode="auto">
          <a:xfrm>
            <a:off x="1775520" y="1628800"/>
            <a:ext cx="4470400" cy="519112"/>
          </a:xfrm>
          <a:prstGeom prst="rect">
            <a:avLst/>
          </a:prstGeom>
          <a:noFill/>
          <a:ln w="9525">
            <a:noFill/>
            <a:miter lim="800000"/>
          </a:ln>
          <a:effectLst/>
        </p:spPr>
        <p:txBody>
          <a:bodyPr>
            <a:spAutoFit/>
          </a:bodyPr>
          <a:lstStyle/>
          <a:p>
            <a:pPr>
              <a:spcBef>
                <a:spcPct val="50000"/>
              </a:spcBef>
              <a:buFontTx/>
              <a:buNone/>
            </a:pPr>
            <a:r>
              <a:rPr lang="zh-CN" altLang="en-US" b="1" dirty="0"/>
              <a:t>且在该点取得极值 </a:t>
            </a:r>
            <a:r>
              <a:rPr lang="en-US" altLang="zh-CN" b="1" dirty="0"/>
              <a:t>,</a:t>
            </a:r>
            <a:endParaRPr lang="en-US" altLang="zh-CN" b="1" dirty="0"/>
          </a:p>
        </p:txBody>
      </p:sp>
      <p:sp>
        <p:nvSpPr>
          <p:cNvPr id="62481" name="Text Box 17"/>
          <p:cNvSpPr txBox="1">
            <a:spLocks noChangeArrowheads="1"/>
          </p:cNvSpPr>
          <p:nvPr/>
        </p:nvSpPr>
        <p:spPr bwMode="auto">
          <a:xfrm>
            <a:off x="5159896" y="1628803"/>
            <a:ext cx="1524000" cy="519113"/>
          </a:xfrm>
          <a:prstGeom prst="rect">
            <a:avLst/>
          </a:prstGeom>
          <a:noFill/>
          <a:ln w="9525">
            <a:noFill/>
            <a:miter lim="800000"/>
          </a:ln>
          <a:effectLst/>
        </p:spPr>
        <p:txBody>
          <a:bodyPr>
            <a:spAutoFit/>
          </a:bodyPr>
          <a:lstStyle/>
          <a:p>
            <a:pPr>
              <a:spcBef>
                <a:spcPct val="50000"/>
              </a:spcBef>
              <a:buFontTx/>
              <a:buNone/>
            </a:pPr>
            <a:r>
              <a:rPr lang="zh-CN" altLang="en-US" b="1" dirty="0"/>
              <a:t>则有</a:t>
            </a:r>
            <a:endParaRPr lang="zh-CN" altLang="en-US" b="1" dirty="0"/>
          </a:p>
        </p:txBody>
      </p:sp>
      <p:graphicFrame>
        <p:nvGraphicFramePr>
          <p:cNvPr id="62482" name="Object 18"/>
          <p:cNvGraphicFramePr>
            <a:graphicFrameLocks noChangeAspect="1"/>
          </p:cNvGraphicFramePr>
          <p:nvPr/>
        </p:nvGraphicFramePr>
        <p:xfrm>
          <a:off x="4943880" y="964704"/>
          <a:ext cx="4821767" cy="469900"/>
        </p:xfrm>
        <a:graphic>
          <a:graphicData uri="http://schemas.openxmlformats.org/presentationml/2006/ole">
            <mc:AlternateContent xmlns:mc="http://schemas.openxmlformats.org/markup-compatibility/2006">
              <mc:Choice xmlns:v="urn:schemas-microsoft-com:vml" Requires="v">
                <p:oleObj spid="_x0000_s122977" name="Equation" r:id="rId3" imgW="86868000" imgH="11277600" progId="Equation.3">
                  <p:embed/>
                </p:oleObj>
              </mc:Choice>
              <mc:Fallback>
                <p:oleObj name="Equation" r:id="rId3" imgW="86868000" imgH="11277600" progId="Equation.3">
                  <p:embed/>
                  <p:pic>
                    <p:nvPicPr>
                      <p:cNvPr id="0" name="图片 122881"/>
                      <p:cNvPicPr>
                        <a:picLocks noChangeAspect="1"/>
                      </p:cNvPicPr>
                      <p:nvPr/>
                    </p:nvPicPr>
                    <p:blipFill>
                      <a:blip r:embed="rId4">
                        <a:biLevel thresh="50000"/>
                        <a:grayscl/>
                      </a:blip>
                      <a:stretch>
                        <a:fillRect/>
                      </a:stretch>
                    </p:blipFill>
                    <p:spPr>
                      <a:xfrm>
                        <a:off x="4943880" y="964704"/>
                        <a:ext cx="4821767" cy="469900"/>
                      </a:xfrm>
                      <a:prstGeom prst="rect">
                        <a:avLst/>
                      </a:prstGeom>
                      <a:noFill/>
                      <a:ln w="9525">
                        <a:noFill/>
                      </a:ln>
                    </p:spPr>
                  </p:pic>
                </p:oleObj>
              </mc:Fallback>
            </mc:AlternateContent>
          </a:graphicData>
        </a:graphic>
      </p:graphicFrame>
      <p:sp>
        <p:nvSpPr>
          <p:cNvPr id="62483" name="Text Box 19"/>
          <p:cNvSpPr txBox="1">
            <a:spLocks noChangeArrowheads="1"/>
          </p:cNvSpPr>
          <p:nvPr/>
        </p:nvSpPr>
        <p:spPr bwMode="auto">
          <a:xfrm>
            <a:off x="9768462" y="907976"/>
            <a:ext cx="906017" cy="523220"/>
          </a:xfrm>
          <a:prstGeom prst="rect">
            <a:avLst/>
          </a:prstGeom>
          <a:noFill/>
          <a:ln w="9525">
            <a:noFill/>
            <a:miter lim="800000"/>
          </a:ln>
          <a:effectLst/>
        </p:spPr>
        <p:txBody>
          <a:bodyPr wrap="none">
            <a:spAutoFit/>
          </a:bodyPr>
          <a:lstStyle/>
          <a:p>
            <a:pPr>
              <a:buFontTx/>
              <a:buNone/>
            </a:pPr>
            <a:r>
              <a:rPr lang="zh-CN" altLang="en-US" b="1" dirty="0"/>
              <a:t>存在</a:t>
            </a:r>
            <a:endParaRPr lang="zh-CN" altLang="en-US" b="1" dirty="0"/>
          </a:p>
        </p:txBody>
      </p:sp>
      <p:graphicFrame>
        <p:nvGraphicFramePr>
          <p:cNvPr id="62490" name="Object 26"/>
          <p:cNvGraphicFramePr>
            <a:graphicFrameLocks noChangeAspect="1"/>
          </p:cNvGraphicFramePr>
          <p:nvPr/>
        </p:nvGraphicFramePr>
        <p:xfrm>
          <a:off x="2063552" y="5130080"/>
          <a:ext cx="1320800" cy="330200"/>
        </p:xfrm>
        <a:graphic>
          <a:graphicData uri="http://schemas.openxmlformats.org/presentationml/2006/ole">
            <mc:AlternateContent xmlns:mc="http://schemas.openxmlformats.org/markup-compatibility/2006">
              <mc:Choice xmlns:v="urn:schemas-microsoft-com:vml" Requires="v">
                <p:oleObj spid="_x0000_s122978" name="Equation" r:id="rId5" imgW="23774400" imgH="7620000" progId="Equation.3">
                  <p:embed/>
                </p:oleObj>
              </mc:Choice>
              <mc:Fallback>
                <p:oleObj name="Equation" r:id="rId5" imgW="23774400" imgH="7620000" progId="Equation.3">
                  <p:embed/>
                  <p:pic>
                    <p:nvPicPr>
                      <p:cNvPr id="0" name="图片 122882"/>
                      <p:cNvPicPr>
                        <a:picLocks noChangeAspect="1"/>
                      </p:cNvPicPr>
                      <p:nvPr/>
                    </p:nvPicPr>
                    <p:blipFill>
                      <a:blip r:embed="rId6">
                        <a:biLevel thresh="50000"/>
                        <a:grayscl/>
                      </a:blip>
                      <a:stretch>
                        <a:fillRect/>
                      </a:stretch>
                    </p:blipFill>
                    <p:spPr>
                      <a:xfrm>
                        <a:off x="2063552" y="5130080"/>
                        <a:ext cx="1320800" cy="330200"/>
                      </a:xfrm>
                      <a:prstGeom prst="rect">
                        <a:avLst/>
                      </a:prstGeom>
                      <a:noFill/>
                      <a:ln w="9525">
                        <a:noFill/>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480"/>
                                        </p:tgtEl>
                                        <p:attrNameLst>
                                          <p:attrName>style.visibility</p:attrName>
                                        </p:attrNameLst>
                                      </p:cBhvr>
                                      <p:to>
                                        <p:strVal val="visible"/>
                                      </p:to>
                                    </p:set>
                                    <p:animEffect transition="in" filter="wipe(left)">
                                      <p:cBhvr>
                                        <p:cTn id="7" dur="500"/>
                                        <p:tgtEl>
                                          <p:spTgt spid="624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481"/>
                                        </p:tgtEl>
                                        <p:attrNameLst>
                                          <p:attrName>style.visibility</p:attrName>
                                        </p:attrNameLst>
                                      </p:cBhvr>
                                      <p:to>
                                        <p:strVal val="visible"/>
                                      </p:to>
                                    </p:set>
                                    <p:animEffect transition="in" filter="wipe(left)">
                                      <p:cBhvr>
                                        <p:cTn id="12" dur="500"/>
                                        <p:tgtEl>
                                          <p:spTgt spid="62481"/>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62473"/>
                                        </p:tgtEl>
                                        <p:attrNameLst>
                                          <p:attrName>style.visibility</p:attrName>
                                        </p:attrNameLst>
                                      </p:cBhvr>
                                      <p:to>
                                        <p:strVal val="visible"/>
                                      </p:to>
                                    </p:set>
                                    <p:animEffect transition="in" filter="wipe(left)">
                                      <p:cBhvr>
                                        <p:cTn id="16" dur="500"/>
                                        <p:tgtEl>
                                          <p:spTgt spid="6247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2466"/>
                                        </p:tgtEl>
                                        <p:attrNameLst>
                                          <p:attrName>style.visibility</p:attrName>
                                        </p:attrNameLst>
                                      </p:cBhvr>
                                      <p:to>
                                        <p:strVal val="visible"/>
                                      </p:to>
                                    </p:set>
                                    <p:animEffect transition="in" filter="wipe(left)">
                                      <p:cBhvr>
                                        <p:cTn id="21" dur="500"/>
                                        <p:tgtEl>
                                          <p:spTgt spid="6246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2477"/>
                                        </p:tgtEl>
                                        <p:attrNameLst>
                                          <p:attrName>style.visibility</p:attrName>
                                        </p:attrNameLst>
                                      </p:cBhvr>
                                      <p:to>
                                        <p:strVal val="visible"/>
                                      </p:to>
                                    </p:set>
                                    <p:animEffect transition="in" filter="wipe(left)">
                                      <p:cBhvr>
                                        <p:cTn id="26" dur="500"/>
                                        <p:tgtEl>
                                          <p:spTgt spid="6247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2467">
                                            <p:txEl>
                                              <p:pRg st="0" end="0"/>
                                            </p:txEl>
                                          </p:spTgt>
                                        </p:tgtEl>
                                        <p:attrNameLst>
                                          <p:attrName>style.visibility</p:attrName>
                                        </p:attrNameLst>
                                      </p:cBhvr>
                                      <p:to>
                                        <p:strVal val="visible"/>
                                      </p:to>
                                    </p:set>
                                    <p:animEffect transition="in" filter="wipe(left)">
                                      <p:cBhvr>
                                        <p:cTn id="31" dur="500"/>
                                        <p:tgtEl>
                                          <p:spTgt spid="62467">
                                            <p:txEl>
                                              <p:pRg st="0" end="0"/>
                                            </p:txEl>
                                          </p:spTgt>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62490"/>
                                        </p:tgtEl>
                                        <p:attrNameLst>
                                          <p:attrName>style.visibility</p:attrName>
                                        </p:attrNameLst>
                                      </p:cBhvr>
                                      <p:to>
                                        <p:strVal val="visible"/>
                                      </p:to>
                                    </p:set>
                                    <p:animEffect transition="in" filter="wipe(left)">
                                      <p:cBhvr>
                                        <p:cTn id="35" dur="500"/>
                                        <p:tgtEl>
                                          <p:spTgt spid="62490"/>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62478"/>
                                        </p:tgtEl>
                                        <p:attrNameLst>
                                          <p:attrName>style.visibility</p:attrName>
                                        </p:attrNameLst>
                                      </p:cBhvr>
                                      <p:to>
                                        <p:strVal val="visible"/>
                                      </p:to>
                                    </p:set>
                                    <p:animEffect transition="in" filter="wipe(left)">
                                      <p:cBhvr>
                                        <p:cTn id="39" dur="500"/>
                                        <p:tgtEl>
                                          <p:spTgt spid="624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62479"/>
                                        </p:tgtEl>
                                        <p:attrNameLst>
                                          <p:attrName>style.visibility</p:attrName>
                                        </p:attrNameLst>
                                      </p:cBhvr>
                                      <p:to>
                                        <p:strVal val="visible"/>
                                      </p:to>
                                    </p:set>
                                    <p:animEffect transition="in" filter="wipe(left)">
                                      <p:cBhvr>
                                        <p:cTn id="44" dur="500"/>
                                        <p:tgtEl>
                                          <p:spTgt spid="62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autoUpdateAnimBg="0"/>
      <p:bldP spid="62467" grpId="0" autoUpdateAnimBg="0" build="p"/>
      <p:bldP spid="62477" grpId="0" autoUpdateAnimBg="0"/>
      <p:bldP spid="62478" grpId="0" autoUpdateAnimBg="0"/>
      <p:bldP spid="62479" grpId="0" autoUpdateAnimBg="0"/>
      <p:bldP spid="62480" grpId="0" autoUpdateAnimBg="0"/>
      <p:bldP spid="62481" grpId="0"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5" name="Text Box 1053"/>
          <p:cNvSpPr txBox="1">
            <a:spLocks noChangeArrowheads="1"/>
          </p:cNvSpPr>
          <p:nvPr/>
        </p:nvSpPr>
        <p:spPr bwMode="auto">
          <a:xfrm>
            <a:off x="4572000" y="3287713"/>
            <a:ext cx="3048000" cy="519112"/>
          </a:xfrm>
          <a:prstGeom prst="rect">
            <a:avLst/>
          </a:prstGeom>
          <a:noFill/>
          <a:ln w="9525">
            <a:noFill/>
            <a:miter lim="800000"/>
          </a:ln>
          <a:effectLst/>
        </p:spPr>
        <p:txBody>
          <a:bodyPr>
            <a:spAutoFit/>
          </a:bodyPr>
          <a:lstStyle/>
          <a:p>
            <a:pPr>
              <a:spcBef>
                <a:spcPct val="50000"/>
              </a:spcBef>
              <a:buFontTx/>
              <a:buNone/>
            </a:pPr>
            <a:r>
              <a:rPr lang="zh-CN" altLang="en-US" b="1" dirty="0" smtClean="0"/>
              <a:t> 时</a:t>
            </a:r>
            <a:r>
              <a:rPr lang="en-US" altLang="zh-CN" b="1" dirty="0"/>
              <a:t>, </a:t>
            </a:r>
            <a:r>
              <a:rPr lang="zh-CN" altLang="en-US" b="1" dirty="0">
                <a:solidFill>
                  <a:schemeClr val="tx2"/>
                </a:solidFill>
              </a:rPr>
              <a:t>具有极值</a:t>
            </a:r>
            <a:endParaRPr lang="zh-CN" altLang="en-US" b="1" dirty="0"/>
          </a:p>
        </p:txBody>
      </p:sp>
      <p:sp>
        <p:nvSpPr>
          <p:cNvPr id="4098" name="Rectangle 1026"/>
          <p:cNvSpPr>
            <a:spLocks noGrp="1" noChangeArrowheads="1"/>
          </p:cNvSpPr>
          <p:nvPr>
            <p:ph type="title" idx="4294967295"/>
          </p:nvPr>
        </p:nvSpPr>
        <p:spPr>
          <a:xfrm>
            <a:off x="812800" y="490736"/>
            <a:ext cx="4165600" cy="685800"/>
          </a:xfrm>
        </p:spPr>
        <p:txBody>
          <a:bodyPr/>
          <a:lstStyle/>
          <a:p>
            <a:pPr algn="l"/>
            <a:r>
              <a:rPr lang="zh-CN" altLang="en-US" sz="2800" b="1" dirty="0">
                <a:ea typeface="楷体_GB2312" panose="02010609030101010101" pitchFamily="49" charset="-122"/>
              </a:rPr>
              <a:t>定理</a:t>
            </a:r>
            <a:r>
              <a:rPr lang="en-US" altLang="zh-CN" sz="2800" b="1" dirty="0">
                <a:ea typeface="楷体_GB2312" panose="02010609030101010101" pitchFamily="49" charset="-122"/>
              </a:rPr>
              <a:t>2</a:t>
            </a:r>
            <a:r>
              <a:rPr lang="en-US" altLang="zh-CN" sz="2800" b="1" dirty="0">
                <a:solidFill>
                  <a:schemeClr val="tx1"/>
                </a:solidFill>
                <a:ea typeface="楷体_GB2312" panose="02010609030101010101" pitchFamily="49" charset="-122"/>
              </a:rPr>
              <a:t> </a:t>
            </a:r>
            <a:r>
              <a:rPr lang="en-US" altLang="zh-CN" sz="2800" b="1" dirty="0">
                <a:solidFill>
                  <a:schemeClr val="accent2"/>
                </a:solidFill>
                <a:ea typeface="楷体_GB2312" panose="02010609030101010101" pitchFamily="49" charset="-122"/>
              </a:rPr>
              <a:t>(</a:t>
            </a:r>
            <a:r>
              <a:rPr lang="zh-CN" altLang="en-US" sz="2800" b="1" dirty="0">
                <a:solidFill>
                  <a:schemeClr val="accent2"/>
                </a:solidFill>
                <a:ea typeface="楷体_GB2312" panose="02010609030101010101" pitchFamily="49" charset="-122"/>
              </a:rPr>
              <a:t>充分条件</a:t>
            </a:r>
            <a:r>
              <a:rPr lang="en-US" altLang="zh-CN" sz="2800" b="1" dirty="0">
                <a:solidFill>
                  <a:schemeClr val="accent2"/>
                </a:solidFill>
                <a:ea typeface="楷体_GB2312" panose="02010609030101010101" pitchFamily="49" charset="-122"/>
              </a:rPr>
              <a:t>)</a:t>
            </a:r>
            <a:endParaRPr lang="en-US" altLang="zh-CN" sz="2800" b="1" dirty="0">
              <a:solidFill>
                <a:schemeClr val="accent2"/>
              </a:solidFill>
              <a:ea typeface="楷体_GB2312" panose="02010609030101010101" pitchFamily="49" charset="-122"/>
            </a:endParaRPr>
          </a:p>
        </p:txBody>
      </p:sp>
      <p:sp>
        <p:nvSpPr>
          <p:cNvPr id="4103" name="Text Box 1031"/>
          <p:cNvSpPr txBox="1">
            <a:spLocks noChangeArrowheads="1"/>
          </p:cNvSpPr>
          <p:nvPr/>
        </p:nvSpPr>
        <p:spPr bwMode="auto">
          <a:xfrm>
            <a:off x="508000" y="1100417"/>
            <a:ext cx="8534400" cy="519113"/>
          </a:xfrm>
          <a:prstGeom prst="rect">
            <a:avLst/>
          </a:prstGeom>
          <a:noFill/>
          <a:ln w="9525">
            <a:noFill/>
            <a:miter lim="800000"/>
          </a:ln>
          <a:effectLst/>
        </p:spPr>
        <p:txBody>
          <a:bodyPr>
            <a:spAutoFit/>
          </a:bodyPr>
          <a:lstStyle/>
          <a:p>
            <a:pPr>
              <a:spcBef>
                <a:spcPct val="50000"/>
              </a:spcBef>
              <a:buFontTx/>
              <a:buNone/>
            </a:pPr>
            <a:r>
              <a:rPr lang="zh-CN" altLang="en-US" b="1" dirty="0"/>
              <a:t>的某邻域内具有一阶和二阶连续偏导数</a:t>
            </a:r>
            <a:r>
              <a:rPr lang="en-US" altLang="zh-CN" b="1" dirty="0"/>
              <a:t>, </a:t>
            </a:r>
            <a:endParaRPr lang="en-US" altLang="zh-CN" b="1" dirty="0"/>
          </a:p>
        </p:txBody>
      </p:sp>
      <p:sp>
        <p:nvSpPr>
          <p:cNvPr id="4106" name="Text Box 1034"/>
          <p:cNvSpPr txBox="1">
            <a:spLocks noChangeArrowheads="1"/>
          </p:cNvSpPr>
          <p:nvPr/>
        </p:nvSpPr>
        <p:spPr bwMode="auto">
          <a:xfrm>
            <a:off x="406400" y="2268817"/>
            <a:ext cx="1219200" cy="519113"/>
          </a:xfrm>
          <a:prstGeom prst="rect">
            <a:avLst/>
          </a:prstGeom>
          <a:noFill/>
          <a:ln w="9525">
            <a:noFill/>
            <a:miter lim="800000"/>
          </a:ln>
          <a:effectLst/>
        </p:spPr>
        <p:txBody>
          <a:bodyPr>
            <a:spAutoFit/>
          </a:bodyPr>
          <a:lstStyle/>
          <a:p>
            <a:pPr>
              <a:spcBef>
                <a:spcPct val="50000"/>
              </a:spcBef>
              <a:buFontTx/>
              <a:buNone/>
            </a:pPr>
            <a:r>
              <a:rPr lang="zh-CN" altLang="en-US" b="1" dirty="0"/>
              <a:t>令</a:t>
            </a:r>
            <a:endParaRPr lang="zh-CN" altLang="en-US" b="1" dirty="0"/>
          </a:p>
        </p:txBody>
      </p:sp>
      <p:sp>
        <p:nvSpPr>
          <p:cNvPr id="4109" name="Text Box 1037"/>
          <p:cNvSpPr txBox="1">
            <a:spLocks noChangeArrowheads="1"/>
          </p:cNvSpPr>
          <p:nvPr/>
        </p:nvSpPr>
        <p:spPr bwMode="auto">
          <a:xfrm>
            <a:off x="551384" y="3284984"/>
            <a:ext cx="2082800" cy="519112"/>
          </a:xfrm>
          <a:prstGeom prst="rect">
            <a:avLst/>
          </a:prstGeom>
          <a:noFill/>
          <a:ln w="9525">
            <a:noFill/>
            <a:miter lim="800000"/>
          </a:ln>
          <a:effectLst/>
        </p:spPr>
        <p:txBody>
          <a:bodyPr>
            <a:spAutoFit/>
          </a:bodyPr>
          <a:lstStyle/>
          <a:p>
            <a:pPr>
              <a:spcBef>
                <a:spcPct val="50000"/>
              </a:spcBef>
              <a:buFontTx/>
              <a:buNone/>
            </a:pPr>
            <a:r>
              <a:rPr lang="zh-CN" altLang="en-US" b="1" dirty="0"/>
              <a:t>则</a:t>
            </a:r>
            <a:r>
              <a:rPr lang="en-US" altLang="zh-CN" b="1" dirty="0"/>
              <a:t>: 1) </a:t>
            </a:r>
            <a:r>
              <a:rPr lang="zh-CN" altLang="en-US" b="1" dirty="0"/>
              <a:t>当</a:t>
            </a:r>
            <a:endParaRPr lang="zh-CN" altLang="en-US" b="1" dirty="0"/>
          </a:p>
        </p:txBody>
      </p:sp>
      <p:sp>
        <p:nvSpPr>
          <p:cNvPr id="4112" name="Text Box 1040"/>
          <p:cNvSpPr txBox="1">
            <a:spLocks noChangeArrowheads="1"/>
          </p:cNvSpPr>
          <p:nvPr/>
        </p:nvSpPr>
        <p:spPr bwMode="auto">
          <a:xfrm>
            <a:off x="7320136" y="2971881"/>
            <a:ext cx="3759200" cy="519113"/>
          </a:xfrm>
          <a:prstGeom prst="rect">
            <a:avLst/>
          </a:prstGeom>
          <a:noFill/>
          <a:ln w="9525">
            <a:noFill/>
            <a:miter lim="800000"/>
          </a:ln>
          <a:effectLst/>
        </p:spPr>
        <p:txBody>
          <a:bodyPr>
            <a:spAutoFit/>
          </a:bodyPr>
          <a:lstStyle/>
          <a:p>
            <a:pPr>
              <a:spcBef>
                <a:spcPct val="50000"/>
              </a:spcBef>
              <a:buFontTx/>
              <a:buNone/>
            </a:pPr>
            <a:r>
              <a:rPr lang="en-US" altLang="zh-CN" i="1" dirty="0"/>
              <a:t>A&lt;</a:t>
            </a:r>
            <a:r>
              <a:rPr lang="en-US" altLang="zh-CN" dirty="0"/>
              <a:t>0 </a:t>
            </a:r>
            <a:r>
              <a:rPr lang="zh-CN" altLang="en-US" b="1" dirty="0"/>
              <a:t>时取极大值</a:t>
            </a:r>
            <a:r>
              <a:rPr lang="en-US" altLang="zh-CN" b="1" dirty="0"/>
              <a:t>;</a:t>
            </a:r>
            <a:endParaRPr lang="en-US" altLang="zh-CN" b="1" dirty="0"/>
          </a:p>
        </p:txBody>
      </p:sp>
      <p:sp>
        <p:nvSpPr>
          <p:cNvPr id="4113" name="Text Box 1041"/>
          <p:cNvSpPr txBox="1">
            <a:spLocks noChangeArrowheads="1"/>
          </p:cNvSpPr>
          <p:nvPr/>
        </p:nvSpPr>
        <p:spPr bwMode="auto">
          <a:xfrm>
            <a:off x="7320136" y="3629968"/>
            <a:ext cx="3657600" cy="519112"/>
          </a:xfrm>
          <a:prstGeom prst="rect">
            <a:avLst/>
          </a:prstGeom>
          <a:noFill/>
          <a:ln w="9525">
            <a:noFill/>
            <a:miter lim="800000"/>
          </a:ln>
          <a:effectLst/>
        </p:spPr>
        <p:txBody>
          <a:bodyPr>
            <a:spAutoFit/>
          </a:bodyPr>
          <a:lstStyle/>
          <a:p>
            <a:pPr>
              <a:spcBef>
                <a:spcPct val="50000"/>
              </a:spcBef>
              <a:buFontTx/>
              <a:buNone/>
            </a:pPr>
            <a:r>
              <a:rPr lang="en-US" altLang="zh-CN" i="1" dirty="0"/>
              <a:t>A</a:t>
            </a:r>
            <a:r>
              <a:rPr lang="en-US" altLang="zh-CN" dirty="0"/>
              <a:t>&gt;0 </a:t>
            </a:r>
            <a:r>
              <a:rPr lang="zh-CN" altLang="en-US" b="1" dirty="0"/>
              <a:t>时取极小值</a:t>
            </a:r>
            <a:r>
              <a:rPr lang="en-US" altLang="zh-CN" b="1" dirty="0"/>
              <a:t>.</a:t>
            </a:r>
            <a:endParaRPr lang="en-US" altLang="zh-CN" b="1" dirty="0"/>
          </a:p>
        </p:txBody>
      </p:sp>
      <p:sp>
        <p:nvSpPr>
          <p:cNvPr id="4115" name="Text Box 1043"/>
          <p:cNvSpPr txBox="1">
            <a:spLocks noChangeArrowheads="1"/>
          </p:cNvSpPr>
          <p:nvPr/>
        </p:nvSpPr>
        <p:spPr bwMode="auto">
          <a:xfrm>
            <a:off x="1117600" y="4005064"/>
            <a:ext cx="1524000" cy="519112"/>
          </a:xfrm>
          <a:prstGeom prst="rect">
            <a:avLst/>
          </a:prstGeom>
          <a:noFill/>
          <a:ln w="9525">
            <a:noFill/>
            <a:miter lim="800000"/>
          </a:ln>
          <a:effectLst/>
        </p:spPr>
        <p:txBody>
          <a:bodyPr>
            <a:spAutoFit/>
          </a:bodyPr>
          <a:lstStyle/>
          <a:p>
            <a:pPr>
              <a:spcBef>
                <a:spcPct val="50000"/>
              </a:spcBef>
              <a:buFontTx/>
              <a:buNone/>
            </a:pPr>
            <a:r>
              <a:rPr lang="en-US" altLang="zh-CN" b="1" dirty="0"/>
              <a:t>2) </a:t>
            </a:r>
            <a:r>
              <a:rPr lang="zh-CN" altLang="en-US" b="1" dirty="0"/>
              <a:t>当</a:t>
            </a:r>
            <a:endParaRPr lang="zh-CN" altLang="en-US" b="1" dirty="0">
              <a:solidFill>
                <a:schemeClr val="accent2"/>
              </a:solidFill>
            </a:endParaRPr>
          </a:p>
        </p:txBody>
      </p:sp>
      <p:sp>
        <p:nvSpPr>
          <p:cNvPr id="4117" name="Text Box 1045"/>
          <p:cNvSpPr txBox="1">
            <a:spLocks noChangeArrowheads="1"/>
          </p:cNvSpPr>
          <p:nvPr/>
        </p:nvSpPr>
        <p:spPr bwMode="auto">
          <a:xfrm>
            <a:off x="1117600" y="4722813"/>
            <a:ext cx="1727200" cy="519112"/>
          </a:xfrm>
          <a:prstGeom prst="rect">
            <a:avLst/>
          </a:prstGeom>
          <a:noFill/>
          <a:ln w="9525">
            <a:noFill/>
            <a:miter lim="800000"/>
          </a:ln>
          <a:effectLst/>
        </p:spPr>
        <p:txBody>
          <a:bodyPr>
            <a:spAutoFit/>
          </a:bodyPr>
          <a:lstStyle/>
          <a:p>
            <a:pPr>
              <a:spcBef>
                <a:spcPct val="50000"/>
              </a:spcBef>
              <a:buFontTx/>
              <a:buNone/>
            </a:pPr>
            <a:r>
              <a:rPr lang="en-US" altLang="zh-CN" b="1" dirty="0"/>
              <a:t>3) </a:t>
            </a:r>
            <a:r>
              <a:rPr lang="zh-CN" altLang="en-US" b="1" dirty="0"/>
              <a:t>当</a:t>
            </a:r>
            <a:endParaRPr lang="zh-CN" altLang="en-US" b="1" dirty="0"/>
          </a:p>
        </p:txBody>
      </p:sp>
      <p:sp>
        <p:nvSpPr>
          <p:cNvPr id="4126" name="Text Box 1054"/>
          <p:cNvSpPr txBox="1">
            <a:spLocks noChangeArrowheads="1"/>
          </p:cNvSpPr>
          <p:nvPr/>
        </p:nvSpPr>
        <p:spPr bwMode="auto">
          <a:xfrm>
            <a:off x="4673600" y="4005064"/>
            <a:ext cx="3251200" cy="519112"/>
          </a:xfrm>
          <a:prstGeom prst="rect">
            <a:avLst/>
          </a:prstGeom>
          <a:noFill/>
          <a:ln w="9525">
            <a:noFill/>
            <a:miter lim="800000"/>
          </a:ln>
          <a:effectLst/>
        </p:spPr>
        <p:txBody>
          <a:bodyPr>
            <a:spAutoFit/>
          </a:bodyPr>
          <a:lstStyle/>
          <a:p>
            <a:pPr>
              <a:spcBef>
                <a:spcPct val="50000"/>
              </a:spcBef>
              <a:buFontTx/>
              <a:buNone/>
            </a:pPr>
            <a:r>
              <a:rPr lang="zh-CN" altLang="en-US" b="1" dirty="0"/>
              <a:t>时</a:t>
            </a:r>
            <a:r>
              <a:rPr lang="en-US" altLang="zh-CN" b="1" dirty="0"/>
              <a:t>, </a:t>
            </a:r>
            <a:r>
              <a:rPr lang="zh-CN" altLang="en-US" b="1" dirty="0">
                <a:solidFill>
                  <a:schemeClr val="tx2"/>
                </a:solidFill>
              </a:rPr>
              <a:t>没有极值</a:t>
            </a:r>
            <a:r>
              <a:rPr lang="en-US" altLang="zh-CN" b="1" dirty="0">
                <a:solidFill>
                  <a:schemeClr val="tx2"/>
                </a:solidFill>
              </a:rPr>
              <a:t>.</a:t>
            </a:r>
            <a:endParaRPr lang="en-US" altLang="zh-CN" b="1" dirty="0">
              <a:solidFill>
                <a:schemeClr val="tx2"/>
              </a:solidFill>
            </a:endParaRPr>
          </a:p>
        </p:txBody>
      </p:sp>
      <p:sp>
        <p:nvSpPr>
          <p:cNvPr id="4127" name="Text Box 1055"/>
          <p:cNvSpPr txBox="1">
            <a:spLocks noChangeArrowheads="1"/>
          </p:cNvSpPr>
          <p:nvPr/>
        </p:nvSpPr>
        <p:spPr bwMode="auto">
          <a:xfrm>
            <a:off x="4673600" y="4738688"/>
            <a:ext cx="5892800" cy="519112"/>
          </a:xfrm>
          <a:prstGeom prst="rect">
            <a:avLst/>
          </a:prstGeom>
          <a:noFill/>
          <a:ln w="9525">
            <a:noFill/>
            <a:miter lim="800000"/>
          </a:ln>
          <a:effectLst/>
        </p:spPr>
        <p:txBody>
          <a:bodyPr>
            <a:spAutoFit/>
          </a:bodyPr>
          <a:lstStyle/>
          <a:p>
            <a:pPr>
              <a:spcBef>
                <a:spcPct val="50000"/>
              </a:spcBef>
              <a:buFontTx/>
              <a:buNone/>
            </a:pPr>
            <a:r>
              <a:rPr lang="zh-CN" altLang="en-US" b="1" dirty="0"/>
              <a:t>时</a:t>
            </a:r>
            <a:r>
              <a:rPr lang="en-US" altLang="zh-CN" b="1" dirty="0"/>
              <a:t>, </a:t>
            </a:r>
            <a:r>
              <a:rPr lang="zh-CN" altLang="en-US" b="1" dirty="0">
                <a:solidFill>
                  <a:schemeClr val="tx2"/>
                </a:solidFill>
              </a:rPr>
              <a:t>不能确定 </a:t>
            </a:r>
            <a:r>
              <a:rPr lang="en-US" altLang="zh-CN" b="1" dirty="0"/>
              <a:t>, </a:t>
            </a:r>
            <a:r>
              <a:rPr lang="zh-CN" altLang="en-US" b="1" dirty="0"/>
              <a:t>需另行讨论</a:t>
            </a:r>
            <a:r>
              <a:rPr lang="en-US" altLang="zh-CN" b="1" dirty="0"/>
              <a:t>.</a:t>
            </a:r>
            <a:endParaRPr lang="en-US" altLang="zh-CN" b="1" dirty="0"/>
          </a:p>
        </p:txBody>
      </p:sp>
      <p:sp>
        <p:nvSpPr>
          <p:cNvPr id="4100" name="Text Box 1028"/>
          <p:cNvSpPr txBox="1">
            <a:spLocks noChangeArrowheads="1"/>
          </p:cNvSpPr>
          <p:nvPr/>
        </p:nvSpPr>
        <p:spPr bwMode="auto">
          <a:xfrm>
            <a:off x="3935761" y="557492"/>
            <a:ext cx="2040467" cy="519113"/>
          </a:xfrm>
          <a:prstGeom prst="rect">
            <a:avLst/>
          </a:prstGeom>
          <a:noFill/>
          <a:ln w="9525">
            <a:noFill/>
            <a:miter lim="800000"/>
          </a:ln>
          <a:effectLst/>
        </p:spPr>
        <p:txBody>
          <a:bodyPr>
            <a:spAutoFit/>
          </a:bodyPr>
          <a:lstStyle/>
          <a:p>
            <a:pPr>
              <a:spcBef>
                <a:spcPct val="50000"/>
              </a:spcBef>
              <a:buFontTx/>
              <a:buNone/>
            </a:pPr>
            <a:r>
              <a:rPr lang="zh-CN" altLang="en-US" b="1" dirty="0"/>
              <a:t>若函数</a:t>
            </a:r>
            <a:endParaRPr lang="zh-CN" altLang="en-US" b="1" dirty="0"/>
          </a:p>
        </p:txBody>
      </p:sp>
      <p:graphicFrame>
        <p:nvGraphicFramePr>
          <p:cNvPr id="4134" name="Object 1062"/>
          <p:cNvGraphicFramePr>
            <a:graphicFrameLocks noChangeAspect="1"/>
          </p:cNvGraphicFramePr>
          <p:nvPr/>
        </p:nvGraphicFramePr>
        <p:xfrm>
          <a:off x="5303912" y="605036"/>
          <a:ext cx="5418667" cy="469900"/>
        </p:xfrm>
        <a:graphic>
          <a:graphicData uri="http://schemas.openxmlformats.org/presentationml/2006/ole">
            <mc:AlternateContent xmlns:mc="http://schemas.openxmlformats.org/markup-compatibility/2006">
              <mc:Choice xmlns:v="urn:schemas-microsoft-com:vml" Requires="v">
                <p:oleObj spid="_x0000_s124093" name="Equation" r:id="rId1" imgW="97536000" imgH="11277600" progId="Equation.3">
                  <p:embed/>
                </p:oleObj>
              </mc:Choice>
              <mc:Fallback>
                <p:oleObj name="Equation" r:id="rId1" imgW="97536000" imgH="11277600" progId="Equation.3">
                  <p:embed/>
                  <p:pic>
                    <p:nvPicPr>
                      <p:cNvPr id="0" name="图片 123904"/>
                      <p:cNvPicPr>
                        <a:picLocks noChangeAspect="1"/>
                      </p:cNvPicPr>
                      <p:nvPr/>
                    </p:nvPicPr>
                    <p:blipFill>
                      <a:blip r:embed="rId2"/>
                      <a:stretch>
                        <a:fillRect/>
                      </a:stretch>
                    </p:blipFill>
                    <p:spPr>
                      <a:xfrm>
                        <a:off x="5303912" y="605036"/>
                        <a:ext cx="5418667" cy="469900"/>
                      </a:xfrm>
                      <a:prstGeom prst="rect">
                        <a:avLst/>
                      </a:prstGeom>
                      <a:noFill/>
                      <a:ln w="9525">
                        <a:noFill/>
                      </a:ln>
                    </p:spPr>
                  </p:pic>
                </p:oleObj>
              </mc:Fallback>
            </mc:AlternateContent>
          </a:graphicData>
        </a:graphic>
      </p:graphicFrame>
      <p:graphicFrame>
        <p:nvGraphicFramePr>
          <p:cNvPr id="4135" name="Object 1063"/>
          <p:cNvGraphicFramePr>
            <a:graphicFrameLocks noChangeAspect="1"/>
          </p:cNvGraphicFramePr>
          <p:nvPr/>
        </p:nvGraphicFramePr>
        <p:xfrm>
          <a:off x="2624668" y="1735336"/>
          <a:ext cx="6011333" cy="508000"/>
        </p:xfrm>
        <a:graphic>
          <a:graphicData uri="http://schemas.openxmlformats.org/presentationml/2006/ole">
            <mc:AlternateContent xmlns:mc="http://schemas.openxmlformats.org/markup-compatibility/2006">
              <mc:Choice xmlns:v="urn:schemas-microsoft-com:vml" Requires="v">
                <p:oleObj spid="_x0000_s124094" name="Equation" r:id="rId3" imgW="108204000" imgH="12192000" progId="Equation.3">
                  <p:embed/>
                </p:oleObj>
              </mc:Choice>
              <mc:Fallback>
                <p:oleObj name="Equation" r:id="rId3" imgW="108204000" imgH="12192000" progId="Equation.3">
                  <p:embed/>
                  <p:pic>
                    <p:nvPicPr>
                      <p:cNvPr id="0" name="图片 123905"/>
                      <p:cNvPicPr>
                        <a:picLocks noChangeAspect="1"/>
                      </p:cNvPicPr>
                      <p:nvPr/>
                    </p:nvPicPr>
                    <p:blipFill>
                      <a:blip r:embed="rId4"/>
                      <a:stretch>
                        <a:fillRect/>
                      </a:stretch>
                    </p:blipFill>
                    <p:spPr>
                      <a:xfrm>
                        <a:off x="2624668" y="1735336"/>
                        <a:ext cx="6011333" cy="508000"/>
                      </a:xfrm>
                      <a:prstGeom prst="rect">
                        <a:avLst/>
                      </a:prstGeom>
                      <a:noFill/>
                      <a:ln w="9525">
                        <a:noFill/>
                      </a:ln>
                    </p:spPr>
                  </p:pic>
                </p:oleObj>
              </mc:Fallback>
            </mc:AlternateContent>
          </a:graphicData>
        </a:graphic>
      </p:graphicFrame>
      <p:graphicFrame>
        <p:nvGraphicFramePr>
          <p:cNvPr id="4136" name="Object 1064"/>
          <p:cNvGraphicFramePr>
            <a:graphicFrameLocks noChangeAspect="1"/>
          </p:cNvGraphicFramePr>
          <p:nvPr/>
        </p:nvGraphicFramePr>
        <p:xfrm>
          <a:off x="1219200" y="2344936"/>
          <a:ext cx="10109200" cy="508000"/>
        </p:xfrm>
        <a:graphic>
          <a:graphicData uri="http://schemas.openxmlformats.org/presentationml/2006/ole">
            <mc:AlternateContent xmlns:mc="http://schemas.openxmlformats.org/markup-compatibility/2006">
              <mc:Choice xmlns:v="urn:schemas-microsoft-com:vml" Requires="v">
                <p:oleObj spid="_x0000_s124095" name="Equation" r:id="rId5" imgW="181965600" imgH="12192000" progId="Equation.3">
                  <p:embed/>
                </p:oleObj>
              </mc:Choice>
              <mc:Fallback>
                <p:oleObj name="Equation" r:id="rId5" imgW="181965600" imgH="12192000" progId="Equation.3">
                  <p:embed/>
                  <p:pic>
                    <p:nvPicPr>
                      <p:cNvPr id="0" name="图片 123906"/>
                      <p:cNvPicPr>
                        <a:picLocks noChangeAspect="1"/>
                      </p:cNvPicPr>
                      <p:nvPr/>
                    </p:nvPicPr>
                    <p:blipFill>
                      <a:blip r:embed="rId6"/>
                      <a:stretch>
                        <a:fillRect/>
                      </a:stretch>
                    </p:blipFill>
                    <p:spPr>
                      <a:xfrm>
                        <a:off x="1219200" y="2344936"/>
                        <a:ext cx="10109200" cy="508000"/>
                      </a:xfrm>
                      <a:prstGeom prst="rect">
                        <a:avLst/>
                      </a:prstGeom>
                      <a:noFill/>
                      <a:ln w="9525">
                        <a:noFill/>
                      </a:ln>
                    </p:spPr>
                  </p:pic>
                </p:oleObj>
              </mc:Fallback>
            </mc:AlternateContent>
          </a:graphicData>
        </a:graphic>
      </p:graphicFrame>
      <p:graphicFrame>
        <p:nvGraphicFramePr>
          <p:cNvPr id="4137" name="Object 1065"/>
          <p:cNvGraphicFramePr>
            <a:graphicFrameLocks noChangeAspect="1"/>
          </p:cNvGraphicFramePr>
          <p:nvPr/>
        </p:nvGraphicFramePr>
        <p:xfrm>
          <a:off x="2063552" y="3284984"/>
          <a:ext cx="2506133" cy="444500"/>
        </p:xfrm>
        <a:graphic>
          <a:graphicData uri="http://schemas.openxmlformats.org/presentationml/2006/ole">
            <mc:AlternateContent xmlns:mc="http://schemas.openxmlformats.org/markup-compatibility/2006">
              <mc:Choice xmlns:v="urn:schemas-microsoft-com:vml" Requires="v">
                <p:oleObj spid="_x0000_s124096" name="Equation" r:id="rId7" imgW="45110400" imgH="10668000" progId="Equation.3">
                  <p:embed/>
                </p:oleObj>
              </mc:Choice>
              <mc:Fallback>
                <p:oleObj name="Equation" r:id="rId7" imgW="45110400" imgH="10668000" progId="Equation.3">
                  <p:embed/>
                  <p:pic>
                    <p:nvPicPr>
                      <p:cNvPr id="0" name="图片 123907"/>
                      <p:cNvPicPr>
                        <a:picLocks noChangeAspect="1"/>
                      </p:cNvPicPr>
                      <p:nvPr/>
                    </p:nvPicPr>
                    <p:blipFill>
                      <a:blip r:embed="rId8"/>
                      <a:stretch>
                        <a:fillRect/>
                      </a:stretch>
                    </p:blipFill>
                    <p:spPr>
                      <a:xfrm>
                        <a:off x="2063552" y="3284984"/>
                        <a:ext cx="2506133" cy="444500"/>
                      </a:xfrm>
                      <a:prstGeom prst="rect">
                        <a:avLst/>
                      </a:prstGeom>
                      <a:noFill/>
                      <a:ln w="9525">
                        <a:noFill/>
                      </a:ln>
                    </p:spPr>
                  </p:pic>
                </p:oleObj>
              </mc:Fallback>
            </mc:AlternateContent>
          </a:graphicData>
        </a:graphic>
      </p:graphicFrame>
      <p:graphicFrame>
        <p:nvGraphicFramePr>
          <p:cNvPr id="4138" name="Object 1066"/>
          <p:cNvGraphicFramePr>
            <a:graphicFrameLocks noChangeAspect="1"/>
          </p:cNvGraphicFramePr>
          <p:nvPr/>
        </p:nvGraphicFramePr>
        <p:xfrm>
          <a:off x="2135560" y="4005064"/>
          <a:ext cx="2506133" cy="444500"/>
        </p:xfrm>
        <a:graphic>
          <a:graphicData uri="http://schemas.openxmlformats.org/presentationml/2006/ole">
            <mc:AlternateContent xmlns:mc="http://schemas.openxmlformats.org/markup-compatibility/2006">
              <mc:Choice xmlns:v="urn:schemas-microsoft-com:vml" Requires="v">
                <p:oleObj spid="_x0000_s124097" name="Equation" r:id="rId9" imgW="45110400" imgH="10668000" progId="Equation.3">
                  <p:embed/>
                </p:oleObj>
              </mc:Choice>
              <mc:Fallback>
                <p:oleObj name="Equation" r:id="rId9" imgW="45110400" imgH="10668000" progId="Equation.3">
                  <p:embed/>
                  <p:pic>
                    <p:nvPicPr>
                      <p:cNvPr id="0" name="图片 123908"/>
                      <p:cNvPicPr>
                        <a:picLocks noChangeAspect="1"/>
                      </p:cNvPicPr>
                      <p:nvPr/>
                    </p:nvPicPr>
                    <p:blipFill>
                      <a:blip r:embed="rId10"/>
                      <a:stretch>
                        <a:fillRect/>
                      </a:stretch>
                    </p:blipFill>
                    <p:spPr>
                      <a:xfrm>
                        <a:off x="2135560" y="4005064"/>
                        <a:ext cx="2506133" cy="444500"/>
                      </a:xfrm>
                      <a:prstGeom prst="rect">
                        <a:avLst/>
                      </a:prstGeom>
                      <a:noFill/>
                      <a:ln w="9525">
                        <a:noFill/>
                      </a:ln>
                    </p:spPr>
                  </p:pic>
                </p:oleObj>
              </mc:Fallback>
            </mc:AlternateContent>
          </a:graphicData>
        </a:graphic>
      </p:graphicFrame>
      <p:graphicFrame>
        <p:nvGraphicFramePr>
          <p:cNvPr id="4139" name="Object 1067"/>
          <p:cNvGraphicFramePr>
            <a:graphicFrameLocks noChangeAspect="1"/>
          </p:cNvGraphicFramePr>
          <p:nvPr/>
        </p:nvGraphicFramePr>
        <p:xfrm>
          <a:off x="2135560" y="4722813"/>
          <a:ext cx="2506133" cy="444500"/>
        </p:xfrm>
        <a:graphic>
          <a:graphicData uri="http://schemas.openxmlformats.org/presentationml/2006/ole">
            <mc:AlternateContent xmlns:mc="http://schemas.openxmlformats.org/markup-compatibility/2006">
              <mc:Choice xmlns:v="urn:schemas-microsoft-com:vml" Requires="v">
                <p:oleObj spid="_x0000_s124098" name="Equation" r:id="rId11" imgW="45110400" imgH="10668000" progId="Equation.3">
                  <p:embed/>
                </p:oleObj>
              </mc:Choice>
              <mc:Fallback>
                <p:oleObj name="Equation" r:id="rId11" imgW="45110400" imgH="10668000" progId="Equation.3">
                  <p:embed/>
                  <p:pic>
                    <p:nvPicPr>
                      <p:cNvPr id="0" name="图片 123909"/>
                      <p:cNvPicPr>
                        <a:picLocks noChangeAspect="1"/>
                      </p:cNvPicPr>
                      <p:nvPr/>
                    </p:nvPicPr>
                    <p:blipFill>
                      <a:blip r:embed="rId12"/>
                      <a:stretch>
                        <a:fillRect/>
                      </a:stretch>
                    </p:blipFill>
                    <p:spPr>
                      <a:xfrm>
                        <a:off x="2135560" y="4722813"/>
                        <a:ext cx="2506133" cy="444500"/>
                      </a:xfrm>
                      <a:prstGeom prst="rect">
                        <a:avLst/>
                      </a:prstGeom>
                      <a:noFill/>
                      <a:ln w="9525">
                        <a:noFill/>
                      </a:ln>
                    </p:spPr>
                  </p:pic>
                </p:oleObj>
              </mc:Fallback>
            </mc:AlternateContent>
          </a:graphicData>
        </a:graphic>
      </p:graphicFrame>
      <p:sp>
        <p:nvSpPr>
          <p:cNvPr id="4140" name="AutoShape 1068"/>
          <p:cNvSpPr/>
          <p:nvPr/>
        </p:nvSpPr>
        <p:spPr bwMode="auto">
          <a:xfrm>
            <a:off x="7032104" y="3124200"/>
            <a:ext cx="203200" cy="914400"/>
          </a:xfrm>
          <a:prstGeom prst="leftBrace">
            <a:avLst>
              <a:gd name="adj1" fmla="val 50000"/>
              <a:gd name="adj2" fmla="val 50000"/>
            </a:avLst>
          </a:prstGeom>
          <a:noFill/>
          <a:ln w="19050">
            <a:solidFill>
              <a:schemeClr val="tx1"/>
            </a:solidFill>
            <a:round/>
          </a:ln>
          <a:effectLst/>
        </p:spPr>
        <p:txBody>
          <a:bodyPr wrap="none" anchor="ctr"/>
          <a:lstStyle/>
          <a:p>
            <a:endParaRPr lang="zh-CN" altLang="en-US"/>
          </a:p>
        </p:txBody>
      </p:sp>
      <p:sp>
        <p:nvSpPr>
          <p:cNvPr id="4150" name="Text Box 1078"/>
          <p:cNvSpPr txBox="1">
            <a:spLocks noChangeArrowheads="1"/>
          </p:cNvSpPr>
          <p:nvPr/>
        </p:nvSpPr>
        <p:spPr bwMode="auto">
          <a:xfrm>
            <a:off x="6816100" y="1100417"/>
            <a:ext cx="1748367" cy="954107"/>
          </a:xfrm>
          <a:prstGeom prst="rect">
            <a:avLst/>
          </a:prstGeom>
          <a:noFill/>
          <a:ln w="9525">
            <a:noFill/>
            <a:miter lim="800000"/>
          </a:ln>
          <a:effectLst/>
        </p:spPr>
        <p:txBody>
          <a:bodyPr>
            <a:spAutoFit/>
          </a:bodyPr>
          <a:lstStyle/>
          <a:p>
            <a:pPr>
              <a:spcBef>
                <a:spcPct val="50000"/>
              </a:spcBef>
              <a:buFontTx/>
              <a:buNone/>
            </a:pPr>
            <a:r>
              <a:rPr lang="zh-CN" altLang="en-US" b="1" dirty="0"/>
              <a:t>且</a:t>
            </a:r>
            <a:endParaRPr lang="zh-CN" altLang="en-US" b="1" dirty="0"/>
          </a:p>
          <a:p>
            <a:pPr>
              <a:buFontTx/>
              <a:buNone/>
            </a:pP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03"/>
                                        </p:tgtEl>
                                        <p:attrNameLst>
                                          <p:attrName>style.visibility</p:attrName>
                                        </p:attrNameLst>
                                      </p:cBhvr>
                                      <p:to>
                                        <p:strVal val="visible"/>
                                      </p:to>
                                    </p:set>
                                    <p:animEffect transition="in" filter="wipe(left)">
                                      <p:cBhvr>
                                        <p:cTn id="7" dur="500"/>
                                        <p:tgtEl>
                                          <p:spTgt spid="41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50">
                                            <p:txEl>
                                              <p:pRg st="0" end="0"/>
                                            </p:txEl>
                                          </p:spTgt>
                                        </p:tgtEl>
                                        <p:attrNameLst>
                                          <p:attrName>style.visibility</p:attrName>
                                        </p:attrNameLst>
                                      </p:cBhvr>
                                      <p:to>
                                        <p:strVal val="visible"/>
                                      </p:to>
                                    </p:set>
                                    <p:animEffect transition="in" filter="wipe(left)">
                                      <p:cBhvr>
                                        <p:cTn id="12" dur="500"/>
                                        <p:tgtEl>
                                          <p:spTgt spid="4150">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135"/>
                                        </p:tgtEl>
                                        <p:attrNameLst>
                                          <p:attrName>style.visibility</p:attrName>
                                        </p:attrNameLst>
                                      </p:cBhvr>
                                      <p:to>
                                        <p:strVal val="visible"/>
                                      </p:to>
                                    </p:set>
                                    <p:animEffect transition="in" filter="wipe(left)">
                                      <p:cBhvr>
                                        <p:cTn id="16" dur="500"/>
                                        <p:tgtEl>
                                          <p:spTgt spid="413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106"/>
                                        </p:tgtEl>
                                        <p:attrNameLst>
                                          <p:attrName>style.visibility</p:attrName>
                                        </p:attrNameLst>
                                      </p:cBhvr>
                                      <p:to>
                                        <p:strVal val="visible"/>
                                      </p:to>
                                    </p:set>
                                    <p:animEffect transition="in" filter="wipe(left)">
                                      <p:cBhvr>
                                        <p:cTn id="21" dur="500"/>
                                        <p:tgtEl>
                                          <p:spTgt spid="4106"/>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4136"/>
                                        </p:tgtEl>
                                        <p:attrNameLst>
                                          <p:attrName>style.visibility</p:attrName>
                                        </p:attrNameLst>
                                      </p:cBhvr>
                                      <p:to>
                                        <p:strVal val="visible"/>
                                      </p:to>
                                    </p:set>
                                    <p:animEffect transition="in" filter="wipe(left)">
                                      <p:cBhvr>
                                        <p:cTn id="25" dur="500"/>
                                        <p:tgtEl>
                                          <p:spTgt spid="413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109"/>
                                        </p:tgtEl>
                                        <p:attrNameLst>
                                          <p:attrName>style.visibility</p:attrName>
                                        </p:attrNameLst>
                                      </p:cBhvr>
                                      <p:to>
                                        <p:strVal val="visible"/>
                                      </p:to>
                                    </p:set>
                                    <p:animEffect transition="in" filter="wipe(left)">
                                      <p:cBhvr>
                                        <p:cTn id="30" dur="500"/>
                                        <p:tgtEl>
                                          <p:spTgt spid="4109"/>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4137"/>
                                        </p:tgtEl>
                                        <p:attrNameLst>
                                          <p:attrName>style.visibility</p:attrName>
                                        </p:attrNameLst>
                                      </p:cBhvr>
                                      <p:to>
                                        <p:strVal val="visible"/>
                                      </p:to>
                                    </p:set>
                                    <p:animEffect transition="in" filter="wipe(left)">
                                      <p:cBhvr>
                                        <p:cTn id="34" dur="500"/>
                                        <p:tgtEl>
                                          <p:spTgt spid="413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125"/>
                                        </p:tgtEl>
                                        <p:attrNameLst>
                                          <p:attrName>style.visibility</p:attrName>
                                        </p:attrNameLst>
                                      </p:cBhvr>
                                      <p:to>
                                        <p:strVal val="visible"/>
                                      </p:to>
                                    </p:set>
                                    <p:animEffect transition="in" filter="wipe(left)">
                                      <p:cBhvr>
                                        <p:cTn id="39" dur="500"/>
                                        <p:tgtEl>
                                          <p:spTgt spid="412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4140"/>
                                        </p:tgtEl>
                                        <p:attrNameLst>
                                          <p:attrName>style.visibility</p:attrName>
                                        </p:attrNameLst>
                                      </p:cBhvr>
                                      <p:to>
                                        <p:strVal val="visible"/>
                                      </p:to>
                                    </p:set>
                                    <p:animEffect transition="in" filter="wipe(up)">
                                      <p:cBhvr>
                                        <p:cTn id="44" dur="500"/>
                                        <p:tgtEl>
                                          <p:spTgt spid="4140"/>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4112"/>
                                        </p:tgtEl>
                                        <p:attrNameLst>
                                          <p:attrName>style.visibility</p:attrName>
                                        </p:attrNameLst>
                                      </p:cBhvr>
                                      <p:to>
                                        <p:strVal val="visible"/>
                                      </p:to>
                                    </p:set>
                                    <p:animEffect transition="in" filter="wipe(left)">
                                      <p:cBhvr>
                                        <p:cTn id="48" dur="500"/>
                                        <p:tgtEl>
                                          <p:spTgt spid="411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113"/>
                                        </p:tgtEl>
                                        <p:attrNameLst>
                                          <p:attrName>style.visibility</p:attrName>
                                        </p:attrNameLst>
                                      </p:cBhvr>
                                      <p:to>
                                        <p:strVal val="visible"/>
                                      </p:to>
                                    </p:set>
                                    <p:animEffect transition="in" filter="wipe(left)">
                                      <p:cBhvr>
                                        <p:cTn id="53" dur="500"/>
                                        <p:tgtEl>
                                          <p:spTgt spid="411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4115"/>
                                        </p:tgtEl>
                                        <p:attrNameLst>
                                          <p:attrName>style.visibility</p:attrName>
                                        </p:attrNameLst>
                                      </p:cBhvr>
                                      <p:to>
                                        <p:strVal val="visible"/>
                                      </p:to>
                                    </p:set>
                                    <p:animEffect transition="in" filter="wipe(left)">
                                      <p:cBhvr>
                                        <p:cTn id="58" dur="500"/>
                                        <p:tgtEl>
                                          <p:spTgt spid="4115"/>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4138"/>
                                        </p:tgtEl>
                                        <p:attrNameLst>
                                          <p:attrName>style.visibility</p:attrName>
                                        </p:attrNameLst>
                                      </p:cBhvr>
                                      <p:to>
                                        <p:strVal val="visible"/>
                                      </p:to>
                                    </p:set>
                                    <p:animEffect transition="in" filter="wipe(left)">
                                      <p:cBhvr>
                                        <p:cTn id="62" dur="500"/>
                                        <p:tgtEl>
                                          <p:spTgt spid="413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126"/>
                                        </p:tgtEl>
                                        <p:attrNameLst>
                                          <p:attrName>style.visibility</p:attrName>
                                        </p:attrNameLst>
                                      </p:cBhvr>
                                      <p:to>
                                        <p:strVal val="visible"/>
                                      </p:to>
                                    </p:set>
                                    <p:animEffect transition="in" filter="wipe(left)">
                                      <p:cBhvr>
                                        <p:cTn id="67" dur="500"/>
                                        <p:tgtEl>
                                          <p:spTgt spid="412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117"/>
                                        </p:tgtEl>
                                        <p:attrNameLst>
                                          <p:attrName>style.visibility</p:attrName>
                                        </p:attrNameLst>
                                      </p:cBhvr>
                                      <p:to>
                                        <p:strVal val="visible"/>
                                      </p:to>
                                    </p:set>
                                    <p:animEffect transition="in" filter="wipe(left)">
                                      <p:cBhvr>
                                        <p:cTn id="72" dur="500"/>
                                        <p:tgtEl>
                                          <p:spTgt spid="4117"/>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4139"/>
                                        </p:tgtEl>
                                        <p:attrNameLst>
                                          <p:attrName>style.visibility</p:attrName>
                                        </p:attrNameLst>
                                      </p:cBhvr>
                                      <p:to>
                                        <p:strVal val="visible"/>
                                      </p:to>
                                    </p:set>
                                    <p:animEffect transition="in" filter="wipe(left)">
                                      <p:cBhvr>
                                        <p:cTn id="76" dur="500"/>
                                        <p:tgtEl>
                                          <p:spTgt spid="413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4127"/>
                                        </p:tgtEl>
                                        <p:attrNameLst>
                                          <p:attrName>style.visibility</p:attrName>
                                        </p:attrNameLst>
                                      </p:cBhvr>
                                      <p:to>
                                        <p:strVal val="visible"/>
                                      </p:to>
                                    </p:set>
                                    <p:animEffect transition="in" filter="wipe(left)">
                                      <p:cBhvr>
                                        <p:cTn id="81" dur="500"/>
                                        <p:tgtEl>
                                          <p:spTgt spid="4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5" grpId="0" autoUpdateAnimBg="0"/>
      <p:bldP spid="4103" grpId="0" autoUpdateAnimBg="0"/>
      <p:bldP spid="4106" grpId="0" autoUpdateAnimBg="0"/>
      <p:bldP spid="4109" grpId="0" autoUpdateAnimBg="0"/>
      <p:bldP spid="4112" grpId="0" autoUpdateAnimBg="0"/>
      <p:bldP spid="4113" grpId="0" autoUpdateAnimBg="0"/>
      <p:bldP spid="4115" grpId="0" autoUpdateAnimBg="0"/>
      <p:bldP spid="4117" grpId="0" autoUpdateAnimBg="0"/>
      <p:bldP spid="4126" grpId="0" autoUpdateAnimBg="0"/>
      <p:bldP spid="4127" grpId="0" autoUpdateAnimBg="0"/>
      <p:bldP spid="4140" grpId="0" animBg="1"/>
      <p:bldP spid="4150" grpId="0" autoUpdateAnimBg="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21" name="Object 5"/>
          <p:cNvGraphicFramePr>
            <a:graphicFrameLocks noChangeAspect="1"/>
          </p:cNvGraphicFramePr>
          <p:nvPr/>
        </p:nvGraphicFramePr>
        <p:xfrm>
          <a:off x="839416" y="1196752"/>
          <a:ext cx="8061920" cy="723900"/>
        </p:xfrm>
        <a:graphic>
          <a:graphicData uri="http://schemas.openxmlformats.org/presentationml/2006/ole">
            <mc:AlternateContent xmlns:mc="http://schemas.openxmlformats.org/markup-compatibility/2006">
              <mc:Choice xmlns:v="urn:schemas-microsoft-com:vml" Requires="v">
                <p:oleObj spid="_x0000_s125179" name="文档" r:id="rId1" imgW="14363700" imgH="1352550" progId="Word.Document.8">
                  <p:embed/>
                </p:oleObj>
              </mc:Choice>
              <mc:Fallback>
                <p:oleObj name="文档" r:id="rId1" imgW="14363700" imgH="1352550" progId="Word.Document.8">
                  <p:embed/>
                  <p:pic>
                    <p:nvPicPr>
                      <p:cNvPr id="0" name="图片 124928"/>
                      <p:cNvPicPr>
                        <a:picLocks noChangeAspect="1"/>
                      </p:cNvPicPr>
                      <p:nvPr/>
                    </p:nvPicPr>
                    <p:blipFill>
                      <a:blip r:embed="rId2"/>
                      <a:stretch>
                        <a:fillRect/>
                      </a:stretch>
                    </p:blipFill>
                    <p:spPr>
                      <a:xfrm>
                        <a:off x="839416" y="1196752"/>
                        <a:ext cx="8061920" cy="723900"/>
                      </a:xfrm>
                      <a:prstGeom prst="rect">
                        <a:avLst/>
                      </a:prstGeom>
                      <a:noFill/>
                      <a:ln w="9525">
                        <a:noFill/>
                      </a:ln>
                    </p:spPr>
                  </p:pic>
                </p:oleObj>
              </mc:Fallback>
            </mc:AlternateContent>
          </a:graphicData>
        </a:graphic>
      </p:graphicFrame>
      <p:graphicFrame>
        <p:nvGraphicFramePr>
          <p:cNvPr id="9222" name="Object 6"/>
          <p:cNvGraphicFramePr>
            <a:graphicFrameLocks noChangeAspect="1"/>
          </p:cNvGraphicFramePr>
          <p:nvPr/>
        </p:nvGraphicFramePr>
        <p:xfrm>
          <a:off x="767416" y="2173313"/>
          <a:ext cx="3456383" cy="476250"/>
        </p:xfrm>
        <a:graphic>
          <a:graphicData uri="http://schemas.openxmlformats.org/presentationml/2006/ole">
            <mc:AlternateContent xmlns:mc="http://schemas.openxmlformats.org/markup-compatibility/2006">
              <mc:Choice xmlns:v="urn:schemas-microsoft-com:vml" Requires="v">
                <p:oleObj spid="_x0000_s125180" name="文档" r:id="rId3" imgW="6010275" imgH="923925" progId="Word.Document.8">
                  <p:embed/>
                </p:oleObj>
              </mc:Choice>
              <mc:Fallback>
                <p:oleObj name="文档" r:id="rId3" imgW="6010275" imgH="923925" progId="Word.Document.8">
                  <p:embed/>
                  <p:pic>
                    <p:nvPicPr>
                      <p:cNvPr id="0" name="图片 124929"/>
                      <p:cNvPicPr>
                        <a:picLocks noChangeAspect="1"/>
                      </p:cNvPicPr>
                      <p:nvPr/>
                    </p:nvPicPr>
                    <p:blipFill>
                      <a:blip r:embed="rId4"/>
                      <a:stretch>
                        <a:fillRect/>
                      </a:stretch>
                    </p:blipFill>
                    <p:spPr>
                      <a:xfrm>
                        <a:off x="767416" y="2173313"/>
                        <a:ext cx="3456383" cy="476250"/>
                      </a:xfrm>
                      <a:prstGeom prst="rect">
                        <a:avLst/>
                      </a:prstGeom>
                      <a:noFill/>
                      <a:ln w="9525">
                        <a:noFill/>
                      </a:ln>
                    </p:spPr>
                  </p:pic>
                </p:oleObj>
              </mc:Fallback>
            </mc:AlternateContent>
          </a:graphicData>
        </a:graphic>
      </p:graphicFrame>
      <p:graphicFrame>
        <p:nvGraphicFramePr>
          <p:cNvPr id="9223" name="Object 7"/>
          <p:cNvGraphicFramePr>
            <a:graphicFrameLocks noChangeAspect="1"/>
          </p:cNvGraphicFramePr>
          <p:nvPr/>
        </p:nvGraphicFramePr>
        <p:xfrm>
          <a:off x="4079776" y="2173313"/>
          <a:ext cx="2643717" cy="458788"/>
        </p:xfrm>
        <a:graphic>
          <a:graphicData uri="http://schemas.openxmlformats.org/presentationml/2006/ole">
            <mc:AlternateContent xmlns:mc="http://schemas.openxmlformats.org/markup-compatibility/2006">
              <mc:Choice xmlns:v="urn:schemas-microsoft-com:vml" Requires="v">
                <p:oleObj spid="_x0000_s125181" name="公式" r:id="rId5" imgW="44500800" imgH="10363200" progId="Equation.3">
                  <p:embed/>
                </p:oleObj>
              </mc:Choice>
              <mc:Fallback>
                <p:oleObj name="公式" r:id="rId5" imgW="44500800" imgH="10363200" progId="Equation.3">
                  <p:embed/>
                  <p:pic>
                    <p:nvPicPr>
                      <p:cNvPr id="0" name="图片 124930"/>
                      <p:cNvPicPr>
                        <a:picLocks noChangeAspect="1"/>
                      </p:cNvPicPr>
                      <p:nvPr/>
                    </p:nvPicPr>
                    <p:blipFill>
                      <a:blip r:embed="rId6"/>
                      <a:stretch>
                        <a:fillRect/>
                      </a:stretch>
                    </p:blipFill>
                    <p:spPr>
                      <a:xfrm>
                        <a:off x="4079776" y="2173313"/>
                        <a:ext cx="2643717" cy="458788"/>
                      </a:xfrm>
                      <a:prstGeom prst="rect">
                        <a:avLst/>
                      </a:prstGeom>
                      <a:noFill/>
                      <a:ln w="9525">
                        <a:noFill/>
                      </a:ln>
                    </p:spPr>
                  </p:pic>
                </p:oleObj>
              </mc:Fallback>
            </mc:AlternateContent>
          </a:graphicData>
        </a:graphic>
      </p:graphicFrame>
      <p:graphicFrame>
        <p:nvGraphicFramePr>
          <p:cNvPr id="9224" name="Object 8"/>
          <p:cNvGraphicFramePr>
            <a:graphicFrameLocks noChangeAspect="1"/>
          </p:cNvGraphicFramePr>
          <p:nvPr/>
        </p:nvGraphicFramePr>
        <p:xfrm>
          <a:off x="7032105" y="2132936"/>
          <a:ext cx="2686051" cy="544513"/>
        </p:xfrm>
        <a:graphic>
          <a:graphicData uri="http://schemas.openxmlformats.org/presentationml/2006/ole">
            <mc:AlternateContent xmlns:mc="http://schemas.openxmlformats.org/markup-compatibility/2006">
              <mc:Choice xmlns:v="urn:schemas-microsoft-com:vml" Requires="v">
                <p:oleObj spid="_x0000_s125182" name="公式" r:id="rId7" imgW="45110400" imgH="12192000" progId="Equation.3">
                  <p:embed/>
                </p:oleObj>
              </mc:Choice>
              <mc:Fallback>
                <p:oleObj name="公式" r:id="rId7" imgW="45110400" imgH="12192000" progId="Equation.3">
                  <p:embed/>
                  <p:pic>
                    <p:nvPicPr>
                      <p:cNvPr id="0" name="图片 124931"/>
                      <p:cNvPicPr>
                        <a:picLocks noChangeAspect="1"/>
                      </p:cNvPicPr>
                      <p:nvPr/>
                    </p:nvPicPr>
                    <p:blipFill>
                      <a:blip r:embed="rId8"/>
                      <a:stretch>
                        <a:fillRect/>
                      </a:stretch>
                    </p:blipFill>
                    <p:spPr>
                      <a:xfrm>
                        <a:off x="7032105" y="2132936"/>
                        <a:ext cx="2686051" cy="544513"/>
                      </a:xfrm>
                      <a:prstGeom prst="rect">
                        <a:avLst/>
                      </a:prstGeom>
                      <a:noFill/>
                      <a:ln w="9525">
                        <a:noFill/>
                      </a:ln>
                    </p:spPr>
                  </p:pic>
                </p:oleObj>
              </mc:Fallback>
            </mc:AlternateContent>
          </a:graphicData>
        </a:graphic>
      </p:graphicFrame>
      <p:graphicFrame>
        <p:nvGraphicFramePr>
          <p:cNvPr id="9225" name="Object 9"/>
          <p:cNvGraphicFramePr>
            <a:graphicFrameLocks noChangeAspect="1"/>
          </p:cNvGraphicFramePr>
          <p:nvPr/>
        </p:nvGraphicFramePr>
        <p:xfrm>
          <a:off x="2279577" y="2821385"/>
          <a:ext cx="7831667" cy="458788"/>
        </p:xfrm>
        <a:graphic>
          <a:graphicData uri="http://schemas.openxmlformats.org/presentationml/2006/ole">
            <mc:AlternateContent xmlns:mc="http://schemas.openxmlformats.org/markup-compatibility/2006">
              <mc:Choice xmlns:v="urn:schemas-microsoft-com:vml" Requires="v">
                <p:oleObj spid="_x0000_s125183" name="文档" r:id="rId9" imgW="10287000" imgH="800100" progId="Word.Document.8">
                  <p:embed/>
                </p:oleObj>
              </mc:Choice>
              <mc:Fallback>
                <p:oleObj name="文档" r:id="rId9" imgW="10287000" imgH="800100" progId="Word.Document.8">
                  <p:embed/>
                  <p:pic>
                    <p:nvPicPr>
                      <p:cNvPr id="0" name="图片 124932"/>
                      <p:cNvPicPr>
                        <a:picLocks noChangeAspect="1"/>
                      </p:cNvPicPr>
                      <p:nvPr/>
                    </p:nvPicPr>
                    <p:blipFill>
                      <a:blip r:embed="rId10"/>
                      <a:stretch>
                        <a:fillRect/>
                      </a:stretch>
                    </p:blipFill>
                    <p:spPr>
                      <a:xfrm>
                        <a:off x="2279577" y="2821385"/>
                        <a:ext cx="7831667" cy="458788"/>
                      </a:xfrm>
                      <a:prstGeom prst="rect">
                        <a:avLst/>
                      </a:prstGeom>
                      <a:noFill/>
                      <a:ln w="9525">
                        <a:noFill/>
                      </a:ln>
                    </p:spPr>
                  </p:pic>
                </p:oleObj>
              </mc:Fallback>
            </mc:AlternateContent>
          </a:graphicData>
        </a:graphic>
      </p:graphicFrame>
      <p:graphicFrame>
        <p:nvGraphicFramePr>
          <p:cNvPr id="9226" name="Object 10"/>
          <p:cNvGraphicFramePr>
            <a:graphicFrameLocks noChangeAspect="1"/>
          </p:cNvGraphicFramePr>
          <p:nvPr/>
        </p:nvGraphicFramePr>
        <p:xfrm>
          <a:off x="812800" y="3410967"/>
          <a:ext cx="6435328" cy="490538"/>
        </p:xfrm>
        <a:graphic>
          <a:graphicData uri="http://schemas.openxmlformats.org/presentationml/2006/ole">
            <mc:AlternateContent xmlns:mc="http://schemas.openxmlformats.org/markup-compatibility/2006">
              <mc:Choice xmlns:v="urn:schemas-microsoft-com:vml" Requires="v">
                <p:oleObj spid="_x0000_s125184" name="文档" r:id="rId11" imgW="11372850" imgH="952500" progId="Word.Document.8">
                  <p:embed/>
                </p:oleObj>
              </mc:Choice>
              <mc:Fallback>
                <p:oleObj name="文档" r:id="rId11" imgW="11372850" imgH="952500" progId="Word.Document.8">
                  <p:embed/>
                  <p:pic>
                    <p:nvPicPr>
                      <p:cNvPr id="0" name="图片 124933"/>
                      <p:cNvPicPr>
                        <a:picLocks noChangeAspect="1"/>
                      </p:cNvPicPr>
                      <p:nvPr/>
                    </p:nvPicPr>
                    <p:blipFill>
                      <a:blip r:embed="rId12"/>
                      <a:stretch>
                        <a:fillRect/>
                      </a:stretch>
                    </p:blipFill>
                    <p:spPr>
                      <a:xfrm>
                        <a:off x="812800" y="3410967"/>
                        <a:ext cx="6435328" cy="490538"/>
                      </a:xfrm>
                      <a:prstGeom prst="rect">
                        <a:avLst/>
                      </a:prstGeom>
                      <a:noFill/>
                      <a:ln w="9525">
                        <a:noFill/>
                      </a:ln>
                    </p:spPr>
                  </p:pic>
                </p:oleObj>
              </mc:Fallback>
            </mc:AlternateContent>
          </a:graphicData>
        </a:graphic>
      </p:graphicFrame>
      <p:graphicFrame>
        <p:nvGraphicFramePr>
          <p:cNvPr id="9227" name="Object 11"/>
          <p:cNvGraphicFramePr>
            <a:graphicFrameLocks noChangeAspect="1"/>
          </p:cNvGraphicFramePr>
          <p:nvPr/>
        </p:nvGraphicFramePr>
        <p:xfrm>
          <a:off x="2351584" y="3998150"/>
          <a:ext cx="6840760" cy="479425"/>
        </p:xfrm>
        <a:graphic>
          <a:graphicData uri="http://schemas.openxmlformats.org/presentationml/2006/ole">
            <mc:AlternateContent xmlns:mc="http://schemas.openxmlformats.org/markup-compatibility/2006">
              <mc:Choice xmlns:v="urn:schemas-microsoft-com:vml" Requires="v">
                <p:oleObj spid="_x0000_s125185" name="文档" r:id="rId13" imgW="7258050" imgH="552450" progId="Word.Document.8">
                  <p:embed/>
                </p:oleObj>
              </mc:Choice>
              <mc:Fallback>
                <p:oleObj name="文档" r:id="rId13" imgW="7258050" imgH="552450" progId="Word.Document.8">
                  <p:embed/>
                  <p:pic>
                    <p:nvPicPr>
                      <p:cNvPr id="0" name="图片 124934"/>
                      <p:cNvPicPr>
                        <a:picLocks noChangeAspect="1"/>
                      </p:cNvPicPr>
                      <p:nvPr/>
                    </p:nvPicPr>
                    <p:blipFill>
                      <a:blip r:embed="rId14"/>
                      <a:stretch>
                        <a:fillRect/>
                      </a:stretch>
                    </p:blipFill>
                    <p:spPr>
                      <a:xfrm>
                        <a:off x="2351584" y="3998150"/>
                        <a:ext cx="6840760" cy="479425"/>
                      </a:xfrm>
                      <a:prstGeom prst="rect">
                        <a:avLst/>
                      </a:prstGeom>
                      <a:noFill/>
                      <a:ln w="9525">
                        <a:noFill/>
                      </a:ln>
                    </p:spPr>
                  </p:pic>
                </p:oleObj>
              </mc:Fallback>
            </mc:AlternateContent>
          </a:graphicData>
        </a:graphic>
      </p:graphicFrame>
      <p:graphicFrame>
        <p:nvGraphicFramePr>
          <p:cNvPr id="9228" name="Object 12"/>
          <p:cNvGraphicFramePr>
            <a:graphicFrameLocks noChangeAspect="1"/>
          </p:cNvGraphicFramePr>
          <p:nvPr/>
        </p:nvGraphicFramePr>
        <p:xfrm>
          <a:off x="762000" y="4725144"/>
          <a:ext cx="9438456" cy="952500"/>
        </p:xfrm>
        <a:graphic>
          <a:graphicData uri="http://schemas.openxmlformats.org/presentationml/2006/ole">
            <mc:AlternateContent xmlns:mc="http://schemas.openxmlformats.org/markup-compatibility/2006">
              <mc:Choice xmlns:v="urn:schemas-microsoft-com:vml" Requires="v">
                <p:oleObj spid="_x0000_s125186" name="文档" r:id="rId15" imgW="14058900" imgH="1685925" progId="Word.Document.8">
                  <p:embed/>
                </p:oleObj>
              </mc:Choice>
              <mc:Fallback>
                <p:oleObj name="文档" r:id="rId15" imgW="14058900" imgH="1685925" progId="Word.Document.8">
                  <p:embed/>
                  <p:pic>
                    <p:nvPicPr>
                      <p:cNvPr id="0" name="图片 124935"/>
                      <p:cNvPicPr>
                        <a:picLocks noChangeAspect="1"/>
                      </p:cNvPicPr>
                      <p:nvPr/>
                    </p:nvPicPr>
                    <p:blipFill>
                      <a:blip r:embed="rId16"/>
                      <a:stretch>
                        <a:fillRect/>
                      </a:stretch>
                    </p:blipFill>
                    <p:spPr>
                      <a:xfrm>
                        <a:off x="762000" y="4725144"/>
                        <a:ext cx="9438456" cy="952500"/>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21"/>
                                        </p:tgtEl>
                                        <p:attrNameLst>
                                          <p:attrName>style.visibility</p:attrName>
                                        </p:attrNameLst>
                                      </p:cBhvr>
                                      <p:to>
                                        <p:strVal val="visible"/>
                                      </p:to>
                                    </p:set>
                                    <p:animEffect transition="in" filter="wipe(left)">
                                      <p:cBhvr>
                                        <p:cTn id="7" dur="500"/>
                                        <p:tgtEl>
                                          <p:spTgt spid="92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22"/>
                                        </p:tgtEl>
                                        <p:attrNameLst>
                                          <p:attrName>style.visibility</p:attrName>
                                        </p:attrNameLst>
                                      </p:cBhvr>
                                      <p:to>
                                        <p:strVal val="visible"/>
                                      </p:to>
                                    </p:set>
                                    <p:animEffect transition="in" filter="wipe(left)">
                                      <p:cBhvr>
                                        <p:cTn id="12" dur="500"/>
                                        <p:tgtEl>
                                          <p:spTgt spid="922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223"/>
                                        </p:tgtEl>
                                        <p:attrNameLst>
                                          <p:attrName>style.visibility</p:attrName>
                                        </p:attrNameLst>
                                      </p:cBhvr>
                                      <p:to>
                                        <p:strVal val="visible"/>
                                      </p:to>
                                    </p:set>
                                    <p:animEffect transition="in" filter="wipe(left)">
                                      <p:cBhvr>
                                        <p:cTn id="16" dur="500"/>
                                        <p:tgtEl>
                                          <p:spTgt spid="922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9224"/>
                                        </p:tgtEl>
                                        <p:attrNameLst>
                                          <p:attrName>style.visibility</p:attrName>
                                        </p:attrNameLst>
                                      </p:cBhvr>
                                      <p:to>
                                        <p:strVal val="visible"/>
                                      </p:to>
                                    </p:set>
                                    <p:animEffect transition="in" filter="wipe(left)">
                                      <p:cBhvr>
                                        <p:cTn id="20" dur="500"/>
                                        <p:tgtEl>
                                          <p:spTgt spid="9224"/>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9225"/>
                                        </p:tgtEl>
                                        <p:attrNameLst>
                                          <p:attrName>style.visibility</p:attrName>
                                        </p:attrNameLst>
                                      </p:cBhvr>
                                      <p:to>
                                        <p:strVal val="visible"/>
                                      </p:to>
                                    </p:set>
                                    <p:animEffect transition="in" filter="wipe(left)">
                                      <p:cBhvr>
                                        <p:cTn id="24" dur="500"/>
                                        <p:tgtEl>
                                          <p:spTgt spid="922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9226"/>
                                        </p:tgtEl>
                                        <p:attrNameLst>
                                          <p:attrName>style.visibility</p:attrName>
                                        </p:attrNameLst>
                                      </p:cBhvr>
                                      <p:to>
                                        <p:strVal val="visible"/>
                                      </p:to>
                                    </p:set>
                                    <p:animEffect transition="in" filter="wipe(left)">
                                      <p:cBhvr>
                                        <p:cTn id="29" dur="500"/>
                                        <p:tgtEl>
                                          <p:spTgt spid="9226"/>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9227"/>
                                        </p:tgtEl>
                                        <p:attrNameLst>
                                          <p:attrName>style.visibility</p:attrName>
                                        </p:attrNameLst>
                                      </p:cBhvr>
                                      <p:to>
                                        <p:strVal val="visible"/>
                                      </p:to>
                                    </p:set>
                                    <p:animEffect transition="in" filter="wipe(left)">
                                      <p:cBhvr>
                                        <p:cTn id="33" dur="500"/>
                                        <p:tgtEl>
                                          <p:spTgt spid="922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9228"/>
                                        </p:tgtEl>
                                        <p:attrNameLst>
                                          <p:attrName>style.visibility</p:attrName>
                                        </p:attrNameLst>
                                      </p:cBhvr>
                                      <p:to>
                                        <p:strVal val="visible"/>
                                      </p:to>
                                    </p:set>
                                    <p:animEffect transition="in" filter="wipe(left)">
                                      <p:cBhvr>
                                        <p:cTn id="38" dur="500"/>
                                        <p:tgtEl>
                                          <p:spTgt spid="9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1554" name="Object 2"/>
          <p:cNvGraphicFramePr>
            <a:graphicFrameLocks noChangeAspect="1"/>
          </p:cNvGraphicFramePr>
          <p:nvPr/>
        </p:nvGraphicFramePr>
        <p:xfrm>
          <a:off x="1828805" y="762003"/>
          <a:ext cx="4978451" cy="549275"/>
        </p:xfrm>
        <a:graphic>
          <a:graphicData uri="http://schemas.openxmlformats.org/presentationml/2006/ole">
            <mc:AlternateContent xmlns:mc="http://schemas.openxmlformats.org/markup-compatibility/2006">
              <mc:Choice xmlns:v="urn:schemas-microsoft-com:vml" Requires="v">
                <p:oleObj spid="_x0000_s12322" name="Equation" r:id="rId1" imgW="41452800" imgH="5181600" progId="Equation.3">
                  <p:embed/>
                </p:oleObj>
              </mc:Choice>
              <mc:Fallback>
                <p:oleObj name="Equation" r:id="rId1" imgW="41452800" imgH="5181600" progId="Equation.3">
                  <p:embed/>
                  <p:pic>
                    <p:nvPicPr>
                      <p:cNvPr id="0" name="图片 12288"/>
                      <p:cNvPicPr>
                        <a:picLocks noChangeAspect="1"/>
                      </p:cNvPicPr>
                      <p:nvPr/>
                    </p:nvPicPr>
                    <p:blipFill>
                      <a:blip r:embed="rId2"/>
                      <a:stretch>
                        <a:fillRect/>
                      </a:stretch>
                    </p:blipFill>
                    <p:spPr>
                      <a:xfrm>
                        <a:off x="1828805" y="762003"/>
                        <a:ext cx="4978451" cy="549275"/>
                      </a:xfrm>
                      <a:prstGeom prst="rect">
                        <a:avLst/>
                      </a:prstGeom>
                      <a:noFill/>
                      <a:ln w="9525">
                        <a:noFill/>
                      </a:ln>
                    </p:spPr>
                  </p:pic>
                </p:oleObj>
              </mc:Fallback>
            </mc:AlternateContent>
          </a:graphicData>
        </a:graphic>
      </p:graphicFrame>
      <p:pic>
        <p:nvPicPr>
          <p:cNvPr id="151555" name="Picture 3" descr="01">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7331" y="1828800"/>
            <a:ext cx="3638551" cy="3657600"/>
          </a:xfrm>
          <a:prstGeom prst="rect">
            <a:avLst/>
          </a:prstGeom>
          <a:noFill/>
          <a:extLst>
            <a:ext uri="{909E8E84-426E-40DD-AFC4-6F175D3DCCD1}">
              <a14:hiddenFill xmlns:a14="http://schemas.microsoft.com/office/drawing/2010/main">
                <a:solidFill>
                  <a:srgbClr val="FFFFFF"/>
                </a:solidFill>
              </a14:hiddenFill>
            </a:ext>
          </a:extLst>
        </p:spPr>
      </p:pic>
      <p:grpSp>
        <p:nvGrpSpPr>
          <p:cNvPr id="151556" name="Group 4"/>
          <p:cNvGrpSpPr/>
          <p:nvPr/>
        </p:nvGrpSpPr>
        <p:grpSpPr bwMode="auto">
          <a:xfrm>
            <a:off x="3158097" y="1319214"/>
            <a:ext cx="2679703" cy="5216525"/>
            <a:chOff x="306" y="706"/>
            <a:chExt cx="1266" cy="3286"/>
          </a:xfrm>
        </p:grpSpPr>
        <p:sp>
          <p:nvSpPr>
            <p:cNvPr id="151557" name="Line 5"/>
            <p:cNvSpPr>
              <a:spLocks noChangeShapeType="1"/>
            </p:cNvSpPr>
            <p:nvPr/>
          </p:nvSpPr>
          <p:spPr bwMode="auto">
            <a:xfrm rot="16200000" flipV="1">
              <a:off x="936" y="3126"/>
              <a:ext cx="1" cy="1248"/>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1558" name="Line 6"/>
            <p:cNvSpPr>
              <a:spLocks noChangeShapeType="1"/>
            </p:cNvSpPr>
            <p:nvPr/>
          </p:nvSpPr>
          <p:spPr bwMode="auto">
            <a:xfrm rot="16200000" flipV="1">
              <a:off x="936" y="2784"/>
              <a:ext cx="1" cy="1248"/>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1559" name="Line 7"/>
            <p:cNvSpPr>
              <a:spLocks noChangeShapeType="1"/>
            </p:cNvSpPr>
            <p:nvPr/>
          </p:nvSpPr>
          <p:spPr bwMode="auto">
            <a:xfrm rot="16200000" flipV="1">
              <a:off x="936" y="2449"/>
              <a:ext cx="1" cy="1248"/>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1560" name="Line 8"/>
            <p:cNvSpPr>
              <a:spLocks noChangeShapeType="1"/>
            </p:cNvSpPr>
            <p:nvPr/>
          </p:nvSpPr>
          <p:spPr bwMode="auto">
            <a:xfrm rot="16200000" flipV="1">
              <a:off x="936" y="2107"/>
              <a:ext cx="1" cy="1248"/>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1561" name="Line 9"/>
            <p:cNvSpPr>
              <a:spLocks noChangeShapeType="1"/>
            </p:cNvSpPr>
            <p:nvPr/>
          </p:nvSpPr>
          <p:spPr bwMode="auto">
            <a:xfrm rot="16200000" flipV="1">
              <a:off x="936" y="1765"/>
              <a:ext cx="1" cy="1248"/>
            </a:xfrm>
            <a:prstGeom prst="line">
              <a:avLst/>
            </a:prstGeom>
            <a:noFill/>
            <a:ln w="19050">
              <a:solidFill>
                <a:schemeClr val="tx1"/>
              </a:solidFill>
              <a:round/>
              <a:headEnd type="arrow" w="med" len="me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1562" name="Line 10"/>
            <p:cNvSpPr>
              <a:spLocks noChangeShapeType="1"/>
            </p:cNvSpPr>
            <p:nvPr/>
          </p:nvSpPr>
          <p:spPr bwMode="auto">
            <a:xfrm rot="16200000" flipV="1">
              <a:off x="936" y="1429"/>
              <a:ext cx="1" cy="1248"/>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1563" name="Line 11"/>
            <p:cNvSpPr>
              <a:spLocks noChangeShapeType="1"/>
            </p:cNvSpPr>
            <p:nvPr/>
          </p:nvSpPr>
          <p:spPr bwMode="auto">
            <a:xfrm rot="16200000" flipV="1">
              <a:off x="936" y="1087"/>
              <a:ext cx="1" cy="1248"/>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1564" name="Line 12"/>
            <p:cNvSpPr>
              <a:spLocks noChangeShapeType="1"/>
            </p:cNvSpPr>
            <p:nvPr/>
          </p:nvSpPr>
          <p:spPr bwMode="auto">
            <a:xfrm rot="16200000" flipV="1">
              <a:off x="936" y="745"/>
              <a:ext cx="1" cy="1248"/>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1565" name="Line 13"/>
            <p:cNvSpPr>
              <a:spLocks noChangeShapeType="1"/>
            </p:cNvSpPr>
            <p:nvPr/>
          </p:nvSpPr>
          <p:spPr bwMode="auto">
            <a:xfrm rot="16200000" flipV="1">
              <a:off x="936" y="409"/>
              <a:ext cx="1" cy="1248"/>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1566" name="Line 14"/>
            <p:cNvSpPr>
              <a:spLocks noChangeShapeType="1"/>
            </p:cNvSpPr>
            <p:nvPr/>
          </p:nvSpPr>
          <p:spPr bwMode="auto">
            <a:xfrm rot="16200000" flipV="1">
              <a:off x="936" y="83"/>
              <a:ext cx="1" cy="1248"/>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1567" name="Line 15"/>
            <p:cNvSpPr>
              <a:spLocks noChangeShapeType="1"/>
            </p:cNvSpPr>
            <p:nvPr/>
          </p:nvSpPr>
          <p:spPr bwMode="auto">
            <a:xfrm rot="-5400000">
              <a:off x="936" y="3366"/>
              <a:ext cx="1" cy="1248"/>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1568" name="Line 16"/>
            <p:cNvSpPr>
              <a:spLocks noChangeShapeType="1"/>
            </p:cNvSpPr>
            <p:nvPr/>
          </p:nvSpPr>
          <p:spPr bwMode="auto">
            <a:xfrm rot="16200000" flipV="1">
              <a:off x="-348" y="2389"/>
              <a:ext cx="3204"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1569" name="Line 17"/>
            <p:cNvSpPr>
              <a:spLocks noChangeShapeType="1"/>
            </p:cNvSpPr>
            <p:nvPr/>
          </p:nvSpPr>
          <p:spPr bwMode="auto">
            <a:xfrm rot="-5400000" flipH="1" flipV="1">
              <a:off x="-979" y="2389"/>
              <a:ext cx="3204"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1570" name="Line 18"/>
            <p:cNvSpPr>
              <a:spLocks noChangeShapeType="1"/>
            </p:cNvSpPr>
            <p:nvPr/>
          </p:nvSpPr>
          <p:spPr bwMode="auto">
            <a:xfrm rot="16200000" flipV="1">
              <a:off x="-700" y="2353"/>
              <a:ext cx="3276" cy="1"/>
            </a:xfrm>
            <a:prstGeom prst="line">
              <a:avLst/>
            </a:prstGeom>
            <a:noFill/>
            <a:ln w="19050">
              <a:solidFill>
                <a:schemeClr val="tx1"/>
              </a:solidFill>
              <a:round/>
              <a:tailEnd type="arrow" w="med" len="me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1571" name="Line 19"/>
            <p:cNvSpPr>
              <a:spLocks noChangeShapeType="1"/>
            </p:cNvSpPr>
            <p:nvPr/>
          </p:nvSpPr>
          <p:spPr bwMode="auto">
            <a:xfrm rot="16200000" flipV="1">
              <a:off x="-1331" y="2353"/>
              <a:ext cx="3276"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1572" name="Line 20"/>
            <p:cNvSpPr>
              <a:spLocks noChangeShapeType="1"/>
            </p:cNvSpPr>
            <p:nvPr/>
          </p:nvSpPr>
          <p:spPr bwMode="auto">
            <a:xfrm rot="16200000" flipV="1">
              <a:off x="-69" y="2353"/>
              <a:ext cx="3276"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1573" name="Line 21"/>
            <p:cNvSpPr>
              <a:spLocks noChangeShapeType="1"/>
            </p:cNvSpPr>
            <p:nvPr/>
          </p:nvSpPr>
          <p:spPr bwMode="auto">
            <a:xfrm rot="16200000" flipV="1">
              <a:off x="-383" y="2353"/>
              <a:ext cx="3276" cy="1"/>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1574" name="Line 22"/>
            <p:cNvSpPr>
              <a:spLocks noChangeShapeType="1"/>
            </p:cNvSpPr>
            <p:nvPr/>
          </p:nvSpPr>
          <p:spPr bwMode="auto">
            <a:xfrm rot="-5400000" flipH="1" flipV="1">
              <a:off x="-1013" y="2353"/>
              <a:ext cx="3276" cy="1"/>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1575" name="Text Box 23"/>
            <p:cNvSpPr txBox="1">
              <a:spLocks noChangeArrowheads="1"/>
            </p:cNvSpPr>
            <p:nvPr/>
          </p:nvSpPr>
          <p:spPr bwMode="auto">
            <a:xfrm>
              <a:off x="1490" y="2369"/>
              <a:ext cx="82"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en-US" altLang="zh-CN" sz="2400" i="1" smtClean="0">
                  <a:solidFill>
                    <a:srgbClr val="000000"/>
                  </a:solidFill>
                  <a:ea typeface="宋体" panose="02010600030101010101" pitchFamily="2" charset="-122"/>
                </a:rPr>
                <a:t>x</a:t>
              </a:r>
              <a:endParaRPr lang="en-US" altLang="zh-CN" sz="2400" i="1" smtClean="0">
                <a:solidFill>
                  <a:srgbClr val="000000"/>
                </a:solidFill>
                <a:ea typeface="宋体" panose="02010600030101010101" pitchFamily="2" charset="-122"/>
              </a:endParaRPr>
            </a:p>
          </p:txBody>
        </p:sp>
        <p:sp>
          <p:nvSpPr>
            <p:cNvPr id="151576" name="Text Box 24"/>
            <p:cNvSpPr txBox="1">
              <a:spLocks noChangeArrowheads="1"/>
            </p:cNvSpPr>
            <p:nvPr/>
          </p:nvSpPr>
          <p:spPr bwMode="auto">
            <a:xfrm>
              <a:off x="971" y="2369"/>
              <a:ext cx="122"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en-US" altLang="zh-CN" sz="2400" smtClean="0">
                  <a:solidFill>
                    <a:srgbClr val="000000"/>
                  </a:solidFill>
                  <a:ea typeface="宋体" panose="02010600030101010101" pitchFamily="2" charset="-122"/>
                </a:rPr>
                <a:t>O</a:t>
              </a:r>
              <a:endParaRPr lang="en-US" altLang="zh-CN" sz="2400" smtClean="0">
                <a:solidFill>
                  <a:srgbClr val="000000"/>
                </a:solidFill>
                <a:ea typeface="宋体" panose="02010600030101010101" pitchFamily="2" charset="-122"/>
              </a:endParaRPr>
            </a:p>
          </p:txBody>
        </p:sp>
        <p:sp>
          <p:nvSpPr>
            <p:cNvPr id="151577" name="Text Box 25"/>
            <p:cNvSpPr txBox="1">
              <a:spLocks noChangeArrowheads="1"/>
            </p:cNvSpPr>
            <p:nvPr/>
          </p:nvSpPr>
          <p:spPr bwMode="auto">
            <a:xfrm>
              <a:off x="1017" y="707"/>
              <a:ext cx="118"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en-US" altLang="zh-CN" sz="2400" i="1" smtClean="0">
                  <a:solidFill>
                    <a:srgbClr val="000000"/>
                  </a:solidFill>
                  <a:ea typeface="宋体" panose="02010600030101010101" pitchFamily="2" charset="-122"/>
                </a:rPr>
                <a:t> y</a:t>
              </a:r>
              <a:endParaRPr lang="en-US" altLang="zh-CN" sz="2400" i="1" smtClean="0">
                <a:solidFill>
                  <a:srgbClr val="000000"/>
                </a:solidFill>
                <a:ea typeface="宋体" panose="02010600030101010101" pitchFamily="2" charset="-122"/>
              </a:endParaRPr>
            </a:p>
          </p:txBody>
        </p:sp>
        <p:sp>
          <p:nvSpPr>
            <p:cNvPr id="151578" name="Text Box 26"/>
            <p:cNvSpPr txBox="1">
              <a:spLocks noChangeArrowheads="1"/>
            </p:cNvSpPr>
            <p:nvPr/>
          </p:nvSpPr>
          <p:spPr bwMode="auto">
            <a:xfrm>
              <a:off x="439" y="2380"/>
              <a:ext cx="138"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en-US" altLang="zh-CN" sz="2400" smtClean="0">
                  <a:solidFill>
                    <a:srgbClr val="000000"/>
                  </a:solidFill>
                  <a:ea typeface="宋体" panose="02010600030101010101" pitchFamily="2" charset="-122"/>
                </a:rPr>
                <a:t>-1</a:t>
              </a:r>
              <a:endParaRPr lang="en-US" altLang="zh-CN" sz="2400" smtClean="0">
                <a:solidFill>
                  <a:srgbClr val="000000"/>
                </a:solidFill>
                <a:ea typeface="宋体" panose="02010600030101010101" pitchFamily="2" charset="-122"/>
              </a:endParaRPr>
            </a:p>
          </p:txBody>
        </p:sp>
        <p:sp>
          <p:nvSpPr>
            <p:cNvPr id="151579" name="Text Box 27"/>
            <p:cNvSpPr txBox="1">
              <a:spLocks noChangeArrowheads="1"/>
            </p:cNvSpPr>
            <p:nvPr/>
          </p:nvSpPr>
          <p:spPr bwMode="auto">
            <a:xfrm>
              <a:off x="1275" y="2380"/>
              <a:ext cx="90"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en-US" altLang="zh-CN" sz="2400" smtClean="0">
                  <a:solidFill>
                    <a:srgbClr val="000000"/>
                  </a:solidFill>
                  <a:ea typeface="宋体" panose="02010600030101010101" pitchFamily="2" charset="-122"/>
                </a:rPr>
                <a:t>1</a:t>
              </a:r>
              <a:endParaRPr lang="en-US" altLang="zh-CN" sz="2400" smtClean="0">
                <a:solidFill>
                  <a:srgbClr val="000000"/>
                </a:solidFill>
                <a:ea typeface="宋体" panose="02010600030101010101" pitchFamily="2" charset="-122"/>
              </a:endParaRPr>
            </a:p>
          </p:txBody>
        </p:sp>
      </p:grpSp>
      <p:grpSp>
        <p:nvGrpSpPr>
          <p:cNvPr id="151580" name="Group 28"/>
          <p:cNvGrpSpPr/>
          <p:nvPr/>
        </p:nvGrpSpPr>
        <p:grpSpPr bwMode="auto">
          <a:xfrm>
            <a:off x="3831167" y="1447802"/>
            <a:ext cx="1320800" cy="5084763"/>
            <a:chOff x="624" y="787"/>
            <a:chExt cx="624" cy="3203"/>
          </a:xfrm>
        </p:grpSpPr>
        <p:sp>
          <p:nvSpPr>
            <p:cNvPr id="151581" name="Freeform 29"/>
            <p:cNvSpPr/>
            <p:nvPr/>
          </p:nvSpPr>
          <p:spPr bwMode="auto">
            <a:xfrm rot="16200000" flipV="1">
              <a:off x="303" y="3045"/>
              <a:ext cx="1266" cy="624"/>
            </a:xfrm>
            <a:custGeom>
              <a:avLst/>
              <a:gdLst>
                <a:gd name="T0" fmla="*/ 24 w 1266"/>
                <a:gd name="T1" fmla="*/ 0 h 624"/>
                <a:gd name="T2" fmla="*/ 54 w 1266"/>
                <a:gd name="T3" fmla="*/ 6 h 624"/>
                <a:gd name="T4" fmla="*/ 84 w 1266"/>
                <a:gd name="T5" fmla="*/ 6 h 624"/>
                <a:gd name="T6" fmla="*/ 108 w 1266"/>
                <a:gd name="T7" fmla="*/ 12 h 624"/>
                <a:gd name="T8" fmla="*/ 132 w 1266"/>
                <a:gd name="T9" fmla="*/ 24 h 624"/>
                <a:gd name="T10" fmla="*/ 162 w 1266"/>
                <a:gd name="T11" fmla="*/ 36 h 624"/>
                <a:gd name="T12" fmla="*/ 186 w 1266"/>
                <a:gd name="T13" fmla="*/ 48 h 624"/>
                <a:gd name="T14" fmla="*/ 210 w 1266"/>
                <a:gd name="T15" fmla="*/ 60 h 624"/>
                <a:gd name="T16" fmla="*/ 240 w 1266"/>
                <a:gd name="T17" fmla="*/ 72 h 624"/>
                <a:gd name="T18" fmla="*/ 264 w 1266"/>
                <a:gd name="T19" fmla="*/ 90 h 624"/>
                <a:gd name="T20" fmla="*/ 282 w 1266"/>
                <a:gd name="T21" fmla="*/ 102 h 624"/>
                <a:gd name="T22" fmla="*/ 306 w 1266"/>
                <a:gd name="T23" fmla="*/ 120 h 624"/>
                <a:gd name="T24" fmla="*/ 336 w 1266"/>
                <a:gd name="T25" fmla="*/ 138 h 624"/>
                <a:gd name="T26" fmla="*/ 360 w 1266"/>
                <a:gd name="T27" fmla="*/ 162 h 624"/>
                <a:gd name="T28" fmla="*/ 390 w 1266"/>
                <a:gd name="T29" fmla="*/ 180 h 624"/>
                <a:gd name="T30" fmla="*/ 402 w 1266"/>
                <a:gd name="T31" fmla="*/ 198 h 624"/>
                <a:gd name="T32" fmla="*/ 432 w 1266"/>
                <a:gd name="T33" fmla="*/ 222 h 624"/>
                <a:gd name="T34" fmla="*/ 450 w 1266"/>
                <a:gd name="T35" fmla="*/ 234 h 624"/>
                <a:gd name="T36" fmla="*/ 474 w 1266"/>
                <a:gd name="T37" fmla="*/ 258 h 624"/>
                <a:gd name="T38" fmla="*/ 498 w 1266"/>
                <a:gd name="T39" fmla="*/ 276 h 624"/>
                <a:gd name="T40" fmla="*/ 516 w 1266"/>
                <a:gd name="T41" fmla="*/ 294 h 624"/>
                <a:gd name="T42" fmla="*/ 540 w 1266"/>
                <a:gd name="T43" fmla="*/ 318 h 624"/>
                <a:gd name="T44" fmla="*/ 564 w 1266"/>
                <a:gd name="T45" fmla="*/ 342 h 624"/>
                <a:gd name="T46" fmla="*/ 582 w 1266"/>
                <a:gd name="T47" fmla="*/ 354 h 624"/>
                <a:gd name="T48" fmla="*/ 612 w 1266"/>
                <a:gd name="T49" fmla="*/ 384 h 624"/>
                <a:gd name="T50" fmla="*/ 630 w 1266"/>
                <a:gd name="T51" fmla="*/ 396 h 624"/>
                <a:gd name="T52" fmla="*/ 654 w 1266"/>
                <a:gd name="T53" fmla="*/ 420 h 624"/>
                <a:gd name="T54" fmla="*/ 672 w 1266"/>
                <a:gd name="T55" fmla="*/ 438 h 624"/>
                <a:gd name="T56" fmla="*/ 696 w 1266"/>
                <a:gd name="T57" fmla="*/ 456 h 624"/>
                <a:gd name="T58" fmla="*/ 714 w 1266"/>
                <a:gd name="T59" fmla="*/ 468 h 624"/>
                <a:gd name="T60" fmla="*/ 738 w 1266"/>
                <a:gd name="T61" fmla="*/ 486 h 624"/>
                <a:gd name="T62" fmla="*/ 762 w 1266"/>
                <a:gd name="T63" fmla="*/ 504 h 624"/>
                <a:gd name="T64" fmla="*/ 780 w 1266"/>
                <a:gd name="T65" fmla="*/ 522 h 624"/>
                <a:gd name="T66" fmla="*/ 798 w 1266"/>
                <a:gd name="T67" fmla="*/ 534 h 624"/>
                <a:gd name="T68" fmla="*/ 828 w 1266"/>
                <a:gd name="T69" fmla="*/ 546 h 624"/>
                <a:gd name="T70" fmla="*/ 852 w 1266"/>
                <a:gd name="T71" fmla="*/ 564 h 624"/>
                <a:gd name="T72" fmla="*/ 876 w 1266"/>
                <a:gd name="T73" fmla="*/ 576 h 624"/>
                <a:gd name="T74" fmla="*/ 900 w 1266"/>
                <a:gd name="T75" fmla="*/ 588 h 624"/>
                <a:gd name="T76" fmla="*/ 930 w 1266"/>
                <a:gd name="T77" fmla="*/ 600 h 624"/>
                <a:gd name="T78" fmla="*/ 960 w 1266"/>
                <a:gd name="T79" fmla="*/ 606 h 624"/>
                <a:gd name="T80" fmla="*/ 990 w 1266"/>
                <a:gd name="T81" fmla="*/ 618 h 624"/>
                <a:gd name="T82" fmla="*/ 1020 w 1266"/>
                <a:gd name="T83" fmla="*/ 618 h 624"/>
                <a:gd name="T84" fmla="*/ 1050 w 1266"/>
                <a:gd name="T85" fmla="*/ 624 h 624"/>
                <a:gd name="T86" fmla="*/ 1080 w 1266"/>
                <a:gd name="T87" fmla="*/ 624 h 624"/>
                <a:gd name="T88" fmla="*/ 1110 w 1266"/>
                <a:gd name="T89" fmla="*/ 624 h 624"/>
                <a:gd name="T90" fmla="*/ 1140 w 1266"/>
                <a:gd name="T91" fmla="*/ 618 h 624"/>
                <a:gd name="T92" fmla="*/ 1164 w 1266"/>
                <a:gd name="T93" fmla="*/ 612 h 624"/>
                <a:gd name="T94" fmla="*/ 1188 w 1266"/>
                <a:gd name="T95" fmla="*/ 606 h 624"/>
                <a:gd name="T96" fmla="*/ 1212 w 1266"/>
                <a:gd name="T97" fmla="*/ 594 h 624"/>
                <a:gd name="T98" fmla="*/ 1242 w 1266"/>
                <a:gd name="T99" fmla="*/ 582 h 624"/>
                <a:gd name="T100" fmla="*/ 1266 w 1266"/>
                <a:gd name="T101" fmla="*/ 576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66" h="624">
                  <a:moveTo>
                    <a:pt x="0" y="0"/>
                  </a:moveTo>
                  <a:lnTo>
                    <a:pt x="6" y="0"/>
                  </a:lnTo>
                  <a:lnTo>
                    <a:pt x="12" y="0"/>
                  </a:lnTo>
                  <a:lnTo>
                    <a:pt x="18" y="0"/>
                  </a:lnTo>
                  <a:lnTo>
                    <a:pt x="24" y="0"/>
                  </a:lnTo>
                  <a:lnTo>
                    <a:pt x="30" y="0"/>
                  </a:lnTo>
                  <a:lnTo>
                    <a:pt x="36" y="0"/>
                  </a:lnTo>
                  <a:lnTo>
                    <a:pt x="42" y="0"/>
                  </a:lnTo>
                  <a:lnTo>
                    <a:pt x="48" y="6"/>
                  </a:lnTo>
                  <a:lnTo>
                    <a:pt x="54" y="6"/>
                  </a:lnTo>
                  <a:lnTo>
                    <a:pt x="60" y="6"/>
                  </a:lnTo>
                  <a:lnTo>
                    <a:pt x="66" y="6"/>
                  </a:lnTo>
                  <a:lnTo>
                    <a:pt x="72" y="6"/>
                  </a:lnTo>
                  <a:lnTo>
                    <a:pt x="78" y="6"/>
                  </a:lnTo>
                  <a:lnTo>
                    <a:pt x="84" y="6"/>
                  </a:lnTo>
                  <a:lnTo>
                    <a:pt x="84" y="12"/>
                  </a:lnTo>
                  <a:lnTo>
                    <a:pt x="90" y="12"/>
                  </a:lnTo>
                  <a:lnTo>
                    <a:pt x="96" y="12"/>
                  </a:lnTo>
                  <a:lnTo>
                    <a:pt x="102" y="12"/>
                  </a:lnTo>
                  <a:lnTo>
                    <a:pt x="108" y="12"/>
                  </a:lnTo>
                  <a:lnTo>
                    <a:pt x="108" y="18"/>
                  </a:lnTo>
                  <a:lnTo>
                    <a:pt x="114" y="18"/>
                  </a:lnTo>
                  <a:lnTo>
                    <a:pt x="120" y="18"/>
                  </a:lnTo>
                  <a:lnTo>
                    <a:pt x="126" y="24"/>
                  </a:lnTo>
                  <a:lnTo>
                    <a:pt x="132" y="24"/>
                  </a:lnTo>
                  <a:lnTo>
                    <a:pt x="138" y="24"/>
                  </a:lnTo>
                  <a:lnTo>
                    <a:pt x="144" y="30"/>
                  </a:lnTo>
                  <a:lnTo>
                    <a:pt x="150" y="30"/>
                  </a:lnTo>
                  <a:lnTo>
                    <a:pt x="156" y="30"/>
                  </a:lnTo>
                  <a:lnTo>
                    <a:pt x="162" y="36"/>
                  </a:lnTo>
                  <a:lnTo>
                    <a:pt x="168" y="36"/>
                  </a:lnTo>
                  <a:lnTo>
                    <a:pt x="174" y="42"/>
                  </a:lnTo>
                  <a:lnTo>
                    <a:pt x="180" y="42"/>
                  </a:lnTo>
                  <a:lnTo>
                    <a:pt x="186" y="42"/>
                  </a:lnTo>
                  <a:lnTo>
                    <a:pt x="186" y="48"/>
                  </a:lnTo>
                  <a:lnTo>
                    <a:pt x="192" y="48"/>
                  </a:lnTo>
                  <a:lnTo>
                    <a:pt x="198" y="54"/>
                  </a:lnTo>
                  <a:lnTo>
                    <a:pt x="204" y="54"/>
                  </a:lnTo>
                  <a:lnTo>
                    <a:pt x="210" y="54"/>
                  </a:lnTo>
                  <a:lnTo>
                    <a:pt x="210" y="60"/>
                  </a:lnTo>
                  <a:lnTo>
                    <a:pt x="216" y="60"/>
                  </a:lnTo>
                  <a:lnTo>
                    <a:pt x="222" y="66"/>
                  </a:lnTo>
                  <a:lnTo>
                    <a:pt x="228" y="66"/>
                  </a:lnTo>
                  <a:lnTo>
                    <a:pt x="234" y="72"/>
                  </a:lnTo>
                  <a:lnTo>
                    <a:pt x="240" y="72"/>
                  </a:lnTo>
                  <a:lnTo>
                    <a:pt x="240" y="78"/>
                  </a:lnTo>
                  <a:lnTo>
                    <a:pt x="246" y="78"/>
                  </a:lnTo>
                  <a:lnTo>
                    <a:pt x="252" y="84"/>
                  </a:lnTo>
                  <a:lnTo>
                    <a:pt x="258" y="84"/>
                  </a:lnTo>
                  <a:lnTo>
                    <a:pt x="264" y="90"/>
                  </a:lnTo>
                  <a:lnTo>
                    <a:pt x="270" y="90"/>
                  </a:lnTo>
                  <a:lnTo>
                    <a:pt x="270" y="96"/>
                  </a:lnTo>
                  <a:lnTo>
                    <a:pt x="276" y="96"/>
                  </a:lnTo>
                  <a:lnTo>
                    <a:pt x="276" y="102"/>
                  </a:lnTo>
                  <a:lnTo>
                    <a:pt x="282" y="102"/>
                  </a:lnTo>
                  <a:lnTo>
                    <a:pt x="288" y="102"/>
                  </a:lnTo>
                  <a:lnTo>
                    <a:pt x="288" y="108"/>
                  </a:lnTo>
                  <a:lnTo>
                    <a:pt x="294" y="108"/>
                  </a:lnTo>
                  <a:lnTo>
                    <a:pt x="300" y="114"/>
                  </a:lnTo>
                  <a:lnTo>
                    <a:pt x="306" y="120"/>
                  </a:lnTo>
                  <a:lnTo>
                    <a:pt x="312" y="120"/>
                  </a:lnTo>
                  <a:lnTo>
                    <a:pt x="318" y="126"/>
                  </a:lnTo>
                  <a:lnTo>
                    <a:pt x="324" y="132"/>
                  </a:lnTo>
                  <a:lnTo>
                    <a:pt x="330" y="138"/>
                  </a:lnTo>
                  <a:lnTo>
                    <a:pt x="336" y="138"/>
                  </a:lnTo>
                  <a:lnTo>
                    <a:pt x="342" y="144"/>
                  </a:lnTo>
                  <a:lnTo>
                    <a:pt x="348" y="150"/>
                  </a:lnTo>
                  <a:lnTo>
                    <a:pt x="354" y="156"/>
                  </a:lnTo>
                  <a:lnTo>
                    <a:pt x="360" y="156"/>
                  </a:lnTo>
                  <a:lnTo>
                    <a:pt x="360" y="162"/>
                  </a:lnTo>
                  <a:lnTo>
                    <a:pt x="366" y="162"/>
                  </a:lnTo>
                  <a:lnTo>
                    <a:pt x="372" y="168"/>
                  </a:lnTo>
                  <a:lnTo>
                    <a:pt x="378" y="174"/>
                  </a:lnTo>
                  <a:lnTo>
                    <a:pt x="384" y="180"/>
                  </a:lnTo>
                  <a:lnTo>
                    <a:pt x="390" y="180"/>
                  </a:lnTo>
                  <a:lnTo>
                    <a:pt x="390" y="186"/>
                  </a:lnTo>
                  <a:lnTo>
                    <a:pt x="396" y="186"/>
                  </a:lnTo>
                  <a:lnTo>
                    <a:pt x="396" y="192"/>
                  </a:lnTo>
                  <a:lnTo>
                    <a:pt x="402" y="192"/>
                  </a:lnTo>
                  <a:lnTo>
                    <a:pt x="402" y="198"/>
                  </a:lnTo>
                  <a:lnTo>
                    <a:pt x="408" y="198"/>
                  </a:lnTo>
                  <a:lnTo>
                    <a:pt x="414" y="204"/>
                  </a:lnTo>
                  <a:lnTo>
                    <a:pt x="420" y="210"/>
                  </a:lnTo>
                  <a:lnTo>
                    <a:pt x="426" y="216"/>
                  </a:lnTo>
                  <a:lnTo>
                    <a:pt x="432" y="222"/>
                  </a:lnTo>
                  <a:lnTo>
                    <a:pt x="438" y="222"/>
                  </a:lnTo>
                  <a:lnTo>
                    <a:pt x="438" y="228"/>
                  </a:lnTo>
                  <a:lnTo>
                    <a:pt x="444" y="228"/>
                  </a:lnTo>
                  <a:lnTo>
                    <a:pt x="444" y="234"/>
                  </a:lnTo>
                  <a:lnTo>
                    <a:pt x="450" y="234"/>
                  </a:lnTo>
                  <a:lnTo>
                    <a:pt x="450" y="240"/>
                  </a:lnTo>
                  <a:lnTo>
                    <a:pt x="456" y="240"/>
                  </a:lnTo>
                  <a:lnTo>
                    <a:pt x="462" y="246"/>
                  </a:lnTo>
                  <a:lnTo>
                    <a:pt x="468" y="252"/>
                  </a:lnTo>
                  <a:lnTo>
                    <a:pt x="474" y="258"/>
                  </a:lnTo>
                  <a:lnTo>
                    <a:pt x="480" y="264"/>
                  </a:lnTo>
                  <a:lnTo>
                    <a:pt x="486" y="270"/>
                  </a:lnTo>
                  <a:lnTo>
                    <a:pt x="492" y="270"/>
                  </a:lnTo>
                  <a:lnTo>
                    <a:pt x="492" y="276"/>
                  </a:lnTo>
                  <a:lnTo>
                    <a:pt x="498" y="276"/>
                  </a:lnTo>
                  <a:lnTo>
                    <a:pt x="498" y="282"/>
                  </a:lnTo>
                  <a:lnTo>
                    <a:pt x="504" y="282"/>
                  </a:lnTo>
                  <a:lnTo>
                    <a:pt x="504" y="288"/>
                  </a:lnTo>
                  <a:lnTo>
                    <a:pt x="510" y="288"/>
                  </a:lnTo>
                  <a:lnTo>
                    <a:pt x="516" y="294"/>
                  </a:lnTo>
                  <a:lnTo>
                    <a:pt x="522" y="300"/>
                  </a:lnTo>
                  <a:lnTo>
                    <a:pt x="528" y="306"/>
                  </a:lnTo>
                  <a:lnTo>
                    <a:pt x="534" y="312"/>
                  </a:lnTo>
                  <a:lnTo>
                    <a:pt x="540" y="312"/>
                  </a:lnTo>
                  <a:lnTo>
                    <a:pt x="540" y="318"/>
                  </a:lnTo>
                  <a:lnTo>
                    <a:pt x="546" y="324"/>
                  </a:lnTo>
                  <a:lnTo>
                    <a:pt x="552" y="330"/>
                  </a:lnTo>
                  <a:lnTo>
                    <a:pt x="558" y="336"/>
                  </a:lnTo>
                  <a:lnTo>
                    <a:pt x="564" y="336"/>
                  </a:lnTo>
                  <a:lnTo>
                    <a:pt x="564" y="342"/>
                  </a:lnTo>
                  <a:lnTo>
                    <a:pt x="570" y="342"/>
                  </a:lnTo>
                  <a:lnTo>
                    <a:pt x="570" y="348"/>
                  </a:lnTo>
                  <a:lnTo>
                    <a:pt x="576" y="348"/>
                  </a:lnTo>
                  <a:lnTo>
                    <a:pt x="576" y="354"/>
                  </a:lnTo>
                  <a:lnTo>
                    <a:pt x="582" y="354"/>
                  </a:lnTo>
                  <a:lnTo>
                    <a:pt x="588" y="360"/>
                  </a:lnTo>
                  <a:lnTo>
                    <a:pt x="594" y="366"/>
                  </a:lnTo>
                  <a:lnTo>
                    <a:pt x="600" y="372"/>
                  </a:lnTo>
                  <a:lnTo>
                    <a:pt x="606" y="378"/>
                  </a:lnTo>
                  <a:lnTo>
                    <a:pt x="612" y="384"/>
                  </a:lnTo>
                  <a:lnTo>
                    <a:pt x="618" y="384"/>
                  </a:lnTo>
                  <a:lnTo>
                    <a:pt x="618" y="390"/>
                  </a:lnTo>
                  <a:lnTo>
                    <a:pt x="624" y="390"/>
                  </a:lnTo>
                  <a:lnTo>
                    <a:pt x="624" y="396"/>
                  </a:lnTo>
                  <a:lnTo>
                    <a:pt x="630" y="396"/>
                  </a:lnTo>
                  <a:lnTo>
                    <a:pt x="630" y="402"/>
                  </a:lnTo>
                  <a:lnTo>
                    <a:pt x="636" y="402"/>
                  </a:lnTo>
                  <a:lnTo>
                    <a:pt x="642" y="408"/>
                  </a:lnTo>
                  <a:lnTo>
                    <a:pt x="648" y="414"/>
                  </a:lnTo>
                  <a:lnTo>
                    <a:pt x="654" y="420"/>
                  </a:lnTo>
                  <a:lnTo>
                    <a:pt x="660" y="426"/>
                  </a:lnTo>
                  <a:lnTo>
                    <a:pt x="666" y="426"/>
                  </a:lnTo>
                  <a:lnTo>
                    <a:pt x="666" y="432"/>
                  </a:lnTo>
                  <a:lnTo>
                    <a:pt x="672" y="432"/>
                  </a:lnTo>
                  <a:lnTo>
                    <a:pt x="672" y="438"/>
                  </a:lnTo>
                  <a:lnTo>
                    <a:pt x="678" y="438"/>
                  </a:lnTo>
                  <a:lnTo>
                    <a:pt x="678" y="444"/>
                  </a:lnTo>
                  <a:lnTo>
                    <a:pt x="684" y="444"/>
                  </a:lnTo>
                  <a:lnTo>
                    <a:pt x="690" y="450"/>
                  </a:lnTo>
                  <a:lnTo>
                    <a:pt x="696" y="456"/>
                  </a:lnTo>
                  <a:lnTo>
                    <a:pt x="702" y="456"/>
                  </a:lnTo>
                  <a:lnTo>
                    <a:pt x="702" y="462"/>
                  </a:lnTo>
                  <a:lnTo>
                    <a:pt x="708" y="462"/>
                  </a:lnTo>
                  <a:lnTo>
                    <a:pt x="708" y="468"/>
                  </a:lnTo>
                  <a:lnTo>
                    <a:pt x="714" y="468"/>
                  </a:lnTo>
                  <a:lnTo>
                    <a:pt x="720" y="474"/>
                  </a:lnTo>
                  <a:lnTo>
                    <a:pt x="726" y="480"/>
                  </a:lnTo>
                  <a:lnTo>
                    <a:pt x="732" y="480"/>
                  </a:lnTo>
                  <a:lnTo>
                    <a:pt x="732" y="486"/>
                  </a:lnTo>
                  <a:lnTo>
                    <a:pt x="738" y="486"/>
                  </a:lnTo>
                  <a:lnTo>
                    <a:pt x="744" y="492"/>
                  </a:lnTo>
                  <a:lnTo>
                    <a:pt x="750" y="498"/>
                  </a:lnTo>
                  <a:lnTo>
                    <a:pt x="756" y="498"/>
                  </a:lnTo>
                  <a:lnTo>
                    <a:pt x="756" y="504"/>
                  </a:lnTo>
                  <a:lnTo>
                    <a:pt x="762" y="504"/>
                  </a:lnTo>
                  <a:lnTo>
                    <a:pt x="768" y="510"/>
                  </a:lnTo>
                  <a:lnTo>
                    <a:pt x="774" y="510"/>
                  </a:lnTo>
                  <a:lnTo>
                    <a:pt x="774" y="516"/>
                  </a:lnTo>
                  <a:lnTo>
                    <a:pt x="780" y="516"/>
                  </a:lnTo>
                  <a:lnTo>
                    <a:pt x="780" y="522"/>
                  </a:lnTo>
                  <a:lnTo>
                    <a:pt x="786" y="522"/>
                  </a:lnTo>
                  <a:lnTo>
                    <a:pt x="792" y="522"/>
                  </a:lnTo>
                  <a:lnTo>
                    <a:pt x="792" y="528"/>
                  </a:lnTo>
                  <a:lnTo>
                    <a:pt x="798" y="528"/>
                  </a:lnTo>
                  <a:lnTo>
                    <a:pt x="798" y="534"/>
                  </a:lnTo>
                  <a:lnTo>
                    <a:pt x="804" y="534"/>
                  </a:lnTo>
                  <a:lnTo>
                    <a:pt x="810" y="540"/>
                  </a:lnTo>
                  <a:lnTo>
                    <a:pt x="816" y="540"/>
                  </a:lnTo>
                  <a:lnTo>
                    <a:pt x="822" y="546"/>
                  </a:lnTo>
                  <a:lnTo>
                    <a:pt x="828" y="546"/>
                  </a:lnTo>
                  <a:lnTo>
                    <a:pt x="828" y="552"/>
                  </a:lnTo>
                  <a:lnTo>
                    <a:pt x="834" y="552"/>
                  </a:lnTo>
                  <a:lnTo>
                    <a:pt x="840" y="558"/>
                  </a:lnTo>
                  <a:lnTo>
                    <a:pt x="846" y="558"/>
                  </a:lnTo>
                  <a:lnTo>
                    <a:pt x="852" y="564"/>
                  </a:lnTo>
                  <a:lnTo>
                    <a:pt x="858" y="564"/>
                  </a:lnTo>
                  <a:lnTo>
                    <a:pt x="858" y="570"/>
                  </a:lnTo>
                  <a:lnTo>
                    <a:pt x="864" y="570"/>
                  </a:lnTo>
                  <a:lnTo>
                    <a:pt x="870" y="570"/>
                  </a:lnTo>
                  <a:lnTo>
                    <a:pt x="876" y="576"/>
                  </a:lnTo>
                  <a:lnTo>
                    <a:pt x="882" y="576"/>
                  </a:lnTo>
                  <a:lnTo>
                    <a:pt x="882" y="582"/>
                  </a:lnTo>
                  <a:lnTo>
                    <a:pt x="888" y="582"/>
                  </a:lnTo>
                  <a:lnTo>
                    <a:pt x="894" y="582"/>
                  </a:lnTo>
                  <a:lnTo>
                    <a:pt x="900" y="588"/>
                  </a:lnTo>
                  <a:lnTo>
                    <a:pt x="906" y="588"/>
                  </a:lnTo>
                  <a:lnTo>
                    <a:pt x="912" y="594"/>
                  </a:lnTo>
                  <a:lnTo>
                    <a:pt x="918" y="594"/>
                  </a:lnTo>
                  <a:lnTo>
                    <a:pt x="924" y="594"/>
                  </a:lnTo>
                  <a:lnTo>
                    <a:pt x="930" y="600"/>
                  </a:lnTo>
                  <a:lnTo>
                    <a:pt x="936" y="600"/>
                  </a:lnTo>
                  <a:lnTo>
                    <a:pt x="942" y="600"/>
                  </a:lnTo>
                  <a:lnTo>
                    <a:pt x="948" y="606"/>
                  </a:lnTo>
                  <a:lnTo>
                    <a:pt x="954" y="606"/>
                  </a:lnTo>
                  <a:lnTo>
                    <a:pt x="960" y="606"/>
                  </a:lnTo>
                  <a:lnTo>
                    <a:pt x="966" y="612"/>
                  </a:lnTo>
                  <a:lnTo>
                    <a:pt x="972" y="612"/>
                  </a:lnTo>
                  <a:lnTo>
                    <a:pt x="978" y="612"/>
                  </a:lnTo>
                  <a:lnTo>
                    <a:pt x="984" y="612"/>
                  </a:lnTo>
                  <a:lnTo>
                    <a:pt x="990" y="618"/>
                  </a:lnTo>
                  <a:lnTo>
                    <a:pt x="996" y="618"/>
                  </a:lnTo>
                  <a:lnTo>
                    <a:pt x="1002" y="618"/>
                  </a:lnTo>
                  <a:lnTo>
                    <a:pt x="1008" y="618"/>
                  </a:lnTo>
                  <a:lnTo>
                    <a:pt x="1014" y="618"/>
                  </a:lnTo>
                  <a:lnTo>
                    <a:pt x="1020" y="618"/>
                  </a:lnTo>
                  <a:lnTo>
                    <a:pt x="1026" y="624"/>
                  </a:lnTo>
                  <a:lnTo>
                    <a:pt x="1032" y="624"/>
                  </a:lnTo>
                  <a:lnTo>
                    <a:pt x="1038" y="624"/>
                  </a:lnTo>
                  <a:lnTo>
                    <a:pt x="1044" y="624"/>
                  </a:lnTo>
                  <a:lnTo>
                    <a:pt x="1050" y="624"/>
                  </a:lnTo>
                  <a:lnTo>
                    <a:pt x="1056" y="624"/>
                  </a:lnTo>
                  <a:lnTo>
                    <a:pt x="1062" y="624"/>
                  </a:lnTo>
                  <a:lnTo>
                    <a:pt x="1068" y="624"/>
                  </a:lnTo>
                  <a:lnTo>
                    <a:pt x="1074" y="624"/>
                  </a:lnTo>
                  <a:lnTo>
                    <a:pt x="1080" y="624"/>
                  </a:lnTo>
                  <a:lnTo>
                    <a:pt x="1086" y="624"/>
                  </a:lnTo>
                  <a:lnTo>
                    <a:pt x="1092" y="624"/>
                  </a:lnTo>
                  <a:lnTo>
                    <a:pt x="1098" y="624"/>
                  </a:lnTo>
                  <a:lnTo>
                    <a:pt x="1104" y="624"/>
                  </a:lnTo>
                  <a:lnTo>
                    <a:pt x="1110" y="624"/>
                  </a:lnTo>
                  <a:lnTo>
                    <a:pt x="1116" y="624"/>
                  </a:lnTo>
                  <a:lnTo>
                    <a:pt x="1122" y="618"/>
                  </a:lnTo>
                  <a:lnTo>
                    <a:pt x="1128" y="618"/>
                  </a:lnTo>
                  <a:lnTo>
                    <a:pt x="1134" y="618"/>
                  </a:lnTo>
                  <a:lnTo>
                    <a:pt x="1140" y="618"/>
                  </a:lnTo>
                  <a:lnTo>
                    <a:pt x="1146" y="618"/>
                  </a:lnTo>
                  <a:lnTo>
                    <a:pt x="1152" y="618"/>
                  </a:lnTo>
                  <a:lnTo>
                    <a:pt x="1152" y="612"/>
                  </a:lnTo>
                  <a:lnTo>
                    <a:pt x="1158" y="612"/>
                  </a:lnTo>
                  <a:lnTo>
                    <a:pt x="1164" y="612"/>
                  </a:lnTo>
                  <a:lnTo>
                    <a:pt x="1170" y="612"/>
                  </a:lnTo>
                  <a:lnTo>
                    <a:pt x="1176" y="612"/>
                  </a:lnTo>
                  <a:lnTo>
                    <a:pt x="1176" y="606"/>
                  </a:lnTo>
                  <a:lnTo>
                    <a:pt x="1182" y="606"/>
                  </a:lnTo>
                  <a:lnTo>
                    <a:pt x="1188" y="606"/>
                  </a:lnTo>
                  <a:lnTo>
                    <a:pt x="1194" y="606"/>
                  </a:lnTo>
                  <a:lnTo>
                    <a:pt x="1200" y="600"/>
                  </a:lnTo>
                  <a:lnTo>
                    <a:pt x="1206" y="600"/>
                  </a:lnTo>
                  <a:lnTo>
                    <a:pt x="1212" y="600"/>
                  </a:lnTo>
                  <a:lnTo>
                    <a:pt x="1212" y="594"/>
                  </a:lnTo>
                  <a:lnTo>
                    <a:pt x="1218" y="594"/>
                  </a:lnTo>
                  <a:lnTo>
                    <a:pt x="1224" y="594"/>
                  </a:lnTo>
                  <a:lnTo>
                    <a:pt x="1230" y="588"/>
                  </a:lnTo>
                  <a:lnTo>
                    <a:pt x="1236" y="588"/>
                  </a:lnTo>
                  <a:lnTo>
                    <a:pt x="1242" y="582"/>
                  </a:lnTo>
                  <a:lnTo>
                    <a:pt x="1248" y="582"/>
                  </a:lnTo>
                  <a:lnTo>
                    <a:pt x="1254" y="582"/>
                  </a:lnTo>
                  <a:lnTo>
                    <a:pt x="1254" y="576"/>
                  </a:lnTo>
                  <a:lnTo>
                    <a:pt x="1260" y="576"/>
                  </a:lnTo>
                  <a:lnTo>
                    <a:pt x="1266" y="576"/>
                  </a:lnTo>
                  <a:lnTo>
                    <a:pt x="1266" y="570"/>
                  </a:lnTo>
                </a:path>
              </a:pathLst>
            </a:custGeom>
            <a:noFill/>
            <a:ln w="19050" cap="flat" cmpd="sng">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1582" name="Freeform 30"/>
            <p:cNvSpPr/>
            <p:nvPr/>
          </p:nvSpPr>
          <p:spPr bwMode="auto">
            <a:xfrm rot="16200000" flipV="1">
              <a:off x="336" y="1813"/>
              <a:ext cx="1254" cy="570"/>
            </a:xfrm>
            <a:custGeom>
              <a:avLst/>
              <a:gdLst>
                <a:gd name="T0" fmla="*/ 18 w 1254"/>
                <a:gd name="T1" fmla="*/ 564 h 570"/>
                <a:gd name="T2" fmla="*/ 42 w 1254"/>
                <a:gd name="T3" fmla="*/ 546 h 570"/>
                <a:gd name="T4" fmla="*/ 72 w 1254"/>
                <a:gd name="T5" fmla="*/ 534 h 570"/>
                <a:gd name="T6" fmla="*/ 90 w 1254"/>
                <a:gd name="T7" fmla="*/ 516 h 570"/>
                <a:gd name="T8" fmla="*/ 120 w 1254"/>
                <a:gd name="T9" fmla="*/ 498 h 570"/>
                <a:gd name="T10" fmla="*/ 150 w 1254"/>
                <a:gd name="T11" fmla="*/ 474 h 570"/>
                <a:gd name="T12" fmla="*/ 174 w 1254"/>
                <a:gd name="T13" fmla="*/ 456 h 570"/>
                <a:gd name="T14" fmla="*/ 198 w 1254"/>
                <a:gd name="T15" fmla="*/ 438 h 570"/>
                <a:gd name="T16" fmla="*/ 216 w 1254"/>
                <a:gd name="T17" fmla="*/ 420 h 570"/>
                <a:gd name="T18" fmla="*/ 240 w 1254"/>
                <a:gd name="T19" fmla="*/ 396 h 570"/>
                <a:gd name="T20" fmla="*/ 258 w 1254"/>
                <a:gd name="T21" fmla="*/ 384 h 570"/>
                <a:gd name="T22" fmla="*/ 288 w 1254"/>
                <a:gd name="T23" fmla="*/ 354 h 570"/>
                <a:gd name="T24" fmla="*/ 306 w 1254"/>
                <a:gd name="T25" fmla="*/ 342 h 570"/>
                <a:gd name="T26" fmla="*/ 330 w 1254"/>
                <a:gd name="T27" fmla="*/ 318 h 570"/>
                <a:gd name="T28" fmla="*/ 348 w 1254"/>
                <a:gd name="T29" fmla="*/ 300 h 570"/>
                <a:gd name="T30" fmla="*/ 366 w 1254"/>
                <a:gd name="T31" fmla="*/ 282 h 570"/>
                <a:gd name="T32" fmla="*/ 384 w 1254"/>
                <a:gd name="T33" fmla="*/ 270 h 570"/>
                <a:gd name="T34" fmla="*/ 414 w 1254"/>
                <a:gd name="T35" fmla="*/ 240 h 570"/>
                <a:gd name="T36" fmla="*/ 432 w 1254"/>
                <a:gd name="T37" fmla="*/ 228 h 570"/>
                <a:gd name="T38" fmla="*/ 456 w 1254"/>
                <a:gd name="T39" fmla="*/ 204 h 570"/>
                <a:gd name="T40" fmla="*/ 474 w 1254"/>
                <a:gd name="T41" fmla="*/ 186 h 570"/>
                <a:gd name="T42" fmla="*/ 498 w 1254"/>
                <a:gd name="T43" fmla="*/ 174 h 570"/>
                <a:gd name="T44" fmla="*/ 510 w 1254"/>
                <a:gd name="T45" fmla="*/ 156 h 570"/>
                <a:gd name="T46" fmla="*/ 534 w 1254"/>
                <a:gd name="T47" fmla="*/ 138 h 570"/>
                <a:gd name="T48" fmla="*/ 558 w 1254"/>
                <a:gd name="T49" fmla="*/ 120 h 570"/>
                <a:gd name="T50" fmla="*/ 582 w 1254"/>
                <a:gd name="T51" fmla="*/ 108 h 570"/>
                <a:gd name="T52" fmla="*/ 600 w 1254"/>
                <a:gd name="T53" fmla="*/ 96 h 570"/>
                <a:gd name="T54" fmla="*/ 630 w 1254"/>
                <a:gd name="T55" fmla="*/ 78 h 570"/>
                <a:gd name="T56" fmla="*/ 654 w 1254"/>
                <a:gd name="T57" fmla="*/ 60 h 570"/>
                <a:gd name="T58" fmla="*/ 678 w 1254"/>
                <a:gd name="T59" fmla="*/ 48 h 570"/>
                <a:gd name="T60" fmla="*/ 702 w 1254"/>
                <a:gd name="T61" fmla="*/ 36 h 570"/>
                <a:gd name="T62" fmla="*/ 732 w 1254"/>
                <a:gd name="T63" fmla="*/ 24 h 570"/>
                <a:gd name="T64" fmla="*/ 762 w 1254"/>
                <a:gd name="T65" fmla="*/ 18 h 570"/>
                <a:gd name="T66" fmla="*/ 792 w 1254"/>
                <a:gd name="T67" fmla="*/ 6 h 570"/>
                <a:gd name="T68" fmla="*/ 822 w 1254"/>
                <a:gd name="T69" fmla="*/ 6 h 570"/>
                <a:gd name="T70" fmla="*/ 852 w 1254"/>
                <a:gd name="T71" fmla="*/ 0 h 570"/>
                <a:gd name="T72" fmla="*/ 882 w 1254"/>
                <a:gd name="T73" fmla="*/ 0 h 570"/>
                <a:gd name="T74" fmla="*/ 912 w 1254"/>
                <a:gd name="T75" fmla="*/ 0 h 570"/>
                <a:gd name="T76" fmla="*/ 942 w 1254"/>
                <a:gd name="T77" fmla="*/ 6 h 570"/>
                <a:gd name="T78" fmla="*/ 966 w 1254"/>
                <a:gd name="T79" fmla="*/ 12 h 570"/>
                <a:gd name="T80" fmla="*/ 990 w 1254"/>
                <a:gd name="T81" fmla="*/ 18 h 570"/>
                <a:gd name="T82" fmla="*/ 1014 w 1254"/>
                <a:gd name="T83" fmla="*/ 30 h 570"/>
                <a:gd name="T84" fmla="*/ 1044 w 1254"/>
                <a:gd name="T85" fmla="*/ 42 h 570"/>
                <a:gd name="T86" fmla="*/ 1068 w 1254"/>
                <a:gd name="T87" fmla="*/ 48 h 570"/>
                <a:gd name="T88" fmla="*/ 1086 w 1254"/>
                <a:gd name="T89" fmla="*/ 60 h 570"/>
                <a:gd name="T90" fmla="*/ 1110 w 1254"/>
                <a:gd name="T91" fmla="*/ 72 h 570"/>
                <a:gd name="T92" fmla="*/ 1140 w 1254"/>
                <a:gd name="T93" fmla="*/ 90 h 570"/>
                <a:gd name="T94" fmla="*/ 1158 w 1254"/>
                <a:gd name="T95" fmla="*/ 108 h 570"/>
                <a:gd name="T96" fmla="*/ 1188 w 1254"/>
                <a:gd name="T97" fmla="*/ 126 h 570"/>
                <a:gd name="T98" fmla="*/ 1218 w 1254"/>
                <a:gd name="T99" fmla="*/ 150 h 570"/>
                <a:gd name="T100" fmla="*/ 1248 w 1254"/>
                <a:gd name="T101" fmla="*/ 174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4" h="570">
                  <a:moveTo>
                    <a:pt x="0" y="570"/>
                  </a:moveTo>
                  <a:lnTo>
                    <a:pt x="6" y="570"/>
                  </a:lnTo>
                  <a:lnTo>
                    <a:pt x="12" y="570"/>
                  </a:lnTo>
                  <a:lnTo>
                    <a:pt x="12" y="564"/>
                  </a:lnTo>
                  <a:lnTo>
                    <a:pt x="18" y="564"/>
                  </a:lnTo>
                  <a:lnTo>
                    <a:pt x="24" y="558"/>
                  </a:lnTo>
                  <a:lnTo>
                    <a:pt x="30" y="558"/>
                  </a:lnTo>
                  <a:lnTo>
                    <a:pt x="36" y="552"/>
                  </a:lnTo>
                  <a:lnTo>
                    <a:pt x="42" y="552"/>
                  </a:lnTo>
                  <a:lnTo>
                    <a:pt x="42" y="546"/>
                  </a:lnTo>
                  <a:lnTo>
                    <a:pt x="48" y="546"/>
                  </a:lnTo>
                  <a:lnTo>
                    <a:pt x="54" y="540"/>
                  </a:lnTo>
                  <a:lnTo>
                    <a:pt x="60" y="540"/>
                  </a:lnTo>
                  <a:lnTo>
                    <a:pt x="66" y="534"/>
                  </a:lnTo>
                  <a:lnTo>
                    <a:pt x="72" y="534"/>
                  </a:lnTo>
                  <a:lnTo>
                    <a:pt x="72" y="528"/>
                  </a:lnTo>
                  <a:lnTo>
                    <a:pt x="78" y="528"/>
                  </a:lnTo>
                  <a:lnTo>
                    <a:pt x="84" y="522"/>
                  </a:lnTo>
                  <a:lnTo>
                    <a:pt x="90" y="522"/>
                  </a:lnTo>
                  <a:lnTo>
                    <a:pt x="90" y="516"/>
                  </a:lnTo>
                  <a:lnTo>
                    <a:pt x="96" y="516"/>
                  </a:lnTo>
                  <a:lnTo>
                    <a:pt x="102" y="510"/>
                  </a:lnTo>
                  <a:lnTo>
                    <a:pt x="108" y="504"/>
                  </a:lnTo>
                  <a:lnTo>
                    <a:pt x="114" y="504"/>
                  </a:lnTo>
                  <a:lnTo>
                    <a:pt x="120" y="498"/>
                  </a:lnTo>
                  <a:lnTo>
                    <a:pt x="126" y="492"/>
                  </a:lnTo>
                  <a:lnTo>
                    <a:pt x="132" y="486"/>
                  </a:lnTo>
                  <a:lnTo>
                    <a:pt x="138" y="486"/>
                  </a:lnTo>
                  <a:lnTo>
                    <a:pt x="144" y="480"/>
                  </a:lnTo>
                  <a:lnTo>
                    <a:pt x="150" y="474"/>
                  </a:lnTo>
                  <a:lnTo>
                    <a:pt x="156" y="468"/>
                  </a:lnTo>
                  <a:lnTo>
                    <a:pt x="162" y="468"/>
                  </a:lnTo>
                  <a:lnTo>
                    <a:pt x="162" y="462"/>
                  </a:lnTo>
                  <a:lnTo>
                    <a:pt x="168" y="462"/>
                  </a:lnTo>
                  <a:lnTo>
                    <a:pt x="174" y="456"/>
                  </a:lnTo>
                  <a:lnTo>
                    <a:pt x="180" y="450"/>
                  </a:lnTo>
                  <a:lnTo>
                    <a:pt x="186" y="444"/>
                  </a:lnTo>
                  <a:lnTo>
                    <a:pt x="192" y="444"/>
                  </a:lnTo>
                  <a:lnTo>
                    <a:pt x="192" y="438"/>
                  </a:lnTo>
                  <a:lnTo>
                    <a:pt x="198" y="438"/>
                  </a:lnTo>
                  <a:lnTo>
                    <a:pt x="198" y="432"/>
                  </a:lnTo>
                  <a:lnTo>
                    <a:pt x="204" y="432"/>
                  </a:lnTo>
                  <a:lnTo>
                    <a:pt x="204" y="426"/>
                  </a:lnTo>
                  <a:lnTo>
                    <a:pt x="210" y="426"/>
                  </a:lnTo>
                  <a:lnTo>
                    <a:pt x="216" y="420"/>
                  </a:lnTo>
                  <a:lnTo>
                    <a:pt x="222" y="414"/>
                  </a:lnTo>
                  <a:lnTo>
                    <a:pt x="228" y="408"/>
                  </a:lnTo>
                  <a:lnTo>
                    <a:pt x="234" y="402"/>
                  </a:lnTo>
                  <a:lnTo>
                    <a:pt x="240" y="402"/>
                  </a:lnTo>
                  <a:lnTo>
                    <a:pt x="240" y="396"/>
                  </a:lnTo>
                  <a:lnTo>
                    <a:pt x="246" y="396"/>
                  </a:lnTo>
                  <a:lnTo>
                    <a:pt x="246" y="390"/>
                  </a:lnTo>
                  <a:lnTo>
                    <a:pt x="252" y="390"/>
                  </a:lnTo>
                  <a:lnTo>
                    <a:pt x="252" y="384"/>
                  </a:lnTo>
                  <a:lnTo>
                    <a:pt x="258" y="384"/>
                  </a:lnTo>
                  <a:lnTo>
                    <a:pt x="264" y="378"/>
                  </a:lnTo>
                  <a:lnTo>
                    <a:pt x="270" y="372"/>
                  </a:lnTo>
                  <a:lnTo>
                    <a:pt x="276" y="366"/>
                  </a:lnTo>
                  <a:lnTo>
                    <a:pt x="282" y="360"/>
                  </a:lnTo>
                  <a:lnTo>
                    <a:pt x="288" y="354"/>
                  </a:lnTo>
                  <a:lnTo>
                    <a:pt x="294" y="354"/>
                  </a:lnTo>
                  <a:lnTo>
                    <a:pt x="294" y="348"/>
                  </a:lnTo>
                  <a:lnTo>
                    <a:pt x="300" y="348"/>
                  </a:lnTo>
                  <a:lnTo>
                    <a:pt x="300" y="342"/>
                  </a:lnTo>
                  <a:lnTo>
                    <a:pt x="306" y="342"/>
                  </a:lnTo>
                  <a:lnTo>
                    <a:pt x="306" y="336"/>
                  </a:lnTo>
                  <a:lnTo>
                    <a:pt x="312" y="336"/>
                  </a:lnTo>
                  <a:lnTo>
                    <a:pt x="318" y="330"/>
                  </a:lnTo>
                  <a:lnTo>
                    <a:pt x="324" y="324"/>
                  </a:lnTo>
                  <a:lnTo>
                    <a:pt x="330" y="318"/>
                  </a:lnTo>
                  <a:lnTo>
                    <a:pt x="336" y="312"/>
                  </a:lnTo>
                  <a:lnTo>
                    <a:pt x="342" y="312"/>
                  </a:lnTo>
                  <a:lnTo>
                    <a:pt x="342" y="306"/>
                  </a:lnTo>
                  <a:lnTo>
                    <a:pt x="348" y="306"/>
                  </a:lnTo>
                  <a:lnTo>
                    <a:pt x="348" y="300"/>
                  </a:lnTo>
                  <a:lnTo>
                    <a:pt x="354" y="300"/>
                  </a:lnTo>
                  <a:lnTo>
                    <a:pt x="354" y="294"/>
                  </a:lnTo>
                  <a:lnTo>
                    <a:pt x="360" y="288"/>
                  </a:lnTo>
                  <a:lnTo>
                    <a:pt x="366" y="288"/>
                  </a:lnTo>
                  <a:lnTo>
                    <a:pt x="366" y="282"/>
                  </a:lnTo>
                  <a:lnTo>
                    <a:pt x="372" y="282"/>
                  </a:lnTo>
                  <a:lnTo>
                    <a:pt x="372" y="276"/>
                  </a:lnTo>
                  <a:lnTo>
                    <a:pt x="378" y="276"/>
                  </a:lnTo>
                  <a:lnTo>
                    <a:pt x="378" y="270"/>
                  </a:lnTo>
                  <a:lnTo>
                    <a:pt x="384" y="270"/>
                  </a:lnTo>
                  <a:lnTo>
                    <a:pt x="390" y="264"/>
                  </a:lnTo>
                  <a:lnTo>
                    <a:pt x="396" y="258"/>
                  </a:lnTo>
                  <a:lnTo>
                    <a:pt x="402" y="252"/>
                  </a:lnTo>
                  <a:lnTo>
                    <a:pt x="408" y="246"/>
                  </a:lnTo>
                  <a:lnTo>
                    <a:pt x="414" y="240"/>
                  </a:lnTo>
                  <a:lnTo>
                    <a:pt x="420" y="240"/>
                  </a:lnTo>
                  <a:lnTo>
                    <a:pt x="420" y="234"/>
                  </a:lnTo>
                  <a:lnTo>
                    <a:pt x="426" y="234"/>
                  </a:lnTo>
                  <a:lnTo>
                    <a:pt x="426" y="228"/>
                  </a:lnTo>
                  <a:lnTo>
                    <a:pt x="432" y="228"/>
                  </a:lnTo>
                  <a:lnTo>
                    <a:pt x="432" y="222"/>
                  </a:lnTo>
                  <a:lnTo>
                    <a:pt x="438" y="222"/>
                  </a:lnTo>
                  <a:lnTo>
                    <a:pt x="444" y="216"/>
                  </a:lnTo>
                  <a:lnTo>
                    <a:pt x="450" y="210"/>
                  </a:lnTo>
                  <a:lnTo>
                    <a:pt x="456" y="204"/>
                  </a:lnTo>
                  <a:lnTo>
                    <a:pt x="462" y="198"/>
                  </a:lnTo>
                  <a:lnTo>
                    <a:pt x="468" y="198"/>
                  </a:lnTo>
                  <a:lnTo>
                    <a:pt x="468" y="192"/>
                  </a:lnTo>
                  <a:lnTo>
                    <a:pt x="474" y="192"/>
                  </a:lnTo>
                  <a:lnTo>
                    <a:pt x="474" y="186"/>
                  </a:lnTo>
                  <a:lnTo>
                    <a:pt x="480" y="186"/>
                  </a:lnTo>
                  <a:lnTo>
                    <a:pt x="480" y="180"/>
                  </a:lnTo>
                  <a:lnTo>
                    <a:pt x="486" y="180"/>
                  </a:lnTo>
                  <a:lnTo>
                    <a:pt x="492" y="174"/>
                  </a:lnTo>
                  <a:lnTo>
                    <a:pt x="498" y="174"/>
                  </a:lnTo>
                  <a:lnTo>
                    <a:pt x="498" y="168"/>
                  </a:lnTo>
                  <a:lnTo>
                    <a:pt x="504" y="168"/>
                  </a:lnTo>
                  <a:lnTo>
                    <a:pt x="504" y="162"/>
                  </a:lnTo>
                  <a:lnTo>
                    <a:pt x="510" y="162"/>
                  </a:lnTo>
                  <a:lnTo>
                    <a:pt x="510" y="156"/>
                  </a:lnTo>
                  <a:lnTo>
                    <a:pt x="516" y="156"/>
                  </a:lnTo>
                  <a:lnTo>
                    <a:pt x="522" y="150"/>
                  </a:lnTo>
                  <a:lnTo>
                    <a:pt x="528" y="144"/>
                  </a:lnTo>
                  <a:lnTo>
                    <a:pt x="534" y="144"/>
                  </a:lnTo>
                  <a:lnTo>
                    <a:pt x="534" y="138"/>
                  </a:lnTo>
                  <a:lnTo>
                    <a:pt x="540" y="138"/>
                  </a:lnTo>
                  <a:lnTo>
                    <a:pt x="546" y="132"/>
                  </a:lnTo>
                  <a:lnTo>
                    <a:pt x="552" y="126"/>
                  </a:lnTo>
                  <a:lnTo>
                    <a:pt x="558" y="126"/>
                  </a:lnTo>
                  <a:lnTo>
                    <a:pt x="558" y="120"/>
                  </a:lnTo>
                  <a:lnTo>
                    <a:pt x="564" y="120"/>
                  </a:lnTo>
                  <a:lnTo>
                    <a:pt x="570" y="114"/>
                  </a:lnTo>
                  <a:lnTo>
                    <a:pt x="576" y="114"/>
                  </a:lnTo>
                  <a:lnTo>
                    <a:pt x="576" y="108"/>
                  </a:lnTo>
                  <a:lnTo>
                    <a:pt x="582" y="108"/>
                  </a:lnTo>
                  <a:lnTo>
                    <a:pt x="582" y="102"/>
                  </a:lnTo>
                  <a:lnTo>
                    <a:pt x="588" y="102"/>
                  </a:lnTo>
                  <a:lnTo>
                    <a:pt x="594" y="102"/>
                  </a:lnTo>
                  <a:lnTo>
                    <a:pt x="594" y="96"/>
                  </a:lnTo>
                  <a:lnTo>
                    <a:pt x="600" y="96"/>
                  </a:lnTo>
                  <a:lnTo>
                    <a:pt x="606" y="90"/>
                  </a:lnTo>
                  <a:lnTo>
                    <a:pt x="612" y="84"/>
                  </a:lnTo>
                  <a:lnTo>
                    <a:pt x="618" y="84"/>
                  </a:lnTo>
                  <a:lnTo>
                    <a:pt x="624" y="78"/>
                  </a:lnTo>
                  <a:lnTo>
                    <a:pt x="630" y="78"/>
                  </a:lnTo>
                  <a:lnTo>
                    <a:pt x="630" y="72"/>
                  </a:lnTo>
                  <a:lnTo>
                    <a:pt x="636" y="72"/>
                  </a:lnTo>
                  <a:lnTo>
                    <a:pt x="642" y="66"/>
                  </a:lnTo>
                  <a:lnTo>
                    <a:pt x="648" y="66"/>
                  </a:lnTo>
                  <a:lnTo>
                    <a:pt x="654" y="60"/>
                  </a:lnTo>
                  <a:lnTo>
                    <a:pt x="660" y="60"/>
                  </a:lnTo>
                  <a:lnTo>
                    <a:pt x="660" y="54"/>
                  </a:lnTo>
                  <a:lnTo>
                    <a:pt x="666" y="54"/>
                  </a:lnTo>
                  <a:lnTo>
                    <a:pt x="672" y="54"/>
                  </a:lnTo>
                  <a:lnTo>
                    <a:pt x="678" y="48"/>
                  </a:lnTo>
                  <a:lnTo>
                    <a:pt x="684" y="48"/>
                  </a:lnTo>
                  <a:lnTo>
                    <a:pt x="684" y="42"/>
                  </a:lnTo>
                  <a:lnTo>
                    <a:pt x="690" y="42"/>
                  </a:lnTo>
                  <a:lnTo>
                    <a:pt x="696" y="42"/>
                  </a:lnTo>
                  <a:lnTo>
                    <a:pt x="702" y="36"/>
                  </a:lnTo>
                  <a:lnTo>
                    <a:pt x="708" y="36"/>
                  </a:lnTo>
                  <a:lnTo>
                    <a:pt x="714" y="30"/>
                  </a:lnTo>
                  <a:lnTo>
                    <a:pt x="720" y="30"/>
                  </a:lnTo>
                  <a:lnTo>
                    <a:pt x="726" y="30"/>
                  </a:lnTo>
                  <a:lnTo>
                    <a:pt x="732" y="24"/>
                  </a:lnTo>
                  <a:lnTo>
                    <a:pt x="738" y="24"/>
                  </a:lnTo>
                  <a:lnTo>
                    <a:pt x="744" y="24"/>
                  </a:lnTo>
                  <a:lnTo>
                    <a:pt x="750" y="18"/>
                  </a:lnTo>
                  <a:lnTo>
                    <a:pt x="756" y="18"/>
                  </a:lnTo>
                  <a:lnTo>
                    <a:pt x="762" y="18"/>
                  </a:lnTo>
                  <a:lnTo>
                    <a:pt x="768" y="12"/>
                  </a:lnTo>
                  <a:lnTo>
                    <a:pt x="774" y="12"/>
                  </a:lnTo>
                  <a:lnTo>
                    <a:pt x="780" y="12"/>
                  </a:lnTo>
                  <a:lnTo>
                    <a:pt x="786" y="12"/>
                  </a:lnTo>
                  <a:lnTo>
                    <a:pt x="792" y="6"/>
                  </a:lnTo>
                  <a:lnTo>
                    <a:pt x="798" y="6"/>
                  </a:lnTo>
                  <a:lnTo>
                    <a:pt x="804" y="6"/>
                  </a:lnTo>
                  <a:lnTo>
                    <a:pt x="810" y="6"/>
                  </a:lnTo>
                  <a:lnTo>
                    <a:pt x="816" y="6"/>
                  </a:lnTo>
                  <a:lnTo>
                    <a:pt x="822" y="6"/>
                  </a:lnTo>
                  <a:lnTo>
                    <a:pt x="828" y="0"/>
                  </a:lnTo>
                  <a:lnTo>
                    <a:pt x="834" y="0"/>
                  </a:lnTo>
                  <a:lnTo>
                    <a:pt x="840" y="0"/>
                  </a:lnTo>
                  <a:lnTo>
                    <a:pt x="846" y="0"/>
                  </a:lnTo>
                  <a:lnTo>
                    <a:pt x="852" y="0"/>
                  </a:lnTo>
                  <a:lnTo>
                    <a:pt x="858" y="0"/>
                  </a:lnTo>
                  <a:lnTo>
                    <a:pt x="864" y="0"/>
                  </a:lnTo>
                  <a:lnTo>
                    <a:pt x="870" y="0"/>
                  </a:lnTo>
                  <a:lnTo>
                    <a:pt x="876" y="0"/>
                  </a:lnTo>
                  <a:lnTo>
                    <a:pt x="882" y="0"/>
                  </a:lnTo>
                  <a:lnTo>
                    <a:pt x="888" y="0"/>
                  </a:lnTo>
                  <a:lnTo>
                    <a:pt x="894" y="0"/>
                  </a:lnTo>
                  <a:lnTo>
                    <a:pt x="900" y="0"/>
                  </a:lnTo>
                  <a:lnTo>
                    <a:pt x="906" y="0"/>
                  </a:lnTo>
                  <a:lnTo>
                    <a:pt x="912" y="0"/>
                  </a:lnTo>
                  <a:lnTo>
                    <a:pt x="918" y="0"/>
                  </a:lnTo>
                  <a:lnTo>
                    <a:pt x="924" y="6"/>
                  </a:lnTo>
                  <a:lnTo>
                    <a:pt x="930" y="6"/>
                  </a:lnTo>
                  <a:lnTo>
                    <a:pt x="936" y="6"/>
                  </a:lnTo>
                  <a:lnTo>
                    <a:pt x="942" y="6"/>
                  </a:lnTo>
                  <a:lnTo>
                    <a:pt x="948" y="6"/>
                  </a:lnTo>
                  <a:lnTo>
                    <a:pt x="954" y="6"/>
                  </a:lnTo>
                  <a:lnTo>
                    <a:pt x="954" y="12"/>
                  </a:lnTo>
                  <a:lnTo>
                    <a:pt x="960" y="12"/>
                  </a:lnTo>
                  <a:lnTo>
                    <a:pt x="966" y="12"/>
                  </a:lnTo>
                  <a:lnTo>
                    <a:pt x="972" y="12"/>
                  </a:lnTo>
                  <a:lnTo>
                    <a:pt x="978" y="12"/>
                  </a:lnTo>
                  <a:lnTo>
                    <a:pt x="978" y="18"/>
                  </a:lnTo>
                  <a:lnTo>
                    <a:pt x="984" y="18"/>
                  </a:lnTo>
                  <a:lnTo>
                    <a:pt x="990" y="18"/>
                  </a:lnTo>
                  <a:lnTo>
                    <a:pt x="996" y="18"/>
                  </a:lnTo>
                  <a:lnTo>
                    <a:pt x="1002" y="24"/>
                  </a:lnTo>
                  <a:lnTo>
                    <a:pt x="1008" y="24"/>
                  </a:lnTo>
                  <a:lnTo>
                    <a:pt x="1014" y="24"/>
                  </a:lnTo>
                  <a:lnTo>
                    <a:pt x="1014" y="30"/>
                  </a:lnTo>
                  <a:lnTo>
                    <a:pt x="1020" y="30"/>
                  </a:lnTo>
                  <a:lnTo>
                    <a:pt x="1026" y="30"/>
                  </a:lnTo>
                  <a:lnTo>
                    <a:pt x="1032" y="36"/>
                  </a:lnTo>
                  <a:lnTo>
                    <a:pt x="1038" y="36"/>
                  </a:lnTo>
                  <a:lnTo>
                    <a:pt x="1044" y="42"/>
                  </a:lnTo>
                  <a:lnTo>
                    <a:pt x="1050" y="42"/>
                  </a:lnTo>
                  <a:lnTo>
                    <a:pt x="1056" y="42"/>
                  </a:lnTo>
                  <a:lnTo>
                    <a:pt x="1056" y="48"/>
                  </a:lnTo>
                  <a:lnTo>
                    <a:pt x="1062" y="48"/>
                  </a:lnTo>
                  <a:lnTo>
                    <a:pt x="1068" y="48"/>
                  </a:lnTo>
                  <a:lnTo>
                    <a:pt x="1068" y="54"/>
                  </a:lnTo>
                  <a:lnTo>
                    <a:pt x="1074" y="54"/>
                  </a:lnTo>
                  <a:lnTo>
                    <a:pt x="1080" y="54"/>
                  </a:lnTo>
                  <a:lnTo>
                    <a:pt x="1080" y="60"/>
                  </a:lnTo>
                  <a:lnTo>
                    <a:pt x="1086" y="60"/>
                  </a:lnTo>
                  <a:lnTo>
                    <a:pt x="1092" y="66"/>
                  </a:lnTo>
                  <a:lnTo>
                    <a:pt x="1098" y="66"/>
                  </a:lnTo>
                  <a:lnTo>
                    <a:pt x="1104" y="66"/>
                  </a:lnTo>
                  <a:lnTo>
                    <a:pt x="1104" y="72"/>
                  </a:lnTo>
                  <a:lnTo>
                    <a:pt x="1110" y="72"/>
                  </a:lnTo>
                  <a:lnTo>
                    <a:pt x="1116" y="78"/>
                  </a:lnTo>
                  <a:lnTo>
                    <a:pt x="1122" y="78"/>
                  </a:lnTo>
                  <a:lnTo>
                    <a:pt x="1128" y="84"/>
                  </a:lnTo>
                  <a:lnTo>
                    <a:pt x="1134" y="90"/>
                  </a:lnTo>
                  <a:lnTo>
                    <a:pt x="1140" y="90"/>
                  </a:lnTo>
                  <a:lnTo>
                    <a:pt x="1140" y="96"/>
                  </a:lnTo>
                  <a:lnTo>
                    <a:pt x="1146" y="96"/>
                  </a:lnTo>
                  <a:lnTo>
                    <a:pt x="1152" y="102"/>
                  </a:lnTo>
                  <a:lnTo>
                    <a:pt x="1158" y="102"/>
                  </a:lnTo>
                  <a:lnTo>
                    <a:pt x="1158" y="108"/>
                  </a:lnTo>
                  <a:lnTo>
                    <a:pt x="1164" y="108"/>
                  </a:lnTo>
                  <a:lnTo>
                    <a:pt x="1170" y="114"/>
                  </a:lnTo>
                  <a:lnTo>
                    <a:pt x="1176" y="120"/>
                  </a:lnTo>
                  <a:lnTo>
                    <a:pt x="1182" y="120"/>
                  </a:lnTo>
                  <a:lnTo>
                    <a:pt x="1188" y="126"/>
                  </a:lnTo>
                  <a:lnTo>
                    <a:pt x="1194" y="132"/>
                  </a:lnTo>
                  <a:lnTo>
                    <a:pt x="1200" y="132"/>
                  </a:lnTo>
                  <a:lnTo>
                    <a:pt x="1206" y="138"/>
                  </a:lnTo>
                  <a:lnTo>
                    <a:pt x="1212" y="144"/>
                  </a:lnTo>
                  <a:lnTo>
                    <a:pt x="1218" y="150"/>
                  </a:lnTo>
                  <a:lnTo>
                    <a:pt x="1224" y="156"/>
                  </a:lnTo>
                  <a:lnTo>
                    <a:pt x="1230" y="156"/>
                  </a:lnTo>
                  <a:lnTo>
                    <a:pt x="1236" y="162"/>
                  </a:lnTo>
                  <a:lnTo>
                    <a:pt x="1242" y="168"/>
                  </a:lnTo>
                  <a:lnTo>
                    <a:pt x="1248" y="174"/>
                  </a:lnTo>
                  <a:lnTo>
                    <a:pt x="1254" y="180"/>
                  </a:lnTo>
                </a:path>
              </a:pathLst>
            </a:custGeom>
            <a:noFill/>
            <a:ln w="19050" cap="flat" cmpd="sng">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1583" name="Freeform 31"/>
            <p:cNvSpPr/>
            <p:nvPr/>
          </p:nvSpPr>
          <p:spPr bwMode="auto">
            <a:xfrm rot="16200000" flipV="1">
              <a:off x="504" y="907"/>
              <a:ext cx="684" cy="444"/>
            </a:xfrm>
            <a:custGeom>
              <a:avLst/>
              <a:gdLst>
                <a:gd name="T0" fmla="*/ 6 w 684"/>
                <a:gd name="T1" fmla="*/ 6 h 444"/>
                <a:gd name="T2" fmla="*/ 18 w 684"/>
                <a:gd name="T3" fmla="*/ 12 h 444"/>
                <a:gd name="T4" fmla="*/ 30 w 684"/>
                <a:gd name="T5" fmla="*/ 18 h 444"/>
                <a:gd name="T6" fmla="*/ 36 w 684"/>
                <a:gd name="T7" fmla="*/ 30 h 444"/>
                <a:gd name="T8" fmla="*/ 48 w 684"/>
                <a:gd name="T9" fmla="*/ 36 h 444"/>
                <a:gd name="T10" fmla="*/ 66 w 684"/>
                <a:gd name="T11" fmla="*/ 54 h 444"/>
                <a:gd name="T12" fmla="*/ 78 w 684"/>
                <a:gd name="T13" fmla="*/ 66 h 444"/>
                <a:gd name="T14" fmla="*/ 90 w 684"/>
                <a:gd name="T15" fmla="*/ 72 h 444"/>
                <a:gd name="T16" fmla="*/ 102 w 684"/>
                <a:gd name="T17" fmla="*/ 90 h 444"/>
                <a:gd name="T18" fmla="*/ 114 w 684"/>
                <a:gd name="T19" fmla="*/ 96 h 444"/>
                <a:gd name="T20" fmla="*/ 120 w 684"/>
                <a:gd name="T21" fmla="*/ 108 h 444"/>
                <a:gd name="T22" fmla="*/ 138 w 684"/>
                <a:gd name="T23" fmla="*/ 120 h 444"/>
                <a:gd name="T24" fmla="*/ 156 w 684"/>
                <a:gd name="T25" fmla="*/ 132 h 444"/>
                <a:gd name="T26" fmla="*/ 162 w 684"/>
                <a:gd name="T27" fmla="*/ 144 h 444"/>
                <a:gd name="T28" fmla="*/ 174 w 684"/>
                <a:gd name="T29" fmla="*/ 150 h 444"/>
                <a:gd name="T30" fmla="*/ 186 w 684"/>
                <a:gd name="T31" fmla="*/ 168 h 444"/>
                <a:gd name="T32" fmla="*/ 198 w 684"/>
                <a:gd name="T33" fmla="*/ 174 h 444"/>
                <a:gd name="T34" fmla="*/ 216 w 684"/>
                <a:gd name="T35" fmla="*/ 192 h 444"/>
                <a:gd name="T36" fmla="*/ 234 w 684"/>
                <a:gd name="T37" fmla="*/ 204 h 444"/>
                <a:gd name="T38" fmla="*/ 240 w 684"/>
                <a:gd name="T39" fmla="*/ 216 h 444"/>
                <a:gd name="T40" fmla="*/ 252 w 684"/>
                <a:gd name="T41" fmla="*/ 222 h 444"/>
                <a:gd name="T42" fmla="*/ 270 w 684"/>
                <a:gd name="T43" fmla="*/ 240 h 444"/>
                <a:gd name="T44" fmla="*/ 282 w 684"/>
                <a:gd name="T45" fmla="*/ 252 h 444"/>
                <a:gd name="T46" fmla="*/ 294 w 684"/>
                <a:gd name="T47" fmla="*/ 258 h 444"/>
                <a:gd name="T48" fmla="*/ 306 w 684"/>
                <a:gd name="T49" fmla="*/ 270 h 444"/>
                <a:gd name="T50" fmla="*/ 318 w 684"/>
                <a:gd name="T51" fmla="*/ 276 h 444"/>
                <a:gd name="T52" fmla="*/ 324 w 684"/>
                <a:gd name="T53" fmla="*/ 288 h 444"/>
                <a:gd name="T54" fmla="*/ 342 w 684"/>
                <a:gd name="T55" fmla="*/ 294 h 444"/>
                <a:gd name="T56" fmla="*/ 348 w 684"/>
                <a:gd name="T57" fmla="*/ 306 h 444"/>
                <a:gd name="T58" fmla="*/ 366 w 684"/>
                <a:gd name="T59" fmla="*/ 312 h 444"/>
                <a:gd name="T60" fmla="*/ 372 w 684"/>
                <a:gd name="T61" fmla="*/ 324 h 444"/>
                <a:gd name="T62" fmla="*/ 390 w 684"/>
                <a:gd name="T63" fmla="*/ 330 h 444"/>
                <a:gd name="T64" fmla="*/ 396 w 684"/>
                <a:gd name="T65" fmla="*/ 342 h 444"/>
                <a:gd name="T66" fmla="*/ 408 w 684"/>
                <a:gd name="T67" fmla="*/ 348 h 444"/>
                <a:gd name="T68" fmla="*/ 426 w 684"/>
                <a:gd name="T69" fmla="*/ 360 h 444"/>
                <a:gd name="T70" fmla="*/ 444 w 684"/>
                <a:gd name="T71" fmla="*/ 366 h 444"/>
                <a:gd name="T72" fmla="*/ 456 w 684"/>
                <a:gd name="T73" fmla="*/ 378 h 444"/>
                <a:gd name="T74" fmla="*/ 474 w 684"/>
                <a:gd name="T75" fmla="*/ 384 h 444"/>
                <a:gd name="T76" fmla="*/ 492 w 684"/>
                <a:gd name="T77" fmla="*/ 396 h 444"/>
                <a:gd name="T78" fmla="*/ 510 w 684"/>
                <a:gd name="T79" fmla="*/ 402 h 444"/>
                <a:gd name="T80" fmla="*/ 528 w 684"/>
                <a:gd name="T81" fmla="*/ 408 h 444"/>
                <a:gd name="T82" fmla="*/ 540 w 684"/>
                <a:gd name="T83" fmla="*/ 414 h 444"/>
                <a:gd name="T84" fmla="*/ 558 w 684"/>
                <a:gd name="T85" fmla="*/ 420 h 444"/>
                <a:gd name="T86" fmla="*/ 576 w 684"/>
                <a:gd name="T87" fmla="*/ 426 h 444"/>
                <a:gd name="T88" fmla="*/ 594 w 684"/>
                <a:gd name="T89" fmla="*/ 432 h 444"/>
                <a:gd name="T90" fmla="*/ 612 w 684"/>
                <a:gd name="T91" fmla="*/ 438 h 444"/>
                <a:gd name="T92" fmla="*/ 630 w 684"/>
                <a:gd name="T93" fmla="*/ 438 h 444"/>
                <a:gd name="T94" fmla="*/ 648 w 684"/>
                <a:gd name="T95" fmla="*/ 444 h 444"/>
                <a:gd name="T96" fmla="*/ 666 w 684"/>
                <a:gd name="T97" fmla="*/ 444 h 444"/>
                <a:gd name="T98" fmla="*/ 684 w 684"/>
                <a:gd name="T99"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4" h="444">
                  <a:moveTo>
                    <a:pt x="0" y="0"/>
                  </a:moveTo>
                  <a:lnTo>
                    <a:pt x="6" y="0"/>
                  </a:lnTo>
                  <a:lnTo>
                    <a:pt x="6" y="6"/>
                  </a:lnTo>
                  <a:lnTo>
                    <a:pt x="12" y="6"/>
                  </a:lnTo>
                  <a:lnTo>
                    <a:pt x="12" y="12"/>
                  </a:lnTo>
                  <a:lnTo>
                    <a:pt x="18" y="12"/>
                  </a:lnTo>
                  <a:lnTo>
                    <a:pt x="18" y="18"/>
                  </a:lnTo>
                  <a:lnTo>
                    <a:pt x="24" y="18"/>
                  </a:lnTo>
                  <a:lnTo>
                    <a:pt x="30" y="18"/>
                  </a:lnTo>
                  <a:lnTo>
                    <a:pt x="30" y="24"/>
                  </a:lnTo>
                  <a:lnTo>
                    <a:pt x="36" y="24"/>
                  </a:lnTo>
                  <a:lnTo>
                    <a:pt x="36" y="30"/>
                  </a:lnTo>
                  <a:lnTo>
                    <a:pt x="42" y="30"/>
                  </a:lnTo>
                  <a:lnTo>
                    <a:pt x="42" y="36"/>
                  </a:lnTo>
                  <a:lnTo>
                    <a:pt x="48" y="36"/>
                  </a:lnTo>
                  <a:lnTo>
                    <a:pt x="54" y="42"/>
                  </a:lnTo>
                  <a:lnTo>
                    <a:pt x="60" y="48"/>
                  </a:lnTo>
                  <a:lnTo>
                    <a:pt x="66" y="54"/>
                  </a:lnTo>
                  <a:lnTo>
                    <a:pt x="72" y="60"/>
                  </a:lnTo>
                  <a:lnTo>
                    <a:pt x="78" y="60"/>
                  </a:lnTo>
                  <a:lnTo>
                    <a:pt x="78" y="66"/>
                  </a:lnTo>
                  <a:lnTo>
                    <a:pt x="84" y="66"/>
                  </a:lnTo>
                  <a:lnTo>
                    <a:pt x="84" y="72"/>
                  </a:lnTo>
                  <a:lnTo>
                    <a:pt x="90" y="72"/>
                  </a:lnTo>
                  <a:lnTo>
                    <a:pt x="90" y="78"/>
                  </a:lnTo>
                  <a:lnTo>
                    <a:pt x="96" y="84"/>
                  </a:lnTo>
                  <a:lnTo>
                    <a:pt x="102" y="90"/>
                  </a:lnTo>
                  <a:lnTo>
                    <a:pt x="108" y="90"/>
                  </a:lnTo>
                  <a:lnTo>
                    <a:pt x="108" y="96"/>
                  </a:lnTo>
                  <a:lnTo>
                    <a:pt x="114" y="96"/>
                  </a:lnTo>
                  <a:lnTo>
                    <a:pt x="114" y="102"/>
                  </a:lnTo>
                  <a:lnTo>
                    <a:pt x="120" y="102"/>
                  </a:lnTo>
                  <a:lnTo>
                    <a:pt x="120" y="108"/>
                  </a:lnTo>
                  <a:lnTo>
                    <a:pt x="126" y="108"/>
                  </a:lnTo>
                  <a:lnTo>
                    <a:pt x="132" y="114"/>
                  </a:lnTo>
                  <a:lnTo>
                    <a:pt x="138" y="120"/>
                  </a:lnTo>
                  <a:lnTo>
                    <a:pt x="144" y="126"/>
                  </a:lnTo>
                  <a:lnTo>
                    <a:pt x="150" y="132"/>
                  </a:lnTo>
                  <a:lnTo>
                    <a:pt x="156" y="132"/>
                  </a:lnTo>
                  <a:lnTo>
                    <a:pt x="156" y="138"/>
                  </a:lnTo>
                  <a:lnTo>
                    <a:pt x="162" y="138"/>
                  </a:lnTo>
                  <a:lnTo>
                    <a:pt x="162" y="144"/>
                  </a:lnTo>
                  <a:lnTo>
                    <a:pt x="168" y="144"/>
                  </a:lnTo>
                  <a:lnTo>
                    <a:pt x="168" y="150"/>
                  </a:lnTo>
                  <a:lnTo>
                    <a:pt x="174" y="150"/>
                  </a:lnTo>
                  <a:lnTo>
                    <a:pt x="180" y="156"/>
                  </a:lnTo>
                  <a:lnTo>
                    <a:pt x="186" y="162"/>
                  </a:lnTo>
                  <a:lnTo>
                    <a:pt x="186" y="168"/>
                  </a:lnTo>
                  <a:lnTo>
                    <a:pt x="192" y="168"/>
                  </a:lnTo>
                  <a:lnTo>
                    <a:pt x="192" y="174"/>
                  </a:lnTo>
                  <a:lnTo>
                    <a:pt x="198" y="174"/>
                  </a:lnTo>
                  <a:lnTo>
                    <a:pt x="204" y="180"/>
                  </a:lnTo>
                  <a:lnTo>
                    <a:pt x="210" y="186"/>
                  </a:lnTo>
                  <a:lnTo>
                    <a:pt x="216" y="192"/>
                  </a:lnTo>
                  <a:lnTo>
                    <a:pt x="222" y="198"/>
                  </a:lnTo>
                  <a:lnTo>
                    <a:pt x="228" y="204"/>
                  </a:lnTo>
                  <a:lnTo>
                    <a:pt x="234" y="204"/>
                  </a:lnTo>
                  <a:lnTo>
                    <a:pt x="234" y="210"/>
                  </a:lnTo>
                  <a:lnTo>
                    <a:pt x="240" y="210"/>
                  </a:lnTo>
                  <a:lnTo>
                    <a:pt x="240" y="216"/>
                  </a:lnTo>
                  <a:lnTo>
                    <a:pt x="246" y="216"/>
                  </a:lnTo>
                  <a:lnTo>
                    <a:pt x="246" y="222"/>
                  </a:lnTo>
                  <a:lnTo>
                    <a:pt x="252" y="222"/>
                  </a:lnTo>
                  <a:lnTo>
                    <a:pt x="258" y="228"/>
                  </a:lnTo>
                  <a:lnTo>
                    <a:pt x="264" y="234"/>
                  </a:lnTo>
                  <a:lnTo>
                    <a:pt x="270" y="240"/>
                  </a:lnTo>
                  <a:lnTo>
                    <a:pt x="276" y="246"/>
                  </a:lnTo>
                  <a:lnTo>
                    <a:pt x="282" y="246"/>
                  </a:lnTo>
                  <a:lnTo>
                    <a:pt x="282" y="252"/>
                  </a:lnTo>
                  <a:lnTo>
                    <a:pt x="288" y="252"/>
                  </a:lnTo>
                  <a:lnTo>
                    <a:pt x="288" y="258"/>
                  </a:lnTo>
                  <a:lnTo>
                    <a:pt x="294" y="258"/>
                  </a:lnTo>
                  <a:lnTo>
                    <a:pt x="300" y="264"/>
                  </a:lnTo>
                  <a:lnTo>
                    <a:pt x="306" y="264"/>
                  </a:lnTo>
                  <a:lnTo>
                    <a:pt x="306" y="270"/>
                  </a:lnTo>
                  <a:lnTo>
                    <a:pt x="312" y="270"/>
                  </a:lnTo>
                  <a:lnTo>
                    <a:pt x="312" y="276"/>
                  </a:lnTo>
                  <a:lnTo>
                    <a:pt x="318" y="276"/>
                  </a:lnTo>
                  <a:lnTo>
                    <a:pt x="318" y="282"/>
                  </a:lnTo>
                  <a:lnTo>
                    <a:pt x="324" y="282"/>
                  </a:lnTo>
                  <a:lnTo>
                    <a:pt x="324" y="288"/>
                  </a:lnTo>
                  <a:lnTo>
                    <a:pt x="330" y="288"/>
                  </a:lnTo>
                  <a:lnTo>
                    <a:pt x="336" y="294"/>
                  </a:lnTo>
                  <a:lnTo>
                    <a:pt x="342" y="294"/>
                  </a:lnTo>
                  <a:lnTo>
                    <a:pt x="342" y="300"/>
                  </a:lnTo>
                  <a:lnTo>
                    <a:pt x="348" y="300"/>
                  </a:lnTo>
                  <a:lnTo>
                    <a:pt x="348" y="306"/>
                  </a:lnTo>
                  <a:lnTo>
                    <a:pt x="354" y="306"/>
                  </a:lnTo>
                  <a:lnTo>
                    <a:pt x="360" y="312"/>
                  </a:lnTo>
                  <a:lnTo>
                    <a:pt x="366" y="312"/>
                  </a:lnTo>
                  <a:lnTo>
                    <a:pt x="366" y="318"/>
                  </a:lnTo>
                  <a:lnTo>
                    <a:pt x="372" y="318"/>
                  </a:lnTo>
                  <a:lnTo>
                    <a:pt x="372" y="324"/>
                  </a:lnTo>
                  <a:lnTo>
                    <a:pt x="378" y="324"/>
                  </a:lnTo>
                  <a:lnTo>
                    <a:pt x="384" y="330"/>
                  </a:lnTo>
                  <a:lnTo>
                    <a:pt x="390" y="330"/>
                  </a:lnTo>
                  <a:lnTo>
                    <a:pt x="390" y="336"/>
                  </a:lnTo>
                  <a:lnTo>
                    <a:pt x="396" y="336"/>
                  </a:lnTo>
                  <a:lnTo>
                    <a:pt x="396" y="342"/>
                  </a:lnTo>
                  <a:lnTo>
                    <a:pt x="402" y="342"/>
                  </a:lnTo>
                  <a:lnTo>
                    <a:pt x="408" y="342"/>
                  </a:lnTo>
                  <a:lnTo>
                    <a:pt x="408" y="348"/>
                  </a:lnTo>
                  <a:lnTo>
                    <a:pt x="414" y="348"/>
                  </a:lnTo>
                  <a:lnTo>
                    <a:pt x="420" y="354"/>
                  </a:lnTo>
                  <a:lnTo>
                    <a:pt x="426" y="360"/>
                  </a:lnTo>
                  <a:lnTo>
                    <a:pt x="432" y="360"/>
                  </a:lnTo>
                  <a:lnTo>
                    <a:pt x="438" y="366"/>
                  </a:lnTo>
                  <a:lnTo>
                    <a:pt x="444" y="366"/>
                  </a:lnTo>
                  <a:lnTo>
                    <a:pt x="444" y="372"/>
                  </a:lnTo>
                  <a:lnTo>
                    <a:pt x="450" y="372"/>
                  </a:lnTo>
                  <a:lnTo>
                    <a:pt x="456" y="378"/>
                  </a:lnTo>
                  <a:lnTo>
                    <a:pt x="462" y="378"/>
                  </a:lnTo>
                  <a:lnTo>
                    <a:pt x="468" y="384"/>
                  </a:lnTo>
                  <a:lnTo>
                    <a:pt x="474" y="384"/>
                  </a:lnTo>
                  <a:lnTo>
                    <a:pt x="480" y="390"/>
                  </a:lnTo>
                  <a:lnTo>
                    <a:pt x="486" y="390"/>
                  </a:lnTo>
                  <a:lnTo>
                    <a:pt x="492" y="396"/>
                  </a:lnTo>
                  <a:lnTo>
                    <a:pt x="498" y="396"/>
                  </a:lnTo>
                  <a:lnTo>
                    <a:pt x="504" y="402"/>
                  </a:lnTo>
                  <a:lnTo>
                    <a:pt x="510" y="402"/>
                  </a:lnTo>
                  <a:lnTo>
                    <a:pt x="516" y="408"/>
                  </a:lnTo>
                  <a:lnTo>
                    <a:pt x="522" y="408"/>
                  </a:lnTo>
                  <a:lnTo>
                    <a:pt x="528" y="408"/>
                  </a:lnTo>
                  <a:lnTo>
                    <a:pt x="528" y="414"/>
                  </a:lnTo>
                  <a:lnTo>
                    <a:pt x="534" y="414"/>
                  </a:lnTo>
                  <a:lnTo>
                    <a:pt x="540" y="414"/>
                  </a:lnTo>
                  <a:lnTo>
                    <a:pt x="546" y="420"/>
                  </a:lnTo>
                  <a:lnTo>
                    <a:pt x="552" y="420"/>
                  </a:lnTo>
                  <a:lnTo>
                    <a:pt x="558" y="420"/>
                  </a:lnTo>
                  <a:lnTo>
                    <a:pt x="564" y="426"/>
                  </a:lnTo>
                  <a:lnTo>
                    <a:pt x="570" y="426"/>
                  </a:lnTo>
                  <a:lnTo>
                    <a:pt x="576" y="426"/>
                  </a:lnTo>
                  <a:lnTo>
                    <a:pt x="582" y="432"/>
                  </a:lnTo>
                  <a:lnTo>
                    <a:pt x="588" y="432"/>
                  </a:lnTo>
                  <a:lnTo>
                    <a:pt x="594" y="432"/>
                  </a:lnTo>
                  <a:lnTo>
                    <a:pt x="600" y="432"/>
                  </a:lnTo>
                  <a:lnTo>
                    <a:pt x="606" y="438"/>
                  </a:lnTo>
                  <a:lnTo>
                    <a:pt x="612" y="438"/>
                  </a:lnTo>
                  <a:lnTo>
                    <a:pt x="618" y="438"/>
                  </a:lnTo>
                  <a:lnTo>
                    <a:pt x="624" y="438"/>
                  </a:lnTo>
                  <a:lnTo>
                    <a:pt x="630" y="438"/>
                  </a:lnTo>
                  <a:lnTo>
                    <a:pt x="636" y="438"/>
                  </a:lnTo>
                  <a:lnTo>
                    <a:pt x="642" y="444"/>
                  </a:lnTo>
                  <a:lnTo>
                    <a:pt x="648" y="444"/>
                  </a:lnTo>
                  <a:lnTo>
                    <a:pt x="654" y="444"/>
                  </a:lnTo>
                  <a:lnTo>
                    <a:pt x="660" y="444"/>
                  </a:lnTo>
                  <a:lnTo>
                    <a:pt x="666" y="444"/>
                  </a:lnTo>
                  <a:lnTo>
                    <a:pt x="672" y="444"/>
                  </a:lnTo>
                  <a:lnTo>
                    <a:pt x="678" y="444"/>
                  </a:lnTo>
                  <a:lnTo>
                    <a:pt x="684" y="444"/>
                  </a:lnTo>
                </a:path>
              </a:pathLst>
            </a:custGeom>
            <a:noFill/>
            <a:ln w="19050" cap="flat" cmpd="sng">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pic>
        <p:nvPicPr>
          <p:cNvPr id="151584" name="Picture 32"/>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t="15521" b="42195"/>
          <a:stretch>
            <a:fillRect/>
          </a:stretch>
        </p:blipFill>
        <p:spPr bwMode="auto">
          <a:xfrm>
            <a:off x="3812117" y="3171830"/>
            <a:ext cx="1369483"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1585" name="Group 33"/>
          <p:cNvGrpSpPr/>
          <p:nvPr/>
        </p:nvGrpSpPr>
        <p:grpSpPr bwMode="auto">
          <a:xfrm>
            <a:off x="3824903" y="2890838"/>
            <a:ext cx="1339849" cy="2201862"/>
            <a:chOff x="1807" y="1821"/>
            <a:chExt cx="633" cy="1387"/>
          </a:xfrm>
        </p:grpSpPr>
        <p:sp>
          <p:nvSpPr>
            <p:cNvPr id="151586" name="Line 34"/>
            <p:cNvSpPr>
              <a:spLocks noChangeShapeType="1"/>
            </p:cNvSpPr>
            <p:nvPr/>
          </p:nvSpPr>
          <p:spPr bwMode="auto">
            <a:xfrm>
              <a:off x="1807" y="3039"/>
              <a:ext cx="316" cy="0"/>
            </a:xfrm>
            <a:prstGeom prst="line">
              <a:avLst/>
            </a:prstGeom>
            <a:noFill/>
            <a:ln w="222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1587" name="Line 35"/>
            <p:cNvSpPr>
              <a:spLocks noChangeShapeType="1"/>
            </p:cNvSpPr>
            <p:nvPr/>
          </p:nvSpPr>
          <p:spPr bwMode="auto">
            <a:xfrm>
              <a:off x="2124" y="1978"/>
              <a:ext cx="316" cy="0"/>
            </a:xfrm>
            <a:prstGeom prst="line">
              <a:avLst/>
            </a:prstGeom>
            <a:noFill/>
            <a:ln w="222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pic>
          <p:nvPicPr>
            <p:cNvPr id="151588" name="Picture 3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0" y="1821"/>
              <a:ext cx="144"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1589" name="Picture 3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41" y="2870"/>
              <a:ext cx="25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1590" name="Text Box 38"/>
          <p:cNvSpPr txBox="1">
            <a:spLocks noChangeArrowheads="1"/>
          </p:cNvSpPr>
          <p:nvPr/>
        </p:nvSpPr>
        <p:spPr bwMode="auto">
          <a:xfrm>
            <a:off x="1323776" y="152404"/>
            <a:ext cx="995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smtClean="0">
                <a:solidFill>
                  <a:srgbClr val="000000"/>
                </a:solidFill>
                <a:ea typeface="宋体" panose="02010600030101010101" pitchFamily="2" charset="-122"/>
              </a:rPr>
              <a:t>5</a:t>
            </a:r>
            <a:r>
              <a:rPr lang="zh-CN" altLang="en-US" b="1" dirty="0" smtClean="0">
                <a:solidFill>
                  <a:srgbClr val="000000"/>
                </a:solidFill>
                <a:ea typeface="宋体" panose="02010600030101010101" pitchFamily="2" charset="-122"/>
              </a:rPr>
              <a:t>） 反三角函数</a:t>
            </a:r>
            <a:r>
              <a:rPr lang="en-US" altLang="zh-CN" b="1" dirty="0" smtClean="0">
                <a:solidFill>
                  <a:srgbClr val="000000"/>
                </a:solidFill>
                <a:ea typeface="宋体" panose="02010600030101010101" pitchFamily="2" charset="-122"/>
              </a:rPr>
              <a:t>(</a:t>
            </a:r>
            <a:r>
              <a:rPr lang="en-US" altLang="zh-CN" b="1" dirty="0" smtClean="0">
                <a:solidFill>
                  <a:srgbClr val="CC3300"/>
                </a:solidFill>
                <a:ea typeface="宋体" panose="02010600030101010101" pitchFamily="2" charset="-122"/>
              </a:rPr>
              <a:t>Anti-Trigonometric Function)</a:t>
            </a:r>
            <a:endParaRPr lang="en-US" altLang="zh-CN" b="1" dirty="0" smtClean="0">
              <a:solidFill>
                <a:srgbClr val="CC3300"/>
              </a:solidFill>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1590"/>
                                        </p:tgtEl>
                                        <p:attrNameLst>
                                          <p:attrName>style.visibility</p:attrName>
                                        </p:attrNameLst>
                                      </p:cBhvr>
                                      <p:to>
                                        <p:strVal val="visible"/>
                                      </p:to>
                                    </p:set>
                                    <p:animEffect transition="in" filter="wipe(left)">
                                      <p:cBhvr>
                                        <p:cTn id="7" dur="500"/>
                                        <p:tgtEl>
                                          <p:spTgt spid="1515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1554"/>
                                        </p:tgtEl>
                                        <p:attrNameLst>
                                          <p:attrName>style.visibility</p:attrName>
                                        </p:attrNameLst>
                                      </p:cBhvr>
                                      <p:to>
                                        <p:strVal val="visible"/>
                                      </p:to>
                                    </p:set>
                                    <p:animEffect transition="in" filter="wipe(left)">
                                      <p:cBhvr>
                                        <p:cTn id="12" dur="500"/>
                                        <p:tgtEl>
                                          <p:spTgt spid="1515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1556"/>
                                        </p:tgtEl>
                                        <p:attrNameLst>
                                          <p:attrName>style.visibility</p:attrName>
                                        </p:attrNameLst>
                                      </p:cBhvr>
                                      <p:to>
                                        <p:strVal val="visible"/>
                                      </p:to>
                                    </p:set>
                                    <p:animEffect transition="in" filter="wipe(left)">
                                      <p:cBhvr>
                                        <p:cTn id="17" dur="500"/>
                                        <p:tgtEl>
                                          <p:spTgt spid="1515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51580"/>
                                        </p:tgtEl>
                                        <p:attrNameLst>
                                          <p:attrName>style.visibility</p:attrName>
                                        </p:attrNameLst>
                                      </p:cBhvr>
                                      <p:to>
                                        <p:strVal val="visible"/>
                                      </p:to>
                                    </p:set>
                                    <p:animEffect transition="in" filter="wipe(up)">
                                      <p:cBhvr>
                                        <p:cTn id="22" dur="500"/>
                                        <p:tgtEl>
                                          <p:spTgt spid="15158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1585"/>
                                        </p:tgtEl>
                                        <p:attrNameLst>
                                          <p:attrName>style.visibility</p:attrName>
                                        </p:attrNameLst>
                                      </p:cBhvr>
                                      <p:to>
                                        <p:strVal val="visible"/>
                                      </p:to>
                                    </p:set>
                                    <p:animEffect transition="in" filter="wipe(left)">
                                      <p:cBhvr>
                                        <p:cTn id="27" dur="500"/>
                                        <p:tgtEl>
                                          <p:spTgt spid="151585"/>
                                        </p:tgtEl>
                                      </p:cBhvr>
                                    </p:animEffect>
                                  </p:childTnLst>
                                </p:cTn>
                              </p:par>
                            </p:childTnLst>
                          </p:cTn>
                        </p:par>
                      </p:childTnLst>
                    </p:cTn>
                  </p:par>
                  <p:par>
                    <p:cTn id="28" fill="hold">
                      <p:stCondLst>
                        <p:cond delay="indefinite"/>
                      </p:stCondLst>
                      <p:childTnLst>
                        <p:par>
                          <p:cTn id="29" fill="hold">
                            <p:stCondLst>
                              <p:cond delay="0"/>
                            </p:stCondLst>
                            <p:childTnLst>
                              <p:par>
                                <p:cTn id="30" presetID="19" presetClass="entr" presetSubtype="10" fill="hold" nodeType="clickEffect">
                                  <p:stCondLst>
                                    <p:cond delay="0"/>
                                  </p:stCondLst>
                                  <p:childTnLst>
                                    <p:set>
                                      <p:cBhvr>
                                        <p:cTn id="31" dur="1" fill="hold">
                                          <p:stCondLst>
                                            <p:cond delay="0"/>
                                          </p:stCondLst>
                                        </p:cTn>
                                        <p:tgtEl>
                                          <p:spTgt spid="151584"/>
                                        </p:tgtEl>
                                        <p:attrNameLst>
                                          <p:attrName>style.visibility</p:attrName>
                                        </p:attrNameLst>
                                      </p:cBhvr>
                                      <p:to>
                                        <p:strVal val="visible"/>
                                      </p:to>
                                    </p:set>
                                    <p:anim calcmode="lin" valueType="num">
                                      <p:cBhvr>
                                        <p:cTn id="32" dur="5000" fill="hold"/>
                                        <p:tgtEl>
                                          <p:spTgt spid="151584"/>
                                        </p:tgtEl>
                                        <p:attrNameLst>
                                          <p:attrName>ppt_w</p:attrName>
                                        </p:attrNameLst>
                                      </p:cBhvr>
                                      <p:tavLst>
                                        <p:tav tm="0" fmla="#ppt_w*sin(2.5*pi*$)">
                                          <p:val>
                                            <p:fltVal val="0"/>
                                          </p:val>
                                        </p:tav>
                                        <p:tav tm="100000">
                                          <p:val>
                                            <p:fltVal val="1"/>
                                          </p:val>
                                        </p:tav>
                                      </p:tavLst>
                                    </p:anim>
                                    <p:anim calcmode="lin" valueType="num">
                                      <p:cBhvr>
                                        <p:cTn id="33" dur="5000" fill="hold"/>
                                        <p:tgtEl>
                                          <p:spTgt spid="151584"/>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1555"/>
                                        </p:tgtEl>
                                        <p:attrNameLst>
                                          <p:attrName>style.visibility</p:attrName>
                                        </p:attrNameLst>
                                      </p:cBhvr>
                                      <p:to>
                                        <p:strVal val="visible"/>
                                      </p:to>
                                    </p:set>
                                    <p:animEffect transition="in" filter="wipe(left)">
                                      <p:cBhvr>
                                        <p:cTn id="38" dur="500"/>
                                        <p:tgtEl>
                                          <p:spTgt spid="151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90" grpId="0"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1174800" y="357188"/>
            <a:ext cx="1320800" cy="533400"/>
          </a:xfrm>
        </p:spPr>
        <p:txBody>
          <a:bodyPr/>
          <a:lstStyle/>
          <a:p>
            <a:pPr algn="l"/>
            <a:r>
              <a:rPr lang="zh-CN" altLang="en-US" sz="2800" b="1" dirty="0">
                <a:latin typeface="楷体_GB2312" panose="02010609030101010101" pitchFamily="49" charset="-122"/>
                <a:ea typeface="楷体_GB2312" panose="02010609030101010101" pitchFamily="49" charset="-122"/>
              </a:rPr>
              <a:t>例</a:t>
            </a:r>
            <a:r>
              <a:rPr lang="en-US" altLang="zh-CN" sz="2800" b="1" dirty="0" smtClean="0">
                <a:latin typeface="楷体_GB2312" panose="02010609030101010101" pitchFamily="49" charset="-122"/>
                <a:ea typeface="楷体_GB2312" panose="02010609030101010101" pitchFamily="49" charset="-122"/>
              </a:rPr>
              <a:t>2 </a:t>
            </a:r>
            <a:endParaRPr lang="en-US" altLang="zh-CN" sz="2800" b="1" dirty="0">
              <a:latin typeface="楷体_GB2312" panose="02010609030101010101" pitchFamily="49" charset="-122"/>
              <a:ea typeface="楷体_GB2312" panose="02010609030101010101" pitchFamily="49" charset="-122"/>
            </a:endParaRPr>
          </a:p>
        </p:txBody>
      </p:sp>
      <p:sp>
        <p:nvSpPr>
          <p:cNvPr id="3075" name="Text Box 3"/>
          <p:cNvSpPr txBox="1">
            <a:spLocks noChangeArrowheads="1"/>
          </p:cNvSpPr>
          <p:nvPr/>
        </p:nvSpPr>
        <p:spPr bwMode="auto">
          <a:xfrm>
            <a:off x="2018184" y="357188"/>
            <a:ext cx="765448" cy="519112"/>
          </a:xfrm>
          <a:prstGeom prst="rect">
            <a:avLst/>
          </a:prstGeom>
          <a:noFill/>
          <a:ln w="9525">
            <a:noFill/>
            <a:miter lim="800000"/>
          </a:ln>
          <a:effectLst/>
        </p:spPr>
        <p:txBody>
          <a:bodyPr wrap="square">
            <a:spAutoFit/>
          </a:bodyPr>
          <a:lstStyle/>
          <a:p>
            <a:pPr>
              <a:spcBef>
                <a:spcPct val="50000"/>
              </a:spcBef>
              <a:buFontTx/>
              <a:buNone/>
            </a:pPr>
            <a:r>
              <a:rPr lang="zh-CN" altLang="en-US" b="1" dirty="0" smtClean="0">
                <a:latin typeface="楷体_GB2312" panose="02010609030101010101" pitchFamily="49" charset="-122"/>
              </a:rPr>
              <a:t>求</a:t>
            </a:r>
            <a:endParaRPr lang="zh-CN" altLang="en-US" b="1" dirty="0">
              <a:latin typeface="楷体_GB2312" panose="02010609030101010101" pitchFamily="49" charset="-122"/>
            </a:endParaRPr>
          </a:p>
        </p:txBody>
      </p:sp>
      <p:sp>
        <p:nvSpPr>
          <p:cNvPr id="3077" name="Text Box 5"/>
          <p:cNvSpPr txBox="1">
            <a:spLocks noChangeArrowheads="1"/>
          </p:cNvSpPr>
          <p:nvPr/>
        </p:nvSpPr>
        <p:spPr bwMode="auto">
          <a:xfrm>
            <a:off x="812800" y="928688"/>
            <a:ext cx="4673600" cy="519112"/>
          </a:xfrm>
          <a:prstGeom prst="rect">
            <a:avLst/>
          </a:prstGeom>
          <a:noFill/>
          <a:ln w="9525">
            <a:noFill/>
            <a:miter lim="800000"/>
          </a:ln>
          <a:effectLst/>
        </p:spPr>
        <p:txBody>
          <a:bodyPr>
            <a:spAutoFit/>
          </a:bodyPr>
          <a:lstStyle/>
          <a:p>
            <a:pPr>
              <a:spcBef>
                <a:spcPct val="50000"/>
              </a:spcBef>
              <a:buFontTx/>
              <a:buNone/>
            </a:pPr>
            <a:r>
              <a:rPr lang="zh-CN" altLang="en-US" b="1">
                <a:solidFill>
                  <a:schemeClr val="tx2"/>
                </a:solidFill>
                <a:latin typeface="楷体_GB2312" panose="02010609030101010101" pitchFamily="49" charset="-122"/>
              </a:rPr>
              <a:t>解</a:t>
            </a:r>
            <a:r>
              <a:rPr lang="en-US" altLang="zh-CN" b="1">
                <a:solidFill>
                  <a:schemeClr val="tx2"/>
                </a:solidFill>
              </a:rPr>
              <a:t>:</a:t>
            </a:r>
            <a:r>
              <a:rPr lang="en-US" altLang="zh-CN" b="1"/>
              <a:t>   </a:t>
            </a:r>
            <a:r>
              <a:rPr lang="zh-CN" altLang="en-US" b="1">
                <a:solidFill>
                  <a:schemeClr val="tx2"/>
                </a:solidFill>
                <a:latin typeface="楷体_GB2312" panose="02010609030101010101" pitchFamily="49" charset="-122"/>
              </a:rPr>
              <a:t>第一步 求驻点</a:t>
            </a:r>
            <a:r>
              <a:rPr lang="en-US" altLang="zh-CN" b="1">
                <a:solidFill>
                  <a:schemeClr val="tx2"/>
                </a:solidFill>
                <a:latin typeface="楷体_GB2312" panose="02010609030101010101" pitchFamily="49" charset="-122"/>
              </a:rPr>
              <a:t>.</a:t>
            </a:r>
            <a:endParaRPr lang="en-US" altLang="zh-CN" b="1">
              <a:solidFill>
                <a:schemeClr val="tx2"/>
              </a:solidFill>
              <a:latin typeface="楷体_GB2312" panose="02010609030101010101" pitchFamily="49" charset="-122"/>
            </a:endParaRPr>
          </a:p>
        </p:txBody>
      </p:sp>
      <p:sp>
        <p:nvSpPr>
          <p:cNvPr id="3080" name="Text Box 8"/>
          <p:cNvSpPr txBox="1">
            <a:spLocks noChangeArrowheads="1"/>
          </p:cNvSpPr>
          <p:nvPr/>
        </p:nvSpPr>
        <p:spPr bwMode="auto">
          <a:xfrm>
            <a:off x="812800" y="2528888"/>
            <a:ext cx="8229600" cy="519112"/>
          </a:xfrm>
          <a:prstGeom prst="rect">
            <a:avLst/>
          </a:prstGeom>
          <a:noFill/>
          <a:ln w="9525">
            <a:noFill/>
            <a:miter lim="800000"/>
          </a:ln>
          <a:effectLst/>
        </p:spPr>
        <p:txBody>
          <a:bodyPr>
            <a:spAutoFit/>
          </a:bodyPr>
          <a:lstStyle/>
          <a:p>
            <a:pPr>
              <a:spcBef>
                <a:spcPct val="50000"/>
              </a:spcBef>
              <a:buFontTx/>
              <a:buNone/>
            </a:pPr>
            <a:r>
              <a:rPr lang="zh-CN" altLang="en-US" b="1" dirty="0">
                <a:latin typeface="楷体_GB2312" panose="02010609030101010101" pitchFamily="49" charset="-122"/>
              </a:rPr>
              <a:t>得驻点</a:t>
            </a:r>
            <a:r>
              <a:rPr lang="en-US" altLang="zh-CN" b="1" dirty="0"/>
              <a:t>: </a:t>
            </a:r>
            <a:r>
              <a:rPr lang="en-US" altLang="zh-CN" dirty="0"/>
              <a:t>(1, 0) ,  (1, 2) , (–3, 0) ,  (–3, 2) .</a:t>
            </a:r>
            <a:endParaRPr lang="en-US" altLang="zh-CN" dirty="0"/>
          </a:p>
        </p:txBody>
      </p:sp>
      <p:sp>
        <p:nvSpPr>
          <p:cNvPr id="3082" name="Text Box 10"/>
          <p:cNvSpPr txBox="1">
            <a:spLocks noChangeArrowheads="1"/>
          </p:cNvSpPr>
          <p:nvPr/>
        </p:nvSpPr>
        <p:spPr bwMode="auto">
          <a:xfrm>
            <a:off x="812800" y="3130631"/>
            <a:ext cx="3454400" cy="519113"/>
          </a:xfrm>
          <a:prstGeom prst="rect">
            <a:avLst/>
          </a:prstGeom>
          <a:noFill/>
          <a:ln w="9525">
            <a:noFill/>
            <a:miter lim="800000"/>
          </a:ln>
          <a:effectLst/>
        </p:spPr>
        <p:txBody>
          <a:bodyPr>
            <a:spAutoFit/>
          </a:bodyPr>
          <a:lstStyle/>
          <a:p>
            <a:pPr>
              <a:spcBef>
                <a:spcPct val="50000"/>
              </a:spcBef>
              <a:buFontTx/>
              <a:buNone/>
            </a:pPr>
            <a:r>
              <a:rPr lang="zh-CN" altLang="en-US" b="1">
                <a:solidFill>
                  <a:schemeClr val="tx2"/>
                </a:solidFill>
              </a:rPr>
              <a:t>第二步  判别</a:t>
            </a:r>
            <a:r>
              <a:rPr lang="en-US" altLang="zh-CN" b="1">
                <a:solidFill>
                  <a:schemeClr val="tx2"/>
                </a:solidFill>
              </a:rPr>
              <a:t>.</a:t>
            </a:r>
            <a:endParaRPr lang="en-US" altLang="zh-CN" b="1">
              <a:solidFill>
                <a:schemeClr val="tx2"/>
              </a:solidFill>
              <a:latin typeface="楷体_GB2312" panose="02010609030101010101" pitchFamily="49" charset="-122"/>
            </a:endParaRPr>
          </a:p>
        </p:txBody>
      </p:sp>
      <p:sp>
        <p:nvSpPr>
          <p:cNvPr id="3085" name="Text Box 13"/>
          <p:cNvSpPr txBox="1">
            <a:spLocks noChangeArrowheads="1"/>
          </p:cNvSpPr>
          <p:nvPr/>
        </p:nvSpPr>
        <p:spPr bwMode="auto">
          <a:xfrm>
            <a:off x="1422400" y="4510088"/>
            <a:ext cx="2946400" cy="519112"/>
          </a:xfrm>
          <a:prstGeom prst="rect">
            <a:avLst/>
          </a:prstGeom>
          <a:noFill/>
          <a:ln w="9525">
            <a:noFill/>
            <a:miter lim="800000"/>
          </a:ln>
          <a:effectLst/>
        </p:spPr>
        <p:txBody>
          <a:bodyPr>
            <a:spAutoFit/>
          </a:bodyPr>
          <a:lstStyle/>
          <a:p>
            <a:pPr>
              <a:spcBef>
                <a:spcPct val="50000"/>
              </a:spcBef>
              <a:buFontTx/>
              <a:buNone/>
            </a:pPr>
            <a:r>
              <a:rPr lang="zh-CN" altLang="en-US" b="1" dirty="0">
                <a:latin typeface="楷体_GB2312" panose="02010609030101010101" pitchFamily="49" charset="-122"/>
              </a:rPr>
              <a:t>在点</a:t>
            </a:r>
            <a:r>
              <a:rPr lang="en-US" altLang="zh-CN" b="1" dirty="0"/>
              <a:t>(1,0) </a:t>
            </a:r>
            <a:r>
              <a:rPr lang="zh-CN" altLang="en-US" b="1" dirty="0">
                <a:latin typeface="楷体_GB2312" panose="02010609030101010101" pitchFamily="49" charset="-122"/>
              </a:rPr>
              <a:t>处</a:t>
            </a:r>
            <a:endParaRPr lang="zh-CN" altLang="en-US" b="1" dirty="0">
              <a:latin typeface="楷体_GB2312" panose="02010609030101010101" pitchFamily="49" charset="-122"/>
            </a:endParaRPr>
          </a:p>
        </p:txBody>
      </p:sp>
      <p:sp>
        <p:nvSpPr>
          <p:cNvPr id="3087" name="Text Box 15"/>
          <p:cNvSpPr txBox="1">
            <a:spLocks noChangeArrowheads="1"/>
          </p:cNvSpPr>
          <p:nvPr/>
        </p:nvSpPr>
        <p:spPr bwMode="auto">
          <a:xfrm>
            <a:off x="5080000" y="5638881"/>
            <a:ext cx="2540000" cy="519113"/>
          </a:xfrm>
          <a:prstGeom prst="rect">
            <a:avLst/>
          </a:prstGeom>
          <a:noFill/>
          <a:ln w="9525">
            <a:noFill/>
            <a:miter lim="800000"/>
          </a:ln>
          <a:effectLst/>
        </p:spPr>
        <p:txBody>
          <a:bodyPr>
            <a:spAutoFit/>
          </a:bodyPr>
          <a:lstStyle/>
          <a:p>
            <a:pPr>
              <a:spcBef>
                <a:spcPct val="50000"/>
              </a:spcBef>
              <a:buFontTx/>
              <a:buNone/>
            </a:pPr>
            <a:r>
              <a:rPr lang="zh-CN" altLang="en-US" b="1" dirty="0">
                <a:latin typeface="楷体_GB2312" panose="02010609030101010101" pitchFamily="49" charset="-122"/>
              </a:rPr>
              <a:t>为极小值</a:t>
            </a:r>
            <a:r>
              <a:rPr lang="en-US" altLang="zh-CN" b="1" dirty="0">
                <a:latin typeface="楷体_GB2312" panose="02010609030101010101" pitchFamily="49" charset="-122"/>
              </a:rPr>
              <a:t>;</a:t>
            </a:r>
            <a:endParaRPr lang="en-US" altLang="zh-CN" b="1" dirty="0">
              <a:latin typeface="楷体_GB2312" panose="02010609030101010101" pitchFamily="49" charset="-122"/>
            </a:endParaRPr>
          </a:p>
        </p:txBody>
      </p:sp>
      <p:sp>
        <p:nvSpPr>
          <p:cNvPr id="3102" name="Text Box 30"/>
          <p:cNvSpPr txBox="1">
            <a:spLocks noChangeArrowheads="1"/>
          </p:cNvSpPr>
          <p:nvPr/>
        </p:nvSpPr>
        <p:spPr bwMode="auto">
          <a:xfrm>
            <a:off x="1055440" y="1720855"/>
            <a:ext cx="2438400" cy="519113"/>
          </a:xfrm>
          <a:prstGeom prst="rect">
            <a:avLst/>
          </a:prstGeom>
          <a:noFill/>
          <a:ln w="9525">
            <a:noFill/>
            <a:miter lim="800000"/>
          </a:ln>
          <a:effectLst/>
        </p:spPr>
        <p:txBody>
          <a:bodyPr>
            <a:spAutoFit/>
          </a:bodyPr>
          <a:lstStyle/>
          <a:p>
            <a:pPr>
              <a:spcBef>
                <a:spcPct val="50000"/>
              </a:spcBef>
              <a:buFontTx/>
              <a:buNone/>
            </a:pPr>
            <a:r>
              <a:rPr lang="zh-CN" altLang="en-US" b="1" dirty="0">
                <a:latin typeface="楷体_GB2312" panose="02010609030101010101" pitchFamily="49" charset="-122"/>
              </a:rPr>
              <a:t>解方程组</a:t>
            </a:r>
            <a:endParaRPr lang="zh-CN" altLang="en-US" b="1" dirty="0">
              <a:latin typeface="楷体_GB2312" panose="02010609030101010101" pitchFamily="49" charset="-122"/>
            </a:endParaRPr>
          </a:p>
        </p:txBody>
      </p:sp>
      <p:grpSp>
        <p:nvGrpSpPr>
          <p:cNvPr id="2" name="Group 82"/>
          <p:cNvGrpSpPr/>
          <p:nvPr/>
        </p:nvGrpSpPr>
        <p:grpSpPr bwMode="auto">
          <a:xfrm>
            <a:off x="548220" y="4267200"/>
            <a:ext cx="975783" cy="920750"/>
            <a:chOff x="259" y="2688"/>
            <a:chExt cx="461" cy="580"/>
          </a:xfrm>
        </p:grpSpPr>
        <p:graphicFrame>
          <p:nvGraphicFramePr>
            <p:cNvPr id="68624" name="Object 1040"/>
            <p:cNvGraphicFramePr>
              <a:graphicFrameLocks noChangeAspect="1"/>
            </p:cNvGraphicFramePr>
            <p:nvPr/>
          </p:nvGraphicFramePr>
          <p:xfrm>
            <a:off x="259" y="2976"/>
            <a:ext cx="269" cy="292"/>
          </p:xfrm>
          <a:graphic>
            <a:graphicData uri="http://schemas.openxmlformats.org/presentationml/2006/ole">
              <mc:AlternateContent xmlns:mc="http://schemas.openxmlformats.org/markup-compatibility/2006">
                <mc:Choice xmlns:v="urn:schemas-microsoft-com:vml" Requires="v">
                  <p:oleObj spid="_x0000_s126482" name="公式" r:id="rId1" imgW="3657600" imgH="3962400" progId="Equation.3">
                    <p:embed/>
                  </p:oleObj>
                </mc:Choice>
                <mc:Fallback>
                  <p:oleObj name="公式" r:id="rId1" imgW="3657600" imgH="3962400" progId="Equation.3">
                    <p:embed/>
                    <p:pic>
                      <p:nvPicPr>
                        <p:cNvPr id="0" name="Object 1040"/>
                        <p:cNvPicPr>
                          <a:picLocks noChangeAspect="1"/>
                        </p:cNvPicPr>
                        <p:nvPr/>
                      </p:nvPicPr>
                      <p:blipFill>
                        <a:blip r:embed="rId2"/>
                        <a:stretch>
                          <a:fillRect/>
                        </a:stretch>
                      </p:blipFill>
                      <p:spPr>
                        <a:xfrm>
                          <a:off x="259" y="2976"/>
                          <a:ext cx="269" cy="292"/>
                        </a:xfrm>
                        <a:prstGeom prst="rect">
                          <a:avLst/>
                        </a:prstGeom>
                        <a:solidFill>
                          <a:srgbClr val="0033CC"/>
                        </a:solidFill>
                        <a:ln w="9525" cap="flat" cmpd="sng">
                          <a:solidFill>
                            <a:srgbClr val="333399"/>
                          </a:solidFill>
                          <a:prstDash val="solid"/>
                          <a:miter/>
                          <a:headEnd type="none" w="med" len="med"/>
                          <a:tailEnd type="none" w="med" len="med"/>
                        </a:ln>
                      </p:spPr>
                    </p:pic>
                  </p:oleObj>
                </mc:Fallback>
              </mc:AlternateContent>
            </a:graphicData>
          </a:graphic>
        </p:graphicFrame>
        <p:sp>
          <p:nvSpPr>
            <p:cNvPr id="3108" name="Line 36"/>
            <p:cNvSpPr>
              <a:spLocks noChangeShapeType="1"/>
            </p:cNvSpPr>
            <p:nvPr/>
          </p:nvSpPr>
          <p:spPr bwMode="auto">
            <a:xfrm flipV="1">
              <a:off x="528" y="2688"/>
              <a:ext cx="192" cy="288"/>
            </a:xfrm>
            <a:prstGeom prst="line">
              <a:avLst/>
            </a:prstGeom>
            <a:noFill/>
            <a:ln w="12700">
              <a:solidFill>
                <a:schemeClr val="accent2"/>
              </a:solidFill>
              <a:round/>
              <a:tailEnd type="triangle" w="med" len="med"/>
            </a:ln>
            <a:effectLst/>
          </p:spPr>
          <p:txBody>
            <a:bodyPr wrap="none" anchor="ctr"/>
            <a:lstStyle/>
            <a:p>
              <a:endParaRPr lang="zh-CN" altLang="en-US"/>
            </a:p>
          </p:txBody>
        </p:sp>
      </p:grpSp>
      <p:grpSp>
        <p:nvGrpSpPr>
          <p:cNvPr id="3" name="Group 83"/>
          <p:cNvGrpSpPr/>
          <p:nvPr/>
        </p:nvGrpSpPr>
        <p:grpSpPr bwMode="auto">
          <a:xfrm>
            <a:off x="6908800" y="3124200"/>
            <a:ext cx="1890184" cy="609600"/>
            <a:chOff x="3264" y="1968"/>
            <a:chExt cx="893" cy="384"/>
          </a:xfrm>
        </p:grpSpPr>
        <p:graphicFrame>
          <p:nvGraphicFramePr>
            <p:cNvPr id="68623" name="Object 1039"/>
            <p:cNvGraphicFramePr>
              <a:graphicFrameLocks noChangeAspect="1"/>
            </p:cNvGraphicFramePr>
            <p:nvPr/>
          </p:nvGraphicFramePr>
          <p:xfrm>
            <a:off x="3888" y="1968"/>
            <a:ext cx="269" cy="292"/>
          </p:xfrm>
          <a:graphic>
            <a:graphicData uri="http://schemas.openxmlformats.org/presentationml/2006/ole">
              <mc:AlternateContent xmlns:mc="http://schemas.openxmlformats.org/markup-compatibility/2006">
                <mc:Choice xmlns:v="urn:schemas-microsoft-com:vml" Requires="v">
                  <p:oleObj spid="_x0000_s126483" name="公式" r:id="rId3" imgW="3657600" imgH="3962400" progId="Equation.3">
                    <p:embed/>
                  </p:oleObj>
                </mc:Choice>
                <mc:Fallback>
                  <p:oleObj name="公式" r:id="rId3" imgW="3657600" imgH="3962400" progId="Equation.3">
                    <p:embed/>
                    <p:pic>
                      <p:nvPicPr>
                        <p:cNvPr id="0" name="Object 1039"/>
                        <p:cNvPicPr>
                          <a:picLocks noChangeAspect="1"/>
                        </p:cNvPicPr>
                        <p:nvPr/>
                      </p:nvPicPr>
                      <p:blipFill>
                        <a:blip r:embed="rId4"/>
                        <a:stretch>
                          <a:fillRect/>
                        </a:stretch>
                      </p:blipFill>
                      <p:spPr>
                        <a:xfrm>
                          <a:off x="3888" y="1968"/>
                          <a:ext cx="269" cy="292"/>
                        </a:xfrm>
                        <a:prstGeom prst="rect">
                          <a:avLst/>
                        </a:prstGeom>
                        <a:solidFill>
                          <a:srgbClr val="0033CC"/>
                        </a:solidFill>
                        <a:ln w="9525" cap="flat" cmpd="sng">
                          <a:solidFill>
                            <a:srgbClr val="333399"/>
                          </a:solidFill>
                          <a:prstDash val="solid"/>
                          <a:miter/>
                          <a:headEnd type="none" w="med" len="med"/>
                          <a:tailEnd type="none" w="med" len="med"/>
                        </a:ln>
                      </p:spPr>
                    </p:pic>
                  </p:oleObj>
                </mc:Fallback>
              </mc:AlternateContent>
            </a:graphicData>
          </a:graphic>
        </p:graphicFrame>
        <p:sp>
          <p:nvSpPr>
            <p:cNvPr id="3115" name="Line 43"/>
            <p:cNvSpPr>
              <a:spLocks noChangeShapeType="1"/>
            </p:cNvSpPr>
            <p:nvPr/>
          </p:nvSpPr>
          <p:spPr bwMode="auto">
            <a:xfrm flipH="1">
              <a:off x="3264" y="2112"/>
              <a:ext cx="605" cy="240"/>
            </a:xfrm>
            <a:prstGeom prst="line">
              <a:avLst/>
            </a:prstGeom>
            <a:noFill/>
            <a:ln w="12700">
              <a:solidFill>
                <a:schemeClr val="accent2"/>
              </a:solidFill>
              <a:round/>
              <a:tailEnd type="triangle" w="med" len="med"/>
            </a:ln>
            <a:effectLst/>
          </p:spPr>
          <p:txBody>
            <a:bodyPr wrap="none" anchor="ctr"/>
            <a:lstStyle/>
            <a:p>
              <a:endParaRPr lang="zh-CN" altLang="en-US"/>
            </a:p>
          </p:txBody>
        </p:sp>
      </p:grpSp>
      <p:grpSp>
        <p:nvGrpSpPr>
          <p:cNvPr id="4" name="Group 74"/>
          <p:cNvGrpSpPr/>
          <p:nvPr/>
        </p:nvGrpSpPr>
        <p:grpSpPr bwMode="auto">
          <a:xfrm>
            <a:off x="9245600" y="2868694"/>
            <a:ext cx="2093384" cy="879475"/>
            <a:chOff x="4368" y="1654"/>
            <a:chExt cx="989" cy="554"/>
          </a:xfrm>
        </p:grpSpPr>
        <p:graphicFrame>
          <p:nvGraphicFramePr>
            <p:cNvPr id="68622" name="Object 1038"/>
            <p:cNvGraphicFramePr>
              <a:graphicFrameLocks noChangeAspect="1"/>
            </p:cNvGraphicFramePr>
            <p:nvPr/>
          </p:nvGraphicFramePr>
          <p:xfrm>
            <a:off x="5088" y="1654"/>
            <a:ext cx="269" cy="314"/>
          </p:xfrm>
          <a:graphic>
            <a:graphicData uri="http://schemas.openxmlformats.org/presentationml/2006/ole">
              <mc:AlternateContent xmlns:mc="http://schemas.openxmlformats.org/markup-compatibility/2006">
                <mc:Choice xmlns:v="urn:schemas-microsoft-com:vml" Requires="v">
                  <p:oleObj spid="_x0000_s126484" name="公式" r:id="rId5" imgW="3657600" imgH="4267200" progId="Equation.3">
                    <p:embed/>
                  </p:oleObj>
                </mc:Choice>
                <mc:Fallback>
                  <p:oleObj name="公式" r:id="rId5" imgW="3657600" imgH="4267200" progId="Equation.3">
                    <p:embed/>
                    <p:pic>
                      <p:nvPicPr>
                        <p:cNvPr id="0" name="Object 1038"/>
                        <p:cNvPicPr>
                          <a:picLocks noChangeAspect="1"/>
                        </p:cNvPicPr>
                        <p:nvPr/>
                      </p:nvPicPr>
                      <p:blipFill>
                        <a:blip r:embed="rId6"/>
                        <a:stretch>
                          <a:fillRect/>
                        </a:stretch>
                      </p:blipFill>
                      <p:spPr>
                        <a:xfrm>
                          <a:off x="5088" y="1654"/>
                          <a:ext cx="269" cy="314"/>
                        </a:xfrm>
                        <a:prstGeom prst="rect">
                          <a:avLst/>
                        </a:prstGeom>
                        <a:solidFill>
                          <a:srgbClr val="0033CC"/>
                        </a:solidFill>
                        <a:ln w="9525" cap="flat" cmpd="sng">
                          <a:solidFill>
                            <a:srgbClr val="333399"/>
                          </a:solidFill>
                          <a:prstDash val="solid"/>
                          <a:miter/>
                          <a:headEnd type="none" w="med" len="med"/>
                          <a:tailEnd type="none" w="med" len="med"/>
                        </a:ln>
                      </p:spPr>
                    </p:pic>
                  </p:oleObj>
                </mc:Fallback>
              </mc:AlternateContent>
            </a:graphicData>
          </a:graphic>
        </p:graphicFrame>
        <p:sp>
          <p:nvSpPr>
            <p:cNvPr id="3116" name="Line 44"/>
            <p:cNvSpPr>
              <a:spLocks noChangeShapeType="1"/>
            </p:cNvSpPr>
            <p:nvPr/>
          </p:nvSpPr>
          <p:spPr bwMode="auto">
            <a:xfrm flipH="1">
              <a:off x="4368" y="1872"/>
              <a:ext cx="720" cy="336"/>
            </a:xfrm>
            <a:prstGeom prst="line">
              <a:avLst/>
            </a:prstGeom>
            <a:noFill/>
            <a:ln w="12700">
              <a:solidFill>
                <a:schemeClr val="accent2"/>
              </a:solidFill>
              <a:round/>
              <a:tailEnd type="triangle" w="med" len="med"/>
            </a:ln>
            <a:effectLst/>
          </p:spPr>
          <p:txBody>
            <a:bodyPr wrap="none" anchor="ctr"/>
            <a:lstStyle/>
            <a:p>
              <a:endParaRPr lang="zh-CN" altLang="en-US"/>
            </a:p>
          </p:txBody>
        </p:sp>
      </p:grpSp>
      <p:graphicFrame>
        <p:nvGraphicFramePr>
          <p:cNvPr id="68608" name="Object 1024"/>
          <p:cNvGraphicFramePr>
            <a:graphicFrameLocks noChangeAspect="1"/>
          </p:cNvGraphicFramePr>
          <p:nvPr/>
        </p:nvGraphicFramePr>
        <p:xfrm>
          <a:off x="4343400" y="1458913"/>
          <a:ext cx="1998133" cy="444500"/>
        </p:xfrm>
        <a:graphic>
          <a:graphicData uri="http://schemas.openxmlformats.org/presentationml/2006/ole">
            <mc:AlternateContent xmlns:mc="http://schemas.openxmlformats.org/markup-compatibility/2006">
              <mc:Choice xmlns:v="urn:schemas-microsoft-com:vml" Requires="v">
                <p:oleObj spid="_x0000_s126485" name="Equation" r:id="rId7" imgW="35966400" imgH="10668000" progId="Equation.3">
                  <p:embed/>
                </p:oleObj>
              </mc:Choice>
              <mc:Fallback>
                <p:oleObj name="Equation" r:id="rId7" imgW="35966400" imgH="10668000" progId="Equation.3">
                  <p:embed/>
                  <p:pic>
                    <p:nvPicPr>
                      <p:cNvPr id="0" name="Object 1024"/>
                      <p:cNvPicPr>
                        <a:picLocks noChangeAspect="1"/>
                      </p:cNvPicPr>
                      <p:nvPr/>
                    </p:nvPicPr>
                    <p:blipFill>
                      <a:blip r:embed="rId8">
                        <a:biLevel thresh="50000"/>
                        <a:grayscl/>
                      </a:blip>
                      <a:stretch>
                        <a:fillRect/>
                      </a:stretch>
                    </p:blipFill>
                    <p:spPr>
                      <a:xfrm>
                        <a:off x="4343400" y="1458913"/>
                        <a:ext cx="1998133" cy="444500"/>
                      </a:xfrm>
                      <a:prstGeom prst="rect">
                        <a:avLst/>
                      </a:prstGeom>
                      <a:noFill/>
                      <a:ln w="9525">
                        <a:noFill/>
                      </a:ln>
                    </p:spPr>
                  </p:pic>
                </p:oleObj>
              </mc:Fallback>
            </mc:AlternateContent>
          </a:graphicData>
        </a:graphic>
      </p:graphicFrame>
      <p:graphicFrame>
        <p:nvGraphicFramePr>
          <p:cNvPr id="68609" name="Object 1025"/>
          <p:cNvGraphicFramePr>
            <a:graphicFrameLocks noChangeAspect="1"/>
          </p:cNvGraphicFramePr>
          <p:nvPr/>
        </p:nvGraphicFramePr>
        <p:xfrm>
          <a:off x="6400801" y="1401763"/>
          <a:ext cx="3132667" cy="444500"/>
        </p:xfrm>
        <a:graphic>
          <a:graphicData uri="http://schemas.openxmlformats.org/presentationml/2006/ole">
            <mc:AlternateContent xmlns:mc="http://schemas.openxmlformats.org/markup-compatibility/2006">
              <mc:Choice xmlns:v="urn:schemas-microsoft-com:vml" Requires="v">
                <p:oleObj spid="_x0000_s126486" name="Equation" r:id="rId9" imgW="56388000" imgH="10668000" progId="Equation.3">
                  <p:embed/>
                </p:oleObj>
              </mc:Choice>
              <mc:Fallback>
                <p:oleObj name="Equation" r:id="rId9" imgW="56388000" imgH="10668000" progId="Equation.3">
                  <p:embed/>
                  <p:pic>
                    <p:nvPicPr>
                      <p:cNvPr id="0" name="Object 1025"/>
                      <p:cNvPicPr>
                        <a:picLocks noChangeAspect="1"/>
                      </p:cNvPicPr>
                      <p:nvPr/>
                    </p:nvPicPr>
                    <p:blipFill>
                      <a:blip r:embed="rId10">
                        <a:biLevel thresh="50000"/>
                        <a:grayscl/>
                      </a:blip>
                      <a:stretch>
                        <a:fillRect/>
                      </a:stretch>
                    </p:blipFill>
                    <p:spPr>
                      <a:xfrm>
                        <a:off x="6400801" y="1401763"/>
                        <a:ext cx="3132667" cy="444500"/>
                      </a:xfrm>
                      <a:prstGeom prst="rect">
                        <a:avLst/>
                      </a:prstGeom>
                      <a:noFill/>
                      <a:ln w="9525">
                        <a:noFill/>
                      </a:ln>
                    </p:spPr>
                  </p:pic>
                </p:oleObj>
              </mc:Fallback>
            </mc:AlternateContent>
          </a:graphicData>
        </a:graphic>
      </p:graphicFrame>
      <p:graphicFrame>
        <p:nvGraphicFramePr>
          <p:cNvPr id="68610" name="Object 1026"/>
          <p:cNvGraphicFramePr>
            <a:graphicFrameLocks noChangeAspect="1"/>
          </p:cNvGraphicFramePr>
          <p:nvPr/>
        </p:nvGraphicFramePr>
        <p:xfrm>
          <a:off x="4343401" y="2019300"/>
          <a:ext cx="2015067" cy="495300"/>
        </p:xfrm>
        <a:graphic>
          <a:graphicData uri="http://schemas.openxmlformats.org/presentationml/2006/ole">
            <mc:AlternateContent xmlns:mc="http://schemas.openxmlformats.org/markup-compatibility/2006">
              <mc:Choice xmlns:v="urn:schemas-microsoft-com:vml" Requires="v">
                <p:oleObj spid="_x0000_s126487" name="Equation" r:id="rId11" imgW="36271200" imgH="11887200" progId="Equation.3">
                  <p:embed/>
                </p:oleObj>
              </mc:Choice>
              <mc:Fallback>
                <p:oleObj name="Equation" r:id="rId11" imgW="36271200" imgH="11887200" progId="Equation.3">
                  <p:embed/>
                  <p:pic>
                    <p:nvPicPr>
                      <p:cNvPr id="0" name="Object 1026"/>
                      <p:cNvPicPr>
                        <a:picLocks noChangeAspect="1"/>
                      </p:cNvPicPr>
                      <p:nvPr/>
                    </p:nvPicPr>
                    <p:blipFill>
                      <a:blip r:embed="rId12">
                        <a:biLevel thresh="50000"/>
                        <a:grayscl/>
                      </a:blip>
                      <a:stretch>
                        <a:fillRect/>
                      </a:stretch>
                    </p:blipFill>
                    <p:spPr>
                      <a:xfrm>
                        <a:off x="4343401" y="2019300"/>
                        <a:ext cx="2015067" cy="495300"/>
                      </a:xfrm>
                      <a:prstGeom prst="rect">
                        <a:avLst/>
                      </a:prstGeom>
                      <a:noFill/>
                      <a:ln w="9525">
                        <a:noFill/>
                      </a:ln>
                    </p:spPr>
                  </p:pic>
                </p:oleObj>
              </mc:Fallback>
            </mc:AlternateContent>
          </a:graphicData>
        </a:graphic>
      </p:graphicFrame>
      <p:graphicFrame>
        <p:nvGraphicFramePr>
          <p:cNvPr id="68611" name="Object 1027"/>
          <p:cNvGraphicFramePr>
            <a:graphicFrameLocks noChangeAspect="1"/>
          </p:cNvGraphicFramePr>
          <p:nvPr/>
        </p:nvGraphicFramePr>
        <p:xfrm>
          <a:off x="6544733" y="1935163"/>
          <a:ext cx="2878667" cy="520700"/>
        </p:xfrm>
        <a:graphic>
          <a:graphicData uri="http://schemas.openxmlformats.org/presentationml/2006/ole">
            <mc:AlternateContent xmlns:mc="http://schemas.openxmlformats.org/markup-compatibility/2006">
              <mc:Choice xmlns:v="urn:schemas-microsoft-com:vml" Requires="v">
                <p:oleObj spid="_x0000_s126488" name="Equation" r:id="rId13" imgW="51816000" imgH="12496800" progId="Equation.3">
                  <p:embed/>
                </p:oleObj>
              </mc:Choice>
              <mc:Fallback>
                <p:oleObj name="Equation" r:id="rId13" imgW="51816000" imgH="12496800" progId="Equation.3">
                  <p:embed/>
                  <p:pic>
                    <p:nvPicPr>
                      <p:cNvPr id="0" name="Object 1027"/>
                      <p:cNvPicPr>
                        <a:picLocks noChangeAspect="1"/>
                      </p:cNvPicPr>
                      <p:nvPr/>
                    </p:nvPicPr>
                    <p:blipFill>
                      <a:blip r:embed="rId14">
                        <a:biLevel thresh="50000"/>
                        <a:grayscl/>
                      </a:blip>
                      <a:stretch>
                        <a:fillRect/>
                      </a:stretch>
                    </p:blipFill>
                    <p:spPr>
                      <a:xfrm>
                        <a:off x="6544733" y="1935163"/>
                        <a:ext cx="2878667" cy="520700"/>
                      </a:xfrm>
                      <a:prstGeom prst="rect">
                        <a:avLst/>
                      </a:prstGeom>
                      <a:noFill/>
                      <a:ln w="9525">
                        <a:noFill/>
                      </a:ln>
                    </p:spPr>
                  </p:pic>
                </p:oleObj>
              </mc:Fallback>
            </mc:AlternateContent>
          </a:graphicData>
        </a:graphic>
      </p:graphicFrame>
      <p:sp>
        <p:nvSpPr>
          <p:cNvPr id="3129" name="Text Box 57"/>
          <p:cNvSpPr txBox="1">
            <a:spLocks noChangeArrowheads="1"/>
          </p:cNvSpPr>
          <p:nvPr/>
        </p:nvSpPr>
        <p:spPr bwMode="auto">
          <a:xfrm>
            <a:off x="9192344" y="332660"/>
            <a:ext cx="1828800" cy="519113"/>
          </a:xfrm>
          <a:prstGeom prst="rect">
            <a:avLst/>
          </a:prstGeom>
          <a:noFill/>
          <a:ln w="9525">
            <a:noFill/>
            <a:miter lim="800000"/>
          </a:ln>
          <a:effectLst/>
        </p:spPr>
        <p:txBody>
          <a:bodyPr>
            <a:spAutoFit/>
          </a:bodyPr>
          <a:lstStyle/>
          <a:p>
            <a:pPr>
              <a:spcBef>
                <a:spcPct val="50000"/>
              </a:spcBef>
              <a:buFontTx/>
              <a:buNone/>
            </a:pPr>
            <a:r>
              <a:rPr lang="zh-CN" altLang="en-US" b="1" dirty="0">
                <a:latin typeface="楷体_GB2312" panose="02010609030101010101" pitchFamily="49" charset="-122"/>
              </a:rPr>
              <a:t>的极值</a:t>
            </a:r>
            <a:r>
              <a:rPr lang="en-US" altLang="zh-CN" b="1" dirty="0">
                <a:latin typeface="楷体_GB2312" panose="02010609030101010101" pitchFamily="49" charset="-122"/>
              </a:rPr>
              <a:t>.</a:t>
            </a:r>
            <a:endParaRPr lang="en-US" altLang="zh-CN" b="1" dirty="0">
              <a:latin typeface="楷体_GB2312" panose="02010609030101010101" pitchFamily="49" charset="-122"/>
            </a:endParaRPr>
          </a:p>
        </p:txBody>
      </p:sp>
      <p:sp>
        <p:nvSpPr>
          <p:cNvPr id="3130" name="Text Box 58"/>
          <p:cNvSpPr txBox="1">
            <a:spLocks noChangeArrowheads="1"/>
          </p:cNvSpPr>
          <p:nvPr/>
        </p:nvSpPr>
        <p:spPr bwMode="auto">
          <a:xfrm>
            <a:off x="3759200" y="3119438"/>
            <a:ext cx="3657600" cy="519112"/>
          </a:xfrm>
          <a:prstGeom prst="rect">
            <a:avLst/>
          </a:prstGeom>
          <a:noFill/>
          <a:ln w="9525">
            <a:noFill/>
            <a:miter lim="800000"/>
          </a:ln>
          <a:effectLst/>
        </p:spPr>
        <p:txBody>
          <a:bodyPr>
            <a:spAutoFit/>
          </a:bodyPr>
          <a:lstStyle/>
          <a:p>
            <a:pPr>
              <a:spcBef>
                <a:spcPct val="50000"/>
              </a:spcBef>
              <a:buFontTx/>
              <a:buNone/>
            </a:pPr>
            <a:r>
              <a:rPr lang="zh-CN" altLang="en-US" b="1" dirty="0"/>
              <a:t>求二阶偏导数</a:t>
            </a:r>
            <a:endParaRPr lang="zh-CN" altLang="en-US" b="1" dirty="0">
              <a:latin typeface="楷体_GB2312" panose="02010609030101010101" pitchFamily="49" charset="-122"/>
            </a:endParaRPr>
          </a:p>
        </p:txBody>
      </p:sp>
      <p:graphicFrame>
        <p:nvGraphicFramePr>
          <p:cNvPr id="68612" name="Object 1028"/>
          <p:cNvGraphicFramePr>
            <a:graphicFrameLocks noChangeAspect="1"/>
          </p:cNvGraphicFramePr>
          <p:nvPr/>
        </p:nvGraphicFramePr>
        <p:xfrm>
          <a:off x="1151467" y="3835400"/>
          <a:ext cx="3623733" cy="508000"/>
        </p:xfrm>
        <a:graphic>
          <a:graphicData uri="http://schemas.openxmlformats.org/presentationml/2006/ole">
            <mc:AlternateContent xmlns:mc="http://schemas.openxmlformats.org/markup-compatibility/2006">
              <mc:Choice xmlns:v="urn:schemas-microsoft-com:vml" Requires="v">
                <p:oleObj spid="_x0000_s126489" name="Equation" r:id="rId15" imgW="65227200" imgH="12192000" progId="Equation.3">
                  <p:embed/>
                </p:oleObj>
              </mc:Choice>
              <mc:Fallback>
                <p:oleObj name="Equation" r:id="rId15" imgW="65227200" imgH="12192000" progId="Equation.3">
                  <p:embed/>
                  <p:pic>
                    <p:nvPicPr>
                      <p:cNvPr id="0" name="Object 1028"/>
                      <p:cNvPicPr>
                        <a:picLocks noChangeAspect="1"/>
                      </p:cNvPicPr>
                      <p:nvPr/>
                    </p:nvPicPr>
                    <p:blipFill>
                      <a:blip r:embed="rId16"/>
                      <a:stretch>
                        <a:fillRect/>
                      </a:stretch>
                    </p:blipFill>
                    <p:spPr>
                      <a:xfrm>
                        <a:off x="1151467" y="3835400"/>
                        <a:ext cx="3623733" cy="508000"/>
                      </a:xfrm>
                      <a:prstGeom prst="rect">
                        <a:avLst/>
                      </a:prstGeom>
                      <a:noFill/>
                      <a:ln w="9525">
                        <a:noFill/>
                      </a:ln>
                    </p:spPr>
                  </p:pic>
                </p:oleObj>
              </mc:Fallback>
            </mc:AlternateContent>
          </a:graphicData>
        </a:graphic>
      </p:graphicFrame>
      <p:graphicFrame>
        <p:nvGraphicFramePr>
          <p:cNvPr id="68613" name="Object 1029"/>
          <p:cNvGraphicFramePr>
            <a:graphicFrameLocks noChangeAspect="1"/>
          </p:cNvGraphicFramePr>
          <p:nvPr/>
        </p:nvGraphicFramePr>
        <p:xfrm>
          <a:off x="5113867" y="3810000"/>
          <a:ext cx="2709333" cy="508000"/>
        </p:xfrm>
        <a:graphic>
          <a:graphicData uri="http://schemas.openxmlformats.org/presentationml/2006/ole">
            <mc:AlternateContent xmlns:mc="http://schemas.openxmlformats.org/markup-compatibility/2006">
              <mc:Choice xmlns:v="urn:schemas-microsoft-com:vml" Requires="v">
                <p:oleObj spid="_x0000_s126490" name="Equation" r:id="rId17" imgW="48768000" imgH="12192000" progId="Equation.3">
                  <p:embed/>
                </p:oleObj>
              </mc:Choice>
              <mc:Fallback>
                <p:oleObj name="Equation" r:id="rId17" imgW="48768000" imgH="12192000" progId="Equation.3">
                  <p:embed/>
                  <p:pic>
                    <p:nvPicPr>
                      <p:cNvPr id="0" name="Object 1029"/>
                      <p:cNvPicPr>
                        <a:picLocks noChangeAspect="1"/>
                      </p:cNvPicPr>
                      <p:nvPr/>
                    </p:nvPicPr>
                    <p:blipFill>
                      <a:blip r:embed="rId18"/>
                      <a:stretch>
                        <a:fillRect/>
                      </a:stretch>
                    </p:blipFill>
                    <p:spPr>
                      <a:xfrm>
                        <a:off x="5113867" y="3810000"/>
                        <a:ext cx="2709333" cy="508000"/>
                      </a:xfrm>
                      <a:prstGeom prst="rect">
                        <a:avLst/>
                      </a:prstGeom>
                      <a:noFill/>
                      <a:ln w="9525">
                        <a:noFill/>
                      </a:ln>
                    </p:spPr>
                  </p:pic>
                </p:oleObj>
              </mc:Fallback>
            </mc:AlternateContent>
          </a:graphicData>
        </a:graphic>
      </p:graphicFrame>
      <p:graphicFrame>
        <p:nvGraphicFramePr>
          <p:cNvPr id="68614" name="Object 1030"/>
          <p:cNvGraphicFramePr>
            <a:graphicFrameLocks noChangeAspect="1"/>
          </p:cNvGraphicFramePr>
          <p:nvPr/>
        </p:nvGraphicFramePr>
        <p:xfrm>
          <a:off x="7975600" y="3733800"/>
          <a:ext cx="3810000" cy="508000"/>
        </p:xfrm>
        <a:graphic>
          <a:graphicData uri="http://schemas.openxmlformats.org/presentationml/2006/ole">
            <mc:AlternateContent xmlns:mc="http://schemas.openxmlformats.org/markup-compatibility/2006">
              <mc:Choice xmlns:v="urn:schemas-microsoft-com:vml" Requires="v">
                <p:oleObj spid="_x0000_s126491" name="Equation" r:id="rId19" imgW="68580000" imgH="12192000" progId="Equation.3">
                  <p:embed/>
                </p:oleObj>
              </mc:Choice>
              <mc:Fallback>
                <p:oleObj name="Equation" r:id="rId19" imgW="68580000" imgH="12192000" progId="Equation.3">
                  <p:embed/>
                  <p:pic>
                    <p:nvPicPr>
                      <p:cNvPr id="0" name="Object 1030"/>
                      <p:cNvPicPr>
                        <a:picLocks noChangeAspect="1"/>
                      </p:cNvPicPr>
                      <p:nvPr/>
                    </p:nvPicPr>
                    <p:blipFill>
                      <a:blip r:embed="rId20"/>
                      <a:stretch>
                        <a:fillRect/>
                      </a:stretch>
                    </p:blipFill>
                    <p:spPr>
                      <a:xfrm>
                        <a:off x="7975600" y="3733800"/>
                        <a:ext cx="3810000" cy="508000"/>
                      </a:xfrm>
                      <a:prstGeom prst="rect">
                        <a:avLst/>
                      </a:prstGeom>
                      <a:noFill/>
                      <a:ln w="9525">
                        <a:noFill/>
                      </a:ln>
                    </p:spPr>
                  </p:pic>
                </p:oleObj>
              </mc:Fallback>
            </mc:AlternateContent>
          </a:graphicData>
        </a:graphic>
      </p:graphicFrame>
      <p:graphicFrame>
        <p:nvGraphicFramePr>
          <p:cNvPr id="68615" name="Object 1031"/>
          <p:cNvGraphicFramePr>
            <a:graphicFrameLocks noChangeAspect="1"/>
          </p:cNvGraphicFramePr>
          <p:nvPr/>
        </p:nvGraphicFramePr>
        <p:xfrm>
          <a:off x="3575720" y="4603750"/>
          <a:ext cx="1473200" cy="393700"/>
        </p:xfrm>
        <a:graphic>
          <a:graphicData uri="http://schemas.openxmlformats.org/presentationml/2006/ole">
            <mc:AlternateContent xmlns:mc="http://schemas.openxmlformats.org/markup-compatibility/2006">
              <mc:Choice xmlns:v="urn:schemas-microsoft-com:vml" Requires="v">
                <p:oleObj spid="_x0000_s126492" name="Equation" r:id="rId21" imgW="26517600" imgH="9448800" progId="Equation.3">
                  <p:embed/>
                </p:oleObj>
              </mc:Choice>
              <mc:Fallback>
                <p:oleObj name="Equation" r:id="rId21" imgW="26517600" imgH="9448800" progId="Equation.3">
                  <p:embed/>
                  <p:pic>
                    <p:nvPicPr>
                      <p:cNvPr id="0" name="Object 1031"/>
                      <p:cNvPicPr>
                        <a:picLocks noChangeAspect="1"/>
                      </p:cNvPicPr>
                      <p:nvPr/>
                    </p:nvPicPr>
                    <p:blipFill>
                      <a:blip r:embed="rId22">
                        <a:biLevel thresh="50000"/>
                        <a:grayscl/>
                      </a:blip>
                      <a:stretch>
                        <a:fillRect/>
                      </a:stretch>
                    </p:blipFill>
                    <p:spPr>
                      <a:xfrm>
                        <a:off x="3575720" y="4603750"/>
                        <a:ext cx="1473200" cy="393700"/>
                      </a:xfrm>
                      <a:prstGeom prst="rect">
                        <a:avLst/>
                      </a:prstGeom>
                      <a:noFill/>
                      <a:ln w="9525">
                        <a:noFill/>
                      </a:ln>
                    </p:spPr>
                  </p:pic>
                </p:oleObj>
              </mc:Fallback>
            </mc:AlternateContent>
          </a:graphicData>
        </a:graphic>
      </p:graphicFrame>
      <p:graphicFrame>
        <p:nvGraphicFramePr>
          <p:cNvPr id="68616" name="Object 1032"/>
          <p:cNvGraphicFramePr>
            <a:graphicFrameLocks noChangeAspect="1"/>
          </p:cNvGraphicFramePr>
          <p:nvPr/>
        </p:nvGraphicFramePr>
        <p:xfrm>
          <a:off x="5087888" y="4603750"/>
          <a:ext cx="1270000" cy="393700"/>
        </p:xfrm>
        <a:graphic>
          <a:graphicData uri="http://schemas.openxmlformats.org/presentationml/2006/ole">
            <mc:AlternateContent xmlns:mc="http://schemas.openxmlformats.org/markup-compatibility/2006">
              <mc:Choice xmlns:v="urn:schemas-microsoft-com:vml" Requires="v">
                <p:oleObj spid="_x0000_s126493" name="Equation" r:id="rId23" imgW="22860000" imgH="9448800" progId="Equation.3">
                  <p:embed/>
                </p:oleObj>
              </mc:Choice>
              <mc:Fallback>
                <p:oleObj name="Equation" r:id="rId23" imgW="22860000" imgH="9448800" progId="Equation.3">
                  <p:embed/>
                  <p:pic>
                    <p:nvPicPr>
                      <p:cNvPr id="0" name="Object 1032"/>
                      <p:cNvPicPr>
                        <a:picLocks noChangeAspect="1"/>
                      </p:cNvPicPr>
                      <p:nvPr/>
                    </p:nvPicPr>
                    <p:blipFill>
                      <a:blip r:embed="rId24">
                        <a:biLevel thresh="50000"/>
                        <a:grayscl/>
                      </a:blip>
                      <a:stretch>
                        <a:fillRect/>
                      </a:stretch>
                    </p:blipFill>
                    <p:spPr>
                      <a:xfrm>
                        <a:off x="5087888" y="4603750"/>
                        <a:ext cx="1270000" cy="393700"/>
                      </a:xfrm>
                      <a:prstGeom prst="rect">
                        <a:avLst/>
                      </a:prstGeom>
                      <a:noFill/>
                      <a:ln w="9525">
                        <a:noFill/>
                      </a:ln>
                    </p:spPr>
                  </p:pic>
                </p:oleObj>
              </mc:Fallback>
            </mc:AlternateContent>
          </a:graphicData>
        </a:graphic>
      </p:graphicFrame>
      <p:graphicFrame>
        <p:nvGraphicFramePr>
          <p:cNvPr id="68617" name="Object 1033"/>
          <p:cNvGraphicFramePr>
            <a:graphicFrameLocks noChangeAspect="1"/>
          </p:cNvGraphicFramePr>
          <p:nvPr/>
        </p:nvGraphicFramePr>
        <p:xfrm>
          <a:off x="6456040" y="4603750"/>
          <a:ext cx="1286933" cy="393700"/>
        </p:xfrm>
        <a:graphic>
          <a:graphicData uri="http://schemas.openxmlformats.org/presentationml/2006/ole">
            <mc:AlternateContent xmlns:mc="http://schemas.openxmlformats.org/markup-compatibility/2006">
              <mc:Choice xmlns:v="urn:schemas-microsoft-com:vml" Requires="v">
                <p:oleObj spid="_x0000_s126494" name="Equation" r:id="rId25" imgW="23164800" imgH="9448800" progId="Equation.3">
                  <p:embed/>
                </p:oleObj>
              </mc:Choice>
              <mc:Fallback>
                <p:oleObj name="Equation" r:id="rId25" imgW="23164800" imgH="9448800" progId="Equation.3">
                  <p:embed/>
                  <p:pic>
                    <p:nvPicPr>
                      <p:cNvPr id="0" name="Object 1033"/>
                      <p:cNvPicPr>
                        <a:picLocks noChangeAspect="1"/>
                      </p:cNvPicPr>
                      <p:nvPr/>
                    </p:nvPicPr>
                    <p:blipFill>
                      <a:blip r:embed="rId26">
                        <a:biLevel thresh="50000"/>
                        <a:grayscl/>
                      </a:blip>
                      <a:stretch>
                        <a:fillRect/>
                      </a:stretch>
                    </p:blipFill>
                    <p:spPr>
                      <a:xfrm>
                        <a:off x="6456040" y="4603750"/>
                        <a:ext cx="1286933" cy="393700"/>
                      </a:xfrm>
                      <a:prstGeom prst="rect">
                        <a:avLst/>
                      </a:prstGeom>
                      <a:noFill/>
                      <a:ln w="9525">
                        <a:noFill/>
                      </a:ln>
                    </p:spPr>
                  </p:pic>
                </p:oleObj>
              </mc:Fallback>
            </mc:AlternateContent>
          </a:graphicData>
        </a:graphic>
      </p:graphicFrame>
      <p:graphicFrame>
        <p:nvGraphicFramePr>
          <p:cNvPr id="68618" name="Object 1034"/>
          <p:cNvGraphicFramePr>
            <a:graphicFrameLocks noChangeAspect="1"/>
          </p:cNvGraphicFramePr>
          <p:nvPr/>
        </p:nvGraphicFramePr>
        <p:xfrm>
          <a:off x="2844800" y="5029200"/>
          <a:ext cx="4233333" cy="520700"/>
        </p:xfrm>
        <a:graphic>
          <a:graphicData uri="http://schemas.openxmlformats.org/presentationml/2006/ole">
            <mc:AlternateContent xmlns:mc="http://schemas.openxmlformats.org/markup-compatibility/2006">
              <mc:Choice xmlns:v="urn:schemas-microsoft-com:vml" Requires="v">
                <p:oleObj spid="_x0000_s126495" name="Equation" r:id="rId27" imgW="76200000" imgH="12496800" progId="Equation.3">
                  <p:embed/>
                </p:oleObj>
              </mc:Choice>
              <mc:Fallback>
                <p:oleObj name="Equation" r:id="rId27" imgW="76200000" imgH="12496800" progId="Equation.3">
                  <p:embed/>
                  <p:pic>
                    <p:nvPicPr>
                      <p:cNvPr id="0" name="Object 1034"/>
                      <p:cNvPicPr>
                        <a:picLocks noChangeAspect="1"/>
                      </p:cNvPicPr>
                      <p:nvPr/>
                    </p:nvPicPr>
                    <p:blipFill>
                      <a:blip r:embed="rId28"/>
                      <a:stretch>
                        <a:fillRect/>
                      </a:stretch>
                    </p:blipFill>
                    <p:spPr>
                      <a:xfrm>
                        <a:off x="2844800" y="5029200"/>
                        <a:ext cx="4233333" cy="520700"/>
                      </a:xfrm>
                      <a:prstGeom prst="rect">
                        <a:avLst/>
                      </a:prstGeom>
                      <a:noFill/>
                      <a:ln w="9525">
                        <a:noFill/>
                      </a:ln>
                    </p:spPr>
                  </p:pic>
                </p:oleObj>
              </mc:Fallback>
            </mc:AlternateContent>
          </a:graphicData>
        </a:graphic>
      </p:graphicFrame>
      <p:graphicFrame>
        <p:nvGraphicFramePr>
          <p:cNvPr id="68619" name="Object 1035"/>
          <p:cNvGraphicFramePr>
            <a:graphicFrameLocks noChangeAspect="1"/>
          </p:cNvGraphicFramePr>
          <p:nvPr/>
        </p:nvGraphicFramePr>
        <p:xfrm>
          <a:off x="2438400" y="5749925"/>
          <a:ext cx="2743200" cy="406400"/>
        </p:xfrm>
        <a:graphic>
          <a:graphicData uri="http://schemas.openxmlformats.org/presentationml/2006/ole">
            <mc:AlternateContent xmlns:mc="http://schemas.openxmlformats.org/markup-compatibility/2006">
              <mc:Choice xmlns:v="urn:schemas-microsoft-com:vml" Requires="v">
                <p:oleObj spid="_x0000_s126496" name="Equation" r:id="rId29" imgW="49377600" imgH="9753600" progId="Equation.3">
                  <p:embed/>
                </p:oleObj>
              </mc:Choice>
              <mc:Fallback>
                <p:oleObj name="Equation" r:id="rId29" imgW="49377600" imgH="9753600" progId="Equation.3">
                  <p:embed/>
                  <p:pic>
                    <p:nvPicPr>
                      <p:cNvPr id="0" name="Object 1035"/>
                      <p:cNvPicPr>
                        <a:picLocks noChangeAspect="1"/>
                      </p:cNvPicPr>
                      <p:nvPr/>
                    </p:nvPicPr>
                    <p:blipFill>
                      <a:blip r:embed="rId30">
                        <a:biLevel thresh="50000"/>
                        <a:grayscl/>
                      </a:blip>
                      <a:stretch>
                        <a:fillRect/>
                      </a:stretch>
                    </p:blipFill>
                    <p:spPr>
                      <a:xfrm>
                        <a:off x="2438400" y="5749925"/>
                        <a:ext cx="2743200" cy="406400"/>
                      </a:xfrm>
                      <a:prstGeom prst="rect">
                        <a:avLst/>
                      </a:prstGeom>
                      <a:noFill/>
                      <a:ln w="9525">
                        <a:noFill/>
                      </a:ln>
                    </p:spPr>
                  </p:pic>
                </p:oleObj>
              </mc:Fallback>
            </mc:AlternateContent>
          </a:graphicData>
        </a:graphic>
      </p:graphicFrame>
      <p:graphicFrame>
        <p:nvGraphicFramePr>
          <p:cNvPr id="68620" name="Object 1036"/>
          <p:cNvGraphicFramePr>
            <a:graphicFrameLocks noChangeAspect="1"/>
          </p:cNvGraphicFramePr>
          <p:nvPr/>
        </p:nvGraphicFramePr>
        <p:xfrm>
          <a:off x="7264400" y="5105400"/>
          <a:ext cx="1270000" cy="393700"/>
        </p:xfrm>
        <a:graphic>
          <a:graphicData uri="http://schemas.openxmlformats.org/presentationml/2006/ole">
            <mc:AlternateContent xmlns:mc="http://schemas.openxmlformats.org/markup-compatibility/2006">
              <mc:Choice xmlns:v="urn:schemas-microsoft-com:vml" Requires="v">
                <p:oleObj spid="_x0000_s126497" name="Microsoft 公式 3.0" r:id="rId31" imgW="22860000" imgH="9448800" progId="Equation.3">
                  <p:embed/>
                </p:oleObj>
              </mc:Choice>
              <mc:Fallback>
                <p:oleObj name="Microsoft 公式 3.0" r:id="rId31" imgW="22860000" imgH="9448800" progId="Equation.3">
                  <p:embed/>
                  <p:pic>
                    <p:nvPicPr>
                      <p:cNvPr id="0" name="Object 1036"/>
                      <p:cNvPicPr>
                        <a:picLocks noChangeAspect="1"/>
                      </p:cNvPicPr>
                      <p:nvPr/>
                    </p:nvPicPr>
                    <p:blipFill>
                      <a:blip r:embed="rId32"/>
                      <a:stretch>
                        <a:fillRect/>
                      </a:stretch>
                    </p:blipFill>
                    <p:spPr>
                      <a:xfrm>
                        <a:off x="7264400" y="5105400"/>
                        <a:ext cx="1270000" cy="393700"/>
                      </a:xfrm>
                      <a:prstGeom prst="rect">
                        <a:avLst/>
                      </a:prstGeom>
                      <a:noFill/>
                      <a:ln w="9525">
                        <a:noFill/>
                      </a:ln>
                    </p:spPr>
                  </p:pic>
                </p:oleObj>
              </mc:Fallback>
            </mc:AlternateContent>
          </a:graphicData>
        </a:graphic>
      </p:graphicFrame>
      <p:sp>
        <p:nvSpPr>
          <p:cNvPr id="3149" name="AutoShape 77"/>
          <p:cNvSpPr/>
          <p:nvPr/>
        </p:nvSpPr>
        <p:spPr bwMode="auto">
          <a:xfrm>
            <a:off x="3962403" y="1554163"/>
            <a:ext cx="201084" cy="914400"/>
          </a:xfrm>
          <a:prstGeom prst="leftBrace">
            <a:avLst>
              <a:gd name="adj1" fmla="val 50526"/>
              <a:gd name="adj2" fmla="val 50000"/>
            </a:avLst>
          </a:prstGeom>
          <a:noFill/>
          <a:ln w="19050">
            <a:solidFill>
              <a:schemeClr val="tx1"/>
            </a:solidFill>
            <a:round/>
          </a:ln>
          <a:effectLst/>
        </p:spPr>
        <p:txBody>
          <a:bodyPr wrap="none" anchor="ctr"/>
          <a:lstStyle/>
          <a:p>
            <a:endParaRPr lang="zh-CN" altLang="en-US"/>
          </a:p>
        </p:txBody>
      </p:sp>
      <p:graphicFrame>
        <p:nvGraphicFramePr>
          <p:cNvPr id="68621" name="Object 1037"/>
          <p:cNvGraphicFramePr>
            <a:graphicFrameLocks noChangeAspect="1"/>
          </p:cNvGraphicFramePr>
          <p:nvPr/>
        </p:nvGraphicFramePr>
        <p:xfrm>
          <a:off x="2486744" y="332656"/>
          <a:ext cx="6705600" cy="508000"/>
        </p:xfrm>
        <a:graphic>
          <a:graphicData uri="http://schemas.openxmlformats.org/presentationml/2006/ole">
            <mc:AlternateContent xmlns:mc="http://schemas.openxmlformats.org/markup-compatibility/2006">
              <mc:Choice xmlns:v="urn:schemas-microsoft-com:vml" Requires="v">
                <p:oleObj spid="_x0000_s126498" name="Equation" r:id="rId33" imgW="120700800" imgH="12192000" progId="Equation.3">
                  <p:embed/>
                </p:oleObj>
              </mc:Choice>
              <mc:Fallback>
                <p:oleObj name="Equation" r:id="rId33" imgW="120700800" imgH="12192000" progId="Equation.3">
                  <p:embed/>
                  <p:pic>
                    <p:nvPicPr>
                      <p:cNvPr id="0" name="Object 1037"/>
                      <p:cNvPicPr>
                        <a:picLocks noChangeAspect="1"/>
                      </p:cNvPicPr>
                      <p:nvPr/>
                    </p:nvPicPr>
                    <p:blipFill>
                      <a:blip r:embed="rId34">
                        <a:biLevel thresh="50000"/>
                        <a:grayscl/>
                      </a:blip>
                      <a:stretch>
                        <a:fillRect/>
                      </a:stretch>
                    </p:blipFill>
                    <p:spPr>
                      <a:xfrm>
                        <a:off x="2486744" y="332656"/>
                        <a:ext cx="6705600" cy="508000"/>
                      </a:xfrm>
                      <a:prstGeom prst="rect">
                        <a:avLst/>
                      </a:prstGeom>
                      <a:noFill/>
                      <a:ln w="9525">
                        <a:noFill/>
                      </a:ln>
                    </p:spPr>
                  </p:pic>
                </p:oleObj>
              </mc:Fallback>
            </mc:AlternateContent>
          </a:graphicData>
        </a:graphic>
      </p:graphicFrame>
      <p:sp>
        <p:nvSpPr>
          <p:cNvPr id="3151" name="Line 79"/>
          <p:cNvSpPr>
            <a:spLocks noChangeShapeType="1"/>
          </p:cNvSpPr>
          <p:nvPr/>
        </p:nvSpPr>
        <p:spPr bwMode="auto">
          <a:xfrm>
            <a:off x="1117600" y="4267200"/>
            <a:ext cx="3454400" cy="0"/>
          </a:xfrm>
          <a:prstGeom prst="line">
            <a:avLst/>
          </a:prstGeom>
          <a:noFill/>
          <a:ln w="9525">
            <a:solidFill>
              <a:schemeClr val="accent1"/>
            </a:solidFill>
            <a:round/>
          </a:ln>
          <a:effectLst/>
        </p:spPr>
        <p:txBody>
          <a:bodyPr/>
          <a:lstStyle/>
          <a:p>
            <a:endParaRPr lang="zh-CN" altLang="en-US"/>
          </a:p>
        </p:txBody>
      </p:sp>
      <p:sp>
        <p:nvSpPr>
          <p:cNvPr id="3152" name="Line 80"/>
          <p:cNvSpPr>
            <a:spLocks noChangeShapeType="1"/>
          </p:cNvSpPr>
          <p:nvPr/>
        </p:nvSpPr>
        <p:spPr bwMode="auto">
          <a:xfrm>
            <a:off x="5181600" y="4267200"/>
            <a:ext cx="2540000" cy="0"/>
          </a:xfrm>
          <a:prstGeom prst="line">
            <a:avLst/>
          </a:prstGeom>
          <a:noFill/>
          <a:ln w="9525">
            <a:solidFill>
              <a:schemeClr val="accent1"/>
            </a:solidFill>
            <a:round/>
          </a:ln>
          <a:effectLst/>
        </p:spPr>
        <p:txBody>
          <a:bodyPr/>
          <a:lstStyle/>
          <a:p>
            <a:endParaRPr lang="zh-CN" altLang="en-US"/>
          </a:p>
        </p:txBody>
      </p:sp>
      <p:sp>
        <p:nvSpPr>
          <p:cNvPr id="3153" name="Line 81"/>
          <p:cNvSpPr>
            <a:spLocks noChangeShapeType="1"/>
          </p:cNvSpPr>
          <p:nvPr/>
        </p:nvSpPr>
        <p:spPr bwMode="auto">
          <a:xfrm>
            <a:off x="8026400" y="4267200"/>
            <a:ext cx="3759200" cy="0"/>
          </a:xfrm>
          <a:prstGeom prst="line">
            <a:avLst/>
          </a:prstGeom>
          <a:noFill/>
          <a:ln w="9525">
            <a:solidFill>
              <a:schemeClr val="accent1"/>
            </a:solidFill>
            <a:round/>
          </a:ln>
          <a:effec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7"/>
                                        </p:tgtEl>
                                        <p:attrNameLst>
                                          <p:attrName>style.visibility</p:attrName>
                                        </p:attrNameLst>
                                      </p:cBhvr>
                                      <p:to>
                                        <p:strVal val="visible"/>
                                      </p:to>
                                    </p:set>
                                    <p:animEffect transition="in" filter="wipe(left)">
                                      <p:cBhvr>
                                        <p:cTn id="7" dur="500"/>
                                        <p:tgtEl>
                                          <p:spTgt spid="30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02"/>
                                        </p:tgtEl>
                                        <p:attrNameLst>
                                          <p:attrName>style.visibility</p:attrName>
                                        </p:attrNameLst>
                                      </p:cBhvr>
                                      <p:to>
                                        <p:strVal val="visible"/>
                                      </p:to>
                                    </p:set>
                                    <p:animEffect transition="in" filter="wipe(left)">
                                      <p:cBhvr>
                                        <p:cTn id="12" dur="500"/>
                                        <p:tgtEl>
                                          <p:spTgt spid="3102"/>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3149"/>
                                        </p:tgtEl>
                                        <p:attrNameLst>
                                          <p:attrName>style.visibility</p:attrName>
                                        </p:attrNameLst>
                                      </p:cBhvr>
                                      <p:to>
                                        <p:strVal val="visible"/>
                                      </p:to>
                                    </p:set>
                                    <p:animEffect transition="in" filter="wipe(up)">
                                      <p:cBhvr>
                                        <p:cTn id="16" dur="500"/>
                                        <p:tgtEl>
                                          <p:spTgt spid="314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8608"/>
                                        </p:tgtEl>
                                        <p:attrNameLst>
                                          <p:attrName>style.visibility</p:attrName>
                                        </p:attrNameLst>
                                      </p:cBhvr>
                                      <p:to>
                                        <p:strVal val="visible"/>
                                      </p:to>
                                    </p:set>
                                    <p:animEffect transition="in" filter="wipe(left)">
                                      <p:cBhvr>
                                        <p:cTn id="21" dur="500"/>
                                        <p:tgtEl>
                                          <p:spTgt spid="6860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8609"/>
                                        </p:tgtEl>
                                        <p:attrNameLst>
                                          <p:attrName>style.visibility</p:attrName>
                                        </p:attrNameLst>
                                      </p:cBhvr>
                                      <p:to>
                                        <p:strVal val="visible"/>
                                      </p:to>
                                    </p:set>
                                    <p:animEffect transition="in" filter="wipe(left)">
                                      <p:cBhvr>
                                        <p:cTn id="26" dur="500"/>
                                        <p:tgtEl>
                                          <p:spTgt spid="6860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8610"/>
                                        </p:tgtEl>
                                        <p:attrNameLst>
                                          <p:attrName>style.visibility</p:attrName>
                                        </p:attrNameLst>
                                      </p:cBhvr>
                                      <p:to>
                                        <p:strVal val="visible"/>
                                      </p:to>
                                    </p:set>
                                    <p:animEffect transition="in" filter="wipe(left)">
                                      <p:cBhvr>
                                        <p:cTn id="31" dur="500"/>
                                        <p:tgtEl>
                                          <p:spTgt spid="686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8611"/>
                                        </p:tgtEl>
                                        <p:attrNameLst>
                                          <p:attrName>style.visibility</p:attrName>
                                        </p:attrNameLst>
                                      </p:cBhvr>
                                      <p:to>
                                        <p:strVal val="visible"/>
                                      </p:to>
                                    </p:set>
                                    <p:animEffect transition="in" filter="wipe(left)">
                                      <p:cBhvr>
                                        <p:cTn id="36" dur="500"/>
                                        <p:tgtEl>
                                          <p:spTgt spid="686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080"/>
                                        </p:tgtEl>
                                        <p:attrNameLst>
                                          <p:attrName>style.visibility</p:attrName>
                                        </p:attrNameLst>
                                      </p:cBhvr>
                                      <p:to>
                                        <p:strVal val="visible"/>
                                      </p:to>
                                    </p:set>
                                    <p:animEffect transition="in" filter="wipe(left)">
                                      <p:cBhvr>
                                        <p:cTn id="41" dur="500"/>
                                        <p:tgtEl>
                                          <p:spTgt spid="308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082"/>
                                        </p:tgtEl>
                                        <p:attrNameLst>
                                          <p:attrName>style.visibility</p:attrName>
                                        </p:attrNameLst>
                                      </p:cBhvr>
                                      <p:to>
                                        <p:strVal val="visible"/>
                                      </p:to>
                                    </p:set>
                                    <p:animEffect transition="in" filter="wipe(left)">
                                      <p:cBhvr>
                                        <p:cTn id="46" dur="500"/>
                                        <p:tgtEl>
                                          <p:spTgt spid="308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130"/>
                                        </p:tgtEl>
                                        <p:attrNameLst>
                                          <p:attrName>style.visibility</p:attrName>
                                        </p:attrNameLst>
                                      </p:cBhvr>
                                      <p:to>
                                        <p:strVal val="visible"/>
                                      </p:to>
                                    </p:set>
                                    <p:animEffect transition="in" filter="wipe(left)">
                                      <p:cBhvr>
                                        <p:cTn id="51" dur="500"/>
                                        <p:tgtEl>
                                          <p:spTgt spid="313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68612"/>
                                        </p:tgtEl>
                                        <p:attrNameLst>
                                          <p:attrName>style.visibility</p:attrName>
                                        </p:attrNameLst>
                                      </p:cBhvr>
                                      <p:to>
                                        <p:strVal val="visible"/>
                                      </p:to>
                                    </p:set>
                                    <p:animEffect transition="in" filter="wipe(left)">
                                      <p:cBhvr>
                                        <p:cTn id="56" dur="500"/>
                                        <p:tgtEl>
                                          <p:spTgt spid="6861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68613"/>
                                        </p:tgtEl>
                                        <p:attrNameLst>
                                          <p:attrName>style.visibility</p:attrName>
                                        </p:attrNameLst>
                                      </p:cBhvr>
                                      <p:to>
                                        <p:strVal val="visible"/>
                                      </p:to>
                                    </p:set>
                                    <p:animEffect transition="in" filter="wipe(left)">
                                      <p:cBhvr>
                                        <p:cTn id="61" dur="500"/>
                                        <p:tgtEl>
                                          <p:spTgt spid="6861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68614"/>
                                        </p:tgtEl>
                                        <p:attrNameLst>
                                          <p:attrName>style.visibility</p:attrName>
                                        </p:attrNameLst>
                                      </p:cBhvr>
                                      <p:to>
                                        <p:strVal val="visible"/>
                                      </p:to>
                                    </p:set>
                                    <p:animEffect transition="in" filter="wipe(left)">
                                      <p:cBhvr>
                                        <p:cTn id="66" dur="500"/>
                                        <p:tgtEl>
                                          <p:spTgt spid="6861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151"/>
                                        </p:tgtEl>
                                        <p:attrNameLst>
                                          <p:attrName>style.visibility</p:attrName>
                                        </p:attrNameLst>
                                      </p:cBhvr>
                                      <p:to>
                                        <p:strVal val="visible"/>
                                      </p:to>
                                    </p:set>
                                    <p:animEffect transition="in" filter="wipe(left)">
                                      <p:cBhvr>
                                        <p:cTn id="71" dur="500"/>
                                        <p:tgtEl>
                                          <p:spTgt spid="3151"/>
                                        </p:tgtEl>
                                      </p:cBhvr>
                                    </p:animEffect>
                                  </p:childTnLst>
                                </p:cTn>
                              </p:par>
                            </p:childTnLst>
                          </p:cTn>
                        </p:par>
                        <p:par>
                          <p:cTn id="72" fill="hold">
                            <p:stCondLst>
                              <p:cond delay="500"/>
                            </p:stCondLst>
                            <p:childTnLst>
                              <p:par>
                                <p:cTn id="73" presetID="22" presetClass="entr" presetSubtype="8" fill="hold" nodeType="after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left)">
                                      <p:cBhvr>
                                        <p:cTn id="75" dur="500"/>
                                        <p:tgtEl>
                                          <p:spTgt spid="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152"/>
                                        </p:tgtEl>
                                        <p:attrNameLst>
                                          <p:attrName>style.visibility</p:attrName>
                                        </p:attrNameLst>
                                      </p:cBhvr>
                                      <p:to>
                                        <p:strVal val="visible"/>
                                      </p:to>
                                    </p:set>
                                    <p:animEffect transition="in" filter="wipe(left)">
                                      <p:cBhvr>
                                        <p:cTn id="80" dur="500"/>
                                        <p:tgtEl>
                                          <p:spTgt spid="3152"/>
                                        </p:tgtEl>
                                      </p:cBhvr>
                                    </p:animEffect>
                                  </p:childTnLst>
                                </p:cTn>
                              </p:par>
                            </p:childTnLst>
                          </p:cTn>
                        </p:par>
                        <p:par>
                          <p:cTn id="81" fill="hold">
                            <p:stCondLst>
                              <p:cond delay="500"/>
                            </p:stCondLst>
                            <p:childTnLst>
                              <p:par>
                                <p:cTn id="82" presetID="22" presetClass="entr" presetSubtype="2" fill="hold" nodeType="after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wipe(right)">
                                      <p:cBhvr>
                                        <p:cTn id="84" dur="500"/>
                                        <p:tgtEl>
                                          <p:spTgt spid="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3153"/>
                                        </p:tgtEl>
                                        <p:attrNameLst>
                                          <p:attrName>style.visibility</p:attrName>
                                        </p:attrNameLst>
                                      </p:cBhvr>
                                      <p:to>
                                        <p:strVal val="visible"/>
                                      </p:to>
                                    </p:set>
                                    <p:animEffect transition="in" filter="wipe(left)">
                                      <p:cBhvr>
                                        <p:cTn id="89" dur="500"/>
                                        <p:tgtEl>
                                          <p:spTgt spid="3153"/>
                                        </p:tgtEl>
                                      </p:cBhvr>
                                    </p:animEffect>
                                  </p:childTnLst>
                                </p:cTn>
                              </p:par>
                            </p:childTnLst>
                          </p:cTn>
                        </p:par>
                        <p:par>
                          <p:cTn id="90" fill="hold">
                            <p:stCondLst>
                              <p:cond delay="500"/>
                            </p:stCondLst>
                            <p:childTnLst>
                              <p:par>
                                <p:cTn id="91" presetID="22" presetClass="entr" presetSubtype="1" fill="hold" nodeType="after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wipe(up)">
                                      <p:cBhvr>
                                        <p:cTn id="93" dur="500"/>
                                        <p:tgtEl>
                                          <p:spTgt spid="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3085"/>
                                        </p:tgtEl>
                                        <p:attrNameLst>
                                          <p:attrName>style.visibility</p:attrName>
                                        </p:attrNameLst>
                                      </p:cBhvr>
                                      <p:to>
                                        <p:strVal val="visible"/>
                                      </p:to>
                                    </p:set>
                                    <p:animEffect transition="in" filter="wipe(left)">
                                      <p:cBhvr>
                                        <p:cTn id="98" dur="500"/>
                                        <p:tgtEl>
                                          <p:spTgt spid="308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68615"/>
                                        </p:tgtEl>
                                        <p:attrNameLst>
                                          <p:attrName>style.visibility</p:attrName>
                                        </p:attrNameLst>
                                      </p:cBhvr>
                                      <p:to>
                                        <p:strVal val="visible"/>
                                      </p:to>
                                    </p:set>
                                    <p:animEffect transition="in" filter="wipe(left)">
                                      <p:cBhvr>
                                        <p:cTn id="103" dur="500"/>
                                        <p:tgtEl>
                                          <p:spTgt spid="68615"/>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68616"/>
                                        </p:tgtEl>
                                        <p:attrNameLst>
                                          <p:attrName>style.visibility</p:attrName>
                                        </p:attrNameLst>
                                      </p:cBhvr>
                                      <p:to>
                                        <p:strVal val="visible"/>
                                      </p:to>
                                    </p:set>
                                    <p:animEffect transition="in" filter="wipe(left)">
                                      <p:cBhvr>
                                        <p:cTn id="108" dur="500"/>
                                        <p:tgtEl>
                                          <p:spTgt spid="68616"/>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68617"/>
                                        </p:tgtEl>
                                        <p:attrNameLst>
                                          <p:attrName>style.visibility</p:attrName>
                                        </p:attrNameLst>
                                      </p:cBhvr>
                                      <p:to>
                                        <p:strVal val="visible"/>
                                      </p:to>
                                    </p:set>
                                    <p:animEffect transition="in" filter="wipe(left)">
                                      <p:cBhvr>
                                        <p:cTn id="113" dur="500"/>
                                        <p:tgtEl>
                                          <p:spTgt spid="68617"/>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68618"/>
                                        </p:tgtEl>
                                        <p:attrNameLst>
                                          <p:attrName>style.visibility</p:attrName>
                                        </p:attrNameLst>
                                      </p:cBhvr>
                                      <p:to>
                                        <p:strVal val="visible"/>
                                      </p:to>
                                    </p:set>
                                    <p:animEffect transition="in" filter="wipe(left)">
                                      <p:cBhvr>
                                        <p:cTn id="118" dur="500"/>
                                        <p:tgtEl>
                                          <p:spTgt spid="68618"/>
                                        </p:tgtEl>
                                      </p:cBhvr>
                                    </p:animEffect>
                                  </p:childTnLst>
                                </p:cTn>
                              </p:par>
                            </p:childTnLst>
                          </p:cTn>
                        </p:par>
                        <p:par>
                          <p:cTn id="119" fill="hold">
                            <p:stCondLst>
                              <p:cond delay="500"/>
                            </p:stCondLst>
                            <p:childTnLst>
                              <p:par>
                                <p:cTn id="120" presetID="22" presetClass="entr" presetSubtype="8" fill="hold" nodeType="afterEffect">
                                  <p:stCondLst>
                                    <p:cond delay="0"/>
                                  </p:stCondLst>
                                  <p:childTnLst>
                                    <p:set>
                                      <p:cBhvr>
                                        <p:cTn id="121" dur="1" fill="hold">
                                          <p:stCondLst>
                                            <p:cond delay="0"/>
                                          </p:stCondLst>
                                        </p:cTn>
                                        <p:tgtEl>
                                          <p:spTgt spid="68620"/>
                                        </p:tgtEl>
                                        <p:attrNameLst>
                                          <p:attrName>style.visibility</p:attrName>
                                        </p:attrNameLst>
                                      </p:cBhvr>
                                      <p:to>
                                        <p:strVal val="visible"/>
                                      </p:to>
                                    </p:set>
                                    <p:animEffect transition="in" filter="wipe(left)">
                                      <p:cBhvr>
                                        <p:cTn id="122" dur="500"/>
                                        <p:tgtEl>
                                          <p:spTgt spid="6862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68619"/>
                                        </p:tgtEl>
                                        <p:attrNameLst>
                                          <p:attrName>style.visibility</p:attrName>
                                        </p:attrNameLst>
                                      </p:cBhvr>
                                      <p:to>
                                        <p:strVal val="visible"/>
                                      </p:to>
                                    </p:set>
                                    <p:animEffect transition="in" filter="wipe(left)">
                                      <p:cBhvr>
                                        <p:cTn id="127" dur="500"/>
                                        <p:tgtEl>
                                          <p:spTgt spid="68619"/>
                                        </p:tgtEl>
                                      </p:cBhvr>
                                    </p:animEffect>
                                  </p:childTnLst>
                                </p:cTn>
                              </p:par>
                            </p:childTnLst>
                          </p:cTn>
                        </p:par>
                        <p:par>
                          <p:cTn id="128" fill="hold">
                            <p:stCondLst>
                              <p:cond delay="500"/>
                            </p:stCondLst>
                            <p:childTnLst>
                              <p:par>
                                <p:cTn id="129" presetID="22" presetClass="entr" presetSubtype="8" fill="hold" grpId="0" nodeType="afterEffect">
                                  <p:stCondLst>
                                    <p:cond delay="0"/>
                                  </p:stCondLst>
                                  <p:childTnLst>
                                    <p:set>
                                      <p:cBhvr>
                                        <p:cTn id="130" dur="1" fill="hold">
                                          <p:stCondLst>
                                            <p:cond delay="0"/>
                                          </p:stCondLst>
                                        </p:cTn>
                                        <p:tgtEl>
                                          <p:spTgt spid="3087">
                                            <p:txEl>
                                              <p:pRg st="0" end="0"/>
                                            </p:txEl>
                                          </p:spTgt>
                                        </p:tgtEl>
                                        <p:attrNameLst>
                                          <p:attrName>style.visibility</p:attrName>
                                        </p:attrNameLst>
                                      </p:cBhvr>
                                      <p:to>
                                        <p:strVal val="visible"/>
                                      </p:to>
                                    </p:set>
                                    <p:animEffect transition="in" filter="wipe(left)">
                                      <p:cBhvr>
                                        <p:cTn id="131" dur="500"/>
                                        <p:tgtEl>
                                          <p:spTgt spid="30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7" grpId="0" autoUpdateAnimBg="0"/>
      <p:bldP spid="3080" grpId="0" autoUpdateAnimBg="0"/>
      <p:bldP spid="3082" grpId="0" autoUpdateAnimBg="0"/>
      <p:bldP spid="3085" grpId="0" autoUpdateAnimBg="0"/>
      <p:bldP spid="3087" grpId="0" advAuto="0" autoUpdateAnimBg="0" build="p"/>
      <p:bldP spid="3102" grpId="0" autoUpdateAnimBg="0"/>
      <p:bldP spid="3130" grpId="0" autoUpdateAnimBg="0"/>
      <p:bldP spid="3149" grpId="0" animBg="1"/>
      <p:bldP spid="3151" grpId="0" animBg="1"/>
      <p:bldP spid="3152" grpId="0" animBg="1"/>
      <p:bldP spid="315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2" name="Text Box 1032"/>
          <p:cNvSpPr txBox="1">
            <a:spLocks noChangeArrowheads="1"/>
          </p:cNvSpPr>
          <p:nvPr/>
        </p:nvSpPr>
        <p:spPr bwMode="auto">
          <a:xfrm>
            <a:off x="1152676" y="1600204"/>
            <a:ext cx="3359149" cy="519113"/>
          </a:xfrm>
          <a:prstGeom prst="rect">
            <a:avLst/>
          </a:prstGeom>
          <a:noFill/>
          <a:ln w="9525">
            <a:noFill/>
            <a:miter lim="800000"/>
          </a:ln>
          <a:effectLst/>
        </p:spPr>
        <p:txBody>
          <a:bodyPr>
            <a:spAutoFit/>
          </a:bodyPr>
          <a:lstStyle/>
          <a:p>
            <a:pPr>
              <a:spcBef>
                <a:spcPct val="50000"/>
              </a:spcBef>
              <a:buFontTx/>
              <a:buNone/>
            </a:pPr>
            <a:r>
              <a:rPr lang="zh-CN" altLang="en-US" b="1" dirty="0">
                <a:latin typeface="楷体_GB2312" panose="02010609030101010101" pitchFamily="49" charset="-122"/>
              </a:rPr>
              <a:t>在点</a:t>
            </a:r>
            <a:r>
              <a:rPr lang="en-US" altLang="zh-CN" b="1" dirty="0"/>
              <a:t>(</a:t>
            </a:r>
            <a:r>
              <a:rPr lang="en-US" altLang="zh-CN" b="1" dirty="0">
                <a:sym typeface="Symbol" panose="05050102010706020507" pitchFamily="18" charset="2"/>
              </a:rPr>
              <a:t>3</a:t>
            </a:r>
            <a:r>
              <a:rPr lang="en-US" altLang="zh-CN" b="1" dirty="0"/>
              <a:t>,0) </a:t>
            </a:r>
            <a:r>
              <a:rPr lang="zh-CN" altLang="en-US" b="1" dirty="0">
                <a:latin typeface="楷体_GB2312" panose="02010609030101010101" pitchFamily="49" charset="-122"/>
              </a:rPr>
              <a:t>处</a:t>
            </a:r>
            <a:endParaRPr lang="zh-CN" altLang="en-US" b="1" dirty="0">
              <a:latin typeface="楷体_GB2312" panose="02010609030101010101" pitchFamily="49" charset="-122"/>
            </a:endParaRPr>
          </a:p>
        </p:txBody>
      </p:sp>
      <p:sp>
        <p:nvSpPr>
          <p:cNvPr id="26633" name="Text Box 1033"/>
          <p:cNvSpPr txBox="1">
            <a:spLocks noChangeArrowheads="1"/>
          </p:cNvSpPr>
          <p:nvPr/>
        </p:nvSpPr>
        <p:spPr bwMode="auto">
          <a:xfrm>
            <a:off x="8432800" y="2209881"/>
            <a:ext cx="2540000" cy="519113"/>
          </a:xfrm>
          <a:prstGeom prst="rect">
            <a:avLst/>
          </a:prstGeom>
          <a:noFill/>
          <a:ln w="9525">
            <a:noFill/>
            <a:miter lim="800000"/>
          </a:ln>
          <a:effectLst/>
        </p:spPr>
        <p:txBody>
          <a:bodyPr>
            <a:spAutoFit/>
          </a:bodyPr>
          <a:lstStyle/>
          <a:p>
            <a:pPr>
              <a:spcBef>
                <a:spcPct val="50000"/>
              </a:spcBef>
              <a:buFontTx/>
              <a:buNone/>
            </a:pPr>
            <a:r>
              <a:rPr lang="zh-CN" altLang="en-US" b="1" dirty="0">
                <a:latin typeface="楷体_GB2312" panose="02010609030101010101" pitchFamily="49" charset="-122"/>
              </a:rPr>
              <a:t>不是极值</a:t>
            </a:r>
            <a:r>
              <a:rPr lang="en-US" altLang="zh-CN" b="1" dirty="0">
                <a:latin typeface="楷体_GB2312" panose="02010609030101010101" pitchFamily="49" charset="-122"/>
              </a:rPr>
              <a:t>;</a:t>
            </a:r>
            <a:endParaRPr lang="en-US" altLang="zh-CN" b="1" dirty="0">
              <a:latin typeface="楷体_GB2312" panose="02010609030101010101" pitchFamily="49" charset="-122"/>
            </a:endParaRPr>
          </a:p>
        </p:txBody>
      </p:sp>
      <p:sp>
        <p:nvSpPr>
          <p:cNvPr id="26634" name="Text Box 1034"/>
          <p:cNvSpPr txBox="1">
            <a:spLocks noChangeArrowheads="1"/>
          </p:cNvSpPr>
          <p:nvPr/>
        </p:nvSpPr>
        <p:spPr bwMode="auto">
          <a:xfrm>
            <a:off x="1171848" y="2851231"/>
            <a:ext cx="3556000" cy="519113"/>
          </a:xfrm>
          <a:prstGeom prst="rect">
            <a:avLst/>
          </a:prstGeom>
          <a:noFill/>
          <a:ln w="9525">
            <a:noFill/>
            <a:miter lim="800000"/>
          </a:ln>
          <a:effectLst/>
        </p:spPr>
        <p:txBody>
          <a:bodyPr>
            <a:spAutoFit/>
          </a:bodyPr>
          <a:lstStyle/>
          <a:p>
            <a:pPr>
              <a:spcBef>
                <a:spcPct val="50000"/>
              </a:spcBef>
              <a:buFontTx/>
              <a:buNone/>
            </a:pPr>
            <a:r>
              <a:rPr lang="zh-CN" altLang="en-US" b="1" dirty="0">
                <a:latin typeface="楷体_GB2312" panose="02010609030101010101" pitchFamily="49" charset="-122"/>
              </a:rPr>
              <a:t>在点</a:t>
            </a:r>
            <a:r>
              <a:rPr lang="en-US" altLang="zh-CN" b="1" dirty="0"/>
              <a:t>(</a:t>
            </a:r>
            <a:r>
              <a:rPr lang="en-US" altLang="zh-CN" b="1" dirty="0">
                <a:sym typeface="Symbol" panose="05050102010706020507" pitchFamily="18" charset="2"/>
              </a:rPr>
              <a:t>3</a:t>
            </a:r>
            <a:r>
              <a:rPr lang="en-US" altLang="zh-CN" b="1" dirty="0"/>
              <a:t>,2) </a:t>
            </a:r>
            <a:r>
              <a:rPr lang="zh-CN" altLang="en-US" b="1" dirty="0">
                <a:latin typeface="楷体_GB2312" panose="02010609030101010101" pitchFamily="49" charset="-122"/>
              </a:rPr>
              <a:t>处</a:t>
            </a:r>
            <a:endParaRPr lang="zh-CN" altLang="en-US" b="1" dirty="0">
              <a:latin typeface="楷体_GB2312" panose="02010609030101010101" pitchFamily="49" charset="-122"/>
            </a:endParaRPr>
          </a:p>
        </p:txBody>
      </p:sp>
      <p:sp>
        <p:nvSpPr>
          <p:cNvPr id="26635" name="Text Box 1035"/>
          <p:cNvSpPr txBox="1">
            <a:spLocks noChangeArrowheads="1"/>
          </p:cNvSpPr>
          <p:nvPr/>
        </p:nvSpPr>
        <p:spPr bwMode="auto">
          <a:xfrm>
            <a:off x="5087888" y="4114809"/>
            <a:ext cx="2743200" cy="519113"/>
          </a:xfrm>
          <a:prstGeom prst="rect">
            <a:avLst/>
          </a:prstGeom>
          <a:noFill/>
          <a:ln w="9525">
            <a:noFill/>
            <a:miter lim="800000"/>
          </a:ln>
          <a:effectLst/>
        </p:spPr>
        <p:txBody>
          <a:bodyPr>
            <a:spAutoFit/>
          </a:bodyPr>
          <a:lstStyle/>
          <a:p>
            <a:pPr>
              <a:spcBef>
                <a:spcPct val="50000"/>
              </a:spcBef>
              <a:buFontTx/>
              <a:buNone/>
            </a:pPr>
            <a:r>
              <a:rPr lang="zh-CN" altLang="en-US" b="1" dirty="0">
                <a:latin typeface="楷体_GB2312" panose="02010609030101010101" pitchFamily="49" charset="-122"/>
              </a:rPr>
              <a:t>为极大值</a:t>
            </a:r>
            <a:r>
              <a:rPr lang="en-US" altLang="zh-CN" b="1" dirty="0">
                <a:latin typeface="楷体_GB2312" panose="02010609030101010101" pitchFamily="49" charset="-122"/>
              </a:rPr>
              <a:t>.</a:t>
            </a:r>
            <a:endParaRPr lang="en-US" altLang="zh-CN" b="1" dirty="0">
              <a:latin typeface="楷体_GB2312" panose="02010609030101010101" pitchFamily="49" charset="-122"/>
            </a:endParaRPr>
          </a:p>
        </p:txBody>
      </p:sp>
      <p:graphicFrame>
        <p:nvGraphicFramePr>
          <p:cNvPr id="69632" name="Object 1024"/>
          <p:cNvGraphicFramePr>
            <a:graphicFrameLocks noChangeAspect="1"/>
          </p:cNvGraphicFramePr>
          <p:nvPr/>
        </p:nvGraphicFramePr>
        <p:xfrm>
          <a:off x="1100668" y="5207000"/>
          <a:ext cx="3623733" cy="508000"/>
        </p:xfrm>
        <a:graphic>
          <a:graphicData uri="http://schemas.openxmlformats.org/presentationml/2006/ole">
            <mc:AlternateContent xmlns:mc="http://schemas.openxmlformats.org/markup-compatibility/2006">
              <mc:Choice xmlns:v="urn:schemas-microsoft-com:vml" Requires="v">
                <p:oleObj spid="_x0000_s127537" name="Equation" r:id="rId1" imgW="65227200" imgH="12192000" progId="Equation.3">
                  <p:embed/>
                </p:oleObj>
              </mc:Choice>
              <mc:Fallback>
                <p:oleObj name="Equation" r:id="rId1" imgW="65227200" imgH="12192000" progId="Equation.3">
                  <p:embed/>
                  <p:pic>
                    <p:nvPicPr>
                      <p:cNvPr id="0" name="Object 1024"/>
                      <p:cNvPicPr>
                        <a:picLocks noChangeAspect="1"/>
                      </p:cNvPicPr>
                      <p:nvPr/>
                    </p:nvPicPr>
                    <p:blipFill>
                      <a:blip r:embed="rId2"/>
                      <a:stretch>
                        <a:fillRect/>
                      </a:stretch>
                    </p:blipFill>
                    <p:spPr>
                      <a:xfrm>
                        <a:off x="1100668" y="5207000"/>
                        <a:ext cx="3623733" cy="508000"/>
                      </a:xfrm>
                      <a:prstGeom prst="rect">
                        <a:avLst/>
                      </a:prstGeom>
                      <a:noFill/>
                      <a:ln w="9525">
                        <a:noFill/>
                      </a:ln>
                    </p:spPr>
                  </p:pic>
                </p:oleObj>
              </mc:Fallback>
            </mc:AlternateContent>
          </a:graphicData>
        </a:graphic>
      </p:graphicFrame>
      <p:graphicFrame>
        <p:nvGraphicFramePr>
          <p:cNvPr id="69633" name="Object 1025"/>
          <p:cNvGraphicFramePr>
            <a:graphicFrameLocks noChangeAspect="1"/>
          </p:cNvGraphicFramePr>
          <p:nvPr/>
        </p:nvGraphicFramePr>
        <p:xfrm>
          <a:off x="4910668" y="5178425"/>
          <a:ext cx="2709333" cy="508000"/>
        </p:xfrm>
        <a:graphic>
          <a:graphicData uri="http://schemas.openxmlformats.org/presentationml/2006/ole">
            <mc:AlternateContent xmlns:mc="http://schemas.openxmlformats.org/markup-compatibility/2006">
              <mc:Choice xmlns:v="urn:schemas-microsoft-com:vml" Requires="v">
                <p:oleObj spid="_x0000_s127538" name="Equation" r:id="rId3" imgW="48768000" imgH="12192000" progId="Equation.3">
                  <p:embed/>
                </p:oleObj>
              </mc:Choice>
              <mc:Fallback>
                <p:oleObj name="Equation" r:id="rId3" imgW="48768000" imgH="12192000" progId="Equation.3">
                  <p:embed/>
                  <p:pic>
                    <p:nvPicPr>
                      <p:cNvPr id="0" name="Object 1025"/>
                      <p:cNvPicPr>
                        <a:picLocks noChangeAspect="1"/>
                      </p:cNvPicPr>
                      <p:nvPr/>
                    </p:nvPicPr>
                    <p:blipFill>
                      <a:blip r:embed="rId4"/>
                      <a:stretch>
                        <a:fillRect/>
                      </a:stretch>
                    </p:blipFill>
                    <p:spPr>
                      <a:xfrm>
                        <a:off x="4910668" y="5178425"/>
                        <a:ext cx="2709333" cy="508000"/>
                      </a:xfrm>
                      <a:prstGeom prst="rect">
                        <a:avLst/>
                      </a:prstGeom>
                      <a:noFill/>
                      <a:ln w="9525">
                        <a:noFill/>
                      </a:ln>
                    </p:spPr>
                  </p:pic>
                </p:oleObj>
              </mc:Fallback>
            </mc:AlternateContent>
          </a:graphicData>
        </a:graphic>
      </p:graphicFrame>
      <p:graphicFrame>
        <p:nvGraphicFramePr>
          <p:cNvPr id="69634" name="Object 1026"/>
          <p:cNvGraphicFramePr>
            <a:graphicFrameLocks noChangeAspect="1"/>
          </p:cNvGraphicFramePr>
          <p:nvPr/>
        </p:nvGraphicFramePr>
        <p:xfrm>
          <a:off x="7772400" y="5105400"/>
          <a:ext cx="3810000" cy="508000"/>
        </p:xfrm>
        <a:graphic>
          <a:graphicData uri="http://schemas.openxmlformats.org/presentationml/2006/ole">
            <mc:AlternateContent xmlns:mc="http://schemas.openxmlformats.org/markup-compatibility/2006">
              <mc:Choice xmlns:v="urn:schemas-microsoft-com:vml" Requires="v">
                <p:oleObj spid="_x0000_s127539" name="Equation" r:id="rId5" imgW="68580000" imgH="12192000" progId="Equation.3">
                  <p:embed/>
                </p:oleObj>
              </mc:Choice>
              <mc:Fallback>
                <p:oleObj name="Equation" r:id="rId5" imgW="68580000" imgH="12192000" progId="Equation.3">
                  <p:embed/>
                  <p:pic>
                    <p:nvPicPr>
                      <p:cNvPr id="0" name="Object 1026"/>
                      <p:cNvPicPr>
                        <a:picLocks noChangeAspect="1"/>
                      </p:cNvPicPr>
                      <p:nvPr/>
                    </p:nvPicPr>
                    <p:blipFill>
                      <a:blip r:embed="rId6"/>
                      <a:stretch>
                        <a:fillRect/>
                      </a:stretch>
                    </p:blipFill>
                    <p:spPr>
                      <a:xfrm>
                        <a:off x="7772400" y="5105400"/>
                        <a:ext cx="3810000" cy="508000"/>
                      </a:xfrm>
                      <a:prstGeom prst="rect">
                        <a:avLst/>
                      </a:prstGeom>
                      <a:noFill/>
                      <a:ln w="9525">
                        <a:noFill/>
                      </a:ln>
                    </p:spPr>
                  </p:pic>
                </p:oleObj>
              </mc:Fallback>
            </mc:AlternateContent>
          </a:graphicData>
        </a:graphic>
      </p:graphicFrame>
      <p:graphicFrame>
        <p:nvGraphicFramePr>
          <p:cNvPr id="69635" name="Object 1027"/>
          <p:cNvGraphicFramePr>
            <a:graphicFrameLocks noChangeAspect="1"/>
          </p:cNvGraphicFramePr>
          <p:nvPr/>
        </p:nvGraphicFramePr>
        <p:xfrm>
          <a:off x="3759200" y="1720850"/>
          <a:ext cx="1794933" cy="393700"/>
        </p:xfrm>
        <a:graphic>
          <a:graphicData uri="http://schemas.openxmlformats.org/presentationml/2006/ole">
            <mc:AlternateContent xmlns:mc="http://schemas.openxmlformats.org/markup-compatibility/2006">
              <mc:Choice xmlns:v="urn:schemas-microsoft-com:vml" Requires="v">
                <p:oleObj spid="_x0000_s127540" name="Equation" r:id="rId7" imgW="32308800" imgH="9448800" progId="Equation.3">
                  <p:embed/>
                </p:oleObj>
              </mc:Choice>
              <mc:Fallback>
                <p:oleObj name="Equation" r:id="rId7" imgW="32308800" imgH="9448800" progId="Equation.3">
                  <p:embed/>
                  <p:pic>
                    <p:nvPicPr>
                      <p:cNvPr id="0" name="Object 1027"/>
                      <p:cNvPicPr>
                        <a:picLocks noChangeAspect="1"/>
                      </p:cNvPicPr>
                      <p:nvPr/>
                    </p:nvPicPr>
                    <p:blipFill>
                      <a:blip r:embed="rId8">
                        <a:biLevel thresh="50000"/>
                        <a:grayscl/>
                      </a:blip>
                      <a:stretch>
                        <a:fillRect/>
                      </a:stretch>
                    </p:blipFill>
                    <p:spPr>
                      <a:xfrm>
                        <a:off x="3759200" y="1720850"/>
                        <a:ext cx="1794933" cy="393700"/>
                      </a:xfrm>
                      <a:prstGeom prst="rect">
                        <a:avLst/>
                      </a:prstGeom>
                      <a:noFill/>
                      <a:ln w="9525">
                        <a:noFill/>
                      </a:ln>
                    </p:spPr>
                  </p:pic>
                </p:oleObj>
              </mc:Fallback>
            </mc:AlternateContent>
          </a:graphicData>
        </a:graphic>
      </p:graphicFrame>
      <p:graphicFrame>
        <p:nvGraphicFramePr>
          <p:cNvPr id="69636" name="Object 1028"/>
          <p:cNvGraphicFramePr>
            <a:graphicFrameLocks noChangeAspect="1"/>
          </p:cNvGraphicFramePr>
          <p:nvPr/>
        </p:nvGraphicFramePr>
        <p:xfrm>
          <a:off x="5689600" y="1720850"/>
          <a:ext cx="1270000" cy="393700"/>
        </p:xfrm>
        <a:graphic>
          <a:graphicData uri="http://schemas.openxmlformats.org/presentationml/2006/ole">
            <mc:AlternateContent xmlns:mc="http://schemas.openxmlformats.org/markup-compatibility/2006">
              <mc:Choice xmlns:v="urn:schemas-microsoft-com:vml" Requires="v">
                <p:oleObj spid="_x0000_s127541" name="Equation" r:id="rId9" imgW="22860000" imgH="9448800" progId="Equation.3">
                  <p:embed/>
                </p:oleObj>
              </mc:Choice>
              <mc:Fallback>
                <p:oleObj name="Equation" r:id="rId9" imgW="22860000" imgH="9448800" progId="Equation.3">
                  <p:embed/>
                  <p:pic>
                    <p:nvPicPr>
                      <p:cNvPr id="0" name="Object 1028"/>
                      <p:cNvPicPr>
                        <a:picLocks noChangeAspect="1"/>
                      </p:cNvPicPr>
                      <p:nvPr/>
                    </p:nvPicPr>
                    <p:blipFill>
                      <a:blip r:embed="rId10">
                        <a:biLevel thresh="50000"/>
                        <a:grayscl/>
                      </a:blip>
                      <a:stretch>
                        <a:fillRect/>
                      </a:stretch>
                    </p:blipFill>
                    <p:spPr>
                      <a:xfrm>
                        <a:off x="5689600" y="1720850"/>
                        <a:ext cx="1270000" cy="393700"/>
                      </a:xfrm>
                      <a:prstGeom prst="rect">
                        <a:avLst/>
                      </a:prstGeom>
                      <a:noFill/>
                      <a:ln w="9525">
                        <a:noFill/>
                      </a:ln>
                    </p:spPr>
                  </p:pic>
                </p:oleObj>
              </mc:Fallback>
            </mc:AlternateContent>
          </a:graphicData>
        </a:graphic>
      </p:graphicFrame>
      <p:graphicFrame>
        <p:nvGraphicFramePr>
          <p:cNvPr id="69637" name="Object 1029"/>
          <p:cNvGraphicFramePr>
            <a:graphicFrameLocks noChangeAspect="1"/>
          </p:cNvGraphicFramePr>
          <p:nvPr/>
        </p:nvGraphicFramePr>
        <p:xfrm>
          <a:off x="7112000" y="1720850"/>
          <a:ext cx="1286933" cy="393700"/>
        </p:xfrm>
        <a:graphic>
          <a:graphicData uri="http://schemas.openxmlformats.org/presentationml/2006/ole">
            <mc:AlternateContent xmlns:mc="http://schemas.openxmlformats.org/markup-compatibility/2006">
              <mc:Choice xmlns:v="urn:schemas-microsoft-com:vml" Requires="v">
                <p:oleObj spid="_x0000_s127542" name="Equation" r:id="rId11" imgW="23164800" imgH="9448800" progId="Equation.3">
                  <p:embed/>
                </p:oleObj>
              </mc:Choice>
              <mc:Fallback>
                <p:oleObj name="Equation" r:id="rId11" imgW="23164800" imgH="9448800" progId="Equation.3">
                  <p:embed/>
                  <p:pic>
                    <p:nvPicPr>
                      <p:cNvPr id="0" name="Object 1029"/>
                      <p:cNvPicPr>
                        <a:picLocks noChangeAspect="1"/>
                      </p:cNvPicPr>
                      <p:nvPr/>
                    </p:nvPicPr>
                    <p:blipFill>
                      <a:blip r:embed="rId12">
                        <a:biLevel thresh="50000"/>
                        <a:grayscl/>
                      </a:blip>
                      <a:stretch>
                        <a:fillRect/>
                      </a:stretch>
                    </p:blipFill>
                    <p:spPr>
                      <a:xfrm>
                        <a:off x="7112000" y="1720850"/>
                        <a:ext cx="1286933" cy="393700"/>
                      </a:xfrm>
                      <a:prstGeom prst="rect">
                        <a:avLst/>
                      </a:prstGeom>
                      <a:noFill/>
                      <a:ln w="9525">
                        <a:noFill/>
                      </a:ln>
                    </p:spPr>
                  </p:pic>
                </p:oleObj>
              </mc:Fallback>
            </mc:AlternateContent>
          </a:graphicData>
        </a:graphic>
      </p:graphicFrame>
      <p:graphicFrame>
        <p:nvGraphicFramePr>
          <p:cNvPr id="69638" name="Object 1030"/>
          <p:cNvGraphicFramePr>
            <a:graphicFrameLocks noChangeAspect="1"/>
          </p:cNvGraphicFramePr>
          <p:nvPr/>
        </p:nvGraphicFramePr>
        <p:xfrm>
          <a:off x="1727201" y="2286000"/>
          <a:ext cx="4555067" cy="520700"/>
        </p:xfrm>
        <a:graphic>
          <a:graphicData uri="http://schemas.openxmlformats.org/presentationml/2006/ole">
            <mc:AlternateContent xmlns:mc="http://schemas.openxmlformats.org/markup-compatibility/2006">
              <mc:Choice xmlns:v="urn:schemas-microsoft-com:vml" Requires="v">
                <p:oleObj spid="_x0000_s127543" name="Equation" r:id="rId13" imgW="81991200" imgH="12496800" progId="Equation.3">
                  <p:embed/>
                </p:oleObj>
              </mc:Choice>
              <mc:Fallback>
                <p:oleObj name="Equation" r:id="rId13" imgW="81991200" imgH="12496800" progId="Equation.3">
                  <p:embed/>
                  <p:pic>
                    <p:nvPicPr>
                      <p:cNvPr id="0" name="Object 1030"/>
                      <p:cNvPicPr>
                        <a:picLocks noChangeAspect="1"/>
                      </p:cNvPicPr>
                      <p:nvPr/>
                    </p:nvPicPr>
                    <p:blipFill>
                      <a:blip r:embed="rId14"/>
                      <a:stretch>
                        <a:fillRect/>
                      </a:stretch>
                    </p:blipFill>
                    <p:spPr>
                      <a:xfrm>
                        <a:off x="1727201" y="2286000"/>
                        <a:ext cx="4555067" cy="520700"/>
                      </a:xfrm>
                      <a:prstGeom prst="rect">
                        <a:avLst/>
                      </a:prstGeom>
                      <a:noFill/>
                      <a:ln w="9525">
                        <a:noFill/>
                      </a:ln>
                    </p:spPr>
                  </p:pic>
                </p:oleObj>
              </mc:Fallback>
            </mc:AlternateContent>
          </a:graphicData>
        </a:graphic>
      </p:graphicFrame>
      <p:graphicFrame>
        <p:nvGraphicFramePr>
          <p:cNvPr id="69639" name="Object 1031"/>
          <p:cNvGraphicFramePr>
            <a:graphicFrameLocks noChangeAspect="1"/>
          </p:cNvGraphicFramePr>
          <p:nvPr/>
        </p:nvGraphicFramePr>
        <p:xfrm>
          <a:off x="6451600" y="2336800"/>
          <a:ext cx="2082800" cy="406400"/>
        </p:xfrm>
        <a:graphic>
          <a:graphicData uri="http://schemas.openxmlformats.org/presentationml/2006/ole">
            <mc:AlternateContent xmlns:mc="http://schemas.openxmlformats.org/markup-compatibility/2006">
              <mc:Choice xmlns:v="urn:schemas-microsoft-com:vml" Requires="v">
                <p:oleObj spid="_x0000_s127544" name="Equation" r:id="rId15" imgW="37490400" imgH="9753600" progId="Equation.3">
                  <p:embed/>
                </p:oleObj>
              </mc:Choice>
              <mc:Fallback>
                <p:oleObj name="Equation" r:id="rId15" imgW="37490400" imgH="9753600" progId="Equation.3">
                  <p:embed/>
                  <p:pic>
                    <p:nvPicPr>
                      <p:cNvPr id="0" name="Object 1031"/>
                      <p:cNvPicPr>
                        <a:picLocks noChangeAspect="1"/>
                      </p:cNvPicPr>
                      <p:nvPr/>
                    </p:nvPicPr>
                    <p:blipFill>
                      <a:blip r:embed="rId16">
                        <a:biLevel thresh="50000"/>
                        <a:grayscl/>
                      </a:blip>
                      <a:stretch>
                        <a:fillRect/>
                      </a:stretch>
                    </p:blipFill>
                    <p:spPr>
                      <a:xfrm>
                        <a:off x="6451600" y="2336800"/>
                        <a:ext cx="2082800" cy="406400"/>
                      </a:xfrm>
                      <a:prstGeom prst="rect">
                        <a:avLst/>
                      </a:prstGeom>
                      <a:noFill/>
                      <a:ln w="9525">
                        <a:noFill/>
                      </a:ln>
                    </p:spPr>
                  </p:pic>
                </p:oleObj>
              </mc:Fallback>
            </mc:AlternateContent>
          </a:graphicData>
        </a:graphic>
      </p:graphicFrame>
      <p:graphicFrame>
        <p:nvGraphicFramePr>
          <p:cNvPr id="69640" name="Object 1032"/>
          <p:cNvGraphicFramePr>
            <a:graphicFrameLocks noChangeAspect="1"/>
          </p:cNvGraphicFramePr>
          <p:nvPr/>
        </p:nvGraphicFramePr>
        <p:xfrm>
          <a:off x="3860800" y="2971800"/>
          <a:ext cx="4876800" cy="393700"/>
        </p:xfrm>
        <a:graphic>
          <a:graphicData uri="http://schemas.openxmlformats.org/presentationml/2006/ole">
            <mc:AlternateContent xmlns:mc="http://schemas.openxmlformats.org/markup-compatibility/2006">
              <mc:Choice xmlns:v="urn:schemas-microsoft-com:vml" Requires="v">
                <p:oleObj spid="_x0000_s127545" name="Equation" r:id="rId17" imgW="87782400" imgH="9448800" progId="Equation.3">
                  <p:embed/>
                </p:oleObj>
              </mc:Choice>
              <mc:Fallback>
                <p:oleObj name="Equation" r:id="rId17" imgW="87782400" imgH="9448800" progId="Equation.3">
                  <p:embed/>
                  <p:pic>
                    <p:nvPicPr>
                      <p:cNvPr id="0" name="Object 1032"/>
                      <p:cNvPicPr>
                        <a:picLocks noChangeAspect="1"/>
                      </p:cNvPicPr>
                      <p:nvPr/>
                    </p:nvPicPr>
                    <p:blipFill>
                      <a:blip r:embed="rId18">
                        <a:biLevel thresh="50000"/>
                        <a:grayscl/>
                      </a:blip>
                      <a:stretch>
                        <a:fillRect/>
                      </a:stretch>
                    </p:blipFill>
                    <p:spPr>
                      <a:xfrm>
                        <a:off x="3860800" y="2971800"/>
                        <a:ext cx="4876800" cy="393700"/>
                      </a:xfrm>
                      <a:prstGeom prst="rect">
                        <a:avLst/>
                      </a:prstGeom>
                      <a:noFill/>
                      <a:ln w="9525">
                        <a:noFill/>
                      </a:ln>
                    </p:spPr>
                  </p:pic>
                </p:oleObj>
              </mc:Fallback>
            </mc:AlternateContent>
          </a:graphicData>
        </a:graphic>
      </p:graphicFrame>
      <p:graphicFrame>
        <p:nvGraphicFramePr>
          <p:cNvPr id="69641" name="Object 1033"/>
          <p:cNvGraphicFramePr>
            <a:graphicFrameLocks noChangeAspect="1"/>
          </p:cNvGraphicFramePr>
          <p:nvPr/>
        </p:nvGraphicFramePr>
        <p:xfrm>
          <a:off x="1991545" y="4241800"/>
          <a:ext cx="3031067" cy="406400"/>
        </p:xfrm>
        <a:graphic>
          <a:graphicData uri="http://schemas.openxmlformats.org/presentationml/2006/ole">
            <mc:AlternateContent xmlns:mc="http://schemas.openxmlformats.org/markup-compatibility/2006">
              <mc:Choice xmlns:v="urn:schemas-microsoft-com:vml" Requires="v">
                <p:oleObj spid="_x0000_s127546" name="Equation" r:id="rId19" imgW="54559200" imgH="9753600" progId="Equation.3">
                  <p:embed/>
                </p:oleObj>
              </mc:Choice>
              <mc:Fallback>
                <p:oleObj name="Equation" r:id="rId19" imgW="54559200" imgH="9753600" progId="Equation.3">
                  <p:embed/>
                  <p:pic>
                    <p:nvPicPr>
                      <p:cNvPr id="0" name="Object 1033"/>
                      <p:cNvPicPr>
                        <a:picLocks noChangeAspect="1"/>
                      </p:cNvPicPr>
                      <p:nvPr/>
                    </p:nvPicPr>
                    <p:blipFill>
                      <a:blip r:embed="rId20">
                        <a:biLevel thresh="50000"/>
                        <a:grayscl/>
                      </a:blip>
                      <a:stretch>
                        <a:fillRect/>
                      </a:stretch>
                    </p:blipFill>
                    <p:spPr>
                      <a:xfrm>
                        <a:off x="1991545" y="4241800"/>
                        <a:ext cx="3031067" cy="406400"/>
                      </a:xfrm>
                      <a:prstGeom prst="rect">
                        <a:avLst/>
                      </a:prstGeom>
                      <a:noFill/>
                      <a:ln w="9525">
                        <a:noFill/>
                      </a:ln>
                    </p:spPr>
                  </p:pic>
                </p:oleObj>
              </mc:Fallback>
            </mc:AlternateContent>
          </a:graphicData>
        </a:graphic>
      </p:graphicFrame>
      <p:graphicFrame>
        <p:nvGraphicFramePr>
          <p:cNvPr id="69642" name="Object 1034"/>
          <p:cNvGraphicFramePr>
            <a:graphicFrameLocks noChangeAspect="1"/>
          </p:cNvGraphicFramePr>
          <p:nvPr/>
        </p:nvGraphicFramePr>
        <p:xfrm>
          <a:off x="1727200" y="3505200"/>
          <a:ext cx="5181600" cy="520700"/>
        </p:xfrm>
        <a:graphic>
          <a:graphicData uri="http://schemas.openxmlformats.org/presentationml/2006/ole">
            <mc:AlternateContent xmlns:mc="http://schemas.openxmlformats.org/markup-compatibility/2006">
              <mc:Choice xmlns:v="urn:schemas-microsoft-com:vml" Requires="v">
                <p:oleObj spid="_x0000_s127547" name="Equation" r:id="rId21" imgW="93268800" imgH="12496800" progId="Equation.3">
                  <p:embed/>
                </p:oleObj>
              </mc:Choice>
              <mc:Fallback>
                <p:oleObj name="Equation" r:id="rId21" imgW="93268800" imgH="12496800" progId="Equation.3">
                  <p:embed/>
                  <p:pic>
                    <p:nvPicPr>
                      <p:cNvPr id="0" name="Object 1034"/>
                      <p:cNvPicPr>
                        <a:picLocks noChangeAspect="1"/>
                      </p:cNvPicPr>
                      <p:nvPr/>
                    </p:nvPicPr>
                    <p:blipFill>
                      <a:blip r:embed="rId22"/>
                      <a:stretch>
                        <a:fillRect/>
                      </a:stretch>
                    </p:blipFill>
                    <p:spPr>
                      <a:xfrm>
                        <a:off x="1727200" y="3505200"/>
                        <a:ext cx="5181600" cy="520700"/>
                      </a:xfrm>
                      <a:prstGeom prst="rect">
                        <a:avLst/>
                      </a:prstGeom>
                      <a:noFill/>
                      <a:ln w="9525">
                        <a:noFill/>
                      </a:ln>
                    </p:spPr>
                  </p:pic>
                </p:oleObj>
              </mc:Fallback>
            </mc:AlternateContent>
          </a:graphicData>
        </a:graphic>
      </p:graphicFrame>
      <p:graphicFrame>
        <p:nvGraphicFramePr>
          <p:cNvPr id="69643" name="Object 1035"/>
          <p:cNvGraphicFramePr>
            <a:graphicFrameLocks noChangeAspect="1"/>
          </p:cNvGraphicFramePr>
          <p:nvPr/>
        </p:nvGraphicFramePr>
        <p:xfrm>
          <a:off x="7010400" y="3616325"/>
          <a:ext cx="1270000" cy="393700"/>
        </p:xfrm>
        <a:graphic>
          <a:graphicData uri="http://schemas.openxmlformats.org/presentationml/2006/ole">
            <mc:AlternateContent xmlns:mc="http://schemas.openxmlformats.org/markup-compatibility/2006">
              <mc:Choice xmlns:v="urn:schemas-microsoft-com:vml" Requires="v">
                <p:oleObj spid="_x0000_s127548" name="Microsoft 公式 3.0" r:id="rId23" imgW="22860000" imgH="9448800" progId="Equation.3">
                  <p:embed/>
                </p:oleObj>
              </mc:Choice>
              <mc:Fallback>
                <p:oleObj name="Microsoft 公式 3.0" r:id="rId23" imgW="22860000" imgH="9448800" progId="Equation.3">
                  <p:embed/>
                  <p:pic>
                    <p:nvPicPr>
                      <p:cNvPr id="0" name="Object 1035"/>
                      <p:cNvPicPr>
                        <a:picLocks noChangeAspect="1"/>
                      </p:cNvPicPr>
                      <p:nvPr/>
                    </p:nvPicPr>
                    <p:blipFill>
                      <a:blip r:embed="rId24"/>
                      <a:stretch>
                        <a:fillRect/>
                      </a:stretch>
                    </p:blipFill>
                    <p:spPr>
                      <a:xfrm>
                        <a:off x="7010400" y="3616325"/>
                        <a:ext cx="1270000" cy="393700"/>
                      </a:xfrm>
                      <a:prstGeom prst="rect">
                        <a:avLst/>
                      </a:prstGeom>
                      <a:noFill/>
                      <a:ln w="9525">
                        <a:noFill/>
                      </a:ln>
                    </p:spPr>
                  </p:pic>
                </p:oleObj>
              </mc:Fallback>
            </mc:AlternateContent>
          </a:graphicData>
        </a:graphic>
      </p:graphicFrame>
      <p:sp>
        <p:nvSpPr>
          <p:cNvPr id="26677" name="Text Box 1077"/>
          <p:cNvSpPr txBox="1">
            <a:spLocks noChangeArrowheads="1"/>
          </p:cNvSpPr>
          <p:nvPr/>
        </p:nvSpPr>
        <p:spPr bwMode="auto">
          <a:xfrm>
            <a:off x="1129184" y="457205"/>
            <a:ext cx="3022600" cy="519113"/>
          </a:xfrm>
          <a:prstGeom prst="rect">
            <a:avLst/>
          </a:prstGeom>
          <a:noFill/>
          <a:ln w="9525">
            <a:noFill/>
            <a:miter lim="800000"/>
          </a:ln>
          <a:effectLst/>
        </p:spPr>
        <p:txBody>
          <a:bodyPr>
            <a:spAutoFit/>
          </a:bodyPr>
          <a:lstStyle/>
          <a:p>
            <a:pPr>
              <a:spcBef>
                <a:spcPct val="50000"/>
              </a:spcBef>
              <a:buFontTx/>
              <a:buNone/>
            </a:pPr>
            <a:r>
              <a:rPr lang="zh-CN" altLang="en-US" b="1" dirty="0">
                <a:latin typeface="楷体_GB2312" panose="02010609030101010101" pitchFamily="49" charset="-122"/>
              </a:rPr>
              <a:t>在点</a:t>
            </a:r>
            <a:r>
              <a:rPr lang="en-US" altLang="zh-CN" b="1" dirty="0"/>
              <a:t>(1,2) </a:t>
            </a:r>
            <a:r>
              <a:rPr lang="zh-CN" altLang="en-US" b="1" dirty="0">
                <a:latin typeface="楷体_GB2312" panose="02010609030101010101" pitchFamily="49" charset="-122"/>
              </a:rPr>
              <a:t>处</a:t>
            </a:r>
            <a:endParaRPr lang="zh-CN" altLang="en-US" b="1" dirty="0">
              <a:latin typeface="楷体_GB2312" panose="02010609030101010101" pitchFamily="49" charset="-122"/>
            </a:endParaRPr>
          </a:p>
        </p:txBody>
      </p:sp>
      <p:sp>
        <p:nvSpPr>
          <p:cNvPr id="26678" name="Text Box 1078"/>
          <p:cNvSpPr txBox="1">
            <a:spLocks noChangeArrowheads="1"/>
          </p:cNvSpPr>
          <p:nvPr/>
        </p:nvSpPr>
        <p:spPr bwMode="auto">
          <a:xfrm>
            <a:off x="8492067" y="990602"/>
            <a:ext cx="2743200" cy="519113"/>
          </a:xfrm>
          <a:prstGeom prst="rect">
            <a:avLst/>
          </a:prstGeom>
          <a:noFill/>
          <a:ln w="9525">
            <a:noFill/>
            <a:miter lim="800000"/>
          </a:ln>
          <a:effectLst/>
        </p:spPr>
        <p:txBody>
          <a:bodyPr>
            <a:spAutoFit/>
          </a:bodyPr>
          <a:lstStyle/>
          <a:p>
            <a:pPr>
              <a:spcBef>
                <a:spcPct val="50000"/>
              </a:spcBef>
              <a:buFontTx/>
              <a:buNone/>
            </a:pPr>
            <a:r>
              <a:rPr lang="zh-CN" altLang="en-US" b="1" dirty="0">
                <a:latin typeface="楷体_GB2312" panose="02010609030101010101" pitchFamily="49" charset="-122"/>
              </a:rPr>
              <a:t>不是极值</a:t>
            </a:r>
            <a:r>
              <a:rPr lang="en-US" altLang="zh-CN" b="1" dirty="0">
                <a:latin typeface="楷体_GB2312" panose="02010609030101010101" pitchFamily="49" charset="-122"/>
              </a:rPr>
              <a:t>;</a:t>
            </a:r>
            <a:endParaRPr lang="en-US" altLang="zh-CN" b="1" dirty="0">
              <a:latin typeface="楷体_GB2312" panose="02010609030101010101" pitchFamily="49" charset="-122"/>
            </a:endParaRPr>
          </a:p>
        </p:txBody>
      </p:sp>
      <p:graphicFrame>
        <p:nvGraphicFramePr>
          <p:cNvPr id="69644" name="Object 1036"/>
          <p:cNvGraphicFramePr>
            <a:graphicFrameLocks noChangeAspect="1"/>
          </p:cNvGraphicFramePr>
          <p:nvPr/>
        </p:nvGraphicFramePr>
        <p:xfrm>
          <a:off x="3632200" y="571500"/>
          <a:ext cx="4267200" cy="393700"/>
        </p:xfrm>
        <a:graphic>
          <a:graphicData uri="http://schemas.openxmlformats.org/presentationml/2006/ole">
            <mc:AlternateContent xmlns:mc="http://schemas.openxmlformats.org/markup-compatibility/2006">
              <mc:Choice xmlns:v="urn:schemas-microsoft-com:vml" Requires="v">
                <p:oleObj spid="_x0000_s127549" name="Equation" r:id="rId25" imgW="76809600" imgH="9448800" progId="Equation.3">
                  <p:embed/>
                </p:oleObj>
              </mc:Choice>
              <mc:Fallback>
                <p:oleObj name="Equation" r:id="rId25" imgW="76809600" imgH="9448800" progId="Equation.3">
                  <p:embed/>
                  <p:pic>
                    <p:nvPicPr>
                      <p:cNvPr id="0" name="Object 1036"/>
                      <p:cNvPicPr>
                        <a:picLocks noChangeAspect="1"/>
                      </p:cNvPicPr>
                      <p:nvPr/>
                    </p:nvPicPr>
                    <p:blipFill>
                      <a:blip r:embed="rId26">
                        <a:biLevel thresh="50000"/>
                        <a:grayscl/>
                      </a:blip>
                      <a:stretch>
                        <a:fillRect/>
                      </a:stretch>
                    </p:blipFill>
                    <p:spPr>
                      <a:xfrm>
                        <a:off x="3632200" y="571500"/>
                        <a:ext cx="4267200" cy="393700"/>
                      </a:xfrm>
                      <a:prstGeom prst="rect">
                        <a:avLst/>
                      </a:prstGeom>
                      <a:noFill/>
                      <a:ln w="9525">
                        <a:noFill/>
                      </a:ln>
                    </p:spPr>
                  </p:pic>
                </p:oleObj>
              </mc:Fallback>
            </mc:AlternateContent>
          </a:graphicData>
        </a:graphic>
      </p:graphicFrame>
      <p:graphicFrame>
        <p:nvGraphicFramePr>
          <p:cNvPr id="69645" name="Object 1037"/>
          <p:cNvGraphicFramePr>
            <a:graphicFrameLocks noChangeAspect="1"/>
          </p:cNvGraphicFramePr>
          <p:nvPr/>
        </p:nvGraphicFramePr>
        <p:xfrm>
          <a:off x="6807200" y="1082675"/>
          <a:ext cx="1761067" cy="406400"/>
        </p:xfrm>
        <a:graphic>
          <a:graphicData uri="http://schemas.openxmlformats.org/presentationml/2006/ole">
            <mc:AlternateContent xmlns:mc="http://schemas.openxmlformats.org/markup-compatibility/2006">
              <mc:Choice xmlns:v="urn:schemas-microsoft-com:vml" Requires="v">
                <p:oleObj spid="_x0000_s127550" name="Equation" r:id="rId27" imgW="31699200" imgH="9753600" progId="Equation.3">
                  <p:embed/>
                </p:oleObj>
              </mc:Choice>
              <mc:Fallback>
                <p:oleObj name="Equation" r:id="rId27" imgW="31699200" imgH="9753600" progId="Equation.3">
                  <p:embed/>
                  <p:pic>
                    <p:nvPicPr>
                      <p:cNvPr id="0" name="Object 1037"/>
                      <p:cNvPicPr>
                        <a:picLocks noChangeAspect="1"/>
                      </p:cNvPicPr>
                      <p:nvPr/>
                    </p:nvPicPr>
                    <p:blipFill>
                      <a:blip r:embed="rId28">
                        <a:biLevel thresh="50000"/>
                        <a:grayscl/>
                      </a:blip>
                      <a:stretch>
                        <a:fillRect/>
                      </a:stretch>
                    </p:blipFill>
                    <p:spPr>
                      <a:xfrm>
                        <a:off x="6807200" y="1082675"/>
                        <a:ext cx="1761067" cy="406400"/>
                      </a:xfrm>
                      <a:prstGeom prst="rect">
                        <a:avLst/>
                      </a:prstGeom>
                      <a:noFill/>
                      <a:ln w="9525">
                        <a:noFill/>
                      </a:ln>
                    </p:spPr>
                  </p:pic>
                </p:oleObj>
              </mc:Fallback>
            </mc:AlternateContent>
          </a:graphicData>
        </a:graphic>
      </p:graphicFrame>
      <p:graphicFrame>
        <p:nvGraphicFramePr>
          <p:cNvPr id="69646" name="Object 1038"/>
          <p:cNvGraphicFramePr>
            <a:graphicFrameLocks noChangeAspect="1"/>
          </p:cNvGraphicFramePr>
          <p:nvPr/>
        </p:nvGraphicFramePr>
        <p:xfrm>
          <a:off x="1828800" y="1003300"/>
          <a:ext cx="4842933" cy="520700"/>
        </p:xfrm>
        <a:graphic>
          <a:graphicData uri="http://schemas.openxmlformats.org/presentationml/2006/ole">
            <mc:AlternateContent xmlns:mc="http://schemas.openxmlformats.org/markup-compatibility/2006">
              <mc:Choice xmlns:v="urn:schemas-microsoft-com:vml" Requires="v">
                <p:oleObj spid="_x0000_s127551" name="Equation" r:id="rId29" imgW="87172800" imgH="12496800" progId="Equation.3">
                  <p:embed/>
                </p:oleObj>
              </mc:Choice>
              <mc:Fallback>
                <p:oleObj name="Equation" r:id="rId29" imgW="87172800" imgH="12496800" progId="Equation.3">
                  <p:embed/>
                  <p:pic>
                    <p:nvPicPr>
                      <p:cNvPr id="0" name="Object 1038"/>
                      <p:cNvPicPr>
                        <a:picLocks noChangeAspect="1"/>
                      </p:cNvPicPr>
                      <p:nvPr/>
                    </p:nvPicPr>
                    <p:blipFill>
                      <a:blip r:embed="rId30"/>
                      <a:stretch>
                        <a:fillRect/>
                      </a:stretch>
                    </p:blipFill>
                    <p:spPr>
                      <a:xfrm>
                        <a:off x="1828800" y="1003300"/>
                        <a:ext cx="4842933" cy="520700"/>
                      </a:xfrm>
                      <a:prstGeom prst="rect">
                        <a:avLst/>
                      </a:prstGeom>
                      <a:noFill/>
                      <a:ln w="9525">
                        <a:noFill/>
                      </a:ln>
                    </p:spPr>
                  </p:pic>
                </p:oleObj>
              </mc:Fallback>
            </mc:AlternateContent>
          </a:graphicData>
        </a:graphic>
      </p:graphicFrame>
      <p:graphicFrame>
        <p:nvGraphicFramePr>
          <p:cNvPr id="69647" name="Object 1039"/>
          <p:cNvGraphicFramePr>
            <a:graphicFrameLocks noChangeAspect="1"/>
          </p:cNvGraphicFramePr>
          <p:nvPr/>
        </p:nvGraphicFramePr>
        <p:xfrm>
          <a:off x="2540000" y="5715000"/>
          <a:ext cx="569384" cy="463550"/>
        </p:xfrm>
        <a:graphic>
          <a:graphicData uri="http://schemas.openxmlformats.org/presentationml/2006/ole">
            <mc:AlternateContent xmlns:mc="http://schemas.openxmlformats.org/markup-compatibility/2006">
              <mc:Choice xmlns:v="urn:schemas-microsoft-com:vml" Requires="v">
                <p:oleObj spid="_x0000_s127552" name="公式" r:id="rId31" imgW="3657600" imgH="3962400" progId="Equation.3">
                  <p:embed/>
                </p:oleObj>
              </mc:Choice>
              <mc:Fallback>
                <p:oleObj name="公式" r:id="rId31" imgW="3657600" imgH="3962400" progId="Equation.3">
                  <p:embed/>
                  <p:pic>
                    <p:nvPicPr>
                      <p:cNvPr id="0" name="Object 1039"/>
                      <p:cNvPicPr>
                        <a:picLocks noChangeAspect="1"/>
                      </p:cNvPicPr>
                      <p:nvPr/>
                    </p:nvPicPr>
                    <p:blipFill>
                      <a:blip r:embed="rId32"/>
                      <a:stretch>
                        <a:fillRect/>
                      </a:stretch>
                    </p:blipFill>
                    <p:spPr>
                      <a:xfrm>
                        <a:off x="2540000" y="5715000"/>
                        <a:ext cx="569384" cy="463550"/>
                      </a:xfrm>
                      <a:prstGeom prst="rect">
                        <a:avLst/>
                      </a:prstGeom>
                      <a:solidFill>
                        <a:srgbClr val="0033CC"/>
                      </a:solidFill>
                      <a:ln w="9525" cap="flat" cmpd="sng">
                        <a:solidFill>
                          <a:srgbClr val="333399"/>
                        </a:solidFill>
                        <a:prstDash val="solid"/>
                        <a:miter/>
                        <a:headEnd type="none" w="med" len="med"/>
                        <a:tailEnd type="none" w="med" len="med"/>
                      </a:ln>
                    </p:spPr>
                  </p:pic>
                </p:oleObj>
              </mc:Fallback>
            </mc:AlternateContent>
          </a:graphicData>
        </a:graphic>
      </p:graphicFrame>
      <p:graphicFrame>
        <p:nvGraphicFramePr>
          <p:cNvPr id="69648" name="Object 1040"/>
          <p:cNvGraphicFramePr>
            <a:graphicFrameLocks noChangeAspect="1"/>
          </p:cNvGraphicFramePr>
          <p:nvPr/>
        </p:nvGraphicFramePr>
        <p:xfrm>
          <a:off x="5892800" y="5715000"/>
          <a:ext cx="569384" cy="463550"/>
        </p:xfrm>
        <a:graphic>
          <a:graphicData uri="http://schemas.openxmlformats.org/presentationml/2006/ole">
            <mc:AlternateContent xmlns:mc="http://schemas.openxmlformats.org/markup-compatibility/2006">
              <mc:Choice xmlns:v="urn:schemas-microsoft-com:vml" Requires="v">
                <p:oleObj spid="_x0000_s127553" name="公式" r:id="rId33" imgW="3657600" imgH="3962400" progId="Equation.3">
                  <p:embed/>
                </p:oleObj>
              </mc:Choice>
              <mc:Fallback>
                <p:oleObj name="公式" r:id="rId33" imgW="3657600" imgH="3962400" progId="Equation.3">
                  <p:embed/>
                  <p:pic>
                    <p:nvPicPr>
                      <p:cNvPr id="0" name="Object 1040"/>
                      <p:cNvPicPr>
                        <a:picLocks noChangeAspect="1"/>
                      </p:cNvPicPr>
                      <p:nvPr/>
                    </p:nvPicPr>
                    <p:blipFill>
                      <a:blip r:embed="rId34"/>
                      <a:stretch>
                        <a:fillRect/>
                      </a:stretch>
                    </p:blipFill>
                    <p:spPr>
                      <a:xfrm>
                        <a:off x="5892800" y="5715000"/>
                        <a:ext cx="569384" cy="463550"/>
                      </a:xfrm>
                      <a:prstGeom prst="rect">
                        <a:avLst/>
                      </a:prstGeom>
                      <a:solidFill>
                        <a:srgbClr val="0033CC"/>
                      </a:solidFill>
                      <a:ln w="9525" cap="flat" cmpd="sng">
                        <a:solidFill>
                          <a:srgbClr val="333399"/>
                        </a:solidFill>
                        <a:prstDash val="solid"/>
                        <a:miter/>
                        <a:headEnd type="none" w="med" len="med"/>
                        <a:tailEnd type="none" w="med" len="med"/>
                      </a:ln>
                    </p:spPr>
                  </p:pic>
                </p:oleObj>
              </mc:Fallback>
            </mc:AlternateContent>
          </a:graphicData>
        </a:graphic>
      </p:graphicFrame>
      <p:graphicFrame>
        <p:nvGraphicFramePr>
          <p:cNvPr id="69649" name="Object 1041"/>
          <p:cNvGraphicFramePr>
            <a:graphicFrameLocks noChangeAspect="1"/>
          </p:cNvGraphicFramePr>
          <p:nvPr/>
        </p:nvGraphicFramePr>
        <p:xfrm>
          <a:off x="9042400" y="5715081"/>
          <a:ext cx="569384" cy="498475"/>
        </p:xfrm>
        <a:graphic>
          <a:graphicData uri="http://schemas.openxmlformats.org/presentationml/2006/ole">
            <mc:AlternateContent xmlns:mc="http://schemas.openxmlformats.org/markup-compatibility/2006">
              <mc:Choice xmlns:v="urn:schemas-microsoft-com:vml" Requires="v">
                <p:oleObj spid="_x0000_s127554" name="公式" r:id="rId35" imgW="3657600" imgH="4267200" progId="Equation.3">
                  <p:embed/>
                </p:oleObj>
              </mc:Choice>
              <mc:Fallback>
                <p:oleObj name="公式" r:id="rId35" imgW="3657600" imgH="4267200" progId="Equation.3">
                  <p:embed/>
                  <p:pic>
                    <p:nvPicPr>
                      <p:cNvPr id="0" name="Object 1041"/>
                      <p:cNvPicPr>
                        <a:picLocks noChangeAspect="1"/>
                      </p:cNvPicPr>
                      <p:nvPr/>
                    </p:nvPicPr>
                    <p:blipFill>
                      <a:blip r:embed="rId36"/>
                      <a:stretch>
                        <a:fillRect/>
                      </a:stretch>
                    </p:blipFill>
                    <p:spPr>
                      <a:xfrm>
                        <a:off x="9042400" y="5715081"/>
                        <a:ext cx="569384" cy="498475"/>
                      </a:xfrm>
                      <a:prstGeom prst="rect">
                        <a:avLst/>
                      </a:prstGeom>
                      <a:solidFill>
                        <a:srgbClr val="0033CC"/>
                      </a:solidFill>
                      <a:ln w="9525" cap="flat" cmpd="sng">
                        <a:solidFill>
                          <a:srgbClr val="333399"/>
                        </a:solidFill>
                        <a:prstDash val="solid"/>
                        <a:miter/>
                        <a:headEnd type="none" w="med" len="med"/>
                        <a:tailEnd type="none" w="med" len="med"/>
                      </a:ln>
                    </p:spPr>
                  </p:pic>
                </p:oleObj>
              </mc:Fallback>
            </mc:AlternateContent>
          </a:graphicData>
        </a:graphic>
      </p:graphicFrame>
      <p:sp>
        <p:nvSpPr>
          <p:cNvPr id="26692" name="Line 1092"/>
          <p:cNvSpPr>
            <a:spLocks noChangeShapeType="1"/>
          </p:cNvSpPr>
          <p:nvPr/>
        </p:nvSpPr>
        <p:spPr bwMode="auto">
          <a:xfrm>
            <a:off x="914400" y="5029200"/>
            <a:ext cx="10871200" cy="0"/>
          </a:xfrm>
          <a:prstGeom prst="line">
            <a:avLst/>
          </a:prstGeom>
          <a:noFill/>
          <a:ln w="9525">
            <a:solidFill>
              <a:schemeClr val="accent2"/>
            </a:solidFill>
            <a:round/>
          </a:ln>
          <a:effec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9644"/>
                                        </p:tgtEl>
                                        <p:attrNameLst>
                                          <p:attrName>style.visibility</p:attrName>
                                        </p:attrNameLst>
                                      </p:cBhvr>
                                      <p:to>
                                        <p:strVal val="visible"/>
                                      </p:to>
                                    </p:set>
                                    <p:animEffect transition="in" filter="wipe(left)">
                                      <p:cBhvr>
                                        <p:cTn id="7" dur="500"/>
                                        <p:tgtEl>
                                          <p:spTgt spid="696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9646"/>
                                        </p:tgtEl>
                                        <p:attrNameLst>
                                          <p:attrName>style.visibility</p:attrName>
                                        </p:attrNameLst>
                                      </p:cBhvr>
                                      <p:to>
                                        <p:strVal val="visible"/>
                                      </p:to>
                                    </p:set>
                                    <p:animEffect transition="in" filter="wipe(left)">
                                      <p:cBhvr>
                                        <p:cTn id="12" dur="500"/>
                                        <p:tgtEl>
                                          <p:spTgt spid="696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9645"/>
                                        </p:tgtEl>
                                        <p:attrNameLst>
                                          <p:attrName>style.visibility</p:attrName>
                                        </p:attrNameLst>
                                      </p:cBhvr>
                                      <p:to>
                                        <p:strVal val="visible"/>
                                      </p:to>
                                    </p:set>
                                    <p:animEffect transition="in" filter="wipe(left)">
                                      <p:cBhvr>
                                        <p:cTn id="17" dur="500"/>
                                        <p:tgtEl>
                                          <p:spTgt spid="69645"/>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26678">
                                            <p:txEl>
                                              <p:pRg st="0" end="0"/>
                                            </p:txEl>
                                          </p:spTgt>
                                        </p:tgtEl>
                                        <p:attrNameLst>
                                          <p:attrName>style.visibility</p:attrName>
                                        </p:attrNameLst>
                                      </p:cBhvr>
                                      <p:to>
                                        <p:strVal val="visible"/>
                                      </p:to>
                                    </p:set>
                                    <p:animEffect transition="in" filter="wipe(left)">
                                      <p:cBhvr>
                                        <p:cTn id="21" dur="500"/>
                                        <p:tgtEl>
                                          <p:spTgt spid="2667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6632"/>
                                        </p:tgtEl>
                                        <p:attrNameLst>
                                          <p:attrName>style.visibility</p:attrName>
                                        </p:attrNameLst>
                                      </p:cBhvr>
                                      <p:to>
                                        <p:strVal val="visible"/>
                                      </p:to>
                                    </p:set>
                                    <p:animEffect transition="in" filter="wipe(left)">
                                      <p:cBhvr>
                                        <p:cTn id="26" dur="500"/>
                                        <p:tgtEl>
                                          <p:spTgt spid="266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9635"/>
                                        </p:tgtEl>
                                        <p:attrNameLst>
                                          <p:attrName>style.visibility</p:attrName>
                                        </p:attrNameLst>
                                      </p:cBhvr>
                                      <p:to>
                                        <p:strVal val="visible"/>
                                      </p:to>
                                    </p:set>
                                    <p:animEffect transition="in" filter="wipe(left)">
                                      <p:cBhvr>
                                        <p:cTn id="31" dur="500"/>
                                        <p:tgtEl>
                                          <p:spTgt spid="69635"/>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69636"/>
                                        </p:tgtEl>
                                        <p:attrNameLst>
                                          <p:attrName>style.visibility</p:attrName>
                                        </p:attrNameLst>
                                      </p:cBhvr>
                                      <p:to>
                                        <p:strVal val="visible"/>
                                      </p:to>
                                    </p:set>
                                    <p:animEffect transition="in" filter="wipe(left)">
                                      <p:cBhvr>
                                        <p:cTn id="35" dur="500"/>
                                        <p:tgtEl>
                                          <p:spTgt spid="69636"/>
                                        </p:tgtEl>
                                      </p:cBhvr>
                                    </p:animEffect>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69637"/>
                                        </p:tgtEl>
                                        <p:attrNameLst>
                                          <p:attrName>style.visibility</p:attrName>
                                        </p:attrNameLst>
                                      </p:cBhvr>
                                      <p:to>
                                        <p:strVal val="visible"/>
                                      </p:to>
                                    </p:set>
                                    <p:animEffect transition="in" filter="wipe(left)">
                                      <p:cBhvr>
                                        <p:cTn id="39" dur="500"/>
                                        <p:tgtEl>
                                          <p:spTgt spid="6963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69638"/>
                                        </p:tgtEl>
                                        <p:attrNameLst>
                                          <p:attrName>style.visibility</p:attrName>
                                        </p:attrNameLst>
                                      </p:cBhvr>
                                      <p:to>
                                        <p:strVal val="visible"/>
                                      </p:to>
                                    </p:set>
                                    <p:animEffect transition="in" filter="wipe(left)">
                                      <p:cBhvr>
                                        <p:cTn id="44" dur="500"/>
                                        <p:tgtEl>
                                          <p:spTgt spid="6963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69639"/>
                                        </p:tgtEl>
                                        <p:attrNameLst>
                                          <p:attrName>style.visibility</p:attrName>
                                        </p:attrNameLst>
                                      </p:cBhvr>
                                      <p:to>
                                        <p:strVal val="visible"/>
                                      </p:to>
                                    </p:set>
                                    <p:animEffect transition="in" filter="wipe(left)">
                                      <p:cBhvr>
                                        <p:cTn id="49" dur="500"/>
                                        <p:tgtEl>
                                          <p:spTgt spid="69639"/>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26633">
                                            <p:txEl>
                                              <p:pRg st="0" end="0"/>
                                            </p:txEl>
                                          </p:spTgt>
                                        </p:tgtEl>
                                        <p:attrNameLst>
                                          <p:attrName>style.visibility</p:attrName>
                                        </p:attrNameLst>
                                      </p:cBhvr>
                                      <p:to>
                                        <p:strVal val="visible"/>
                                      </p:to>
                                    </p:set>
                                    <p:animEffect transition="in" filter="wipe(left)">
                                      <p:cBhvr>
                                        <p:cTn id="53" dur="500"/>
                                        <p:tgtEl>
                                          <p:spTgt spid="266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6634"/>
                                        </p:tgtEl>
                                        <p:attrNameLst>
                                          <p:attrName>style.visibility</p:attrName>
                                        </p:attrNameLst>
                                      </p:cBhvr>
                                      <p:to>
                                        <p:strVal val="visible"/>
                                      </p:to>
                                    </p:set>
                                    <p:animEffect transition="in" filter="wipe(left)">
                                      <p:cBhvr>
                                        <p:cTn id="58" dur="500"/>
                                        <p:tgtEl>
                                          <p:spTgt spid="2663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69640"/>
                                        </p:tgtEl>
                                        <p:attrNameLst>
                                          <p:attrName>style.visibility</p:attrName>
                                        </p:attrNameLst>
                                      </p:cBhvr>
                                      <p:to>
                                        <p:strVal val="visible"/>
                                      </p:to>
                                    </p:set>
                                    <p:animEffect transition="in" filter="wipe(left)">
                                      <p:cBhvr>
                                        <p:cTn id="63" dur="500"/>
                                        <p:tgtEl>
                                          <p:spTgt spid="6964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69642"/>
                                        </p:tgtEl>
                                        <p:attrNameLst>
                                          <p:attrName>style.visibility</p:attrName>
                                        </p:attrNameLst>
                                      </p:cBhvr>
                                      <p:to>
                                        <p:strVal val="visible"/>
                                      </p:to>
                                    </p:set>
                                    <p:animEffect transition="in" filter="wipe(left)">
                                      <p:cBhvr>
                                        <p:cTn id="68" dur="500"/>
                                        <p:tgtEl>
                                          <p:spTgt spid="69642"/>
                                        </p:tgtEl>
                                      </p:cBhvr>
                                    </p:animEffect>
                                  </p:childTnLst>
                                </p:cTn>
                              </p:par>
                            </p:childTnLst>
                          </p:cTn>
                        </p:par>
                        <p:par>
                          <p:cTn id="69" fill="hold">
                            <p:stCondLst>
                              <p:cond delay="500"/>
                            </p:stCondLst>
                            <p:childTnLst>
                              <p:par>
                                <p:cTn id="70" presetID="22" presetClass="entr" presetSubtype="8" fill="hold" nodeType="afterEffect">
                                  <p:stCondLst>
                                    <p:cond delay="0"/>
                                  </p:stCondLst>
                                  <p:childTnLst>
                                    <p:set>
                                      <p:cBhvr>
                                        <p:cTn id="71" dur="1" fill="hold">
                                          <p:stCondLst>
                                            <p:cond delay="0"/>
                                          </p:stCondLst>
                                        </p:cTn>
                                        <p:tgtEl>
                                          <p:spTgt spid="69643"/>
                                        </p:tgtEl>
                                        <p:attrNameLst>
                                          <p:attrName>style.visibility</p:attrName>
                                        </p:attrNameLst>
                                      </p:cBhvr>
                                      <p:to>
                                        <p:strVal val="visible"/>
                                      </p:to>
                                    </p:set>
                                    <p:animEffect transition="in" filter="wipe(left)">
                                      <p:cBhvr>
                                        <p:cTn id="72" dur="500"/>
                                        <p:tgtEl>
                                          <p:spTgt spid="6964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69641"/>
                                        </p:tgtEl>
                                        <p:attrNameLst>
                                          <p:attrName>style.visibility</p:attrName>
                                        </p:attrNameLst>
                                      </p:cBhvr>
                                      <p:to>
                                        <p:strVal val="visible"/>
                                      </p:to>
                                    </p:set>
                                    <p:animEffect transition="in" filter="wipe(left)">
                                      <p:cBhvr>
                                        <p:cTn id="77" dur="500"/>
                                        <p:tgtEl>
                                          <p:spTgt spid="69641"/>
                                        </p:tgtEl>
                                      </p:cBhvr>
                                    </p:animEffect>
                                  </p:childTnLst>
                                </p:cTn>
                              </p:par>
                            </p:childTnLst>
                          </p:cTn>
                        </p:par>
                        <p:par>
                          <p:cTn id="78" fill="hold">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26635">
                                            <p:txEl>
                                              <p:pRg st="0" end="0"/>
                                            </p:txEl>
                                          </p:spTgt>
                                        </p:tgtEl>
                                        <p:attrNameLst>
                                          <p:attrName>style.visibility</p:attrName>
                                        </p:attrNameLst>
                                      </p:cBhvr>
                                      <p:to>
                                        <p:strVal val="visible"/>
                                      </p:to>
                                    </p:set>
                                    <p:animEffect transition="in" filter="wipe(left)">
                                      <p:cBhvr>
                                        <p:cTn id="81" dur="500"/>
                                        <p:tgtEl>
                                          <p:spTgt spid="266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2" grpId="0" autoUpdateAnimBg="0"/>
      <p:bldP spid="26633" grpId="0" advAuto="0" autoUpdateAnimBg="0" build="p"/>
      <p:bldP spid="26634" grpId="0" autoUpdateAnimBg="0"/>
      <p:bldP spid="26635" grpId="0" advAuto="0" autoUpdateAnimBg="0" build="p"/>
      <p:bldP spid="26678" grpId="0" advAuto="0" autoUpdateAnimBg="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3"/>
          <p:cNvSpPr txBox="1">
            <a:spLocks noChangeArrowheads="1"/>
          </p:cNvSpPr>
          <p:nvPr/>
        </p:nvSpPr>
        <p:spPr bwMode="auto">
          <a:xfrm>
            <a:off x="790128" y="836712"/>
            <a:ext cx="10058400" cy="946150"/>
          </a:xfrm>
          <a:prstGeom prst="rect">
            <a:avLst/>
          </a:prstGeom>
          <a:noFill/>
          <a:ln w="9525">
            <a:noFill/>
            <a:miter lim="800000"/>
          </a:ln>
          <a:effectLst/>
        </p:spPr>
        <p:txBody>
          <a:bodyPr>
            <a:spAutoFit/>
          </a:bodyPr>
          <a:lstStyle/>
          <a:p>
            <a:pPr>
              <a:spcBef>
                <a:spcPct val="50000"/>
              </a:spcBef>
            </a:pPr>
            <a:r>
              <a:rPr lang="en-US" altLang="zh-CN" dirty="0"/>
              <a:t>    </a:t>
            </a:r>
            <a:r>
              <a:rPr lang="zh-CN" altLang="en-US" b="1" dirty="0" smtClean="0"/>
              <a:t>与</a:t>
            </a:r>
            <a:r>
              <a:rPr lang="zh-CN" altLang="en-US" b="1" dirty="0"/>
              <a:t>一元函数相类似，我们可以利用函数的极值来求函数的最大值和最小值</a:t>
            </a:r>
            <a:r>
              <a:rPr lang="en-US" altLang="zh-CN" b="1" dirty="0"/>
              <a:t>.</a:t>
            </a:r>
            <a:endParaRPr lang="en-US" altLang="zh-CN" b="1" dirty="0"/>
          </a:p>
        </p:txBody>
      </p:sp>
      <p:sp>
        <p:nvSpPr>
          <p:cNvPr id="10247" name="Rectangle 7"/>
          <p:cNvSpPr>
            <a:spLocks noChangeArrowheads="1"/>
          </p:cNvSpPr>
          <p:nvPr/>
        </p:nvSpPr>
        <p:spPr bwMode="auto">
          <a:xfrm>
            <a:off x="1206376" y="1988840"/>
            <a:ext cx="4673600" cy="579438"/>
          </a:xfrm>
          <a:prstGeom prst="rect">
            <a:avLst/>
          </a:prstGeom>
          <a:noFill/>
          <a:ln w="9525">
            <a:noFill/>
            <a:miter lim="800000"/>
          </a:ln>
          <a:effectLst/>
        </p:spPr>
        <p:txBody>
          <a:bodyPr>
            <a:spAutoFit/>
          </a:bodyPr>
          <a:lstStyle/>
          <a:p>
            <a:pPr eaLnBrk="0" hangingPunct="0"/>
            <a:r>
              <a:rPr lang="zh-CN" altLang="en-US" b="1" dirty="0">
                <a:latin typeface="黑体" panose="02010609060101010101" charset="-122"/>
                <a:ea typeface="黑体" panose="02010609060101010101" charset="-122"/>
              </a:rPr>
              <a:t>求最值的一般</a:t>
            </a:r>
            <a:r>
              <a:rPr lang="zh-CN" altLang="en-US" b="1" dirty="0" smtClean="0">
                <a:latin typeface="黑体" panose="02010609060101010101" charset="-122"/>
                <a:ea typeface="黑体" panose="02010609060101010101" charset="-122"/>
              </a:rPr>
              <a:t>方法</a:t>
            </a:r>
            <a:r>
              <a:rPr lang="en-US" altLang="zh-CN" sz="3200" b="1" dirty="0" smtClean="0">
                <a:latin typeface="黑体" panose="02010609060101010101" charset="-122"/>
                <a:ea typeface="黑体" panose="02010609060101010101" charset="-122"/>
              </a:rPr>
              <a:t>:</a:t>
            </a:r>
            <a:endParaRPr lang="zh-CN" altLang="en-US" sz="2400" b="1" dirty="0"/>
          </a:p>
        </p:txBody>
      </p:sp>
      <p:sp>
        <p:nvSpPr>
          <p:cNvPr id="10252" name="Rectangle 12"/>
          <p:cNvSpPr>
            <a:spLocks noChangeArrowheads="1"/>
          </p:cNvSpPr>
          <p:nvPr/>
        </p:nvSpPr>
        <p:spPr bwMode="auto">
          <a:xfrm>
            <a:off x="767408" y="2743207"/>
            <a:ext cx="10513168" cy="1077218"/>
          </a:xfrm>
          <a:prstGeom prst="rect">
            <a:avLst/>
          </a:prstGeom>
          <a:noFill/>
          <a:ln w="9525">
            <a:noFill/>
            <a:miter lim="800000"/>
          </a:ln>
          <a:effectLst/>
        </p:spPr>
        <p:txBody>
          <a:bodyPr wrap="square">
            <a:spAutoFit/>
          </a:bodyPr>
          <a:lstStyle/>
          <a:p>
            <a:pPr eaLnBrk="0" hangingPunct="0"/>
            <a:r>
              <a:rPr lang="zh-CN" altLang="en-US" b="1" dirty="0" smtClean="0"/>
              <a:t>     设   </a:t>
            </a:r>
            <a:r>
              <a:rPr lang="en-US" altLang="zh-CN" sz="3200" b="1" i="1" dirty="0"/>
              <a:t>f</a:t>
            </a:r>
            <a:r>
              <a:rPr lang="en-US" altLang="zh-CN" sz="3200" b="1" dirty="0"/>
              <a:t> (</a:t>
            </a:r>
            <a:r>
              <a:rPr lang="en-US" altLang="zh-CN" sz="3200" b="1" i="1" dirty="0"/>
              <a:t> x</a:t>
            </a:r>
            <a:r>
              <a:rPr lang="en-US" altLang="zh-CN" sz="3200" b="1" dirty="0"/>
              <a:t> ,</a:t>
            </a:r>
            <a:r>
              <a:rPr lang="en-US" altLang="zh-CN" sz="3200" b="1" i="1" dirty="0"/>
              <a:t> y</a:t>
            </a:r>
            <a:r>
              <a:rPr lang="en-US" altLang="zh-CN" sz="3200" b="1" dirty="0"/>
              <a:t> )</a:t>
            </a:r>
            <a:r>
              <a:rPr lang="en-US" altLang="zh-CN" b="1" dirty="0"/>
              <a:t>  </a:t>
            </a:r>
            <a:r>
              <a:rPr lang="zh-CN" altLang="en-US" b="1" dirty="0"/>
              <a:t>在</a:t>
            </a:r>
            <a:r>
              <a:rPr lang="en-US" altLang="zh-CN" b="1" dirty="0"/>
              <a:t>D</a:t>
            </a:r>
            <a:r>
              <a:rPr lang="zh-CN" altLang="en-US" b="1" dirty="0"/>
              <a:t>上连续，</a:t>
            </a:r>
            <a:r>
              <a:rPr lang="en-US" altLang="zh-CN" b="1" dirty="0"/>
              <a:t>D</a:t>
            </a:r>
            <a:r>
              <a:rPr lang="zh-CN" altLang="en-US" b="1" dirty="0"/>
              <a:t>内可微且在</a:t>
            </a:r>
            <a:r>
              <a:rPr lang="en-US" altLang="zh-CN" b="1" dirty="0"/>
              <a:t>D</a:t>
            </a:r>
            <a:r>
              <a:rPr lang="zh-CN" altLang="en-US" b="1" dirty="0"/>
              <a:t>内至多有有限个驻点</a:t>
            </a:r>
            <a:r>
              <a:rPr lang="en-US" altLang="zh-CN" b="1" dirty="0"/>
              <a:t>,</a:t>
            </a:r>
            <a:r>
              <a:rPr lang="zh-CN" altLang="en-US" b="1" dirty="0"/>
              <a:t>这时若 </a:t>
            </a:r>
            <a:r>
              <a:rPr lang="en-US" altLang="zh-CN" sz="3200" b="1" i="1" dirty="0"/>
              <a:t>f</a:t>
            </a:r>
            <a:r>
              <a:rPr lang="en-US" altLang="zh-CN" sz="3200" b="1" dirty="0"/>
              <a:t> ( </a:t>
            </a:r>
            <a:r>
              <a:rPr lang="en-US" altLang="zh-CN" sz="3200" b="1" i="1" dirty="0"/>
              <a:t>x</a:t>
            </a:r>
            <a:r>
              <a:rPr lang="en-US" altLang="zh-CN" sz="3200" b="1" dirty="0"/>
              <a:t> , </a:t>
            </a:r>
            <a:r>
              <a:rPr lang="en-US" altLang="zh-CN" sz="3200" b="1" i="1" dirty="0"/>
              <a:t>y</a:t>
            </a:r>
            <a:r>
              <a:rPr lang="en-US" altLang="zh-CN" sz="3200" b="1" dirty="0"/>
              <a:t> )</a:t>
            </a:r>
            <a:r>
              <a:rPr lang="en-US" altLang="zh-CN" b="1" dirty="0"/>
              <a:t>  </a:t>
            </a:r>
            <a:r>
              <a:rPr lang="zh-CN" altLang="en-US" b="1" dirty="0"/>
              <a:t>在</a:t>
            </a:r>
            <a:r>
              <a:rPr lang="en-US" altLang="zh-CN" b="1" dirty="0"/>
              <a:t>D</a:t>
            </a:r>
            <a:r>
              <a:rPr lang="zh-CN" altLang="en-US" b="1" dirty="0"/>
              <a:t>内取得最</a:t>
            </a:r>
            <a:r>
              <a:rPr lang="zh-CN" altLang="en-US" b="1" dirty="0" smtClean="0"/>
              <a:t>值，则</a:t>
            </a:r>
            <a:r>
              <a:rPr lang="zh-CN" altLang="en-US" b="1" dirty="0"/>
              <a:t>这个最值也一定是</a:t>
            </a:r>
            <a:r>
              <a:rPr lang="zh-CN" altLang="en-US" b="1" dirty="0" smtClean="0"/>
              <a:t>极值</a:t>
            </a:r>
            <a:r>
              <a:rPr lang="en-US" altLang="zh-CN" b="1" dirty="0" smtClean="0"/>
              <a:t>.</a:t>
            </a:r>
            <a:endParaRPr lang="zh-CN" altLang="en-US" b="1" dirty="0"/>
          </a:p>
        </p:txBody>
      </p:sp>
      <p:sp>
        <p:nvSpPr>
          <p:cNvPr id="10258" name="Rectangle 18"/>
          <p:cNvSpPr>
            <a:spLocks noChangeArrowheads="1"/>
          </p:cNvSpPr>
          <p:nvPr/>
        </p:nvSpPr>
        <p:spPr bwMode="auto">
          <a:xfrm>
            <a:off x="767408" y="4645625"/>
            <a:ext cx="10801200" cy="1015663"/>
          </a:xfrm>
          <a:prstGeom prst="rect">
            <a:avLst/>
          </a:prstGeom>
          <a:noFill/>
          <a:ln w="9525">
            <a:noFill/>
            <a:miter lim="800000"/>
          </a:ln>
          <a:effectLst/>
        </p:spPr>
        <p:txBody>
          <a:bodyPr wrap="square">
            <a:spAutoFit/>
          </a:bodyPr>
          <a:lstStyle/>
          <a:p>
            <a:pPr eaLnBrk="0" hangingPunct="0"/>
            <a:r>
              <a:rPr kumimoji="0" lang="zh-CN" altLang="en-US" b="1" dirty="0" smtClean="0">
                <a:latin typeface="宋体" panose="02010600030101010101" pitchFamily="2" charset="-122"/>
              </a:rPr>
              <a:t>   将</a:t>
            </a:r>
            <a:r>
              <a:rPr kumimoji="0" lang="zh-CN" altLang="en-US" b="1" dirty="0">
                <a:latin typeface="宋体" panose="02010600030101010101" pitchFamily="2" charset="-122"/>
              </a:rPr>
              <a:t>函数在 </a:t>
            </a:r>
            <a:r>
              <a:rPr kumimoji="0" lang="en-US" altLang="zh-CN" sz="3200" b="1" dirty="0">
                <a:latin typeface="宋体" panose="02010600030101010101" pitchFamily="2" charset="-122"/>
              </a:rPr>
              <a:t>D</a:t>
            </a:r>
            <a:r>
              <a:rPr kumimoji="0" lang="en-US" altLang="zh-CN" b="1" dirty="0">
                <a:latin typeface="宋体" panose="02010600030101010101" pitchFamily="2" charset="-122"/>
              </a:rPr>
              <a:t> </a:t>
            </a:r>
            <a:r>
              <a:rPr kumimoji="0" lang="zh-CN" altLang="en-US" b="1" dirty="0">
                <a:latin typeface="宋体" panose="02010600030101010101" pitchFamily="2" charset="-122"/>
              </a:rPr>
              <a:t>内的所有驻点处的函数值及在 </a:t>
            </a:r>
            <a:r>
              <a:rPr kumimoji="0" lang="en-US" altLang="zh-CN" sz="3200" b="1" dirty="0">
                <a:latin typeface="宋体" panose="02010600030101010101" pitchFamily="2" charset="-122"/>
              </a:rPr>
              <a:t>D </a:t>
            </a:r>
            <a:r>
              <a:rPr kumimoji="0" lang="zh-CN" altLang="en-US" b="1" dirty="0">
                <a:latin typeface="宋体" panose="02010600030101010101" pitchFamily="2" charset="-122"/>
              </a:rPr>
              <a:t>的边界上的最大值和最小值相互比较，其中最大者即为最大值，最小者即为最小值</a:t>
            </a:r>
            <a:r>
              <a:rPr kumimoji="0" lang="en-US" altLang="zh-CN" b="1" dirty="0">
                <a:latin typeface="宋体" panose="02010600030101010101" pitchFamily="2" charset="-122"/>
              </a:rPr>
              <a:t>.</a:t>
            </a:r>
            <a:endParaRPr kumimoji="0" lang="en-US" altLang="zh-CN" sz="2400" b="1" dirty="0"/>
          </a:p>
        </p:txBody>
      </p:sp>
      <p:sp>
        <p:nvSpPr>
          <p:cNvPr id="10259" name="Rectangle 19"/>
          <p:cNvSpPr>
            <a:spLocks noChangeArrowheads="1"/>
          </p:cNvSpPr>
          <p:nvPr/>
        </p:nvSpPr>
        <p:spPr bwMode="auto">
          <a:xfrm>
            <a:off x="1271464" y="4077074"/>
            <a:ext cx="3352800" cy="519113"/>
          </a:xfrm>
          <a:prstGeom prst="rect">
            <a:avLst/>
          </a:prstGeom>
          <a:noFill/>
          <a:ln w="9525">
            <a:noFill/>
            <a:miter lim="800000"/>
          </a:ln>
          <a:effectLst/>
        </p:spPr>
        <p:txBody>
          <a:bodyPr>
            <a:spAutoFit/>
          </a:bodyPr>
          <a:lstStyle/>
          <a:p>
            <a:pPr eaLnBrk="0" hangingPunct="0"/>
            <a:r>
              <a:rPr kumimoji="0" lang="zh-CN" altLang="en-US" b="1" dirty="0">
                <a:latin typeface="黑体" panose="02010609060101010101" charset="-122"/>
                <a:ea typeface="黑体" panose="02010609060101010101" charset="-122"/>
              </a:rPr>
              <a:t>故一般方法</a:t>
            </a:r>
            <a:r>
              <a:rPr kumimoji="0" lang="zh-CN" altLang="en-US" b="1" dirty="0" smtClean="0">
                <a:latin typeface="黑体" panose="02010609060101010101" charset="-122"/>
                <a:ea typeface="黑体" panose="02010609060101010101" charset="-122"/>
              </a:rPr>
              <a:t>是</a:t>
            </a:r>
            <a:r>
              <a:rPr kumimoji="0" lang="en-US" altLang="zh-CN" dirty="0" smtClean="0">
                <a:latin typeface="黑体" panose="02010609060101010101" charset="-122"/>
                <a:ea typeface="黑体" panose="02010609060101010101" charset="-122"/>
              </a:rPr>
              <a:t>:</a:t>
            </a:r>
            <a:endParaRPr kumimoji="0" lang="zh-CN" altLang="en-US"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10243"/>
                                        </p:tgtEl>
                                        <p:attrNameLst>
                                          <p:attrName>style.visibility</p:attrName>
                                        </p:attrNameLst>
                                      </p:cBhvr>
                                      <p:to>
                                        <p:strVal val="visible"/>
                                      </p:to>
                                    </p:set>
                                    <p:animEffect transition="in" filter="wipe(left)">
                                      <p:cBhvr>
                                        <p:cTn id="7" dur="75"/>
                                        <p:tgtEl>
                                          <p:spTgt spid="102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47"/>
                                        </p:tgtEl>
                                        <p:attrNameLst>
                                          <p:attrName>style.visibility</p:attrName>
                                        </p:attrNameLst>
                                      </p:cBhvr>
                                      <p:to>
                                        <p:strVal val="visible"/>
                                      </p:to>
                                    </p:set>
                                    <p:animEffect transition="in" filter="wipe(left)">
                                      <p:cBhvr>
                                        <p:cTn id="12" dur="500"/>
                                        <p:tgtEl>
                                          <p:spTgt spid="102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252"/>
                                        </p:tgtEl>
                                        <p:attrNameLst>
                                          <p:attrName>style.visibility</p:attrName>
                                        </p:attrNameLst>
                                      </p:cBhvr>
                                      <p:to>
                                        <p:strVal val="visible"/>
                                      </p:to>
                                    </p:set>
                                    <p:animEffect transition="in" filter="wipe(left)">
                                      <p:cBhvr>
                                        <p:cTn id="17" dur="500"/>
                                        <p:tgtEl>
                                          <p:spTgt spid="102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259"/>
                                        </p:tgtEl>
                                        <p:attrNameLst>
                                          <p:attrName>style.visibility</p:attrName>
                                        </p:attrNameLst>
                                      </p:cBhvr>
                                      <p:to>
                                        <p:strVal val="visible"/>
                                      </p:to>
                                    </p:set>
                                    <p:animEffect transition="in" filter="wipe(left)">
                                      <p:cBhvr>
                                        <p:cTn id="22" dur="500"/>
                                        <p:tgtEl>
                                          <p:spTgt spid="10259"/>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10258"/>
                                        </p:tgtEl>
                                        <p:attrNameLst>
                                          <p:attrName>style.visibility</p:attrName>
                                        </p:attrNameLst>
                                      </p:cBhvr>
                                      <p:to>
                                        <p:strVal val="visible"/>
                                      </p:to>
                                    </p:set>
                                    <p:anim calcmode="lin" valueType="num">
                                      <p:cBhvr>
                                        <p:cTn id="27" dur="500" fill="hold"/>
                                        <p:tgtEl>
                                          <p:spTgt spid="10258"/>
                                        </p:tgtEl>
                                        <p:attrNameLst>
                                          <p:attrName>ppt_w</p:attrName>
                                        </p:attrNameLst>
                                      </p:cBhvr>
                                      <p:tavLst>
                                        <p:tav tm="0">
                                          <p:val>
                                            <p:fltVal val="0"/>
                                          </p:val>
                                        </p:tav>
                                        <p:tav tm="100000">
                                          <p:val>
                                            <p:strVal val="#ppt_w"/>
                                          </p:val>
                                        </p:tav>
                                      </p:tavLst>
                                    </p:anim>
                                    <p:anim calcmode="lin" valueType="num">
                                      <p:cBhvr>
                                        <p:cTn id="28" dur="500" fill="hold"/>
                                        <p:tgtEl>
                                          <p:spTgt spid="1025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utoUpdateAnimBg="0"/>
      <p:bldP spid="10247" grpId="0" autoUpdateAnimBg="0"/>
      <p:bldP spid="10252" grpId="0" autoUpdateAnimBg="0"/>
      <p:bldP spid="10258" grpId="0" autoUpdateAnimBg="0"/>
      <p:bldP spid="10259" grpId="0"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nvGraphicFramePr>
        <p:xfrm>
          <a:off x="609600" y="998538"/>
          <a:ext cx="10668000" cy="1014412"/>
        </p:xfrm>
        <a:graphic>
          <a:graphicData uri="http://schemas.openxmlformats.org/presentationml/2006/ole">
            <mc:AlternateContent xmlns:mc="http://schemas.openxmlformats.org/markup-compatibility/2006">
              <mc:Choice xmlns:v="urn:schemas-microsoft-com:vml" Requires="v">
                <p:oleObj spid="_x0000_s186510" name="文档" r:id="rId1" imgW="7421880" imgH="957580" progId="Word.Document.8">
                  <p:embed/>
                </p:oleObj>
              </mc:Choice>
              <mc:Fallback>
                <p:oleObj name="文档" r:id="rId1" imgW="7421880" imgH="957580" progId="Word.Document.8">
                  <p:embed/>
                  <p:pic>
                    <p:nvPicPr>
                      <p:cNvPr id="0" name="图片 1865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8538"/>
                        <a:ext cx="10668000" cy="101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7" name="Object 3"/>
          <p:cNvGraphicFramePr>
            <a:graphicFrameLocks noChangeAspect="1"/>
          </p:cNvGraphicFramePr>
          <p:nvPr/>
        </p:nvGraphicFramePr>
        <p:xfrm>
          <a:off x="812800" y="5570559"/>
          <a:ext cx="10058400" cy="541337"/>
        </p:xfrm>
        <a:graphic>
          <a:graphicData uri="http://schemas.openxmlformats.org/presentationml/2006/ole">
            <mc:AlternateContent xmlns:mc="http://schemas.openxmlformats.org/markup-compatibility/2006">
              <mc:Choice xmlns:v="urn:schemas-microsoft-com:vml" Requires="v">
                <p:oleObj spid="_x0000_s186511" name="文档" r:id="rId3" imgW="7155180" imgH="518160" progId="Word.Document.8">
                  <p:embed/>
                </p:oleObj>
              </mc:Choice>
              <mc:Fallback>
                <p:oleObj name="文档" r:id="rId3" imgW="7155180" imgH="518160" progId="Word.Document.8">
                  <p:embed/>
                  <p:pic>
                    <p:nvPicPr>
                      <p:cNvPr id="0" name="图片 1865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 y="5570559"/>
                        <a:ext cx="10058400"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8" name="Text Box 4"/>
          <p:cNvSpPr txBox="1">
            <a:spLocks noChangeArrowheads="1"/>
          </p:cNvSpPr>
          <p:nvPr/>
        </p:nvSpPr>
        <p:spPr bwMode="auto">
          <a:xfrm>
            <a:off x="1847528" y="292608"/>
            <a:ext cx="41656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3200" b="1" dirty="0">
                <a:solidFill>
                  <a:srgbClr val="FF0000"/>
                </a:solidFill>
                <a:latin typeface="宋体" panose="02010600030101010101" pitchFamily="2" charset="-122"/>
                <a:ea typeface="黑体" panose="02010609060101010101" charset="-122"/>
              </a:rPr>
              <a:t>拉格朗日乘数法</a:t>
            </a:r>
            <a:endParaRPr kumimoji="1" lang="zh-CN" altLang="en-US" sz="3200" b="1" dirty="0">
              <a:solidFill>
                <a:srgbClr val="FF0000"/>
              </a:solidFill>
              <a:latin typeface="宋体" panose="02010600030101010101" pitchFamily="2" charset="-122"/>
              <a:ea typeface="黑体" panose="02010609060101010101" charset="-122"/>
            </a:endParaRPr>
          </a:p>
        </p:txBody>
      </p:sp>
      <p:grpSp>
        <p:nvGrpSpPr>
          <p:cNvPr id="16389" name="Group 5"/>
          <p:cNvGrpSpPr/>
          <p:nvPr/>
        </p:nvGrpSpPr>
        <p:grpSpPr bwMode="auto">
          <a:xfrm>
            <a:off x="609600" y="3581400"/>
            <a:ext cx="7213600" cy="1868488"/>
            <a:chOff x="384" y="2208"/>
            <a:chExt cx="3408" cy="1177"/>
          </a:xfrm>
        </p:grpSpPr>
        <p:sp>
          <p:nvSpPr>
            <p:cNvPr id="16390" name="Text Box 6"/>
            <p:cNvSpPr txBox="1">
              <a:spLocks noChangeArrowheads="1"/>
            </p:cNvSpPr>
            <p:nvPr/>
          </p:nvSpPr>
          <p:spPr bwMode="auto">
            <a:xfrm>
              <a:off x="384" y="2549"/>
              <a:ext cx="38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b="1">
                  <a:latin typeface="宋体" panose="02010600030101010101" pitchFamily="2" charset="-122"/>
                </a:rPr>
                <a:t>令</a:t>
              </a:r>
              <a:endParaRPr kumimoji="1" lang="zh-CN" altLang="en-US" sz="2800" b="1">
                <a:latin typeface="宋体" panose="02010600030101010101" pitchFamily="2" charset="-122"/>
              </a:endParaRPr>
            </a:p>
          </p:txBody>
        </p:sp>
        <p:graphicFrame>
          <p:nvGraphicFramePr>
            <p:cNvPr id="16391" name="Object 7"/>
            <p:cNvGraphicFramePr>
              <a:graphicFrameLocks noChangeAspect="1"/>
            </p:cNvGraphicFramePr>
            <p:nvPr/>
          </p:nvGraphicFramePr>
          <p:xfrm>
            <a:off x="960" y="2208"/>
            <a:ext cx="2832" cy="1177"/>
          </p:xfrm>
          <a:graphic>
            <a:graphicData uri="http://schemas.openxmlformats.org/presentationml/2006/ole">
              <mc:AlternateContent xmlns:mc="http://schemas.openxmlformats.org/markup-compatibility/2006">
                <mc:Choice xmlns:v="urn:schemas-microsoft-com:vml" Requires="v">
                  <p:oleObj spid="_x0000_s186512" name="Equation" r:id="rId5" imgW="1714500" imgH="711200" progId="Equation.3">
                    <p:embed/>
                  </p:oleObj>
                </mc:Choice>
                <mc:Fallback>
                  <p:oleObj name="Equation" r:id="rId5" imgW="1714500" imgH="711200" progId="Equation.3">
                    <p:embed/>
                    <p:pic>
                      <p:nvPicPr>
                        <p:cNvPr id="0" name="图片 1865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 y="2208"/>
                          <a:ext cx="2832" cy="11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6392" name="Object 8"/>
          <p:cNvGraphicFramePr>
            <a:graphicFrameLocks noChangeAspect="1"/>
          </p:cNvGraphicFramePr>
          <p:nvPr/>
        </p:nvGraphicFramePr>
        <p:xfrm>
          <a:off x="711200" y="3055959"/>
          <a:ext cx="3352800" cy="452437"/>
        </p:xfrm>
        <a:graphic>
          <a:graphicData uri="http://schemas.openxmlformats.org/presentationml/2006/ole">
            <mc:AlternateContent xmlns:mc="http://schemas.openxmlformats.org/markup-compatibility/2006">
              <mc:Choice xmlns:v="urn:schemas-microsoft-com:vml" Requires="v">
                <p:oleObj spid="_x0000_s186513" name="文档" r:id="rId7" imgW="2333625" imgH="428625" progId="Word.Document.8">
                  <p:embed/>
                </p:oleObj>
              </mc:Choice>
              <mc:Fallback>
                <p:oleObj name="文档" r:id="rId7" imgW="2333625" imgH="428625" progId="Word.Document.8">
                  <p:embed/>
                  <p:pic>
                    <p:nvPicPr>
                      <p:cNvPr id="0" name="图片 1865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200" y="3055959"/>
                        <a:ext cx="3352800" cy="45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3" name="Text Box 9"/>
          <p:cNvSpPr txBox="1">
            <a:spLocks noChangeArrowheads="1"/>
          </p:cNvSpPr>
          <p:nvPr/>
        </p:nvSpPr>
        <p:spPr bwMode="auto">
          <a:xfrm>
            <a:off x="1422400" y="1912938"/>
            <a:ext cx="4165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b="1">
                <a:latin typeface="宋体" panose="02010600030101010101" pitchFamily="2" charset="-122"/>
              </a:rPr>
              <a:t>引入拉格朗日函数</a:t>
            </a:r>
            <a:endParaRPr kumimoji="1" lang="zh-CN" altLang="en-US" sz="2800" b="1">
              <a:latin typeface="宋体" panose="02010600030101010101" pitchFamily="2" charset="-122"/>
            </a:endParaRPr>
          </a:p>
        </p:txBody>
      </p:sp>
      <p:graphicFrame>
        <p:nvGraphicFramePr>
          <p:cNvPr id="16394" name="Object 10"/>
          <p:cNvGraphicFramePr>
            <a:graphicFrameLocks noChangeAspect="1"/>
          </p:cNvGraphicFramePr>
          <p:nvPr/>
        </p:nvGraphicFramePr>
        <p:xfrm>
          <a:off x="2235200" y="2503488"/>
          <a:ext cx="8026400" cy="552450"/>
        </p:xfrm>
        <a:graphic>
          <a:graphicData uri="http://schemas.openxmlformats.org/presentationml/2006/ole">
            <mc:AlternateContent xmlns:mc="http://schemas.openxmlformats.org/markup-compatibility/2006">
              <mc:Choice xmlns:v="urn:schemas-microsoft-com:vml" Requires="v">
                <p:oleObj spid="_x0000_s186514" name="Equation" r:id="rId9" imgW="2654300" imgH="266700" progId="Equation.3">
                  <p:embed/>
                </p:oleObj>
              </mc:Choice>
              <mc:Fallback>
                <p:oleObj name="Equation" r:id="rId9" imgW="2654300" imgH="266700" progId="Equation.3">
                  <p:embed/>
                  <p:pic>
                    <p:nvPicPr>
                      <p:cNvPr id="0" name="图片 1865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35200" y="2503488"/>
                        <a:ext cx="8026400"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wipe(left)">
                                      <p:cBhvr>
                                        <p:cTn id="7" dur="500"/>
                                        <p:tgtEl>
                                          <p:spTgt spid="163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386"/>
                                        </p:tgtEl>
                                        <p:attrNameLst>
                                          <p:attrName>style.visibility</p:attrName>
                                        </p:attrNameLst>
                                      </p:cBhvr>
                                      <p:to>
                                        <p:strVal val="visible"/>
                                      </p:to>
                                    </p:set>
                                    <p:animEffect transition="in" filter="wipe(left)">
                                      <p:cBhvr>
                                        <p:cTn id="12" dur="500"/>
                                        <p:tgtEl>
                                          <p:spTgt spid="163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393"/>
                                        </p:tgtEl>
                                        <p:attrNameLst>
                                          <p:attrName>style.visibility</p:attrName>
                                        </p:attrNameLst>
                                      </p:cBhvr>
                                      <p:to>
                                        <p:strVal val="visible"/>
                                      </p:to>
                                    </p:set>
                                    <p:animEffect transition="in" filter="wipe(left)">
                                      <p:cBhvr>
                                        <p:cTn id="17" dur="500"/>
                                        <p:tgtEl>
                                          <p:spTgt spid="163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394"/>
                                        </p:tgtEl>
                                        <p:attrNameLst>
                                          <p:attrName>style.visibility</p:attrName>
                                        </p:attrNameLst>
                                      </p:cBhvr>
                                      <p:to>
                                        <p:strVal val="visible"/>
                                      </p:to>
                                    </p:set>
                                    <p:animEffect transition="in" filter="wipe(left)">
                                      <p:cBhvr>
                                        <p:cTn id="22" dur="500"/>
                                        <p:tgtEl>
                                          <p:spTgt spid="163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392"/>
                                        </p:tgtEl>
                                        <p:attrNameLst>
                                          <p:attrName>style.visibility</p:attrName>
                                        </p:attrNameLst>
                                      </p:cBhvr>
                                      <p:to>
                                        <p:strVal val="visible"/>
                                      </p:to>
                                    </p:set>
                                    <p:animEffect transition="in" filter="wipe(left)">
                                      <p:cBhvr>
                                        <p:cTn id="27" dur="500"/>
                                        <p:tgtEl>
                                          <p:spTgt spid="1639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389"/>
                                        </p:tgtEl>
                                        <p:attrNameLst>
                                          <p:attrName>style.visibility</p:attrName>
                                        </p:attrNameLst>
                                      </p:cBhvr>
                                      <p:to>
                                        <p:strVal val="visible"/>
                                      </p:to>
                                    </p:set>
                                    <p:animEffect transition="in" filter="wipe(left)">
                                      <p:cBhvr>
                                        <p:cTn id="32" dur="500"/>
                                        <p:tgtEl>
                                          <p:spTgt spid="163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6387"/>
                                        </p:tgtEl>
                                        <p:attrNameLst>
                                          <p:attrName>style.visibility</p:attrName>
                                        </p:attrNameLst>
                                      </p:cBhvr>
                                      <p:to>
                                        <p:strVal val="visible"/>
                                      </p:to>
                                    </p:set>
                                    <p:animEffect transition="in" filter="wipe(left)">
                                      <p:cBhvr>
                                        <p:cTn id="37"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autoUpdateAnimBg="0"/>
      <p:bldP spid="16393" grpId="0"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2"/>
          <p:cNvGraphicFramePr>
            <a:graphicFrameLocks noChangeAspect="1"/>
          </p:cNvGraphicFramePr>
          <p:nvPr/>
        </p:nvGraphicFramePr>
        <p:xfrm>
          <a:off x="508000" y="457205"/>
          <a:ext cx="11277600" cy="523875"/>
        </p:xfrm>
        <a:graphic>
          <a:graphicData uri="http://schemas.openxmlformats.org/presentationml/2006/ole">
            <mc:AlternateContent xmlns:mc="http://schemas.openxmlformats.org/markup-compatibility/2006">
              <mc:Choice xmlns:v="urn:schemas-microsoft-com:vml" Requires="v">
                <p:oleObj spid="_x0000_s187534" name="文档" r:id="rId1" imgW="3343275" imgH="200025" progId="Word.Document.8">
                  <p:embed/>
                </p:oleObj>
              </mc:Choice>
              <mc:Fallback>
                <p:oleObj name="文档" r:id="rId1" imgW="3343275" imgH="200025" progId="Word.Document.8">
                  <p:embed/>
                  <p:pic>
                    <p:nvPicPr>
                      <p:cNvPr id="0" name="图片 1875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457205"/>
                        <a:ext cx="11277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1" name="Object 3"/>
          <p:cNvGraphicFramePr>
            <a:graphicFrameLocks noChangeAspect="1"/>
          </p:cNvGraphicFramePr>
          <p:nvPr/>
        </p:nvGraphicFramePr>
        <p:xfrm>
          <a:off x="508003" y="1066800"/>
          <a:ext cx="6703484" cy="566738"/>
        </p:xfrm>
        <a:graphic>
          <a:graphicData uri="http://schemas.openxmlformats.org/presentationml/2006/ole">
            <mc:AlternateContent xmlns:mc="http://schemas.openxmlformats.org/markup-compatibility/2006">
              <mc:Choice xmlns:v="urn:schemas-microsoft-com:vml" Requires="v">
                <p:oleObj spid="_x0000_s187535" name="文档" r:id="rId3" imgW="1847850" imgH="209550" progId="Word.Document.8">
                  <p:embed/>
                </p:oleObj>
              </mc:Choice>
              <mc:Fallback>
                <p:oleObj name="文档" r:id="rId3" imgW="1847850" imgH="209550" progId="Word.Document.8">
                  <p:embed/>
                  <p:pic>
                    <p:nvPicPr>
                      <p:cNvPr id="0" name="图片 1875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3" y="1066800"/>
                        <a:ext cx="6703484"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2" name="Text Box 4"/>
          <p:cNvSpPr txBox="1">
            <a:spLocks noChangeArrowheads="1"/>
          </p:cNvSpPr>
          <p:nvPr/>
        </p:nvSpPr>
        <p:spPr bwMode="auto">
          <a:xfrm>
            <a:off x="406400" y="1752602"/>
            <a:ext cx="5080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b="1">
                <a:latin typeface="宋体" panose="02010600030101010101" pitchFamily="2" charset="-122"/>
                <a:cs typeface="Times New Roman" panose="02020603050405020304" pitchFamily="18" charset="0"/>
              </a:rPr>
              <a:t>则构造拉格朗日函数为</a:t>
            </a:r>
            <a:r>
              <a:rPr kumimoji="1" lang="zh-CN" altLang="en-US" sz="2800" b="1">
                <a:latin typeface="宋体" panose="02010600030101010101" pitchFamily="2" charset="-122"/>
              </a:rPr>
              <a:t> </a:t>
            </a:r>
            <a:endParaRPr kumimoji="1" lang="zh-CN" altLang="en-US" sz="2800" b="1">
              <a:latin typeface="宋体" panose="02010600030101010101" pitchFamily="2" charset="-122"/>
            </a:endParaRPr>
          </a:p>
        </p:txBody>
      </p:sp>
      <p:graphicFrame>
        <p:nvGraphicFramePr>
          <p:cNvPr id="17413" name="Object 5"/>
          <p:cNvGraphicFramePr>
            <a:graphicFrameLocks noChangeAspect="1"/>
          </p:cNvGraphicFramePr>
          <p:nvPr/>
        </p:nvGraphicFramePr>
        <p:xfrm>
          <a:off x="203200" y="2362200"/>
          <a:ext cx="11904133" cy="528638"/>
        </p:xfrm>
        <a:graphic>
          <a:graphicData uri="http://schemas.openxmlformats.org/presentationml/2006/ole">
            <mc:AlternateContent xmlns:mc="http://schemas.openxmlformats.org/markup-compatibility/2006">
              <mc:Choice xmlns:v="urn:schemas-microsoft-com:vml" Requires="v">
                <p:oleObj spid="_x0000_s187536" name="Equation" r:id="rId5" imgW="3365500" imgH="203200" progId="Equation.3">
                  <p:embed/>
                </p:oleObj>
              </mc:Choice>
              <mc:Fallback>
                <p:oleObj name="Equation" r:id="rId5" imgW="3365500" imgH="203200" progId="Equation.3">
                  <p:embed/>
                  <p:pic>
                    <p:nvPicPr>
                      <p:cNvPr id="0" name="图片 1875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 y="2362200"/>
                        <a:ext cx="11904133" cy="528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4" name="Text Box 6"/>
          <p:cNvSpPr txBox="1">
            <a:spLocks noChangeArrowheads="1"/>
          </p:cNvSpPr>
          <p:nvPr/>
        </p:nvSpPr>
        <p:spPr bwMode="auto">
          <a:xfrm>
            <a:off x="304800" y="4114800"/>
            <a:ext cx="8128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b="1">
                <a:latin typeface="宋体" panose="02010600030101010101" pitchFamily="2" charset="-122"/>
              </a:rPr>
              <a:t>令</a:t>
            </a:r>
            <a:endParaRPr kumimoji="1" lang="zh-CN" altLang="en-US" sz="2800" b="1">
              <a:latin typeface="宋体" panose="02010600030101010101" pitchFamily="2" charset="-122"/>
            </a:endParaRPr>
          </a:p>
        </p:txBody>
      </p:sp>
      <p:graphicFrame>
        <p:nvGraphicFramePr>
          <p:cNvPr id="17415" name="Object 7"/>
          <p:cNvGraphicFramePr>
            <a:graphicFrameLocks noChangeAspect="1"/>
          </p:cNvGraphicFramePr>
          <p:nvPr/>
        </p:nvGraphicFramePr>
        <p:xfrm>
          <a:off x="1219200" y="2895603"/>
          <a:ext cx="9857317" cy="3070225"/>
        </p:xfrm>
        <a:graphic>
          <a:graphicData uri="http://schemas.openxmlformats.org/presentationml/2006/ole">
            <mc:AlternateContent xmlns:mc="http://schemas.openxmlformats.org/markup-compatibility/2006">
              <mc:Choice xmlns:v="urn:schemas-microsoft-com:vml" Requires="v">
                <p:oleObj spid="_x0000_s187537" name="Equation" r:id="rId7" imgW="2819400" imgH="1168400" progId="Equation.3">
                  <p:embed/>
                </p:oleObj>
              </mc:Choice>
              <mc:Fallback>
                <p:oleObj name="Equation" r:id="rId7" imgW="2819400" imgH="1168400" progId="Equation.3">
                  <p:embed/>
                  <p:pic>
                    <p:nvPicPr>
                      <p:cNvPr id="0" name="图片 1875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2895603"/>
                        <a:ext cx="9857317" cy="307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6" name="Object 8"/>
          <p:cNvGraphicFramePr>
            <a:graphicFrameLocks noChangeAspect="1"/>
          </p:cNvGraphicFramePr>
          <p:nvPr/>
        </p:nvGraphicFramePr>
        <p:xfrm>
          <a:off x="914400" y="5943600"/>
          <a:ext cx="8331200" cy="546100"/>
        </p:xfrm>
        <a:graphic>
          <a:graphicData uri="http://schemas.openxmlformats.org/presentationml/2006/ole">
            <mc:AlternateContent xmlns:mc="http://schemas.openxmlformats.org/markup-compatibility/2006">
              <mc:Choice xmlns:v="urn:schemas-microsoft-com:vml" Requires="v">
                <p:oleObj spid="_x0000_s187538" name="文档" r:id="rId9" imgW="2438400" imgH="200025" progId="Word.Document.8">
                  <p:embed/>
                </p:oleObj>
              </mc:Choice>
              <mc:Fallback>
                <p:oleObj name="文档" r:id="rId9" imgW="2438400" imgH="200025" progId="Word.Document.8">
                  <p:embed/>
                  <p:pic>
                    <p:nvPicPr>
                      <p:cNvPr id="0" name="图片 1875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400" y="5943600"/>
                        <a:ext cx="833120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wipe(left)">
                                      <p:cBhvr>
                                        <p:cTn id="7" dur="500"/>
                                        <p:tgtEl>
                                          <p:spTgt spid="174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411"/>
                                        </p:tgtEl>
                                        <p:attrNameLst>
                                          <p:attrName>style.visibility</p:attrName>
                                        </p:attrNameLst>
                                      </p:cBhvr>
                                      <p:to>
                                        <p:strVal val="visible"/>
                                      </p:to>
                                    </p:set>
                                    <p:animEffect transition="in" filter="wipe(left)">
                                      <p:cBhvr>
                                        <p:cTn id="12" dur="500"/>
                                        <p:tgtEl>
                                          <p:spTgt spid="174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412"/>
                                        </p:tgtEl>
                                        <p:attrNameLst>
                                          <p:attrName>style.visibility</p:attrName>
                                        </p:attrNameLst>
                                      </p:cBhvr>
                                      <p:to>
                                        <p:strVal val="visible"/>
                                      </p:to>
                                    </p:set>
                                    <p:animEffect transition="in" filter="wipe(left)">
                                      <p:cBhvr>
                                        <p:cTn id="17" dur="500"/>
                                        <p:tgtEl>
                                          <p:spTgt spid="174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413"/>
                                        </p:tgtEl>
                                        <p:attrNameLst>
                                          <p:attrName>style.visibility</p:attrName>
                                        </p:attrNameLst>
                                      </p:cBhvr>
                                      <p:to>
                                        <p:strVal val="visible"/>
                                      </p:to>
                                    </p:set>
                                    <p:animEffect transition="in" filter="wipe(left)">
                                      <p:cBhvr>
                                        <p:cTn id="22" dur="500"/>
                                        <p:tgtEl>
                                          <p:spTgt spid="174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414"/>
                                        </p:tgtEl>
                                        <p:attrNameLst>
                                          <p:attrName>style.visibility</p:attrName>
                                        </p:attrNameLst>
                                      </p:cBhvr>
                                      <p:to>
                                        <p:strVal val="visible"/>
                                      </p:to>
                                    </p:set>
                                    <p:animEffect transition="in" filter="wipe(left)">
                                      <p:cBhvr>
                                        <p:cTn id="27" dur="500"/>
                                        <p:tgtEl>
                                          <p:spTgt spid="17414"/>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7415"/>
                                        </p:tgtEl>
                                        <p:attrNameLst>
                                          <p:attrName>style.visibility</p:attrName>
                                        </p:attrNameLst>
                                      </p:cBhvr>
                                      <p:to>
                                        <p:strVal val="visible"/>
                                      </p:to>
                                    </p:set>
                                    <p:animEffect transition="in" filter="wipe(left)">
                                      <p:cBhvr>
                                        <p:cTn id="31" dur="500"/>
                                        <p:tgtEl>
                                          <p:spTgt spid="174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7416"/>
                                        </p:tgtEl>
                                        <p:attrNameLst>
                                          <p:attrName>style.visibility</p:attrName>
                                        </p:attrNameLst>
                                      </p:cBhvr>
                                      <p:to>
                                        <p:strVal val="visible"/>
                                      </p:to>
                                    </p:set>
                                    <p:animEffect transition="in" filter="wipe(left)">
                                      <p:cBhvr>
                                        <p:cTn id="36" dur="500"/>
                                        <p:tgtEl>
                                          <p:spTgt spid="17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autoUpdateAnimBg="0"/>
      <p:bldP spid="17414" grpId="0"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914400" y="527844"/>
            <a:ext cx="10972800" cy="111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0000"/>
              </a:lnSpc>
              <a:spcBef>
                <a:spcPct val="50000"/>
              </a:spcBef>
            </a:pPr>
            <a:r>
              <a:rPr kumimoji="1" lang="en-US" altLang="zh-CN" sz="2800" b="1" dirty="0">
                <a:latin typeface="宋体" panose="02010600030101010101" pitchFamily="2" charset="-122"/>
                <a:cs typeface="Times New Roman" panose="02020603050405020304" pitchFamily="18" charset="0"/>
              </a:rPr>
              <a:t>    </a:t>
            </a:r>
            <a:r>
              <a:rPr kumimoji="1" lang="zh-CN" altLang="en-US" sz="2800" b="1" dirty="0">
                <a:latin typeface="宋体" panose="02010600030101010101" pitchFamily="2" charset="-122"/>
                <a:cs typeface="Times New Roman" panose="02020603050405020304" pitchFamily="18" charset="0"/>
              </a:rPr>
              <a:t>用铁皮做一个有盖的长方形水箱</a:t>
            </a:r>
            <a:r>
              <a:rPr kumimoji="1" lang="en-US" altLang="zh-CN" sz="2800" b="1" dirty="0">
                <a:latin typeface="宋体" panose="02010600030101010101" pitchFamily="2" charset="-122"/>
                <a:cs typeface="Times New Roman" panose="02020603050405020304" pitchFamily="18" charset="0"/>
              </a:rPr>
              <a:t>,</a:t>
            </a:r>
            <a:r>
              <a:rPr kumimoji="1" lang="zh-CN" altLang="en-US" sz="2800" b="1" dirty="0">
                <a:latin typeface="宋体" panose="02010600030101010101" pitchFamily="2" charset="-122"/>
                <a:cs typeface="Times New Roman" panose="02020603050405020304" pitchFamily="18" charset="0"/>
              </a:rPr>
              <a:t>要求容积为</a:t>
            </a:r>
            <a:r>
              <a:rPr kumimoji="1" lang="en-US" altLang="zh-CN" sz="2800" b="1" i="1" dirty="0">
                <a:latin typeface="Times New Roman" panose="02020603050405020304" pitchFamily="18" charset="0"/>
              </a:rPr>
              <a:t>V</a:t>
            </a:r>
            <a:r>
              <a:rPr kumimoji="1" lang="en-US" altLang="zh-CN" sz="2800" b="1" dirty="0">
                <a:latin typeface="宋体" panose="02010600030101010101" pitchFamily="2" charset="-122"/>
                <a:cs typeface="Times New Roman" panose="02020603050405020304" pitchFamily="18" charset="0"/>
              </a:rPr>
              <a:t>,</a:t>
            </a:r>
            <a:r>
              <a:rPr kumimoji="1" lang="zh-CN" altLang="en-US" sz="2800" b="1" dirty="0">
                <a:latin typeface="宋体" panose="02010600030101010101" pitchFamily="2" charset="-122"/>
                <a:cs typeface="Times New Roman" panose="02020603050405020304" pitchFamily="18" charset="0"/>
              </a:rPr>
              <a:t>问怎么做用料最省？</a:t>
            </a:r>
            <a:r>
              <a:rPr kumimoji="1" lang="zh-CN" altLang="en-US" sz="2800" b="1" dirty="0">
                <a:latin typeface="宋体" panose="02010600030101010101" pitchFamily="2" charset="-122"/>
              </a:rPr>
              <a:t> </a:t>
            </a:r>
            <a:endParaRPr kumimoji="1" lang="zh-CN" altLang="en-US" sz="2800" b="1" dirty="0">
              <a:latin typeface="宋体" panose="02010600030101010101" pitchFamily="2" charset="-122"/>
            </a:endParaRPr>
          </a:p>
        </p:txBody>
      </p:sp>
      <p:sp>
        <p:nvSpPr>
          <p:cNvPr id="18435" name="Text Box 3"/>
          <p:cNvSpPr txBox="1">
            <a:spLocks noChangeArrowheads="1"/>
          </p:cNvSpPr>
          <p:nvPr/>
        </p:nvSpPr>
        <p:spPr bwMode="auto">
          <a:xfrm>
            <a:off x="1487488" y="8732"/>
            <a:ext cx="1016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b="1" dirty="0" smtClean="0">
                <a:solidFill>
                  <a:srgbClr val="6600CC"/>
                </a:solidFill>
                <a:latin typeface="黑体" panose="02010609060101010101" charset="-122"/>
                <a:ea typeface="黑体" panose="02010609060101010101" charset="-122"/>
              </a:rPr>
              <a:t>例</a:t>
            </a:r>
            <a:r>
              <a:rPr kumimoji="1" lang="en-US" altLang="zh-CN" sz="2800" b="1" dirty="0" smtClean="0">
                <a:solidFill>
                  <a:srgbClr val="6600CC"/>
                </a:solidFill>
                <a:latin typeface="黑体" panose="02010609060101010101" charset="-122"/>
                <a:ea typeface="黑体" panose="02010609060101010101" charset="-122"/>
              </a:rPr>
              <a:t>1</a:t>
            </a:r>
            <a:endParaRPr kumimoji="1" lang="en-US" altLang="zh-CN" sz="2800" b="1" dirty="0">
              <a:solidFill>
                <a:srgbClr val="6600CC"/>
              </a:solidFill>
              <a:latin typeface="黑体" panose="02010609060101010101" charset="-122"/>
              <a:ea typeface="黑体" panose="02010609060101010101" charset="-122"/>
            </a:endParaRPr>
          </a:p>
        </p:txBody>
      </p:sp>
      <p:graphicFrame>
        <p:nvGraphicFramePr>
          <p:cNvPr id="18436" name="Object 4"/>
          <p:cNvGraphicFramePr>
            <a:graphicFrameLocks noChangeAspect="1"/>
          </p:cNvGraphicFramePr>
          <p:nvPr/>
        </p:nvGraphicFramePr>
        <p:xfrm>
          <a:off x="1625600" y="1506538"/>
          <a:ext cx="6400800" cy="557212"/>
        </p:xfrm>
        <a:graphic>
          <a:graphicData uri="http://schemas.openxmlformats.org/presentationml/2006/ole">
            <mc:AlternateContent xmlns:mc="http://schemas.openxmlformats.org/markup-compatibility/2006">
              <mc:Choice xmlns:v="urn:schemas-microsoft-com:vml" Requires="v">
                <p:oleObj spid="_x0000_s188558" name="文档" r:id="rId1" imgW="2009775" imgH="219075" progId="Word.Document.8">
                  <p:embed/>
                </p:oleObj>
              </mc:Choice>
              <mc:Fallback>
                <p:oleObj name="文档" r:id="rId1" imgW="2009775" imgH="219075" progId="Word.Document.8">
                  <p:embed/>
                  <p:pic>
                    <p:nvPicPr>
                      <p:cNvPr id="0" name="图片 1885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600" y="1506538"/>
                        <a:ext cx="6400800" cy="55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7" name="Object 5"/>
          <p:cNvGraphicFramePr>
            <a:graphicFrameLocks noChangeAspect="1"/>
          </p:cNvGraphicFramePr>
          <p:nvPr/>
        </p:nvGraphicFramePr>
        <p:xfrm>
          <a:off x="1625600" y="2171700"/>
          <a:ext cx="4470400" cy="520700"/>
        </p:xfrm>
        <a:graphic>
          <a:graphicData uri="http://schemas.openxmlformats.org/presentationml/2006/ole">
            <mc:AlternateContent xmlns:mc="http://schemas.openxmlformats.org/markup-compatibility/2006">
              <mc:Choice xmlns:v="urn:schemas-microsoft-com:vml" Requires="v">
                <p:oleObj spid="_x0000_s188559" name="文档" r:id="rId3" imgW="1381125" imgH="200025" progId="Word.Document.8">
                  <p:embed/>
                </p:oleObj>
              </mc:Choice>
              <mc:Fallback>
                <p:oleObj name="文档" r:id="rId3" imgW="1381125" imgH="200025" progId="Word.Document.8">
                  <p:embed/>
                  <p:pic>
                    <p:nvPicPr>
                      <p:cNvPr id="0" name="图片 1885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5600" y="2171700"/>
                        <a:ext cx="44704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8" name="Text Box 6"/>
          <p:cNvSpPr txBox="1">
            <a:spLocks noChangeArrowheads="1"/>
          </p:cNvSpPr>
          <p:nvPr/>
        </p:nvSpPr>
        <p:spPr bwMode="auto">
          <a:xfrm>
            <a:off x="508000" y="1430338"/>
            <a:ext cx="812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latin typeface="Times New Roman" panose="02020603050405020304" pitchFamily="18" charset="0"/>
                <a:ea typeface="黑体" panose="02010609060101010101" charset="-122"/>
              </a:rPr>
              <a:t>解</a:t>
            </a:r>
            <a:endParaRPr kumimoji="1" lang="zh-CN" altLang="en-US" sz="2800" b="1">
              <a:latin typeface="Times New Roman" panose="02020603050405020304" pitchFamily="18" charset="0"/>
              <a:ea typeface="黑体" panose="02010609060101010101" charset="-122"/>
            </a:endParaRPr>
          </a:p>
        </p:txBody>
      </p:sp>
      <p:graphicFrame>
        <p:nvGraphicFramePr>
          <p:cNvPr id="18439" name="Object 7"/>
          <p:cNvGraphicFramePr>
            <a:graphicFrameLocks noChangeAspect="1"/>
          </p:cNvGraphicFramePr>
          <p:nvPr/>
        </p:nvGraphicFramePr>
        <p:xfrm>
          <a:off x="812800" y="2782909"/>
          <a:ext cx="10668000" cy="592137"/>
        </p:xfrm>
        <a:graphic>
          <a:graphicData uri="http://schemas.openxmlformats.org/presentationml/2006/ole">
            <mc:AlternateContent xmlns:mc="http://schemas.openxmlformats.org/markup-compatibility/2006">
              <mc:Choice xmlns:v="urn:schemas-microsoft-com:vml" Requires="v">
                <p:oleObj spid="_x0000_s188560" name="文档" r:id="rId5" imgW="3228975" imgH="228600" progId="Word.Document.8">
                  <p:embed/>
                </p:oleObj>
              </mc:Choice>
              <mc:Fallback>
                <p:oleObj name="文档" r:id="rId5" imgW="3228975" imgH="228600" progId="Word.Document.8">
                  <p:embed/>
                  <p:pic>
                    <p:nvPicPr>
                      <p:cNvPr id="0" name="图片 1885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800" y="2782909"/>
                        <a:ext cx="10668000" cy="592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0" name="Object 8"/>
          <p:cNvGraphicFramePr>
            <a:graphicFrameLocks noChangeAspect="1"/>
          </p:cNvGraphicFramePr>
          <p:nvPr/>
        </p:nvGraphicFramePr>
        <p:xfrm>
          <a:off x="1117600" y="3200402"/>
          <a:ext cx="6400800" cy="2339975"/>
        </p:xfrm>
        <a:graphic>
          <a:graphicData uri="http://schemas.openxmlformats.org/presentationml/2006/ole">
            <mc:AlternateContent xmlns:mc="http://schemas.openxmlformats.org/markup-compatibility/2006">
              <mc:Choice xmlns:v="urn:schemas-microsoft-com:vml" Requires="v">
                <p:oleObj spid="_x0000_s188561" name="文档" r:id="rId7" imgW="2000250" imgH="990600" progId="Word.Document.8">
                  <p:embed/>
                </p:oleObj>
              </mc:Choice>
              <mc:Fallback>
                <p:oleObj name="文档" r:id="rId7" imgW="2000250" imgH="990600" progId="Word.Document.8">
                  <p:embed/>
                  <p:pic>
                    <p:nvPicPr>
                      <p:cNvPr id="0" name="图片 1885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7600" y="3200402"/>
                        <a:ext cx="6400800" cy="233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1" name="Object 9"/>
          <p:cNvGraphicFramePr>
            <a:graphicFrameLocks noChangeAspect="1"/>
          </p:cNvGraphicFramePr>
          <p:nvPr/>
        </p:nvGraphicFramePr>
        <p:xfrm>
          <a:off x="1117600" y="5424488"/>
          <a:ext cx="6400800" cy="654050"/>
        </p:xfrm>
        <a:graphic>
          <a:graphicData uri="http://schemas.openxmlformats.org/presentationml/2006/ole">
            <mc:AlternateContent xmlns:mc="http://schemas.openxmlformats.org/markup-compatibility/2006">
              <mc:Choice xmlns:v="urn:schemas-microsoft-com:vml" Requires="v">
                <p:oleObj spid="_x0000_s188562" name="文档" r:id="rId9" imgW="2000250" imgH="257175" progId="Word.Document.8">
                  <p:embed/>
                </p:oleObj>
              </mc:Choice>
              <mc:Fallback>
                <p:oleObj name="文档" r:id="rId9" imgW="2000250" imgH="257175" progId="Word.Document.8">
                  <p:embed/>
                  <p:pic>
                    <p:nvPicPr>
                      <p:cNvPr id="0" name="图片 1885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600" y="5424488"/>
                        <a:ext cx="6400800"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2" name="Text Box 10"/>
          <p:cNvSpPr txBox="1">
            <a:spLocks noChangeArrowheads="1"/>
          </p:cNvSpPr>
          <p:nvPr/>
        </p:nvSpPr>
        <p:spPr bwMode="auto">
          <a:xfrm>
            <a:off x="914400" y="6034088"/>
            <a:ext cx="59944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b="1">
                <a:latin typeface="宋体" panose="02010600030101010101" pitchFamily="2" charset="-122"/>
                <a:cs typeface="Times New Roman" panose="02020603050405020304" pitchFamily="18" charset="0"/>
              </a:rPr>
              <a:t>由实际问题</a:t>
            </a:r>
            <a:r>
              <a:rPr kumimoji="1" lang="en-US" altLang="zh-CN" sz="2800" b="1">
                <a:latin typeface="宋体" panose="02010600030101010101" pitchFamily="2" charset="-122"/>
                <a:cs typeface="Times New Roman" panose="02020603050405020304" pitchFamily="18" charset="0"/>
              </a:rPr>
              <a:t>,</a:t>
            </a:r>
            <a:r>
              <a:rPr kumimoji="1" lang="zh-CN" altLang="en-US" sz="2800" b="1">
                <a:latin typeface="宋体" panose="02010600030101010101" pitchFamily="2" charset="-122"/>
                <a:cs typeface="Times New Roman" panose="02020603050405020304" pitchFamily="18" charset="0"/>
              </a:rPr>
              <a:t>即为最小值点</a:t>
            </a:r>
            <a:r>
              <a:rPr kumimoji="1" lang="en-US" altLang="zh-CN" sz="2800" b="1">
                <a:latin typeface="宋体" panose="02010600030101010101" pitchFamily="2" charset="-122"/>
                <a:cs typeface="Times New Roman" panose="02020603050405020304" pitchFamily="18" charset="0"/>
              </a:rPr>
              <a:t>.</a:t>
            </a:r>
            <a:r>
              <a:rPr kumimoji="1" lang="en-US" altLang="zh-CN" sz="2800" b="1">
                <a:latin typeface="宋体" panose="02010600030101010101" pitchFamily="2" charset="-122"/>
              </a:rPr>
              <a:t> </a:t>
            </a:r>
            <a:endParaRPr kumimoji="1" lang="en-US" altLang="zh-CN" sz="2800" b="1">
              <a:latin typeface="宋体" panose="02010600030101010101" pitchFamily="2"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wipe(left)">
                                      <p:cBhvr>
                                        <p:cTn id="7" dur="500"/>
                                        <p:tgtEl>
                                          <p:spTgt spid="1843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434"/>
                                        </p:tgtEl>
                                        <p:attrNameLst>
                                          <p:attrName>style.visibility</p:attrName>
                                        </p:attrNameLst>
                                      </p:cBhvr>
                                      <p:to>
                                        <p:strVal val="visible"/>
                                      </p:to>
                                    </p:set>
                                    <p:animEffect transition="in" filter="wipe(left)">
                                      <p:cBhvr>
                                        <p:cTn id="11" dur="500"/>
                                        <p:tgtEl>
                                          <p:spTgt spid="1843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438"/>
                                        </p:tgtEl>
                                        <p:attrNameLst>
                                          <p:attrName>style.visibility</p:attrName>
                                        </p:attrNameLst>
                                      </p:cBhvr>
                                      <p:to>
                                        <p:strVal val="visible"/>
                                      </p:to>
                                    </p:set>
                                    <p:animEffect transition="in" filter="wipe(left)">
                                      <p:cBhvr>
                                        <p:cTn id="16" dur="500"/>
                                        <p:tgtEl>
                                          <p:spTgt spid="1843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8436"/>
                                        </p:tgtEl>
                                        <p:attrNameLst>
                                          <p:attrName>style.visibility</p:attrName>
                                        </p:attrNameLst>
                                      </p:cBhvr>
                                      <p:to>
                                        <p:strVal val="visible"/>
                                      </p:to>
                                    </p:set>
                                    <p:animEffect transition="in" filter="wipe(left)">
                                      <p:cBhvr>
                                        <p:cTn id="21" dur="500"/>
                                        <p:tgtEl>
                                          <p:spTgt spid="1843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8437"/>
                                        </p:tgtEl>
                                        <p:attrNameLst>
                                          <p:attrName>style.visibility</p:attrName>
                                        </p:attrNameLst>
                                      </p:cBhvr>
                                      <p:to>
                                        <p:strVal val="visible"/>
                                      </p:to>
                                    </p:set>
                                    <p:animEffect transition="in" filter="wipe(left)">
                                      <p:cBhvr>
                                        <p:cTn id="26" dur="500"/>
                                        <p:tgtEl>
                                          <p:spTgt spid="1843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8439"/>
                                        </p:tgtEl>
                                        <p:attrNameLst>
                                          <p:attrName>style.visibility</p:attrName>
                                        </p:attrNameLst>
                                      </p:cBhvr>
                                      <p:to>
                                        <p:strVal val="visible"/>
                                      </p:to>
                                    </p:set>
                                    <p:animEffect transition="in" filter="wipe(left)">
                                      <p:cBhvr>
                                        <p:cTn id="31" dur="500"/>
                                        <p:tgtEl>
                                          <p:spTgt spid="1843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8440"/>
                                        </p:tgtEl>
                                        <p:attrNameLst>
                                          <p:attrName>style.visibility</p:attrName>
                                        </p:attrNameLst>
                                      </p:cBhvr>
                                      <p:to>
                                        <p:strVal val="visible"/>
                                      </p:to>
                                    </p:set>
                                    <p:animEffect transition="in" filter="wipe(left)">
                                      <p:cBhvr>
                                        <p:cTn id="36" dur="500"/>
                                        <p:tgtEl>
                                          <p:spTgt spid="1844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8441"/>
                                        </p:tgtEl>
                                        <p:attrNameLst>
                                          <p:attrName>style.visibility</p:attrName>
                                        </p:attrNameLst>
                                      </p:cBhvr>
                                      <p:to>
                                        <p:strVal val="visible"/>
                                      </p:to>
                                    </p:set>
                                    <p:animEffect transition="in" filter="wipe(left)">
                                      <p:cBhvr>
                                        <p:cTn id="41" dur="500"/>
                                        <p:tgtEl>
                                          <p:spTgt spid="1844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8442"/>
                                        </p:tgtEl>
                                        <p:attrNameLst>
                                          <p:attrName>style.visibility</p:attrName>
                                        </p:attrNameLst>
                                      </p:cBhvr>
                                      <p:to>
                                        <p:strVal val="visible"/>
                                      </p:to>
                                    </p:set>
                                    <p:animEffect transition="in" filter="wipe(left)">
                                      <p:cBhvr>
                                        <p:cTn id="46" dur="500"/>
                                        <p:tgtEl>
                                          <p:spTgt spid="18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18435" grpId="0" autoUpdateAnimBg="0"/>
      <p:bldP spid="18438" grpId="0" autoUpdateAnimBg="0"/>
      <p:bldP spid="18442" grpId="0"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五、方向导数与梯度</a:t>
            </a:r>
            <a:endParaRPr lang="zh-CN" altLang="en-US" dirty="0"/>
          </a:p>
        </p:txBody>
      </p:sp>
      <p:sp>
        <p:nvSpPr>
          <p:cNvPr id="6" name="内容占位符 4"/>
          <p:cNvSpPr/>
          <p:nvPr/>
        </p:nvSpPr>
        <p:spPr>
          <a:xfrm>
            <a:off x="494096" y="1112900"/>
            <a:ext cx="10910085" cy="4975343"/>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sym typeface="+mn-ea"/>
              </a:rPr>
              <a:t> </a:t>
            </a:r>
            <a:r>
              <a:rPr lang="zh-CN" altLang="en-US">
                <a:sym typeface="+mn-ea"/>
              </a:rPr>
              <a:t>向量：是指具有</a:t>
            </a:r>
            <a:r>
              <a:rPr lang="en-US" altLang="zh-CN">
                <a:sym typeface="+mn-ea"/>
              </a:rPr>
              <a:t>n</a:t>
            </a:r>
            <a:r>
              <a:rPr lang="zh-CN" altLang="en-US">
                <a:sym typeface="+mn-ea"/>
              </a:rPr>
              <a:t>个互相独立的性质</a:t>
            </a:r>
            <a:r>
              <a:rPr lang="en-US" altLang="zh-CN">
                <a:sym typeface="+mn-ea"/>
              </a:rPr>
              <a:t>(</a:t>
            </a:r>
            <a:r>
              <a:rPr lang="zh-CN" altLang="en-US">
                <a:sym typeface="+mn-ea"/>
              </a:rPr>
              <a:t>维度</a:t>
            </a:r>
            <a:r>
              <a:rPr lang="en-US" altLang="zh-CN">
                <a:sym typeface="+mn-ea"/>
              </a:rPr>
              <a:t>)</a:t>
            </a:r>
            <a:r>
              <a:rPr lang="zh-CN" altLang="en-US">
                <a:sym typeface="+mn-ea"/>
              </a:rPr>
              <a:t>的对象的表示，向量常使用字母</a:t>
            </a:r>
            <a:r>
              <a:rPr lang="en-US" altLang="zh-CN">
                <a:sym typeface="+mn-ea"/>
              </a:rPr>
              <a:t>+</a:t>
            </a:r>
            <a:r>
              <a:rPr lang="zh-CN" altLang="en-US">
                <a:sym typeface="+mn-ea"/>
              </a:rPr>
              <a:t>箭头的形式进行表示，也可以使用几何坐标来表示向量，比如</a:t>
            </a:r>
            <a:r>
              <a:rPr lang="en-US" altLang="zh-CN">
                <a:sym typeface="+mn-ea"/>
              </a:rPr>
              <a:t>		    </a:t>
            </a:r>
            <a:r>
              <a:rPr lang="zh-CN" altLang="en-US">
                <a:sym typeface="+mn-ea"/>
              </a:rPr>
              <a:t>，可以用坐标</a:t>
            </a:r>
            <a:r>
              <a:rPr lang="en-US" altLang="zh-CN">
                <a:sym typeface="+mn-ea"/>
              </a:rPr>
              <a:t>(i,j,k)</a:t>
            </a:r>
            <a:r>
              <a:rPr lang="zh-CN" altLang="en-US">
                <a:sym typeface="+mn-ea"/>
              </a:rPr>
              <a:t>表示向量</a:t>
            </a:r>
            <a:r>
              <a:rPr lang="en-US" altLang="zh-CN">
                <a:sym typeface="+mn-ea"/>
              </a:rPr>
              <a:t>a</a:t>
            </a:r>
            <a:endParaRPr lang="en-US" altLang="zh-CN">
              <a:sym typeface="+mn-ea"/>
            </a:endParaRPr>
          </a:p>
          <a:p>
            <a:pPr>
              <a:lnSpc>
                <a:spcPct val="150000"/>
              </a:lnSpc>
            </a:pPr>
            <a:r>
              <a:rPr lang="en-US" altLang="zh-CN">
                <a:sym typeface="+mn-ea"/>
              </a:rPr>
              <a:t> </a:t>
            </a:r>
            <a:r>
              <a:rPr lang="zh-CN" altLang="en-US">
                <a:sym typeface="+mn-ea"/>
              </a:rPr>
              <a:t>向量的模：向量的大小，也就是向量的长度，向量坐标到原点的距离，常记作</a:t>
            </a:r>
            <a:r>
              <a:rPr lang="en-US" altLang="zh-CN">
                <a:sym typeface="+mn-ea"/>
              </a:rPr>
              <a:t>|a|</a:t>
            </a:r>
            <a:endParaRPr lang="en-US" altLang="zh-CN">
              <a:sym typeface="+mn-ea"/>
            </a:endParaRPr>
          </a:p>
          <a:p>
            <a:pPr>
              <a:lnSpc>
                <a:spcPct val="150000"/>
              </a:lnSpc>
            </a:pPr>
            <a:r>
              <a:rPr lang="en-US" altLang="zh-CN">
                <a:sym typeface="+mn-ea"/>
              </a:rPr>
              <a:t> </a:t>
            </a:r>
            <a:r>
              <a:rPr lang="zh-CN" altLang="en-US">
                <a:sym typeface="+mn-ea"/>
              </a:rPr>
              <a:t>单位向量：长度为一个单位</a:t>
            </a:r>
            <a:r>
              <a:rPr lang="en-US" altLang="zh-CN">
                <a:sym typeface="+mn-ea"/>
              </a:rPr>
              <a:t>(</a:t>
            </a:r>
            <a:r>
              <a:rPr lang="zh-CN" altLang="en-US">
                <a:sym typeface="+mn-ea"/>
              </a:rPr>
              <a:t>即模为</a:t>
            </a:r>
            <a:r>
              <a:rPr lang="en-US" altLang="zh-CN">
                <a:sym typeface="+mn-ea"/>
              </a:rPr>
              <a:t>1)</a:t>
            </a:r>
            <a:r>
              <a:rPr lang="zh-CN" altLang="en-US">
                <a:sym typeface="+mn-ea"/>
              </a:rPr>
              <a:t>的向量就叫做单位向量</a:t>
            </a:r>
            <a:endParaRPr lang="en-US" altLang="zh-CN">
              <a:sym typeface="+mn-ea"/>
            </a:endParaRPr>
          </a:p>
        </p:txBody>
      </p:sp>
      <p:graphicFrame>
        <p:nvGraphicFramePr>
          <p:cNvPr id="4" name="对象 3">
            <a:hlinkClick r:id="" action="ppaction://ole?verb=0"/>
          </p:cNvPr>
          <p:cNvGraphicFramePr>
            <a:graphicFrameLocks noChangeAspect="1"/>
          </p:cNvGraphicFramePr>
          <p:nvPr/>
        </p:nvGraphicFramePr>
        <p:xfrm>
          <a:off x="1558493" y="2536953"/>
          <a:ext cx="2252003" cy="519945"/>
        </p:xfrm>
        <a:graphic>
          <a:graphicData uri="http://schemas.openxmlformats.org/presentationml/2006/ole">
            <mc:AlternateContent xmlns:mc="http://schemas.openxmlformats.org/markup-compatibility/2006">
              <mc:Choice xmlns:v="urn:schemas-microsoft-com:vml" Requires="v">
                <p:oleObj spid="_x0000_s134178" name="" r:id="rId4" imgW="31699200" imgH="7315200" progId="Equation.3">
                  <p:embed/>
                </p:oleObj>
              </mc:Choice>
              <mc:Fallback>
                <p:oleObj name="" r:id="rId4" imgW="31699200" imgH="7315200" progId="Equation.3">
                  <p:embed/>
                  <p:pic>
                    <p:nvPicPr>
                      <p:cNvPr id="0" name="图片 134144"/>
                      <p:cNvPicPr>
                        <a:picLocks noChangeAspect="1"/>
                      </p:cNvPicPr>
                      <p:nvPr/>
                    </p:nvPicPr>
                    <p:blipFill>
                      <a:blip r:embed="rId5"/>
                      <a:stretch>
                        <a:fillRect/>
                      </a:stretch>
                    </p:blipFill>
                    <p:spPr>
                      <a:xfrm>
                        <a:off x="1558493" y="2536953"/>
                        <a:ext cx="2252003" cy="519945"/>
                      </a:xfrm>
                      <a:prstGeom prst="rect">
                        <a:avLst/>
                      </a:prstGeom>
                      <a:noFill/>
                      <a:ln w="9525">
                        <a:noFill/>
                      </a:ln>
                    </p:spPr>
                  </p:pic>
                </p:oleObj>
              </mc:Fallback>
            </mc:AlternateContent>
          </a:graphicData>
        </a:graphic>
      </p:graphicFrame>
      <p:pic>
        <p:nvPicPr>
          <p:cNvPr id="5" name="图片 4"/>
          <p:cNvPicPr>
            <a:picLocks noChangeAspect="1"/>
          </p:cNvPicPr>
          <p:nvPr/>
        </p:nvPicPr>
        <p:blipFill>
          <a:blip r:embed="rId6" cstate="print"/>
          <a:stretch>
            <a:fillRect/>
          </a:stretch>
        </p:blipFill>
        <p:spPr>
          <a:xfrm>
            <a:off x="3508200" y="5342368"/>
            <a:ext cx="5497911" cy="12747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向量的运算</a:t>
            </a:r>
            <a:endParaRPr lang="zh-CN" altLang="en-US"/>
          </a:p>
        </p:txBody>
      </p:sp>
      <p:sp>
        <p:nvSpPr>
          <p:cNvPr id="6" name="内容占位符 4"/>
          <p:cNvSpPr/>
          <p:nvPr/>
        </p:nvSpPr>
        <p:spPr>
          <a:xfrm>
            <a:off x="494096" y="1112897"/>
            <a:ext cx="10910085" cy="897682"/>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sym typeface="+mn-ea"/>
              </a:rPr>
              <a:t> </a:t>
            </a:r>
            <a:r>
              <a:rPr lang="zh-CN" altLang="en-US">
                <a:sym typeface="+mn-ea"/>
              </a:rPr>
              <a:t>设两向量为：              ，</a:t>
            </a:r>
            <a:endParaRPr lang="zh-CN" altLang="en-US">
              <a:sym typeface="+mn-ea"/>
            </a:endParaRPr>
          </a:p>
        </p:txBody>
      </p:sp>
      <p:graphicFrame>
        <p:nvGraphicFramePr>
          <p:cNvPr id="4" name="对象 3">
            <a:hlinkClick r:id="" action="ppaction://ole?verb=0"/>
          </p:cNvPr>
          <p:cNvGraphicFramePr>
            <a:graphicFrameLocks noChangeAspect="1"/>
          </p:cNvGraphicFramePr>
          <p:nvPr/>
        </p:nvGraphicFramePr>
        <p:xfrm>
          <a:off x="3014768" y="1112897"/>
          <a:ext cx="1494351" cy="664056"/>
        </p:xfrm>
        <a:graphic>
          <a:graphicData uri="http://schemas.openxmlformats.org/presentationml/2006/ole">
            <mc:AlternateContent xmlns:mc="http://schemas.openxmlformats.org/markup-compatibility/2006">
              <mc:Choice xmlns:v="urn:schemas-microsoft-com:vml" Requires="v">
                <p:oleObj spid="_x0000_s135326" name="" r:id="rId4" imgW="16459200" imgH="7315200" progId="Equation.3">
                  <p:embed/>
                </p:oleObj>
              </mc:Choice>
              <mc:Fallback>
                <p:oleObj name="" r:id="rId4" imgW="16459200" imgH="7315200" progId="Equation.3">
                  <p:embed/>
                  <p:pic>
                    <p:nvPicPr>
                      <p:cNvPr id="0" name="图片 135168"/>
                      <p:cNvPicPr>
                        <a:picLocks noChangeAspect="1"/>
                      </p:cNvPicPr>
                      <p:nvPr/>
                    </p:nvPicPr>
                    <p:blipFill>
                      <a:blip r:embed="rId5"/>
                      <a:stretch>
                        <a:fillRect/>
                      </a:stretch>
                    </p:blipFill>
                    <p:spPr>
                      <a:xfrm>
                        <a:off x="3014768" y="1112897"/>
                        <a:ext cx="1494351" cy="664056"/>
                      </a:xfrm>
                      <a:prstGeom prst="rect">
                        <a:avLst/>
                      </a:prstGeom>
                      <a:noFill/>
                      <a:ln w="9525">
                        <a:noFill/>
                      </a:ln>
                    </p:spPr>
                  </p:pic>
                </p:oleObj>
              </mc:Fallback>
            </mc:AlternateContent>
          </a:graphicData>
        </a:graphic>
      </p:graphicFrame>
      <p:graphicFrame>
        <p:nvGraphicFramePr>
          <p:cNvPr id="2" name="对象 1">
            <a:hlinkClick r:id="" action="ppaction://ole?verb=0"/>
          </p:cNvPr>
          <p:cNvGraphicFramePr>
            <a:graphicFrameLocks noChangeAspect="1"/>
          </p:cNvGraphicFramePr>
          <p:nvPr/>
        </p:nvGraphicFramePr>
        <p:xfrm>
          <a:off x="4797152" y="1112897"/>
          <a:ext cx="1577545" cy="664056"/>
        </p:xfrm>
        <a:graphic>
          <a:graphicData uri="http://schemas.openxmlformats.org/presentationml/2006/ole">
            <mc:AlternateContent xmlns:mc="http://schemas.openxmlformats.org/markup-compatibility/2006">
              <mc:Choice xmlns:v="urn:schemas-microsoft-com:vml" Requires="v">
                <p:oleObj spid="_x0000_s135327" name="" r:id="rId6" imgW="17373600" imgH="7315200" progId="Equation.3">
                  <p:embed/>
                </p:oleObj>
              </mc:Choice>
              <mc:Fallback>
                <p:oleObj name="" r:id="rId6" imgW="17373600" imgH="7315200" progId="Equation.3">
                  <p:embed/>
                  <p:pic>
                    <p:nvPicPr>
                      <p:cNvPr id="0" name="图片 135169"/>
                      <p:cNvPicPr>
                        <a:picLocks noChangeAspect="1"/>
                      </p:cNvPicPr>
                      <p:nvPr/>
                    </p:nvPicPr>
                    <p:blipFill>
                      <a:blip r:embed="rId7"/>
                      <a:stretch>
                        <a:fillRect/>
                      </a:stretch>
                    </p:blipFill>
                    <p:spPr>
                      <a:xfrm>
                        <a:off x="4797152" y="1112897"/>
                        <a:ext cx="1577545" cy="664056"/>
                      </a:xfrm>
                      <a:prstGeom prst="rect">
                        <a:avLst/>
                      </a:prstGeom>
                      <a:noFill/>
                      <a:ln w="9525">
                        <a:noFill/>
                      </a:ln>
                    </p:spPr>
                  </p:pic>
                </p:oleObj>
              </mc:Fallback>
            </mc:AlternateContent>
          </a:graphicData>
        </a:graphic>
      </p:graphicFrame>
      <p:sp>
        <p:nvSpPr>
          <p:cNvPr id="8" name="内容占位符 4"/>
          <p:cNvSpPr/>
          <p:nvPr/>
        </p:nvSpPr>
        <p:spPr>
          <a:xfrm>
            <a:off x="494096" y="2010580"/>
            <a:ext cx="10910085" cy="897682"/>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sym typeface="+mn-ea"/>
              </a:rPr>
              <a:t> </a:t>
            </a:r>
            <a:r>
              <a:rPr lang="zh-CN" altLang="en-US">
                <a:sym typeface="+mn-ea"/>
              </a:rPr>
              <a:t>向量的加法</a:t>
            </a:r>
            <a:r>
              <a:rPr lang="en-US" altLang="zh-CN">
                <a:sym typeface="+mn-ea"/>
              </a:rPr>
              <a:t>/</a:t>
            </a:r>
            <a:r>
              <a:rPr lang="zh-CN" altLang="en-US">
                <a:sym typeface="+mn-ea"/>
              </a:rPr>
              <a:t>减法满足平行四边形法则和三角形法则</a:t>
            </a:r>
            <a:endParaRPr lang="en-US" altLang="zh-CN">
              <a:sym typeface="+mn-ea"/>
            </a:endParaRPr>
          </a:p>
        </p:txBody>
      </p:sp>
      <p:pic>
        <p:nvPicPr>
          <p:cNvPr id="10" name="图片 9"/>
          <p:cNvPicPr>
            <a:picLocks noChangeAspect="1"/>
          </p:cNvPicPr>
          <p:nvPr/>
        </p:nvPicPr>
        <p:blipFill>
          <a:blip r:embed="rId8" cstate="print"/>
          <a:stretch>
            <a:fillRect/>
          </a:stretch>
        </p:blipFill>
        <p:spPr>
          <a:xfrm>
            <a:off x="5583012" y="2818750"/>
            <a:ext cx="1962405" cy="2095015"/>
          </a:xfrm>
          <a:prstGeom prst="rect">
            <a:avLst/>
          </a:prstGeom>
        </p:spPr>
      </p:pic>
      <p:sp>
        <p:nvSpPr>
          <p:cNvPr id="11" name="内容占位符 4"/>
          <p:cNvSpPr/>
          <p:nvPr/>
        </p:nvSpPr>
        <p:spPr>
          <a:xfrm>
            <a:off x="494096" y="4668789"/>
            <a:ext cx="10910085" cy="1240503"/>
          </a:xfrm>
          <a:prstGeom prst="rect">
            <a:avLst/>
          </a:prstGeom>
        </p:spPr>
        <p:txBody>
          <a:bodyPr vert="horz" lIns="91440" tIns="45720" rIns="91440" bIns="45720" rtlCol="0">
            <a:normAutofit fontScale="90000"/>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sym typeface="+mn-ea"/>
              </a:rPr>
              <a:t> </a:t>
            </a:r>
            <a:r>
              <a:rPr lang="zh-CN" altLang="en-US" dirty="0">
                <a:sym typeface="+mn-ea"/>
              </a:rPr>
              <a:t>数乘：实数λ和向量</a:t>
            </a:r>
            <a:r>
              <a:rPr lang="en-US" altLang="zh-CN" dirty="0">
                <a:sym typeface="+mn-ea"/>
              </a:rPr>
              <a:t>a</a:t>
            </a:r>
            <a:r>
              <a:rPr lang="zh-CN" altLang="en-US" dirty="0" smtClean="0">
                <a:sym typeface="+mn-ea"/>
              </a:rPr>
              <a:t>的乘积</a:t>
            </a:r>
            <a:r>
              <a:rPr lang="zh-CN" altLang="en-US" dirty="0">
                <a:sym typeface="+mn-ea"/>
              </a:rPr>
              <a:t>还是一个向量，记作λ</a:t>
            </a:r>
            <a:r>
              <a:rPr lang="en-US" altLang="zh-CN" dirty="0">
                <a:sym typeface="+mn-ea"/>
              </a:rPr>
              <a:t>a</a:t>
            </a:r>
            <a:r>
              <a:rPr lang="zh-CN" altLang="en-US" dirty="0">
                <a:sym typeface="+mn-ea"/>
              </a:rPr>
              <a:t>，且</a:t>
            </a:r>
            <a:r>
              <a:rPr lang="en-US" altLang="zh-CN" dirty="0">
                <a:sym typeface="+mn-ea"/>
              </a:rPr>
              <a:t>|</a:t>
            </a:r>
            <a:r>
              <a:rPr lang="en-US" altLang="zh-CN" dirty="0" err="1">
                <a:sym typeface="+mn-ea"/>
              </a:rPr>
              <a:t>λa</a:t>
            </a:r>
            <a:r>
              <a:rPr lang="en-US" altLang="zh-CN" dirty="0">
                <a:sym typeface="+mn-ea"/>
              </a:rPr>
              <a:t>|= </a:t>
            </a:r>
            <a:r>
              <a:rPr lang="en-US" altLang="zh-CN" dirty="0" smtClean="0">
                <a:sym typeface="+mn-ea"/>
              </a:rPr>
              <a:t>|λ| |</a:t>
            </a:r>
            <a:r>
              <a:rPr lang="en-US" altLang="zh-CN" dirty="0">
                <a:sym typeface="+mn-ea"/>
              </a:rPr>
              <a:t>a|</a:t>
            </a:r>
            <a:r>
              <a:rPr lang="zh-CN" altLang="en-US" dirty="0">
                <a:sym typeface="+mn-ea"/>
              </a:rPr>
              <a:t>；数乘的几何意义是将向量</a:t>
            </a:r>
            <a:r>
              <a:rPr lang="en-US" altLang="zh-CN" dirty="0">
                <a:sym typeface="+mn-ea"/>
              </a:rPr>
              <a:t>a</a:t>
            </a:r>
            <a:r>
              <a:rPr lang="zh-CN" altLang="en-US" dirty="0">
                <a:sym typeface="+mn-ea"/>
              </a:rPr>
              <a:t>进行伸长或者压缩操作</a:t>
            </a:r>
            <a:endParaRPr lang="zh-CN" altLang="en-US" dirty="0">
              <a:sym typeface="+mn-ea"/>
            </a:endParaRPr>
          </a:p>
        </p:txBody>
      </p:sp>
      <p:pic>
        <p:nvPicPr>
          <p:cNvPr id="5" name="图片 4"/>
          <p:cNvPicPr>
            <a:picLocks noChangeAspect="1"/>
          </p:cNvPicPr>
          <p:nvPr/>
        </p:nvPicPr>
        <p:blipFill>
          <a:blip r:embed="rId9" cstate="print"/>
          <a:stretch>
            <a:fillRect/>
          </a:stretch>
        </p:blipFill>
        <p:spPr>
          <a:xfrm>
            <a:off x="7892175" y="3160299"/>
            <a:ext cx="2871844" cy="1412548"/>
          </a:xfrm>
          <a:prstGeom prst="rect">
            <a:avLst/>
          </a:prstGeom>
        </p:spPr>
      </p:pic>
      <p:grpSp>
        <p:nvGrpSpPr>
          <p:cNvPr id="14" name="组合 13"/>
          <p:cNvGrpSpPr/>
          <p:nvPr/>
        </p:nvGrpSpPr>
        <p:grpSpPr>
          <a:xfrm>
            <a:off x="1558493" y="2908261"/>
            <a:ext cx="3561544" cy="1650618"/>
            <a:chOff x="3409" y="4461"/>
            <a:chExt cx="5608" cy="2600"/>
          </a:xfrm>
        </p:grpSpPr>
        <p:graphicFrame>
          <p:nvGraphicFramePr>
            <p:cNvPr id="9" name="对象 8">
              <a:hlinkClick r:id="" action="ppaction://ole?verb=0"/>
            </p:cNvPr>
            <p:cNvGraphicFramePr>
              <a:graphicFrameLocks noChangeAspect="1"/>
            </p:cNvGraphicFramePr>
            <p:nvPr/>
          </p:nvGraphicFramePr>
          <p:xfrm>
            <a:off x="3409" y="4461"/>
            <a:ext cx="5609" cy="1181"/>
          </p:xfrm>
          <a:graphic>
            <a:graphicData uri="http://schemas.openxmlformats.org/presentationml/2006/ole">
              <mc:AlternateContent xmlns:mc="http://schemas.openxmlformats.org/markup-compatibility/2006">
                <mc:Choice xmlns:v="urn:schemas-microsoft-com:vml" Requires="v">
                  <p:oleObj spid="_x0000_s135328" name="" r:id="rId10" imgW="34747200" imgH="7315200" progId="Equation.3">
                    <p:embed/>
                  </p:oleObj>
                </mc:Choice>
                <mc:Fallback>
                  <p:oleObj name="" r:id="rId10" imgW="34747200" imgH="7315200" progId="Equation.3">
                    <p:embed/>
                    <p:pic>
                      <p:nvPicPr>
                        <p:cNvPr id="0" name="图片 135170"/>
                        <p:cNvPicPr>
                          <a:picLocks noChangeAspect="1"/>
                        </p:cNvPicPr>
                        <p:nvPr/>
                      </p:nvPicPr>
                      <p:blipFill>
                        <a:blip r:embed="rId11"/>
                        <a:stretch>
                          <a:fillRect/>
                        </a:stretch>
                      </p:blipFill>
                      <p:spPr>
                        <a:xfrm>
                          <a:off x="3409" y="4461"/>
                          <a:ext cx="5609" cy="1181"/>
                        </a:xfrm>
                        <a:prstGeom prst="rect">
                          <a:avLst/>
                        </a:prstGeom>
                        <a:noFill/>
                        <a:ln w="9525">
                          <a:noFill/>
                        </a:ln>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3434" y="5881"/>
            <a:ext cx="5560" cy="1181"/>
          </p:xfrm>
          <a:graphic>
            <a:graphicData uri="http://schemas.openxmlformats.org/presentationml/2006/ole">
              <mc:AlternateContent xmlns:mc="http://schemas.openxmlformats.org/markup-compatibility/2006">
                <mc:Choice xmlns:v="urn:schemas-microsoft-com:vml" Requires="v">
                  <p:oleObj spid="_x0000_s135329" name="" r:id="rId12" imgW="34442400" imgH="7315200" progId="Equation.3">
                    <p:embed/>
                  </p:oleObj>
                </mc:Choice>
                <mc:Fallback>
                  <p:oleObj name="" r:id="rId12" imgW="34442400" imgH="7315200" progId="Equation.3">
                    <p:embed/>
                    <p:pic>
                      <p:nvPicPr>
                        <p:cNvPr id="0" name="图片 135171"/>
                        <p:cNvPicPr>
                          <a:picLocks noChangeAspect="1"/>
                        </p:cNvPicPr>
                        <p:nvPr/>
                      </p:nvPicPr>
                      <p:blipFill>
                        <a:blip r:embed="rId13"/>
                        <a:stretch>
                          <a:fillRect/>
                        </a:stretch>
                      </p:blipFill>
                      <p:spPr>
                        <a:xfrm>
                          <a:off x="3434" y="5881"/>
                          <a:ext cx="5560" cy="1181"/>
                        </a:xfrm>
                        <a:prstGeom prst="rect">
                          <a:avLst/>
                        </a:prstGeom>
                        <a:noFill/>
                        <a:ln w="9525">
                          <a:noFill/>
                        </a:ln>
                      </p:spPr>
                    </p:pic>
                  </p:oleObj>
                </mc:Fallback>
              </mc:AlternateContent>
            </a:graphicData>
          </a:graphic>
        </p:graphicFrame>
      </p:grpSp>
      <p:graphicFrame>
        <p:nvGraphicFramePr>
          <p:cNvPr id="15" name="对象 14">
            <a:hlinkClick r:id="" action="ppaction://ole?verb=0"/>
          </p:cNvPr>
          <p:cNvGraphicFramePr>
            <a:graphicFrameLocks noChangeAspect="1"/>
          </p:cNvGraphicFramePr>
          <p:nvPr/>
        </p:nvGraphicFramePr>
        <p:xfrm>
          <a:off x="2184052" y="5768990"/>
          <a:ext cx="2507941" cy="813247"/>
        </p:xfrm>
        <a:graphic>
          <a:graphicData uri="http://schemas.openxmlformats.org/presentationml/2006/ole">
            <mc:AlternateContent xmlns:mc="http://schemas.openxmlformats.org/markup-compatibility/2006">
              <mc:Choice xmlns:v="urn:schemas-microsoft-com:vml" Requires="v">
                <p:oleObj spid="_x0000_s135330" name="" r:id="rId14" imgW="22555200" imgH="7315200" progId="Equation.3">
                  <p:embed/>
                </p:oleObj>
              </mc:Choice>
              <mc:Fallback>
                <p:oleObj name="" r:id="rId14" imgW="22555200" imgH="7315200" progId="Equation.3">
                  <p:embed/>
                  <p:pic>
                    <p:nvPicPr>
                      <p:cNvPr id="0" name="图片 135172"/>
                      <p:cNvPicPr>
                        <a:picLocks noChangeAspect="1"/>
                      </p:cNvPicPr>
                      <p:nvPr/>
                    </p:nvPicPr>
                    <p:blipFill>
                      <a:blip r:embed="rId15"/>
                      <a:stretch>
                        <a:fillRect/>
                      </a:stretch>
                    </p:blipFill>
                    <p:spPr>
                      <a:xfrm>
                        <a:off x="2184052" y="5768990"/>
                        <a:ext cx="2507941" cy="813247"/>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向量的运算</a:t>
            </a:r>
            <a:endParaRPr lang="zh-CN" altLang="en-US"/>
          </a:p>
        </p:txBody>
      </p:sp>
      <p:sp>
        <p:nvSpPr>
          <p:cNvPr id="6" name="内容占位符 4"/>
          <p:cNvSpPr/>
          <p:nvPr/>
        </p:nvSpPr>
        <p:spPr>
          <a:xfrm>
            <a:off x="494096" y="1112897"/>
            <a:ext cx="10910085" cy="897682"/>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sym typeface="+mn-ea"/>
              </a:rPr>
              <a:t> </a:t>
            </a:r>
            <a:r>
              <a:rPr lang="zh-CN" altLang="en-US">
                <a:sym typeface="+mn-ea"/>
              </a:rPr>
              <a:t>设两向量为：              ，              ，并且</a:t>
            </a:r>
            <a:r>
              <a:rPr lang="en-US" altLang="zh-CN">
                <a:sym typeface="+mn-ea"/>
              </a:rPr>
              <a:t>a</a:t>
            </a:r>
            <a:r>
              <a:rPr lang="zh-CN" altLang="en-US">
                <a:sym typeface="+mn-ea"/>
              </a:rPr>
              <a:t>和</a:t>
            </a:r>
            <a:r>
              <a:rPr lang="en-US" altLang="zh-CN">
                <a:sym typeface="+mn-ea"/>
              </a:rPr>
              <a:t>b</a:t>
            </a:r>
            <a:r>
              <a:rPr lang="zh-CN" altLang="en-US">
                <a:sym typeface="+mn-ea"/>
              </a:rPr>
              <a:t>之间的夹角为</a:t>
            </a:r>
            <a:r>
              <a:rPr lang="en-US" altLang="zh-CN">
                <a:sym typeface="+mn-ea"/>
              </a:rPr>
              <a:t>:</a:t>
            </a:r>
            <a:r>
              <a:rPr lang="en-US" altLang="zh-CN">
                <a:latin typeface="Arial" panose="020B0604020202020204" pitchFamily="34" charset="0"/>
                <a:sym typeface="+mn-ea"/>
              </a:rPr>
              <a:t>θ</a:t>
            </a:r>
            <a:endParaRPr lang="en-US" altLang="zh-CN">
              <a:latin typeface="Arial" panose="020B0604020202020204" pitchFamily="34" charset="0"/>
              <a:sym typeface="+mn-ea"/>
            </a:endParaRPr>
          </a:p>
        </p:txBody>
      </p:sp>
      <p:graphicFrame>
        <p:nvGraphicFramePr>
          <p:cNvPr id="4" name="对象 3">
            <a:hlinkClick r:id="" action="ppaction://ole?verb=0"/>
          </p:cNvPr>
          <p:cNvGraphicFramePr>
            <a:graphicFrameLocks noChangeAspect="1"/>
          </p:cNvGraphicFramePr>
          <p:nvPr/>
        </p:nvGraphicFramePr>
        <p:xfrm>
          <a:off x="3014768" y="1112897"/>
          <a:ext cx="1494351" cy="664056"/>
        </p:xfrm>
        <a:graphic>
          <a:graphicData uri="http://schemas.openxmlformats.org/presentationml/2006/ole">
            <mc:AlternateContent xmlns:mc="http://schemas.openxmlformats.org/markup-compatibility/2006">
              <mc:Choice xmlns:v="urn:schemas-microsoft-com:vml" Requires="v">
                <p:oleObj spid="_x0000_s136381" name="" r:id="rId4" imgW="16459200" imgH="7315200" progId="Equation.3">
                  <p:embed/>
                </p:oleObj>
              </mc:Choice>
              <mc:Fallback>
                <p:oleObj name="" r:id="rId4" imgW="16459200" imgH="7315200" progId="Equation.3">
                  <p:embed/>
                  <p:pic>
                    <p:nvPicPr>
                      <p:cNvPr id="0" name="图片 136192"/>
                      <p:cNvPicPr>
                        <a:picLocks noChangeAspect="1"/>
                      </p:cNvPicPr>
                      <p:nvPr/>
                    </p:nvPicPr>
                    <p:blipFill>
                      <a:blip r:embed="rId5"/>
                      <a:stretch>
                        <a:fillRect/>
                      </a:stretch>
                    </p:blipFill>
                    <p:spPr>
                      <a:xfrm>
                        <a:off x="3014768" y="1112897"/>
                        <a:ext cx="1494351" cy="664056"/>
                      </a:xfrm>
                      <a:prstGeom prst="rect">
                        <a:avLst/>
                      </a:prstGeom>
                      <a:noFill/>
                      <a:ln w="9525">
                        <a:noFill/>
                      </a:ln>
                    </p:spPr>
                  </p:pic>
                </p:oleObj>
              </mc:Fallback>
            </mc:AlternateContent>
          </a:graphicData>
        </a:graphic>
      </p:graphicFrame>
      <p:graphicFrame>
        <p:nvGraphicFramePr>
          <p:cNvPr id="2" name="对象 1">
            <a:hlinkClick r:id="" action="ppaction://ole?verb=0"/>
          </p:cNvPr>
          <p:cNvGraphicFramePr>
            <a:graphicFrameLocks noChangeAspect="1"/>
          </p:cNvGraphicFramePr>
          <p:nvPr/>
        </p:nvGraphicFramePr>
        <p:xfrm>
          <a:off x="4797152" y="1112897"/>
          <a:ext cx="1577545" cy="664056"/>
        </p:xfrm>
        <a:graphic>
          <a:graphicData uri="http://schemas.openxmlformats.org/presentationml/2006/ole">
            <mc:AlternateContent xmlns:mc="http://schemas.openxmlformats.org/markup-compatibility/2006">
              <mc:Choice xmlns:v="urn:schemas-microsoft-com:vml" Requires="v">
                <p:oleObj spid="_x0000_s136382" name="" r:id="rId6" imgW="17373600" imgH="7315200" progId="Equation.3">
                  <p:embed/>
                </p:oleObj>
              </mc:Choice>
              <mc:Fallback>
                <p:oleObj name="" r:id="rId6" imgW="17373600" imgH="7315200" progId="Equation.3">
                  <p:embed/>
                  <p:pic>
                    <p:nvPicPr>
                      <p:cNvPr id="0" name="图片 136193"/>
                      <p:cNvPicPr>
                        <a:picLocks noChangeAspect="1"/>
                      </p:cNvPicPr>
                      <p:nvPr/>
                    </p:nvPicPr>
                    <p:blipFill>
                      <a:blip r:embed="rId7"/>
                      <a:stretch>
                        <a:fillRect/>
                      </a:stretch>
                    </p:blipFill>
                    <p:spPr>
                      <a:xfrm>
                        <a:off x="4797152" y="1112897"/>
                        <a:ext cx="1577545" cy="664056"/>
                      </a:xfrm>
                      <a:prstGeom prst="rect">
                        <a:avLst/>
                      </a:prstGeom>
                      <a:noFill/>
                      <a:ln w="9525">
                        <a:noFill/>
                      </a:ln>
                    </p:spPr>
                  </p:pic>
                </p:oleObj>
              </mc:Fallback>
            </mc:AlternateContent>
          </a:graphicData>
        </a:graphic>
      </p:graphicFrame>
      <p:sp>
        <p:nvSpPr>
          <p:cNvPr id="8" name="内容占位符 4"/>
          <p:cNvSpPr/>
          <p:nvPr/>
        </p:nvSpPr>
        <p:spPr>
          <a:xfrm>
            <a:off x="494096" y="2010579"/>
            <a:ext cx="10910085" cy="873558"/>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sym typeface="+mn-ea"/>
              </a:rPr>
              <a:t> </a:t>
            </a:r>
            <a:r>
              <a:rPr lang="zh-CN" altLang="en-US">
                <a:sym typeface="+mn-ea"/>
              </a:rPr>
              <a:t>数量积：两个向量的数量积</a:t>
            </a:r>
            <a:r>
              <a:rPr lang="en-US" altLang="zh-CN">
                <a:sym typeface="+mn-ea"/>
              </a:rPr>
              <a:t>(</a:t>
            </a:r>
            <a:r>
              <a:rPr lang="zh-CN" altLang="en-US">
                <a:sym typeface="+mn-ea"/>
              </a:rPr>
              <a:t>内积、点积</a:t>
            </a:r>
            <a:r>
              <a:rPr lang="en-US" altLang="zh-CN">
                <a:sym typeface="+mn-ea"/>
              </a:rPr>
              <a:t>)</a:t>
            </a:r>
            <a:r>
              <a:rPr lang="zh-CN" altLang="en-US">
                <a:sym typeface="+mn-ea"/>
              </a:rPr>
              <a:t>是一个数量</a:t>
            </a:r>
            <a:r>
              <a:rPr lang="en-US" altLang="zh-CN">
                <a:sym typeface="+mn-ea"/>
              </a:rPr>
              <a:t>/</a:t>
            </a:r>
            <a:r>
              <a:rPr lang="zh-CN" altLang="en-US">
                <a:sym typeface="+mn-ea"/>
              </a:rPr>
              <a:t>实数，记作</a:t>
            </a:r>
            <a:endParaRPr lang="en-US" altLang="zh-CN">
              <a:sym typeface="+mn-ea"/>
            </a:endParaRPr>
          </a:p>
        </p:txBody>
      </p:sp>
      <p:graphicFrame>
        <p:nvGraphicFramePr>
          <p:cNvPr id="16" name="对象 15">
            <a:hlinkClick r:id="" action="ppaction://ole?verb=0"/>
          </p:cNvPr>
          <p:cNvGraphicFramePr>
            <a:graphicFrameLocks noChangeAspect="1"/>
          </p:cNvGraphicFramePr>
          <p:nvPr/>
        </p:nvGraphicFramePr>
        <p:xfrm>
          <a:off x="11011117" y="1909004"/>
          <a:ext cx="731615" cy="731351"/>
        </p:xfrm>
        <a:graphic>
          <a:graphicData uri="http://schemas.openxmlformats.org/presentationml/2006/ole">
            <mc:AlternateContent xmlns:mc="http://schemas.openxmlformats.org/markup-compatibility/2006">
              <mc:Choice xmlns:v="urn:schemas-microsoft-com:vml" Requires="v">
                <p:oleObj spid="_x0000_s136383" name="" r:id="rId8" imgW="6705600" imgH="6705600" progId="Equation.3">
                  <p:embed/>
                </p:oleObj>
              </mc:Choice>
              <mc:Fallback>
                <p:oleObj name="" r:id="rId8" imgW="6705600" imgH="6705600" progId="Equation.3">
                  <p:embed/>
                  <p:pic>
                    <p:nvPicPr>
                      <p:cNvPr id="0" name="图片 136194"/>
                      <p:cNvPicPr>
                        <a:picLocks noChangeAspect="1"/>
                      </p:cNvPicPr>
                      <p:nvPr/>
                    </p:nvPicPr>
                    <p:blipFill>
                      <a:blip r:embed="rId9"/>
                      <a:stretch>
                        <a:fillRect/>
                      </a:stretch>
                    </p:blipFill>
                    <p:spPr>
                      <a:xfrm>
                        <a:off x="11011117" y="1909004"/>
                        <a:ext cx="731615" cy="731351"/>
                      </a:xfrm>
                      <a:prstGeom prst="rect">
                        <a:avLst/>
                      </a:prstGeom>
                      <a:noFill/>
                      <a:ln w="9525">
                        <a:noFill/>
                      </a:ln>
                    </p:spPr>
                  </p:pic>
                </p:oleObj>
              </mc:Fallback>
            </mc:AlternateContent>
          </a:graphicData>
        </a:graphic>
      </p:graphicFrame>
      <p:graphicFrame>
        <p:nvGraphicFramePr>
          <p:cNvPr id="17" name="对象 16">
            <a:hlinkClick r:id="" action="ppaction://ole?verb=0"/>
          </p:cNvPr>
          <p:cNvGraphicFramePr>
            <a:graphicFrameLocks noChangeAspect="1"/>
          </p:cNvGraphicFramePr>
          <p:nvPr/>
        </p:nvGraphicFramePr>
        <p:xfrm>
          <a:off x="3370385" y="2780737"/>
          <a:ext cx="2856603" cy="1001163"/>
        </p:xfrm>
        <a:graphic>
          <a:graphicData uri="http://schemas.openxmlformats.org/presentationml/2006/ole">
            <mc:AlternateContent xmlns:mc="http://schemas.openxmlformats.org/markup-compatibility/2006">
              <mc:Choice xmlns:v="urn:schemas-microsoft-com:vml" Requires="v">
                <p:oleObj spid="_x0000_s136384" name="" r:id="rId10" imgW="29565600" imgH="10363200" progId="Equation.3">
                  <p:embed/>
                </p:oleObj>
              </mc:Choice>
              <mc:Fallback>
                <p:oleObj name="" r:id="rId10" imgW="29565600" imgH="10363200" progId="Equation.3">
                  <p:embed/>
                  <p:pic>
                    <p:nvPicPr>
                      <p:cNvPr id="0" name="图片 136195"/>
                      <p:cNvPicPr>
                        <a:picLocks noChangeAspect="1"/>
                      </p:cNvPicPr>
                      <p:nvPr/>
                    </p:nvPicPr>
                    <p:blipFill>
                      <a:blip r:embed="rId11"/>
                      <a:stretch>
                        <a:fillRect/>
                      </a:stretch>
                    </p:blipFill>
                    <p:spPr>
                      <a:xfrm>
                        <a:off x="3370385" y="2780737"/>
                        <a:ext cx="2856603" cy="1001163"/>
                      </a:xfrm>
                      <a:prstGeom prst="rect">
                        <a:avLst/>
                      </a:prstGeom>
                      <a:noFill/>
                      <a:ln w="9525">
                        <a:noFill/>
                      </a:ln>
                    </p:spPr>
                  </p:pic>
                </p:oleObj>
              </mc:Fallback>
            </mc:AlternateContent>
          </a:graphicData>
        </a:graphic>
      </p:graphicFrame>
      <p:sp>
        <p:nvSpPr>
          <p:cNvPr id="18" name="内容占位符 4"/>
          <p:cNvSpPr/>
          <p:nvPr/>
        </p:nvSpPr>
        <p:spPr>
          <a:xfrm>
            <a:off x="494096" y="3781826"/>
            <a:ext cx="10910085" cy="2091841"/>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sym typeface="+mn-ea"/>
              </a:rPr>
              <a:t> </a:t>
            </a:r>
            <a:r>
              <a:rPr lang="zh-CN" altLang="en-US">
                <a:sym typeface="+mn-ea"/>
              </a:rPr>
              <a:t>向量积：两个向量的向量积</a:t>
            </a:r>
            <a:r>
              <a:rPr lang="en-US" altLang="zh-CN">
                <a:sym typeface="+mn-ea"/>
              </a:rPr>
              <a:t>(</a:t>
            </a:r>
            <a:r>
              <a:rPr lang="zh-CN" altLang="en-US">
                <a:sym typeface="+mn-ea"/>
              </a:rPr>
              <a:t>外积、叉积</a:t>
            </a:r>
            <a:r>
              <a:rPr lang="en-US" altLang="zh-CN">
                <a:sym typeface="+mn-ea"/>
              </a:rPr>
              <a:t>)</a:t>
            </a:r>
            <a:r>
              <a:rPr lang="zh-CN" altLang="en-US">
                <a:sym typeface="+mn-ea"/>
              </a:rPr>
              <a:t>是一个向量，记作       ；向量积即两个不共线非零向量所在平面的一组法向量。</a:t>
            </a:r>
            <a:endParaRPr lang="zh-CN" altLang="en-US">
              <a:sym typeface="+mn-ea"/>
            </a:endParaRPr>
          </a:p>
        </p:txBody>
      </p:sp>
      <p:graphicFrame>
        <p:nvGraphicFramePr>
          <p:cNvPr id="19" name="对象 18">
            <a:hlinkClick r:id="" action="ppaction://ole?verb=0"/>
          </p:cNvPr>
          <p:cNvGraphicFramePr>
            <a:graphicFrameLocks noChangeAspect="1"/>
          </p:cNvGraphicFramePr>
          <p:nvPr/>
        </p:nvGraphicFramePr>
        <p:xfrm>
          <a:off x="10071141" y="3781820"/>
          <a:ext cx="761464" cy="644376"/>
        </p:xfrm>
        <a:graphic>
          <a:graphicData uri="http://schemas.openxmlformats.org/presentationml/2006/ole">
            <mc:AlternateContent xmlns:mc="http://schemas.openxmlformats.org/markup-compatibility/2006">
              <mc:Choice xmlns:v="urn:schemas-microsoft-com:vml" Requires="v">
                <p:oleObj spid="_x0000_s136385" name="" r:id="rId12" imgW="7924800" imgH="6705600" progId="Equation.3">
                  <p:embed/>
                </p:oleObj>
              </mc:Choice>
              <mc:Fallback>
                <p:oleObj name="" r:id="rId12" imgW="7924800" imgH="6705600" progId="Equation.3">
                  <p:embed/>
                  <p:pic>
                    <p:nvPicPr>
                      <p:cNvPr id="0" name="图片 136196"/>
                      <p:cNvPicPr>
                        <a:picLocks noChangeAspect="1"/>
                      </p:cNvPicPr>
                      <p:nvPr/>
                    </p:nvPicPr>
                    <p:blipFill>
                      <a:blip r:embed="rId13"/>
                      <a:stretch>
                        <a:fillRect/>
                      </a:stretch>
                    </p:blipFill>
                    <p:spPr>
                      <a:xfrm>
                        <a:off x="10071141" y="3781820"/>
                        <a:ext cx="761464" cy="644376"/>
                      </a:xfrm>
                      <a:prstGeom prst="rect">
                        <a:avLst/>
                      </a:prstGeom>
                      <a:noFill/>
                      <a:ln w="9525">
                        <a:noFill/>
                      </a:ln>
                    </p:spPr>
                  </p:pic>
                </p:oleObj>
              </mc:Fallback>
            </mc:AlternateContent>
          </a:graphicData>
        </a:graphic>
      </p:graphicFrame>
      <p:graphicFrame>
        <p:nvGraphicFramePr>
          <p:cNvPr id="20" name="对象 19">
            <a:hlinkClick r:id="" action="ppaction://ole?verb=0"/>
          </p:cNvPr>
          <p:cNvGraphicFramePr>
            <a:graphicFrameLocks noChangeAspect="1"/>
          </p:cNvGraphicFramePr>
          <p:nvPr/>
        </p:nvGraphicFramePr>
        <p:xfrm>
          <a:off x="3370384" y="5269360"/>
          <a:ext cx="3195736" cy="1065283"/>
        </p:xfrm>
        <a:graphic>
          <a:graphicData uri="http://schemas.openxmlformats.org/presentationml/2006/ole">
            <mc:AlternateContent xmlns:mc="http://schemas.openxmlformats.org/markup-compatibility/2006">
              <mc:Choice xmlns:v="urn:schemas-microsoft-com:vml" Requires="v">
                <p:oleObj spid="_x0000_s136386" name="" r:id="rId14" imgW="31089600" imgH="10363200" progId="Equation.3">
                  <p:embed/>
                </p:oleObj>
              </mc:Choice>
              <mc:Fallback>
                <p:oleObj name="" r:id="rId14" imgW="31089600" imgH="10363200" progId="Equation.3">
                  <p:embed/>
                  <p:pic>
                    <p:nvPicPr>
                      <p:cNvPr id="0" name="图片 136197"/>
                      <p:cNvPicPr>
                        <a:picLocks noChangeAspect="1"/>
                      </p:cNvPicPr>
                      <p:nvPr/>
                    </p:nvPicPr>
                    <p:blipFill>
                      <a:blip r:embed="rId15"/>
                      <a:stretch>
                        <a:fillRect/>
                      </a:stretch>
                    </p:blipFill>
                    <p:spPr>
                      <a:xfrm>
                        <a:off x="3370384" y="5269360"/>
                        <a:ext cx="3195736" cy="1065283"/>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正交向量</a:t>
            </a:r>
            <a:endParaRPr lang="zh-CN" altLang="en-US"/>
          </a:p>
        </p:txBody>
      </p:sp>
      <p:sp>
        <p:nvSpPr>
          <p:cNvPr id="6" name="内容占位符 4"/>
          <p:cNvSpPr/>
          <p:nvPr/>
        </p:nvSpPr>
        <p:spPr>
          <a:xfrm>
            <a:off x="494096" y="1112900"/>
            <a:ext cx="10910085" cy="4975343"/>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sym typeface="+mn-ea"/>
              </a:rPr>
              <a:t> </a:t>
            </a:r>
            <a:r>
              <a:rPr lang="zh-CN" altLang="en-US">
                <a:sym typeface="+mn-ea"/>
              </a:rPr>
              <a:t>正交向量：如果两个向量的点积为零，那么称这两个向量互为正交向量；在几何意义上来讲，正交向量在二维</a:t>
            </a:r>
            <a:r>
              <a:rPr lang="en-US" altLang="zh-CN">
                <a:sym typeface="+mn-ea"/>
              </a:rPr>
              <a:t>/</a:t>
            </a:r>
            <a:r>
              <a:rPr lang="zh-CN" altLang="en-US">
                <a:sym typeface="+mn-ea"/>
              </a:rPr>
              <a:t>三维空间上其实就是两个向量垂直。</a:t>
            </a:r>
            <a:endParaRPr lang="zh-CN" altLang="en-US">
              <a:sym typeface="+mn-ea"/>
            </a:endParaRPr>
          </a:p>
          <a:p>
            <a:pPr>
              <a:lnSpc>
                <a:spcPct val="150000"/>
              </a:lnSpc>
            </a:pPr>
            <a:r>
              <a:rPr lang="zh-CN" altLang="en-US">
                <a:sym typeface="+mn-ea"/>
              </a:rPr>
              <a:t> 如果两个或者多个向量，它们的点积均为</a:t>
            </a:r>
            <a:r>
              <a:rPr lang="en-US" altLang="zh-CN">
                <a:sym typeface="+mn-ea"/>
              </a:rPr>
              <a:t>0</a:t>
            </a:r>
            <a:r>
              <a:rPr lang="zh-CN" altLang="en-US">
                <a:sym typeface="+mn-ea"/>
              </a:rPr>
              <a:t>，那么它们互相称为正交向量。</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01">
            <a:hlinkClick r:id="rId1"/>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2851" y="1524000"/>
            <a:ext cx="4246033" cy="4267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2579" name="Object 3"/>
          <p:cNvGraphicFramePr>
            <a:graphicFrameLocks noChangeAspect="1"/>
          </p:cNvGraphicFramePr>
          <p:nvPr/>
        </p:nvGraphicFramePr>
        <p:xfrm>
          <a:off x="2133600" y="533400"/>
          <a:ext cx="4826496" cy="573088"/>
        </p:xfrm>
        <a:graphic>
          <a:graphicData uri="http://schemas.openxmlformats.org/presentationml/2006/ole">
            <mc:AlternateContent xmlns:mc="http://schemas.openxmlformats.org/markup-compatibility/2006">
              <mc:Choice xmlns:v="urn:schemas-microsoft-com:vml" Requires="v">
                <p:oleObj spid="_x0000_s13346" name="Equation" r:id="rId3" imgW="41148000" imgH="5181600" progId="Equation.3">
                  <p:embed/>
                </p:oleObj>
              </mc:Choice>
              <mc:Fallback>
                <p:oleObj name="Equation" r:id="rId3" imgW="41148000" imgH="5181600" progId="Equation.3">
                  <p:embed/>
                  <p:pic>
                    <p:nvPicPr>
                      <p:cNvPr id="0" name="图片 13312"/>
                      <p:cNvPicPr>
                        <a:picLocks noChangeAspect="1"/>
                      </p:cNvPicPr>
                      <p:nvPr/>
                    </p:nvPicPr>
                    <p:blipFill>
                      <a:blip r:embed="rId4"/>
                      <a:stretch>
                        <a:fillRect/>
                      </a:stretch>
                    </p:blipFill>
                    <p:spPr>
                      <a:xfrm>
                        <a:off x="2133600" y="533400"/>
                        <a:ext cx="4826496" cy="573088"/>
                      </a:xfrm>
                      <a:prstGeom prst="rect">
                        <a:avLst/>
                      </a:prstGeom>
                      <a:noFill/>
                      <a:ln w="9525">
                        <a:noFill/>
                      </a:ln>
                    </p:spPr>
                  </p:pic>
                </p:oleObj>
              </mc:Fallback>
            </mc:AlternateContent>
          </a:graphicData>
        </a:graphic>
      </p:graphicFrame>
      <p:grpSp>
        <p:nvGrpSpPr>
          <p:cNvPr id="152580" name="Group 4"/>
          <p:cNvGrpSpPr/>
          <p:nvPr/>
        </p:nvGrpSpPr>
        <p:grpSpPr bwMode="auto">
          <a:xfrm rot="16200000" flipV="1">
            <a:off x="1129242" y="3333750"/>
            <a:ext cx="5086350" cy="1320800"/>
            <a:chOff x="1329" y="1833"/>
            <a:chExt cx="3204" cy="624"/>
          </a:xfrm>
        </p:grpSpPr>
        <p:sp>
          <p:nvSpPr>
            <p:cNvPr id="152581" name="Freeform 5"/>
            <p:cNvSpPr/>
            <p:nvPr/>
          </p:nvSpPr>
          <p:spPr bwMode="auto">
            <a:xfrm>
              <a:off x="1329" y="2007"/>
              <a:ext cx="1230" cy="450"/>
            </a:xfrm>
            <a:custGeom>
              <a:avLst/>
              <a:gdLst>
                <a:gd name="T0" fmla="*/ 24 w 1230"/>
                <a:gd name="T1" fmla="*/ 162 h 450"/>
                <a:gd name="T2" fmla="*/ 42 w 1230"/>
                <a:gd name="T3" fmla="*/ 174 h 450"/>
                <a:gd name="T4" fmla="*/ 66 w 1230"/>
                <a:gd name="T5" fmla="*/ 198 h 450"/>
                <a:gd name="T6" fmla="*/ 90 w 1230"/>
                <a:gd name="T7" fmla="*/ 216 h 450"/>
                <a:gd name="T8" fmla="*/ 108 w 1230"/>
                <a:gd name="T9" fmla="*/ 234 h 450"/>
                <a:gd name="T10" fmla="*/ 132 w 1230"/>
                <a:gd name="T11" fmla="*/ 258 h 450"/>
                <a:gd name="T12" fmla="*/ 150 w 1230"/>
                <a:gd name="T13" fmla="*/ 270 h 450"/>
                <a:gd name="T14" fmla="*/ 174 w 1230"/>
                <a:gd name="T15" fmla="*/ 288 h 450"/>
                <a:gd name="T16" fmla="*/ 198 w 1230"/>
                <a:gd name="T17" fmla="*/ 306 h 450"/>
                <a:gd name="T18" fmla="*/ 222 w 1230"/>
                <a:gd name="T19" fmla="*/ 324 h 450"/>
                <a:gd name="T20" fmla="*/ 240 w 1230"/>
                <a:gd name="T21" fmla="*/ 342 h 450"/>
                <a:gd name="T22" fmla="*/ 258 w 1230"/>
                <a:gd name="T23" fmla="*/ 354 h 450"/>
                <a:gd name="T24" fmla="*/ 282 w 1230"/>
                <a:gd name="T25" fmla="*/ 366 h 450"/>
                <a:gd name="T26" fmla="*/ 306 w 1230"/>
                <a:gd name="T27" fmla="*/ 384 h 450"/>
                <a:gd name="T28" fmla="*/ 330 w 1230"/>
                <a:gd name="T29" fmla="*/ 396 h 450"/>
                <a:gd name="T30" fmla="*/ 354 w 1230"/>
                <a:gd name="T31" fmla="*/ 408 h 450"/>
                <a:gd name="T32" fmla="*/ 384 w 1230"/>
                <a:gd name="T33" fmla="*/ 420 h 450"/>
                <a:gd name="T34" fmla="*/ 414 w 1230"/>
                <a:gd name="T35" fmla="*/ 432 h 450"/>
                <a:gd name="T36" fmla="*/ 438 w 1230"/>
                <a:gd name="T37" fmla="*/ 438 h 450"/>
                <a:gd name="T38" fmla="*/ 468 w 1230"/>
                <a:gd name="T39" fmla="*/ 444 h 450"/>
                <a:gd name="T40" fmla="*/ 498 w 1230"/>
                <a:gd name="T41" fmla="*/ 450 h 450"/>
                <a:gd name="T42" fmla="*/ 528 w 1230"/>
                <a:gd name="T43" fmla="*/ 450 h 450"/>
                <a:gd name="T44" fmla="*/ 558 w 1230"/>
                <a:gd name="T45" fmla="*/ 450 h 450"/>
                <a:gd name="T46" fmla="*/ 588 w 1230"/>
                <a:gd name="T47" fmla="*/ 444 h 450"/>
                <a:gd name="T48" fmla="*/ 618 w 1230"/>
                <a:gd name="T49" fmla="*/ 444 h 450"/>
                <a:gd name="T50" fmla="*/ 642 w 1230"/>
                <a:gd name="T51" fmla="*/ 438 h 450"/>
                <a:gd name="T52" fmla="*/ 666 w 1230"/>
                <a:gd name="T53" fmla="*/ 426 h 450"/>
                <a:gd name="T54" fmla="*/ 696 w 1230"/>
                <a:gd name="T55" fmla="*/ 414 h 450"/>
                <a:gd name="T56" fmla="*/ 720 w 1230"/>
                <a:gd name="T57" fmla="*/ 402 h 450"/>
                <a:gd name="T58" fmla="*/ 744 w 1230"/>
                <a:gd name="T59" fmla="*/ 396 h 450"/>
                <a:gd name="T60" fmla="*/ 768 w 1230"/>
                <a:gd name="T61" fmla="*/ 378 h 450"/>
                <a:gd name="T62" fmla="*/ 792 w 1230"/>
                <a:gd name="T63" fmla="*/ 366 h 450"/>
                <a:gd name="T64" fmla="*/ 816 w 1230"/>
                <a:gd name="T65" fmla="*/ 348 h 450"/>
                <a:gd name="T66" fmla="*/ 840 w 1230"/>
                <a:gd name="T67" fmla="*/ 330 h 450"/>
                <a:gd name="T68" fmla="*/ 870 w 1230"/>
                <a:gd name="T69" fmla="*/ 312 h 450"/>
                <a:gd name="T70" fmla="*/ 894 w 1230"/>
                <a:gd name="T71" fmla="*/ 288 h 450"/>
                <a:gd name="T72" fmla="*/ 924 w 1230"/>
                <a:gd name="T73" fmla="*/ 270 h 450"/>
                <a:gd name="T74" fmla="*/ 936 w 1230"/>
                <a:gd name="T75" fmla="*/ 252 h 450"/>
                <a:gd name="T76" fmla="*/ 966 w 1230"/>
                <a:gd name="T77" fmla="*/ 228 h 450"/>
                <a:gd name="T78" fmla="*/ 984 w 1230"/>
                <a:gd name="T79" fmla="*/ 216 h 450"/>
                <a:gd name="T80" fmla="*/ 1008 w 1230"/>
                <a:gd name="T81" fmla="*/ 192 h 450"/>
                <a:gd name="T82" fmla="*/ 1032 w 1230"/>
                <a:gd name="T83" fmla="*/ 174 h 450"/>
                <a:gd name="T84" fmla="*/ 1050 w 1230"/>
                <a:gd name="T85" fmla="*/ 156 h 450"/>
                <a:gd name="T86" fmla="*/ 1074 w 1230"/>
                <a:gd name="T87" fmla="*/ 132 h 450"/>
                <a:gd name="T88" fmla="*/ 1098 w 1230"/>
                <a:gd name="T89" fmla="*/ 114 h 450"/>
                <a:gd name="T90" fmla="*/ 1110 w 1230"/>
                <a:gd name="T91" fmla="*/ 96 h 450"/>
                <a:gd name="T92" fmla="*/ 1140 w 1230"/>
                <a:gd name="T93" fmla="*/ 72 h 450"/>
                <a:gd name="T94" fmla="*/ 1158 w 1230"/>
                <a:gd name="T95" fmla="*/ 54 h 450"/>
                <a:gd name="T96" fmla="*/ 1182 w 1230"/>
                <a:gd name="T97" fmla="*/ 36 h 450"/>
                <a:gd name="T98" fmla="*/ 1206 w 1230"/>
                <a:gd name="T99" fmla="*/ 18 h 450"/>
                <a:gd name="T100" fmla="*/ 1224 w 1230"/>
                <a:gd name="T101" fmla="*/ 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0" h="450">
                  <a:moveTo>
                    <a:pt x="0" y="138"/>
                  </a:moveTo>
                  <a:lnTo>
                    <a:pt x="6" y="144"/>
                  </a:lnTo>
                  <a:lnTo>
                    <a:pt x="12" y="150"/>
                  </a:lnTo>
                  <a:lnTo>
                    <a:pt x="18" y="156"/>
                  </a:lnTo>
                  <a:lnTo>
                    <a:pt x="24" y="162"/>
                  </a:lnTo>
                  <a:lnTo>
                    <a:pt x="30" y="162"/>
                  </a:lnTo>
                  <a:lnTo>
                    <a:pt x="30" y="168"/>
                  </a:lnTo>
                  <a:lnTo>
                    <a:pt x="36" y="168"/>
                  </a:lnTo>
                  <a:lnTo>
                    <a:pt x="36" y="174"/>
                  </a:lnTo>
                  <a:lnTo>
                    <a:pt x="42" y="174"/>
                  </a:lnTo>
                  <a:lnTo>
                    <a:pt x="42" y="180"/>
                  </a:lnTo>
                  <a:lnTo>
                    <a:pt x="48" y="180"/>
                  </a:lnTo>
                  <a:lnTo>
                    <a:pt x="54" y="186"/>
                  </a:lnTo>
                  <a:lnTo>
                    <a:pt x="60" y="192"/>
                  </a:lnTo>
                  <a:lnTo>
                    <a:pt x="66" y="198"/>
                  </a:lnTo>
                  <a:lnTo>
                    <a:pt x="72" y="204"/>
                  </a:lnTo>
                  <a:lnTo>
                    <a:pt x="78" y="210"/>
                  </a:lnTo>
                  <a:lnTo>
                    <a:pt x="84" y="210"/>
                  </a:lnTo>
                  <a:lnTo>
                    <a:pt x="84" y="216"/>
                  </a:lnTo>
                  <a:lnTo>
                    <a:pt x="90" y="216"/>
                  </a:lnTo>
                  <a:lnTo>
                    <a:pt x="90" y="222"/>
                  </a:lnTo>
                  <a:lnTo>
                    <a:pt x="96" y="222"/>
                  </a:lnTo>
                  <a:lnTo>
                    <a:pt x="96" y="228"/>
                  </a:lnTo>
                  <a:lnTo>
                    <a:pt x="102" y="228"/>
                  </a:lnTo>
                  <a:lnTo>
                    <a:pt x="108" y="234"/>
                  </a:lnTo>
                  <a:lnTo>
                    <a:pt x="114" y="240"/>
                  </a:lnTo>
                  <a:lnTo>
                    <a:pt x="120" y="246"/>
                  </a:lnTo>
                  <a:lnTo>
                    <a:pt x="126" y="252"/>
                  </a:lnTo>
                  <a:lnTo>
                    <a:pt x="132" y="252"/>
                  </a:lnTo>
                  <a:lnTo>
                    <a:pt x="132" y="258"/>
                  </a:lnTo>
                  <a:lnTo>
                    <a:pt x="138" y="258"/>
                  </a:lnTo>
                  <a:lnTo>
                    <a:pt x="138" y="264"/>
                  </a:lnTo>
                  <a:lnTo>
                    <a:pt x="144" y="264"/>
                  </a:lnTo>
                  <a:lnTo>
                    <a:pt x="144" y="270"/>
                  </a:lnTo>
                  <a:lnTo>
                    <a:pt x="150" y="270"/>
                  </a:lnTo>
                  <a:lnTo>
                    <a:pt x="156" y="276"/>
                  </a:lnTo>
                  <a:lnTo>
                    <a:pt x="162" y="282"/>
                  </a:lnTo>
                  <a:lnTo>
                    <a:pt x="168" y="282"/>
                  </a:lnTo>
                  <a:lnTo>
                    <a:pt x="168" y="288"/>
                  </a:lnTo>
                  <a:lnTo>
                    <a:pt x="174" y="288"/>
                  </a:lnTo>
                  <a:lnTo>
                    <a:pt x="174" y="294"/>
                  </a:lnTo>
                  <a:lnTo>
                    <a:pt x="180" y="294"/>
                  </a:lnTo>
                  <a:lnTo>
                    <a:pt x="186" y="300"/>
                  </a:lnTo>
                  <a:lnTo>
                    <a:pt x="192" y="306"/>
                  </a:lnTo>
                  <a:lnTo>
                    <a:pt x="198" y="306"/>
                  </a:lnTo>
                  <a:lnTo>
                    <a:pt x="198" y="312"/>
                  </a:lnTo>
                  <a:lnTo>
                    <a:pt x="204" y="312"/>
                  </a:lnTo>
                  <a:lnTo>
                    <a:pt x="210" y="318"/>
                  </a:lnTo>
                  <a:lnTo>
                    <a:pt x="216" y="324"/>
                  </a:lnTo>
                  <a:lnTo>
                    <a:pt x="222" y="324"/>
                  </a:lnTo>
                  <a:lnTo>
                    <a:pt x="222" y="330"/>
                  </a:lnTo>
                  <a:lnTo>
                    <a:pt x="228" y="330"/>
                  </a:lnTo>
                  <a:lnTo>
                    <a:pt x="234" y="336"/>
                  </a:lnTo>
                  <a:lnTo>
                    <a:pt x="240" y="336"/>
                  </a:lnTo>
                  <a:lnTo>
                    <a:pt x="240" y="342"/>
                  </a:lnTo>
                  <a:lnTo>
                    <a:pt x="246" y="342"/>
                  </a:lnTo>
                  <a:lnTo>
                    <a:pt x="246" y="348"/>
                  </a:lnTo>
                  <a:lnTo>
                    <a:pt x="252" y="348"/>
                  </a:lnTo>
                  <a:lnTo>
                    <a:pt x="258" y="348"/>
                  </a:lnTo>
                  <a:lnTo>
                    <a:pt x="258" y="354"/>
                  </a:lnTo>
                  <a:lnTo>
                    <a:pt x="264" y="354"/>
                  </a:lnTo>
                  <a:lnTo>
                    <a:pt x="264" y="360"/>
                  </a:lnTo>
                  <a:lnTo>
                    <a:pt x="270" y="360"/>
                  </a:lnTo>
                  <a:lnTo>
                    <a:pt x="276" y="366"/>
                  </a:lnTo>
                  <a:lnTo>
                    <a:pt x="282" y="366"/>
                  </a:lnTo>
                  <a:lnTo>
                    <a:pt x="288" y="372"/>
                  </a:lnTo>
                  <a:lnTo>
                    <a:pt x="294" y="372"/>
                  </a:lnTo>
                  <a:lnTo>
                    <a:pt x="294" y="378"/>
                  </a:lnTo>
                  <a:lnTo>
                    <a:pt x="300" y="378"/>
                  </a:lnTo>
                  <a:lnTo>
                    <a:pt x="306" y="384"/>
                  </a:lnTo>
                  <a:lnTo>
                    <a:pt x="312" y="384"/>
                  </a:lnTo>
                  <a:lnTo>
                    <a:pt x="318" y="390"/>
                  </a:lnTo>
                  <a:lnTo>
                    <a:pt x="324" y="390"/>
                  </a:lnTo>
                  <a:lnTo>
                    <a:pt x="324" y="396"/>
                  </a:lnTo>
                  <a:lnTo>
                    <a:pt x="330" y="396"/>
                  </a:lnTo>
                  <a:lnTo>
                    <a:pt x="336" y="396"/>
                  </a:lnTo>
                  <a:lnTo>
                    <a:pt x="342" y="402"/>
                  </a:lnTo>
                  <a:lnTo>
                    <a:pt x="348" y="402"/>
                  </a:lnTo>
                  <a:lnTo>
                    <a:pt x="348" y="408"/>
                  </a:lnTo>
                  <a:lnTo>
                    <a:pt x="354" y="408"/>
                  </a:lnTo>
                  <a:lnTo>
                    <a:pt x="360" y="408"/>
                  </a:lnTo>
                  <a:lnTo>
                    <a:pt x="366" y="414"/>
                  </a:lnTo>
                  <a:lnTo>
                    <a:pt x="372" y="414"/>
                  </a:lnTo>
                  <a:lnTo>
                    <a:pt x="378" y="420"/>
                  </a:lnTo>
                  <a:lnTo>
                    <a:pt x="384" y="420"/>
                  </a:lnTo>
                  <a:lnTo>
                    <a:pt x="390" y="420"/>
                  </a:lnTo>
                  <a:lnTo>
                    <a:pt x="396" y="426"/>
                  </a:lnTo>
                  <a:lnTo>
                    <a:pt x="402" y="426"/>
                  </a:lnTo>
                  <a:lnTo>
                    <a:pt x="408" y="426"/>
                  </a:lnTo>
                  <a:lnTo>
                    <a:pt x="414" y="432"/>
                  </a:lnTo>
                  <a:lnTo>
                    <a:pt x="420" y="432"/>
                  </a:lnTo>
                  <a:lnTo>
                    <a:pt x="426" y="432"/>
                  </a:lnTo>
                  <a:lnTo>
                    <a:pt x="426" y="438"/>
                  </a:lnTo>
                  <a:lnTo>
                    <a:pt x="432" y="438"/>
                  </a:lnTo>
                  <a:lnTo>
                    <a:pt x="438" y="438"/>
                  </a:lnTo>
                  <a:lnTo>
                    <a:pt x="444" y="438"/>
                  </a:lnTo>
                  <a:lnTo>
                    <a:pt x="450" y="438"/>
                  </a:lnTo>
                  <a:lnTo>
                    <a:pt x="456" y="444"/>
                  </a:lnTo>
                  <a:lnTo>
                    <a:pt x="462" y="444"/>
                  </a:lnTo>
                  <a:lnTo>
                    <a:pt x="468" y="444"/>
                  </a:lnTo>
                  <a:lnTo>
                    <a:pt x="474" y="444"/>
                  </a:lnTo>
                  <a:lnTo>
                    <a:pt x="480" y="444"/>
                  </a:lnTo>
                  <a:lnTo>
                    <a:pt x="486" y="444"/>
                  </a:lnTo>
                  <a:lnTo>
                    <a:pt x="492" y="450"/>
                  </a:lnTo>
                  <a:lnTo>
                    <a:pt x="498" y="450"/>
                  </a:lnTo>
                  <a:lnTo>
                    <a:pt x="504" y="450"/>
                  </a:lnTo>
                  <a:lnTo>
                    <a:pt x="510" y="450"/>
                  </a:lnTo>
                  <a:lnTo>
                    <a:pt x="516" y="450"/>
                  </a:lnTo>
                  <a:lnTo>
                    <a:pt x="522" y="450"/>
                  </a:lnTo>
                  <a:lnTo>
                    <a:pt x="528" y="450"/>
                  </a:lnTo>
                  <a:lnTo>
                    <a:pt x="534" y="450"/>
                  </a:lnTo>
                  <a:lnTo>
                    <a:pt x="540" y="450"/>
                  </a:lnTo>
                  <a:lnTo>
                    <a:pt x="546" y="450"/>
                  </a:lnTo>
                  <a:lnTo>
                    <a:pt x="552" y="450"/>
                  </a:lnTo>
                  <a:lnTo>
                    <a:pt x="558" y="450"/>
                  </a:lnTo>
                  <a:lnTo>
                    <a:pt x="564" y="450"/>
                  </a:lnTo>
                  <a:lnTo>
                    <a:pt x="570" y="450"/>
                  </a:lnTo>
                  <a:lnTo>
                    <a:pt x="576" y="450"/>
                  </a:lnTo>
                  <a:lnTo>
                    <a:pt x="582" y="444"/>
                  </a:lnTo>
                  <a:lnTo>
                    <a:pt x="588" y="444"/>
                  </a:lnTo>
                  <a:lnTo>
                    <a:pt x="594" y="444"/>
                  </a:lnTo>
                  <a:lnTo>
                    <a:pt x="600" y="444"/>
                  </a:lnTo>
                  <a:lnTo>
                    <a:pt x="606" y="444"/>
                  </a:lnTo>
                  <a:lnTo>
                    <a:pt x="612" y="444"/>
                  </a:lnTo>
                  <a:lnTo>
                    <a:pt x="618" y="444"/>
                  </a:lnTo>
                  <a:lnTo>
                    <a:pt x="618" y="438"/>
                  </a:lnTo>
                  <a:lnTo>
                    <a:pt x="624" y="438"/>
                  </a:lnTo>
                  <a:lnTo>
                    <a:pt x="630" y="438"/>
                  </a:lnTo>
                  <a:lnTo>
                    <a:pt x="636" y="438"/>
                  </a:lnTo>
                  <a:lnTo>
                    <a:pt x="642" y="438"/>
                  </a:lnTo>
                  <a:lnTo>
                    <a:pt x="642" y="432"/>
                  </a:lnTo>
                  <a:lnTo>
                    <a:pt x="648" y="432"/>
                  </a:lnTo>
                  <a:lnTo>
                    <a:pt x="654" y="432"/>
                  </a:lnTo>
                  <a:lnTo>
                    <a:pt x="660" y="426"/>
                  </a:lnTo>
                  <a:lnTo>
                    <a:pt x="666" y="426"/>
                  </a:lnTo>
                  <a:lnTo>
                    <a:pt x="672" y="426"/>
                  </a:lnTo>
                  <a:lnTo>
                    <a:pt x="678" y="420"/>
                  </a:lnTo>
                  <a:lnTo>
                    <a:pt x="684" y="420"/>
                  </a:lnTo>
                  <a:lnTo>
                    <a:pt x="690" y="420"/>
                  </a:lnTo>
                  <a:lnTo>
                    <a:pt x="696" y="414"/>
                  </a:lnTo>
                  <a:lnTo>
                    <a:pt x="702" y="414"/>
                  </a:lnTo>
                  <a:lnTo>
                    <a:pt x="708" y="408"/>
                  </a:lnTo>
                  <a:lnTo>
                    <a:pt x="714" y="408"/>
                  </a:lnTo>
                  <a:lnTo>
                    <a:pt x="720" y="408"/>
                  </a:lnTo>
                  <a:lnTo>
                    <a:pt x="720" y="402"/>
                  </a:lnTo>
                  <a:lnTo>
                    <a:pt x="726" y="402"/>
                  </a:lnTo>
                  <a:lnTo>
                    <a:pt x="732" y="402"/>
                  </a:lnTo>
                  <a:lnTo>
                    <a:pt x="732" y="396"/>
                  </a:lnTo>
                  <a:lnTo>
                    <a:pt x="738" y="396"/>
                  </a:lnTo>
                  <a:lnTo>
                    <a:pt x="744" y="396"/>
                  </a:lnTo>
                  <a:lnTo>
                    <a:pt x="744" y="390"/>
                  </a:lnTo>
                  <a:lnTo>
                    <a:pt x="750" y="390"/>
                  </a:lnTo>
                  <a:lnTo>
                    <a:pt x="756" y="384"/>
                  </a:lnTo>
                  <a:lnTo>
                    <a:pt x="762" y="384"/>
                  </a:lnTo>
                  <a:lnTo>
                    <a:pt x="768" y="378"/>
                  </a:lnTo>
                  <a:lnTo>
                    <a:pt x="774" y="378"/>
                  </a:lnTo>
                  <a:lnTo>
                    <a:pt x="774" y="372"/>
                  </a:lnTo>
                  <a:lnTo>
                    <a:pt x="780" y="372"/>
                  </a:lnTo>
                  <a:lnTo>
                    <a:pt x="786" y="366"/>
                  </a:lnTo>
                  <a:lnTo>
                    <a:pt x="792" y="366"/>
                  </a:lnTo>
                  <a:lnTo>
                    <a:pt x="798" y="360"/>
                  </a:lnTo>
                  <a:lnTo>
                    <a:pt x="804" y="360"/>
                  </a:lnTo>
                  <a:lnTo>
                    <a:pt x="804" y="354"/>
                  </a:lnTo>
                  <a:lnTo>
                    <a:pt x="810" y="354"/>
                  </a:lnTo>
                  <a:lnTo>
                    <a:pt x="816" y="348"/>
                  </a:lnTo>
                  <a:lnTo>
                    <a:pt x="822" y="348"/>
                  </a:lnTo>
                  <a:lnTo>
                    <a:pt x="822" y="342"/>
                  </a:lnTo>
                  <a:lnTo>
                    <a:pt x="828" y="342"/>
                  </a:lnTo>
                  <a:lnTo>
                    <a:pt x="834" y="336"/>
                  </a:lnTo>
                  <a:lnTo>
                    <a:pt x="840" y="330"/>
                  </a:lnTo>
                  <a:lnTo>
                    <a:pt x="846" y="330"/>
                  </a:lnTo>
                  <a:lnTo>
                    <a:pt x="852" y="324"/>
                  </a:lnTo>
                  <a:lnTo>
                    <a:pt x="858" y="318"/>
                  </a:lnTo>
                  <a:lnTo>
                    <a:pt x="864" y="312"/>
                  </a:lnTo>
                  <a:lnTo>
                    <a:pt x="870" y="312"/>
                  </a:lnTo>
                  <a:lnTo>
                    <a:pt x="876" y="306"/>
                  </a:lnTo>
                  <a:lnTo>
                    <a:pt x="882" y="300"/>
                  </a:lnTo>
                  <a:lnTo>
                    <a:pt x="888" y="294"/>
                  </a:lnTo>
                  <a:lnTo>
                    <a:pt x="894" y="294"/>
                  </a:lnTo>
                  <a:lnTo>
                    <a:pt x="894" y="288"/>
                  </a:lnTo>
                  <a:lnTo>
                    <a:pt x="900" y="288"/>
                  </a:lnTo>
                  <a:lnTo>
                    <a:pt x="906" y="282"/>
                  </a:lnTo>
                  <a:lnTo>
                    <a:pt x="912" y="276"/>
                  </a:lnTo>
                  <a:lnTo>
                    <a:pt x="918" y="270"/>
                  </a:lnTo>
                  <a:lnTo>
                    <a:pt x="924" y="270"/>
                  </a:lnTo>
                  <a:lnTo>
                    <a:pt x="924" y="264"/>
                  </a:lnTo>
                  <a:lnTo>
                    <a:pt x="930" y="264"/>
                  </a:lnTo>
                  <a:lnTo>
                    <a:pt x="930" y="258"/>
                  </a:lnTo>
                  <a:lnTo>
                    <a:pt x="936" y="258"/>
                  </a:lnTo>
                  <a:lnTo>
                    <a:pt x="936" y="252"/>
                  </a:lnTo>
                  <a:lnTo>
                    <a:pt x="942" y="252"/>
                  </a:lnTo>
                  <a:lnTo>
                    <a:pt x="948" y="246"/>
                  </a:lnTo>
                  <a:lnTo>
                    <a:pt x="954" y="240"/>
                  </a:lnTo>
                  <a:lnTo>
                    <a:pt x="960" y="234"/>
                  </a:lnTo>
                  <a:lnTo>
                    <a:pt x="966" y="228"/>
                  </a:lnTo>
                  <a:lnTo>
                    <a:pt x="972" y="228"/>
                  </a:lnTo>
                  <a:lnTo>
                    <a:pt x="972" y="222"/>
                  </a:lnTo>
                  <a:lnTo>
                    <a:pt x="978" y="222"/>
                  </a:lnTo>
                  <a:lnTo>
                    <a:pt x="978" y="216"/>
                  </a:lnTo>
                  <a:lnTo>
                    <a:pt x="984" y="216"/>
                  </a:lnTo>
                  <a:lnTo>
                    <a:pt x="984" y="210"/>
                  </a:lnTo>
                  <a:lnTo>
                    <a:pt x="990" y="210"/>
                  </a:lnTo>
                  <a:lnTo>
                    <a:pt x="996" y="204"/>
                  </a:lnTo>
                  <a:lnTo>
                    <a:pt x="1002" y="198"/>
                  </a:lnTo>
                  <a:lnTo>
                    <a:pt x="1008" y="192"/>
                  </a:lnTo>
                  <a:lnTo>
                    <a:pt x="1014" y="186"/>
                  </a:lnTo>
                  <a:lnTo>
                    <a:pt x="1020" y="180"/>
                  </a:lnTo>
                  <a:lnTo>
                    <a:pt x="1026" y="180"/>
                  </a:lnTo>
                  <a:lnTo>
                    <a:pt x="1026" y="174"/>
                  </a:lnTo>
                  <a:lnTo>
                    <a:pt x="1032" y="174"/>
                  </a:lnTo>
                  <a:lnTo>
                    <a:pt x="1032" y="168"/>
                  </a:lnTo>
                  <a:lnTo>
                    <a:pt x="1038" y="168"/>
                  </a:lnTo>
                  <a:lnTo>
                    <a:pt x="1038" y="162"/>
                  </a:lnTo>
                  <a:lnTo>
                    <a:pt x="1044" y="162"/>
                  </a:lnTo>
                  <a:lnTo>
                    <a:pt x="1050" y="156"/>
                  </a:lnTo>
                  <a:lnTo>
                    <a:pt x="1056" y="150"/>
                  </a:lnTo>
                  <a:lnTo>
                    <a:pt x="1062" y="144"/>
                  </a:lnTo>
                  <a:lnTo>
                    <a:pt x="1068" y="138"/>
                  </a:lnTo>
                  <a:lnTo>
                    <a:pt x="1074" y="138"/>
                  </a:lnTo>
                  <a:lnTo>
                    <a:pt x="1074" y="132"/>
                  </a:lnTo>
                  <a:lnTo>
                    <a:pt x="1080" y="132"/>
                  </a:lnTo>
                  <a:lnTo>
                    <a:pt x="1080" y="126"/>
                  </a:lnTo>
                  <a:lnTo>
                    <a:pt x="1086" y="120"/>
                  </a:lnTo>
                  <a:lnTo>
                    <a:pt x="1092" y="114"/>
                  </a:lnTo>
                  <a:lnTo>
                    <a:pt x="1098" y="114"/>
                  </a:lnTo>
                  <a:lnTo>
                    <a:pt x="1098" y="108"/>
                  </a:lnTo>
                  <a:lnTo>
                    <a:pt x="1104" y="108"/>
                  </a:lnTo>
                  <a:lnTo>
                    <a:pt x="1104" y="102"/>
                  </a:lnTo>
                  <a:lnTo>
                    <a:pt x="1110" y="102"/>
                  </a:lnTo>
                  <a:lnTo>
                    <a:pt x="1110" y="96"/>
                  </a:lnTo>
                  <a:lnTo>
                    <a:pt x="1116" y="96"/>
                  </a:lnTo>
                  <a:lnTo>
                    <a:pt x="1122" y="90"/>
                  </a:lnTo>
                  <a:lnTo>
                    <a:pt x="1128" y="84"/>
                  </a:lnTo>
                  <a:lnTo>
                    <a:pt x="1134" y="78"/>
                  </a:lnTo>
                  <a:lnTo>
                    <a:pt x="1140" y="72"/>
                  </a:lnTo>
                  <a:lnTo>
                    <a:pt x="1146" y="66"/>
                  </a:lnTo>
                  <a:lnTo>
                    <a:pt x="1152" y="66"/>
                  </a:lnTo>
                  <a:lnTo>
                    <a:pt x="1152" y="60"/>
                  </a:lnTo>
                  <a:lnTo>
                    <a:pt x="1158" y="60"/>
                  </a:lnTo>
                  <a:lnTo>
                    <a:pt x="1158" y="54"/>
                  </a:lnTo>
                  <a:lnTo>
                    <a:pt x="1164" y="54"/>
                  </a:lnTo>
                  <a:lnTo>
                    <a:pt x="1164" y="48"/>
                  </a:lnTo>
                  <a:lnTo>
                    <a:pt x="1170" y="48"/>
                  </a:lnTo>
                  <a:lnTo>
                    <a:pt x="1176" y="42"/>
                  </a:lnTo>
                  <a:lnTo>
                    <a:pt x="1182" y="36"/>
                  </a:lnTo>
                  <a:lnTo>
                    <a:pt x="1188" y="30"/>
                  </a:lnTo>
                  <a:lnTo>
                    <a:pt x="1194" y="24"/>
                  </a:lnTo>
                  <a:lnTo>
                    <a:pt x="1200" y="24"/>
                  </a:lnTo>
                  <a:lnTo>
                    <a:pt x="1200" y="18"/>
                  </a:lnTo>
                  <a:lnTo>
                    <a:pt x="1206" y="18"/>
                  </a:lnTo>
                  <a:lnTo>
                    <a:pt x="1206" y="12"/>
                  </a:lnTo>
                  <a:lnTo>
                    <a:pt x="1212" y="12"/>
                  </a:lnTo>
                  <a:lnTo>
                    <a:pt x="1212" y="6"/>
                  </a:lnTo>
                  <a:lnTo>
                    <a:pt x="1218" y="6"/>
                  </a:lnTo>
                  <a:lnTo>
                    <a:pt x="1224" y="0"/>
                  </a:lnTo>
                  <a:lnTo>
                    <a:pt x="1230" y="0"/>
                  </a:lnTo>
                </a:path>
              </a:pathLst>
            </a:custGeom>
            <a:noFill/>
            <a:ln w="19050" cap="flat" cmpd="sng">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2582" name="Freeform 6"/>
            <p:cNvSpPr/>
            <p:nvPr/>
          </p:nvSpPr>
          <p:spPr bwMode="auto">
            <a:xfrm>
              <a:off x="2559" y="1833"/>
              <a:ext cx="1218" cy="558"/>
            </a:xfrm>
            <a:custGeom>
              <a:avLst/>
              <a:gdLst>
                <a:gd name="T0" fmla="*/ 12 w 1218"/>
                <a:gd name="T1" fmla="*/ 162 h 558"/>
                <a:gd name="T2" fmla="*/ 36 w 1218"/>
                <a:gd name="T3" fmla="*/ 144 h 558"/>
                <a:gd name="T4" fmla="*/ 60 w 1218"/>
                <a:gd name="T5" fmla="*/ 126 h 558"/>
                <a:gd name="T6" fmla="*/ 78 w 1218"/>
                <a:gd name="T7" fmla="*/ 108 h 558"/>
                <a:gd name="T8" fmla="*/ 96 w 1218"/>
                <a:gd name="T9" fmla="*/ 96 h 558"/>
                <a:gd name="T10" fmla="*/ 120 w 1218"/>
                <a:gd name="T11" fmla="*/ 84 h 558"/>
                <a:gd name="T12" fmla="*/ 144 w 1218"/>
                <a:gd name="T13" fmla="*/ 66 h 558"/>
                <a:gd name="T14" fmla="*/ 168 w 1218"/>
                <a:gd name="T15" fmla="*/ 54 h 558"/>
                <a:gd name="T16" fmla="*/ 192 w 1218"/>
                <a:gd name="T17" fmla="*/ 42 h 558"/>
                <a:gd name="T18" fmla="*/ 222 w 1218"/>
                <a:gd name="T19" fmla="*/ 30 h 558"/>
                <a:gd name="T20" fmla="*/ 252 w 1218"/>
                <a:gd name="T21" fmla="*/ 18 h 558"/>
                <a:gd name="T22" fmla="*/ 282 w 1218"/>
                <a:gd name="T23" fmla="*/ 12 h 558"/>
                <a:gd name="T24" fmla="*/ 312 w 1218"/>
                <a:gd name="T25" fmla="*/ 6 h 558"/>
                <a:gd name="T26" fmla="*/ 342 w 1218"/>
                <a:gd name="T27" fmla="*/ 0 h 558"/>
                <a:gd name="T28" fmla="*/ 372 w 1218"/>
                <a:gd name="T29" fmla="*/ 0 h 558"/>
                <a:gd name="T30" fmla="*/ 402 w 1218"/>
                <a:gd name="T31" fmla="*/ 0 h 558"/>
                <a:gd name="T32" fmla="*/ 432 w 1218"/>
                <a:gd name="T33" fmla="*/ 6 h 558"/>
                <a:gd name="T34" fmla="*/ 456 w 1218"/>
                <a:gd name="T35" fmla="*/ 12 h 558"/>
                <a:gd name="T36" fmla="*/ 480 w 1218"/>
                <a:gd name="T37" fmla="*/ 18 h 558"/>
                <a:gd name="T38" fmla="*/ 510 w 1218"/>
                <a:gd name="T39" fmla="*/ 24 h 558"/>
                <a:gd name="T40" fmla="*/ 534 w 1218"/>
                <a:gd name="T41" fmla="*/ 36 h 558"/>
                <a:gd name="T42" fmla="*/ 558 w 1218"/>
                <a:gd name="T43" fmla="*/ 48 h 558"/>
                <a:gd name="T44" fmla="*/ 582 w 1218"/>
                <a:gd name="T45" fmla="*/ 54 h 558"/>
                <a:gd name="T46" fmla="*/ 606 w 1218"/>
                <a:gd name="T47" fmla="*/ 66 h 558"/>
                <a:gd name="T48" fmla="*/ 630 w 1218"/>
                <a:gd name="T49" fmla="*/ 84 h 558"/>
                <a:gd name="T50" fmla="*/ 654 w 1218"/>
                <a:gd name="T51" fmla="*/ 102 h 558"/>
                <a:gd name="T52" fmla="*/ 678 w 1218"/>
                <a:gd name="T53" fmla="*/ 120 h 558"/>
                <a:gd name="T54" fmla="*/ 708 w 1218"/>
                <a:gd name="T55" fmla="*/ 138 h 558"/>
                <a:gd name="T56" fmla="*/ 738 w 1218"/>
                <a:gd name="T57" fmla="*/ 162 h 558"/>
                <a:gd name="T58" fmla="*/ 762 w 1218"/>
                <a:gd name="T59" fmla="*/ 186 h 558"/>
                <a:gd name="T60" fmla="*/ 780 w 1218"/>
                <a:gd name="T61" fmla="*/ 198 h 558"/>
                <a:gd name="T62" fmla="*/ 804 w 1218"/>
                <a:gd name="T63" fmla="*/ 216 h 558"/>
                <a:gd name="T64" fmla="*/ 834 w 1218"/>
                <a:gd name="T65" fmla="*/ 240 h 558"/>
                <a:gd name="T66" fmla="*/ 858 w 1218"/>
                <a:gd name="T67" fmla="*/ 270 h 558"/>
                <a:gd name="T68" fmla="*/ 876 w 1218"/>
                <a:gd name="T69" fmla="*/ 282 h 558"/>
                <a:gd name="T70" fmla="*/ 900 w 1218"/>
                <a:gd name="T71" fmla="*/ 306 h 558"/>
                <a:gd name="T72" fmla="*/ 918 w 1218"/>
                <a:gd name="T73" fmla="*/ 324 h 558"/>
                <a:gd name="T74" fmla="*/ 936 w 1218"/>
                <a:gd name="T75" fmla="*/ 342 h 558"/>
                <a:gd name="T76" fmla="*/ 954 w 1218"/>
                <a:gd name="T77" fmla="*/ 354 h 558"/>
                <a:gd name="T78" fmla="*/ 984 w 1218"/>
                <a:gd name="T79" fmla="*/ 384 h 558"/>
                <a:gd name="T80" fmla="*/ 1002 w 1218"/>
                <a:gd name="T81" fmla="*/ 396 h 558"/>
                <a:gd name="T82" fmla="*/ 1026 w 1218"/>
                <a:gd name="T83" fmla="*/ 420 h 558"/>
                <a:gd name="T84" fmla="*/ 1044 w 1218"/>
                <a:gd name="T85" fmla="*/ 438 h 558"/>
                <a:gd name="T86" fmla="*/ 1062 w 1218"/>
                <a:gd name="T87" fmla="*/ 450 h 558"/>
                <a:gd name="T88" fmla="*/ 1080 w 1218"/>
                <a:gd name="T89" fmla="*/ 462 h 558"/>
                <a:gd name="T90" fmla="*/ 1098 w 1218"/>
                <a:gd name="T91" fmla="*/ 480 h 558"/>
                <a:gd name="T92" fmla="*/ 1122 w 1218"/>
                <a:gd name="T93" fmla="*/ 498 h 558"/>
                <a:gd name="T94" fmla="*/ 1146 w 1218"/>
                <a:gd name="T95" fmla="*/ 510 h 558"/>
                <a:gd name="T96" fmla="*/ 1164 w 1218"/>
                <a:gd name="T97" fmla="*/ 522 h 558"/>
                <a:gd name="T98" fmla="*/ 1188 w 1218"/>
                <a:gd name="T99" fmla="*/ 540 h 558"/>
                <a:gd name="T100" fmla="*/ 1212 w 1218"/>
                <a:gd name="T101"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18" h="558">
                  <a:moveTo>
                    <a:pt x="0" y="174"/>
                  </a:moveTo>
                  <a:lnTo>
                    <a:pt x="0" y="168"/>
                  </a:lnTo>
                  <a:lnTo>
                    <a:pt x="6" y="168"/>
                  </a:lnTo>
                  <a:lnTo>
                    <a:pt x="6" y="162"/>
                  </a:lnTo>
                  <a:lnTo>
                    <a:pt x="12" y="162"/>
                  </a:lnTo>
                  <a:lnTo>
                    <a:pt x="12" y="156"/>
                  </a:lnTo>
                  <a:lnTo>
                    <a:pt x="18" y="156"/>
                  </a:lnTo>
                  <a:lnTo>
                    <a:pt x="24" y="150"/>
                  </a:lnTo>
                  <a:lnTo>
                    <a:pt x="30" y="144"/>
                  </a:lnTo>
                  <a:lnTo>
                    <a:pt x="36" y="144"/>
                  </a:lnTo>
                  <a:lnTo>
                    <a:pt x="36" y="138"/>
                  </a:lnTo>
                  <a:lnTo>
                    <a:pt x="42" y="138"/>
                  </a:lnTo>
                  <a:lnTo>
                    <a:pt x="48" y="132"/>
                  </a:lnTo>
                  <a:lnTo>
                    <a:pt x="54" y="126"/>
                  </a:lnTo>
                  <a:lnTo>
                    <a:pt x="60" y="126"/>
                  </a:lnTo>
                  <a:lnTo>
                    <a:pt x="60" y="120"/>
                  </a:lnTo>
                  <a:lnTo>
                    <a:pt x="66" y="120"/>
                  </a:lnTo>
                  <a:lnTo>
                    <a:pt x="72" y="114"/>
                  </a:lnTo>
                  <a:lnTo>
                    <a:pt x="78" y="114"/>
                  </a:lnTo>
                  <a:lnTo>
                    <a:pt x="78" y="108"/>
                  </a:lnTo>
                  <a:lnTo>
                    <a:pt x="84" y="108"/>
                  </a:lnTo>
                  <a:lnTo>
                    <a:pt x="84" y="102"/>
                  </a:lnTo>
                  <a:lnTo>
                    <a:pt x="90" y="102"/>
                  </a:lnTo>
                  <a:lnTo>
                    <a:pt x="96" y="102"/>
                  </a:lnTo>
                  <a:lnTo>
                    <a:pt x="96" y="96"/>
                  </a:lnTo>
                  <a:lnTo>
                    <a:pt x="102" y="96"/>
                  </a:lnTo>
                  <a:lnTo>
                    <a:pt x="102" y="90"/>
                  </a:lnTo>
                  <a:lnTo>
                    <a:pt x="108" y="90"/>
                  </a:lnTo>
                  <a:lnTo>
                    <a:pt x="114" y="84"/>
                  </a:lnTo>
                  <a:lnTo>
                    <a:pt x="120" y="84"/>
                  </a:lnTo>
                  <a:lnTo>
                    <a:pt x="126" y="78"/>
                  </a:lnTo>
                  <a:lnTo>
                    <a:pt x="132" y="78"/>
                  </a:lnTo>
                  <a:lnTo>
                    <a:pt x="132" y="72"/>
                  </a:lnTo>
                  <a:lnTo>
                    <a:pt x="138" y="72"/>
                  </a:lnTo>
                  <a:lnTo>
                    <a:pt x="144" y="66"/>
                  </a:lnTo>
                  <a:lnTo>
                    <a:pt x="150" y="66"/>
                  </a:lnTo>
                  <a:lnTo>
                    <a:pt x="156" y="60"/>
                  </a:lnTo>
                  <a:lnTo>
                    <a:pt x="162" y="60"/>
                  </a:lnTo>
                  <a:lnTo>
                    <a:pt x="162" y="54"/>
                  </a:lnTo>
                  <a:lnTo>
                    <a:pt x="168" y="54"/>
                  </a:lnTo>
                  <a:lnTo>
                    <a:pt x="174" y="54"/>
                  </a:lnTo>
                  <a:lnTo>
                    <a:pt x="180" y="48"/>
                  </a:lnTo>
                  <a:lnTo>
                    <a:pt x="186" y="48"/>
                  </a:lnTo>
                  <a:lnTo>
                    <a:pt x="186" y="42"/>
                  </a:lnTo>
                  <a:lnTo>
                    <a:pt x="192" y="42"/>
                  </a:lnTo>
                  <a:lnTo>
                    <a:pt x="198" y="42"/>
                  </a:lnTo>
                  <a:lnTo>
                    <a:pt x="204" y="36"/>
                  </a:lnTo>
                  <a:lnTo>
                    <a:pt x="210" y="36"/>
                  </a:lnTo>
                  <a:lnTo>
                    <a:pt x="216" y="30"/>
                  </a:lnTo>
                  <a:lnTo>
                    <a:pt x="222" y="30"/>
                  </a:lnTo>
                  <a:lnTo>
                    <a:pt x="228" y="30"/>
                  </a:lnTo>
                  <a:lnTo>
                    <a:pt x="234" y="24"/>
                  </a:lnTo>
                  <a:lnTo>
                    <a:pt x="240" y="24"/>
                  </a:lnTo>
                  <a:lnTo>
                    <a:pt x="246" y="24"/>
                  </a:lnTo>
                  <a:lnTo>
                    <a:pt x="252" y="18"/>
                  </a:lnTo>
                  <a:lnTo>
                    <a:pt x="258" y="18"/>
                  </a:lnTo>
                  <a:lnTo>
                    <a:pt x="264" y="18"/>
                  </a:lnTo>
                  <a:lnTo>
                    <a:pt x="270" y="12"/>
                  </a:lnTo>
                  <a:lnTo>
                    <a:pt x="276" y="12"/>
                  </a:lnTo>
                  <a:lnTo>
                    <a:pt x="282" y="12"/>
                  </a:lnTo>
                  <a:lnTo>
                    <a:pt x="288" y="12"/>
                  </a:lnTo>
                  <a:lnTo>
                    <a:pt x="294" y="6"/>
                  </a:lnTo>
                  <a:lnTo>
                    <a:pt x="300" y="6"/>
                  </a:lnTo>
                  <a:lnTo>
                    <a:pt x="306" y="6"/>
                  </a:lnTo>
                  <a:lnTo>
                    <a:pt x="312" y="6"/>
                  </a:lnTo>
                  <a:lnTo>
                    <a:pt x="318" y="6"/>
                  </a:lnTo>
                  <a:lnTo>
                    <a:pt x="324" y="6"/>
                  </a:lnTo>
                  <a:lnTo>
                    <a:pt x="330" y="0"/>
                  </a:lnTo>
                  <a:lnTo>
                    <a:pt x="336" y="0"/>
                  </a:lnTo>
                  <a:lnTo>
                    <a:pt x="342" y="0"/>
                  </a:lnTo>
                  <a:lnTo>
                    <a:pt x="348" y="0"/>
                  </a:lnTo>
                  <a:lnTo>
                    <a:pt x="354" y="0"/>
                  </a:lnTo>
                  <a:lnTo>
                    <a:pt x="360" y="0"/>
                  </a:lnTo>
                  <a:lnTo>
                    <a:pt x="366" y="0"/>
                  </a:lnTo>
                  <a:lnTo>
                    <a:pt x="372" y="0"/>
                  </a:lnTo>
                  <a:lnTo>
                    <a:pt x="378" y="0"/>
                  </a:lnTo>
                  <a:lnTo>
                    <a:pt x="384" y="0"/>
                  </a:lnTo>
                  <a:lnTo>
                    <a:pt x="390" y="0"/>
                  </a:lnTo>
                  <a:lnTo>
                    <a:pt x="396" y="0"/>
                  </a:lnTo>
                  <a:lnTo>
                    <a:pt x="402" y="0"/>
                  </a:lnTo>
                  <a:lnTo>
                    <a:pt x="408" y="0"/>
                  </a:lnTo>
                  <a:lnTo>
                    <a:pt x="414" y="0"/>
                  </a:lnTo>
                  <a:lnTo>
                    <a:pt x="420" y="0"/>
                  </a:lnTo>
                  <a:lnTo>
                    <a:pt x="426" y="6"/>
                  </a:lnTo>
                  <a:lnTo>
                    <a:pt x="432" y="6"/>
                  </a:lnTo>
                  <a:lnTo>
                    <a:pt x="438" y="6"/>
                  </a:lnTo>
                  <a:lnTo>
                    <a:pt x="444" y="6"/>
                  </a:lnTo>
                  <a:lnTo>
                    <a:pt x="450" y="6"/>
                  </a:lnTo>
                  <a:lnTo>
                    <a:pt x="456" y="6"/>
                  </a:lnTo>
                  <a:lnTo>
                    <a:pt x="456" y="12"/>
                  </a:lnTo>
                  <a:lnTo>
                    <a:pt x="462" y="12"/>
                  </a:lnTo>
                  <a:lnTo>
                    <a:pt x="468" y="12"/>
                  </a:lnTo>
                  <a:lnTo>
                    <a:pt x="474" y="12"/>
                  </a:lnTo>
                  <a:lnTo>
                    <a:pt x="480" y="12"/>
                  </a:lnTo>
                  <a:lnTo>
                    <a:pt x="480" y="18"/>
                  </a:lnTo>
                  <a:lnTo>
                    <a:pt x="486" y="18"/>
                  </a:lnTo>
                  <a:lnTo>
                    <a:pt x="492" y="18"/>
                  </a:lnTo>
                  <a:lnTo>
                    <a:pt x="498" y="18"/>
                  </a:lnTo>
                  <a:lnTo>
                    <a:pt x="504" y="24"/>
                  </a:lnTo>
                  <a:lnTo>
                    <a:pt x="510" y="24"/>
                  </a:lnTo>
                  <a:lnTo>
                    <a:pt x="516" y="24"/>
                  </a:lnTo>
                  <a:lnTo>
                    <a:pt x="516" y="30"/>
                  </a:lnTo>
                  <a:lnTo>
                    <a:pt x="522" y="30"/>
                  </a:lnTo>
                  <a:lnTo>
                    <a:pt x="528" y="30"/>
                  </a:lnTo>
                  <a:lnTo>
                    <a:pt x="534" y="36"/>
                  </a:lnTo>
                  <a:lnTo>
                    <a:pt x="540" y="36"/>
                  </a:lnTo>
                  <a:lnTo>
                    <a:pt x="546" y="42"/>
                  </a:lnTo>
                  <a:lnTo>
                    <a:pt x="552" y="42"/>
                  </a:lnTo>
                  <a:lnTo>
                    <a:pt x="558" y="42"/>
                  </a:lnTo>
                  <a:lnTo>
                    <a:pt x="558" y="48"/>
                  </a:lnTo>
                  <a:lnTo>
                    <a:pt x="564" y="48"/>
                  </a:lnTo>
                  <a:lnTo>
                    <a:pt x="570" y="48"/>
                  </a:lnTo>
                  <a:lnTo>
                    <a:pt x="570" y="54"/>
                  </a:lnTo>
                  <a:lnTo>
                    <a:pt x="576" y="54"/>
                  </a:lnTo>
                  <a:lnTo>
                    <a:pt x="582" y="54"/>
                  </a:lnTo>
                  <a:lnTo>
                    <a:pt x="582" y="60"/>
                  </a:lnTo>
                  <a:lnTo>
                    <a:pt x="588" y="60"/>
                  </a:lnTo>
                  <a:lnTo>
                    <a:pt x="594" y="66"/>
                  </a:lnTo>
                  <a:lnTo>
                    <a:pt x="600" y="66"/>
                  </a:lnTo>
                  <a:lnTo>
                    <a:pt x="606" y="66"/>
                  </a:lnTo>
                  <a:lnTo>
                    <a:pt x="606" y="72"/>
                  </a:lnTo>
                  <a:lnTo>
                    <a:pt x="612" y="72"/>
                  </a:lnTo>
                  <a:lnTo>
                    <a:pt x="618" y="78"/>
                  </a:lnTo>
                  <a:lnTo>
                    <a:pt x="624" y="84"/>
                  </a:lnTo>
                  <a:lnTo>
                    <a:pt x="630" y="84"/>
                  </a:lnTo>
                  <a:lnTo>
                    <a:pt x="636" y="90"/>
                  </a:lnTo>
                  <a:lnTo>
                    <a:pt x="642" y="90"/>
                  </a:lnTo>
                  <a:lnTo>
                    <a:pt x="642" y="96"/>
                  </a:lnTo>
                  <a:lnTo>
                    <a:pt x="648" y="96"/>
                  </a:lnTo>
                  <a:lnTo>
                    <a:pt x="654" y="102"/>
                  </a:lnTo>
                  <a:lnTo>
                    <a:pt x="660" y="102"/>
                  </a:lnTo>
                  <a:lnTo>
                    <a:pt x="660" y="108"/>
                  </a:lnTo>
                  <a:lnTo>
                    <a:pt x="666" y="108"/>
                  </a:lnTo>
                  <a:lnTo>
                    <a:pt x="672" y="114"/>
                  </a:lnTo>
                  <a:lnTo>
                    <a:pt x="678" y="120"/>
                  </a:lnTo>
                  <a:lnTo>
                    <a:pt x="684" y="120"/>
                  </a:lnTo>
                  <a:lnTo>
                    <a:pt x="690" y="126"/>
                  </a:lnTo>
                  <a:lnTo>
                    <a:pt x="696" y="132"/>
                  </a:lnTo>
                  <a:lnTo>
                    <a:pt x="702" y="138"/>
                  </a:lnTo>
                  <a:lnTo>
                    <a:pt x="708" y="138"/>
                  </a:lnTo>
                  <a:lnTo>
                    <a:pt x="714" y="144"/>
                  </a:lnTo>
                  <a:lnTo>
                    <a:pt x="720" y="150"/>
                  </a:lnTo>
                  <a:lnTo>
                    <a:pt x="726" y="156"/>
                  </a:lnTo>
                  <a:lnTo>
                    <a:pt x="732" y="156"/>
                  </a:lnTo>
                  <a:lnTo>
                    <a:pt x="738" y="162"/>
                  </a:lnTo>
                  <a:lnTo>
                    <a:pt x="744" y="168"/>
                  </a:lnTo>
                  <a:lnTo>
                    <a:pt x="750" y="174"/>
                  </a:lnTo>
                  <a:lnTo>
                    <a:pt x="756" y="180"/>
                  </a:lnTo>
                  <a:lnTo>
                    <a:pt x="762" y="180"/>
                  </a:lnTo>
                  <a:lnTo>
                    <a:pt x="762" y="186"/>
                  </a:lnTo>
                  <a:lnTo>
                    <a:pt x="768" y="186"/>
                  </a:lnTo>
                  <a:lnTo>
                    <a:pt x="768" y="192"/>
                  </a:lnTo>
                  <a:lnTo>
                    <a:pt x="774" y="192"/>
                  </a:lnTo>
                  <a:lnTo>
                    <a:pt x="774" y="198"/>
                  </a:lnTo>
                  <a:lnTo>
                    <a:pt x="780" y="198"/>
                  </a:lnTo>
                  <a:lnTo>
                    <a:pt x="786" y="204"/>
                  </a:lnTo>
                  <a:lnTo>
                    <a:pt x="792" y="210"/>
                  </a:lnTo>
                  <a:lnTo>
                    <a:pt x="798" y="210"/>
                  </a:lnTo>
                  <a:lnTo>
                    <a:pt x="798" y="216"/>
                  </a:lnTo>
                  <a:lnTo>
                    <a:pt x="804" y="216"/>
                  </a:lnTo>
                  <a:lnTo>
                    <a:pt x="810" y="222"/>
                  </a:lnTo>
                  <a:lnTo>
                    <a:pt x="816" y="228"/>
                  </a:lnTo>
                  <a:lnTo>
                    <a:pt x="822" y="234"/>
                  </a:lnTo>
                  <a:lnTo>
                    <a:pt x="828" y="240"/>
                  </a:lnTo>
                  <a:lnTo>
                    <a:pt x="834" y="240"/>
                  </a:lnTo>
                  <a:lnTo>
                    <a:pt x="834" y="246"/>
                  </a:lnTo>
                  <a:lnTo>
                    <a:pt x="840" y="252"/>
                  </a:lnTo>
                  <a:lnTo>
                    <a:pt x="846" y="258"/>
                  </a:lnTo>
                  <a:lnTo>
                    <a:pt x="852" y="264"/>
                  </a:lnTo>
                  <a:lnTo>
                    <a:pt x="858" y="270"/>
                  </a:lnTo>
                  <a:lnTo>
                    <a:pt x="864" y="270"/>
                  </a:lnTo>
                  <a:lnTo>
                    <a:pt x="864" y="276"/>
                  </a:lnTo>
                  <a:lnTo>
                    <a:pt x="870" y="276"/>
                  </a:lnTo>
                  <a:lnTo>
                    <a:pt x="870" y="282"/>
                  </a:lnTo>
                  <a:lnTo>
                    <a:pt x="876" y="282"/>
                  </a:lnTo>
                  <a:lnTo>
                    <a:pt x="876" y="288"/>
                  </a:lnTo>
                  <a:lnTo>
                    <a:pt x="882" y="288"/>
                  </a:lnTo>
                  <a:lnTo>
                    <a:pt x="888" y="294"/>
                  </a:lnTo>
                  <a:lnTo>
                    <a:pt x="894" y="300"/>
                  </a:lnTo>
                  <a:lnTo>
                    <a:pt x="900" y="306"/>
                  </a:lnTo>
                  <a:lnTo>
                    <a:pt x="906" y="312"/>
                  </a:lnTo>
                  <a:lnTo>
                    <a:pt x="912" y="312"/>
                  </a:lnTo>
                  <a:lnTo>
                    <a:pt x="912" y="318"/>
                  </a:lnTo>
                  <a:lnTo>
                    <a:pt x="918" y="318"/>
                  </a:lnTo>
                  <a:lnTo>
                    <a:pt x="918" y="324"/>
                  </a:lnTo>
                  <a:lnTo>
                    <a:pt x="924" y="324"/>
                  </a:lnTo>
                  <a:lnTo>
                    <a:pt x="924" y="330"/>
                  </a:lnTo>
                  <a:lnTo>
                    <a:pt x="930" y="330"/>
                  </a:lnTo>
                  <a:lnTo>
                    <a:pt x="936" y="336"/>
                  </a:lnTo>
                  <a:lnTo>
                    <a:pt x="936" y="342"/>
                  </a:lnTo>
                  <a:lnTo>
                    <a:pt x="942" y="342"/>
                  </a:lnTo>
                  <a:lnTo>
                    <a:pt x="942" y="348"/>
                  </a:lnTo>
                  <a:lnTo>
                    <a:pt x="948" y="348"/>
                  </a:lnTo>
                  <a:lnTo>
                    <a:pt x="948" y="354"/>
                  </a:lnTo>
                  <a:lnTo>
                    <a:pt x="954" y="354"/>
                  </a:lnTo>
                  <a:lnTo>
                    <a:pt x="960" y="360"/>
                  </a:lnTo>
                  <a:lnTo>
                    <a:pt x="966" y="366"/>
                  </a:lnTo>
                  <a:lnTo>
                    <a:pt x="972" y="372"/>
                  </a:lnTo>
                  <a:lnTo>
                    <a:pt x="978" y="378"/>
                  </a:lnTo>
                  <a:lnTo>
                    <a:pt x="984" y="384"/>
                  </a:lnTo>
                  <a:lnTo>
                    <a:pt x="990" y="384"/>
                  </a:lnTo>
                  <a:lnTo>
                    <a:pt x="990" y="390"/>
                  </a:lnTo>
                  <a:lnTo>
                    <a:pt x="996" y="390"/>
                  </a:lnTo>
                  <a:lnTo>
                    <a:pt x="996" y="396"/>
                  </a:lnTo>
                  <a:lnTo>
                    <a:pt x="1002" y="396"/>
                  </a:lnTo>
                  <a:lnTo>
                    <a:pt x="1002" y="402"/>
                  </a:lnTo>
                  <a:lnTo>
                    <a:pt x="1008" y="402"/>
                  </a:lnTo>
                  <a:lnTo>
                    <a:pt x="1014" y="408"/>
                  </a:lnTo>
                  <a:lnTo>
                    <a:pt x="1020" y="414"/>
                  </a:lnTo>
                  <a:lnTo>
                    <a:pt x="1026" y="420"/>
                  </a:lnTo>
                  <a:lnTo>
                    <a:pt x="1032" y="426"/>
                  </a:lnTo>
                  <a:lnTo>
                    <a:pt x="1038" y="426"/>
                  </a:lnTo>
                  <a:lnTo>
                    <a:pt x="1038" y="432"/>
                  </a:lnTo>
                  <a:lnTo>
                    <a:pt x="1044" y="432"/>
                  </a:lnTo>
                  <a:lnTo>
                    <a:pt x="1044" y="438"/>
                  </a:lnTo>
                  <a:lnTo>
                    <a:pt x="1050" y="438"/>
                  </a:lnTo>
                  <a:lnTo>
                    <a:pt x="1050" y="444"/>
                  </a:lnTo>
                  <a:lnTo>
                    <a:pt x="1056" y="444"/>
                  </a:lnTo>
                  <a:lnTo>
                    <a:pt x="1062" y="444"/>
                  </a:lnTo>
                  <a:lnTo>
                    <a:pt x="1062" y="450"/>
                  </a:lnTo>
                  <a:lnTo>
                    <a:pt x="1068" y="450"/>
                  </a:lnTo>
                  <a:lnTo>
                    <a:pt x="1068" y="456"/>
                  </a:lnTo>
                  <a:lnTo>
                    <a:pt x="1074" y="456"/>
                  </a:lnTo>
                  <a:lnTo>
                    <a:pt x="1074" y="462"/>
                  </a:lnTo>
                  <a:lnTo>
                    <a:pt x="1080" y="462"/>
                  </a:lnTo>
                  <a:lnTo>
                    <a:pt x="1080" y="468"/>
                  </a:lnTo>
                  <a:lnTo>
                    <a:pt x="1086" y="468"/>
                  </a:lnTo>
                  <a:lnTo>
                    <a:pt x="1092" y="474"/>
                  </a:lnTo>
                  <a:lnTo>
                    <a:pt x="1098" y="474"/>
                  </a:lnTo>
                  <a:lnTo>
                    <a:pt x="1098" y="480"/>
                  </a:lnTo>
                  <a:lnTo>
                    <a:pt x="1104" y="480"/>
                  </a:lnTo>
                  <a:lnTo>
                    <a:pt x="1104" y="486"/>
                  </a:lnTo>
                  <a:lnTo>
                    <a:pt x="1110" y="486"/>
                  </a:lnTo>
                  <a:lnTo>
                    <a:pt x="1116" y="492"/>
                  </a:lnTo>
                  <a:lnTo>
                    <a:pt x="1122" y="498"/>
                  </a:lnTo>
                  <a:lnTo>
                    <a:pt x="1128" y="498"/>
                  </a:lnTo>
                  <a:lnTo>
                    <a:pt x="1128" y="504"/>
                  </a:lnTo>
                  <a:lnTo>
                    <a:pt x="1134" y="504"/>
                  </a:lnTo>
                  <a:lnTo>
                    <a:pt x="1140" y="510"/>
                  </a:lnTo>
                  <a:lnTo>
                    <a:pt x="1146" y="510"/>
                  </a:lnTo>
                  <a:lnTo>
                    <a:pt x="1146" y="516"/>
                  </a:lnTo>
                  <a:lnTo>
                    <a:pt x="1152" y="516"/>
                  </a:lnTo>
                  <a:lnTo>
                    <a:pt x="1152" y="522"/>
                  </a:lnTo>
                  <a:lnTo>
                    <a:pt x="1158" y="522"/>
                  </a:lnTo>
                  <a:lnTo>
                    <a:pt x="1164" y="522"/>
                  </a:lnTo>
                  <a:lnTo>
                    <a:pt x="1164" y="528"/>
                  </a:lnTo>
                  <a:lnTo>
                    <a:pt x="1170" y="528"/>
                  </a:lnTo>
                  <a:lnTo>
                    <a:pt x="1176" y="534"/>
                  </a:lnTo>
                  <a:lnTo>
                    <a:pt x="1182" y="540"/>
                  </a:lnTo>
                  <a:lnTo>
                    <a:pt x="1188" y="540"/>
                  </a:lnTo>
                  <a:lnTo>
                    <a:pt x="1194" y="546"/>
                  </a:lnTo>
                  <a:lnTo>
                    <a:pt x="1200" y="546"/>
                  </a:lnTo>
                  <a:lnTo>
                    <a:pt x="1200" y="552"/>
                  </a:lnTo>
                  <a:lnTo>
                    <a:pt x="1206" y="552"/>
                  </a:lnTo>
                  <a:lnTo>
                    <a:pt x="1212" y="558"/>
                  </a:lnTo>
                  <a:lnTo>
                    <a:pt x="1218" y="558"/>
                  </a:lnTo>
                </a:path>
              </a:pathLst>
            </a:custGeom>
            <a:noFill/>
            <a:ln w="19050" cap="flat" cmpd="sng">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2583" name="Freeform 7"/>
            <p:cNvSpPr/>
            <p:nvPr/>
          </p:nvSpPr>
          <p:spPr bwMode="auto">
            <a:xfrm>
              <a:off x="3777" y="2145"/>
              <a:ext cx="756" cy="312"/>
            </a:xfrm>
            <a:custGeom>
              <a:avLst/>
              <a:gdLst>
                <a:gd name="T0" fmla="*/ 12 w 756"/>
                <a:gd name="T1" fmla="*/ 252 h 312"/>
                <a:gd name="T2" fmla="*/ 24 w 756"/>
                <a:gd name="T3" fmla="*/ 258 h 312"/>
                <a:gd name="T4" fmla="*/ 42 w 756"/>
                <a:gd name="T5" fmla="*/ 270 h 312"/>
                <a:gd name="T6" fmla="*/ 60 w 756"/>
                <a:gd name="T7" fmla="*/ 276 h 312"/>
                <a:gd name="T8" fmla="*/ 78 w 756"/>
                <a:gd name="T9" fmla="*/ 282 h 312"/>
                <a:gd name="T10" fmla="*/ 96 w 756"/>
                <a:gd name="T11" fmla="*/ 288 h 312"/>
                <a:gd name="T12" fmla="*/ 114 w 756"/>
                <a:gd name="T13" fmla="*/ 294 h 312"/>
                <a:gd name="T14" fmla="*/ 132 w 756"/>
                <a:gd name="T15" fmla="*/ 300 h 312"/>
                <a:gd name="T16" fmla="*/ 150 w 756"/>
                <a:gd name="T17" fmla="*/ 306 h 312"/>
                <a:gd name="T18" fmla="*/ 168 w 756"/>
                <a:gd name="T19" fmla="*/ 306 h 312"/>
                <a:gd name="T20" fmla="*/ 186 w 756"/>
                <a:gd name="T21" fmla="*/ 312 h 312"/>
                <a:gd name="T22" fmla="*/ 204 w 756"/>
                <a:gd name="T23" fmla="*/ 312 h 312"/>
                <a:gd name="T24" fmla="*/ 222 w 756"/>
                <a:gd name="T25" fmla="*/ 312 h 312"/>
                <a:gd name="T26" fmla="*/ 240 w 756"/>
                <a:gd name="T27" fmla="*/ 312 h 312"/>
                <a:gd name="T28" fmla="*/ 258 w 756"/>
                <a:gd name="T29" fmla="*/ 312 h 312"/>
                <a:gd name="T30" fmla="*/ 276 w 756"/>
                <a:gd name="T31" fmla="*/ 306 h 312"/>
                <a:gd name="T32" fmla="*/ 294 w 756"/>
                <a:gd name="T33" fmla="*/ 306 h 312"/>
                <a:gd name="T34" fmla="*/ 306 w 756"/>
                <a:gd name="T35" fmla="*/ 300 h 312"/>
                <a:gd name="T36" fmla="*/ 324 w 756"/>
                <a:gd name="T37" fmla="*/ 300 h 312"/>
                <a:gd name="T38" fmla="*/ 336 w 756"/>
                <a:gd name="T39" fmla="*/ 294 h 312"/>
                <a:gd name="T40" fmla="*/ 354 w 756"/>
                <a:gd name="T41" fmla="*/ 288 h 312"/>
                <a:gd name="T42" fmla="*/ 366 w 756"/>
                <a:gd name="T43" fmla="*/ 282 h 312"/>
                <a:gd name="T44" fmla="*/ 384 w 756"/>
                <a:gd name="T45" fmla="*/ 276 h 312"/>
                <a:gd name="T46" fmla="*/ 402 w 756"/>
                <a:gd name="T47" fmla="*/ 270 h 312"/>
                <a:gd name="T48" fmla="*/ 414 w 756"/>
                <a:gd name="T49" fmla="*/ 264 h 312"/>
                <a:gd name="T50" fmla="*/ 426 w 756"/>
                <a:gd name="T51" fmla="*/ 258 h 312"/>
                <a:gd name="T52" fmla="*/ 438 w 756"/>
                <a:gd name="T53" fmla="*/ 252 h 312"/>
                <a:gd name="T54" fmla="*/ 450 w 756"/>
                <a:gd name="T55" fmla="*/ 246 h 312"/>
                <a:gd name="T56" fmla="*/ 462 w 756"/>
                <a:gd name="T57" fmla="*/ 240 h 312"/>
                <a:gd name="T58" fmla="*/ 480 w 756"/>
                <a:gd name="T59" fmla="*/ 228 h 312"/>
                <a:gd name="T60" fmla="*/ 492 w 756"/>
                <a:gd name="T61" fmla="*/ 216 h 312"/>
                <a:gd name="T62" fmla="*/ 510 w 756"/>
                <a:gd name="T63" fmla="*/ 210 h 312"/>
                <a:gd name="T64" fmla="*/ 522 w 756"/>
                <a:gd name="T65" fmla="*/ 198 h 312"/>
                <a:gd name="T66" fmla="*/ 540 w 756"/>
                <a:gd name="T67" fmla="*/ 186 h 312"/>
                <a:gd name="T68" fmla="*/ 558 w 756"/>
                <a:gd name="T69" fmla="*/ 174 h 312"/>
                <a:gd name="T70" fmla="*/ 576 w 756"/>
                <a:gd name="T71" fmla="*/ 162 h 312"/>
                <a:gd name="T72" fmla="*/ 594 w 756"/>
                <a:gd name="T73" fmla="*/ 144 h 312"/>
                <a:gd name="T74" fmla="*/ 612 w 756"/>
                <a:gd name="T75" fmla="*/ 132 h 312"/>
                <a:gd name="T76" fmla="*/ 618 w 756"/>
                <a:gd name="T77" fmla="*/ 120 h 312"/>
                <a:gd name="T78" fmla="*/ 636 w 756"/>
                <a:gd name="T79" fmla="*/ 114 h 312"/>
                <a:gd name="T80" fmla="*/ 642 w 756"/>
                <a:gd name="T81" fmla="*/ 102 h 312"/>
                <a:gd name="T82" fmla="*/ 654 w 756"/>
                <a:gd name="T83" fmla="*/ 96 h 312"/>
                <a:gd name="T84" fmla="*/ 672 w 756"/>
                <a:gd name="T85" fmla="*/ 78 h 312"/>
                <a:gd name="T86" fmla="*/ 684 w 756"/>
                <a:gd name="T87" fmla="*/ 66 h 312"/>
                <a:gd name="T88" fmla="*/ 696 w 756"/>
                <a:gd name="T89" fmla="*/ 60 h 312"/>
                <a:gd name="T90" fmla="*/ 702 w 756"/>
                <a:gd name="T91" fmla="*/ 48 h 312"/>
                <a:gd name="T92" fmla="*/ 714 w 756"/>
                <a:gd name="T93" fmla="*/ 36 h 312"/>
                <a:gd name="T94" fmla="*/ 726 w 756"/>
                <a:gd name="T95" fmla="*/ 30 h 312"/>
                <a:gd name="T96" fmla="*/ 738 w 756"/>
                <a:gd name="T97" fmla="*/ 18 h 312"/>
                <a:gd name="T98" fmla="*/ 756 w 756"/>
                <a:gd name="T9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56" h="312">
                  <a:moveTo>
                    <a:pt x="0" y="246"/>
                  </a:moveTo>
                  <a:lnTo>
                    <a:pt x="6" y="252"/>
                  </a:lnTo>
                  <a:lnTo>
                    <a:pt x="12" y="252"/>
                  </a:lnTo>
                  <a:lnTo>
                    <a:pt x="12" y="258"/>
                  </a:lnTo>
                  <a:lnTo>
                    <a:pt x="18" y="258"/>
                  </a:lnTo>
                  <a:lnTo>
                    <a:pt x="24" y="258"/>
                  </a:lnTo>
                  <a:lnTo>
                    <a:pt x="30" y="264"/>
                  </a:lnTo>
                  <a:lnTo>
                    <a:pt x="36" y="264"/>
                  </a:lnTo>
                  <a:lnTo>
                    <a:pt x="42" y="270"/>
                  </a:lnTo>
                  <a:lnTo>
                    <a:pt x="48" y="270"/>
                  </a:lnTo>
                  <a:lnTo>
                    <a:pt x="54" y="276"/>
                  </a:lnTo>
                  <a:lnTo>
                    <a:pt x="60" y="276"/>
                  </a:lnTo>
                  <a:lnTo>
                    <a:pt x="66" y="282"/>
                  </a:lnTo>
                  <a:lnTo>
                    <a:pt x="72" y="282"/>
                  </a:lnTo>
                  <a:lnTo>
                    <a:pt x="78" y="282"/>
                  </a:lnTo>
                  <a:lnTo>
                    <a:pt x="84" y="288"/>
                  </a:lnTo>
                  <a:lnTo>
                    <a:pt x="90" y="288"/>
                  </a:lnTo>
                  <a:lnTo>
                    <a:pt x="96" y="288"/>
                  </a:lnTo>
                  <a:lnTo>
                    <a:pt x="102" y="294"/>
                  </a:lnTo>
                  <a:lnTo>
                    <a:pt x="108" y="294"/>
                  </a:lnTo>
                  <a:lnTo>
                    <a:pt x="114" y="294"/>
                  </a:lnTo>
                  <a:lnTo>
                    <a:pt x="120" y="300"/>
                  </a:lnTo>
                  <a:lnTo>
                    <a:pt x="126" y="300"/>
                  </a:lnTo>
                  <a:lnTo>
                    <a:pt x="132" y="300"/>
                  </a:lnTo>
                  <a:lnTo>
                    <a:pt x="138" y="300"/>
                  </a:lnTo>
                  <a:lnTo>
                    <a:pt x="144" y="306"/>
                  </a:lnTo>
                  <a:lnTo>
                    <a:pt x="150" y="306"/>
                  </a:lnTo>
                  <a:lnTo>
                    <a:pt x="156" y="306"/>
                  </a:lnTo>
                  <a:lnTo>
                    <a:pt x="162" y="306"/>
                  </a:lnTo>
                  <a:lnTo>
                    <a:pt x="168" y="306"/>
                  </a:lnTo>
                  <a:lnTo>
                    <a:pt x="174" y="306"/>
                  </a:lnTo>
                  <a:lnTo>
                    <a:pt x="180" y="312"/>
                  </a:lnTo>
                  <a:lnTo>
                    <a:pt x="186" y="312"/>
                  </a:lnTo>
                  <a:lnTo>
                    <a:pt x="192" y="312"/>
                  </a:lnTo>
                  <a:lnTo>
                    <a:pt x="198" y="312"/>
                  </a:lnTo>
                  <a:lnTo>
                    <a:pt x="204" y="312"/>
                  </a:lnTo>
                  <a:lnTo>
                    <a:pt x="210" y="312"/>
                  </a:lnTo>
                  <a:lnTo>
                    <a:pt x="216" y="312"/>
                  </a:lnTo>
                  <a:lnTo>
                    <a:pt x="222" y="312"/>
                  </a:lnTo>
                  <a:lnTo>
                    <a:pt x="228" y="312"/>
                  </a:lnTo>
                  <a:lnTo>
                    <a:pt x="234" y="312"/>
                  </a:lnTo>
                  <a:lnTo>
                    <a:pt x="240" y="312"/>
                  </a:lnTo>
                  <a:lnTo>
                    <a:pt x="246" y="312"/>
                  </a:lnTo>
                  <a:lnTo>
                    <a:pt x="252" y="312"/>
                  </a:lnTo>
                  <a:lnTo>
                    <a:pt x="258" y="312"/>
                  </a:lnTo>
                  <a:lnTo>
                    <a:pt x="264" y="312"/>
                  </a:lnTo>
                  <a:lnTo>
                    <a:pt x="270" y="312"/>
                  </a:lnTo>
                  <a:lnTo>
                    <a:pt x="276" y="306"/>
                  </a:lnTo>
                  <a:lnTo>
                    <a:pt x="282" y="306"/>
                  </a:lnTo>
                  <a:lnTo>
                    <a:pt x="288" y="306"/>
                  </a:lnTo>
                  <a:lnTo>
                    <a:pt x="294" y="306"/>
                  </a:lnTo>
                  <a:lnTo>
                    <a:pt x="300" y="306"/>
                  </a:lnTo>
                  <a:lnTo>
                    <a:pt x="306" y="306"/>
                  </a:lnTo>
                  <a:lnTo>
                    <a:pt x="306" y="300"/>
                  </a:lnTo>
                  <a:lnTo>
                    <a:pt x="312" y="300"/>
                  </a:lnTo>
                  <a:lnTo>
                    <a:pt x="318" y="300"/>
                  </a:lnTo>
                  <a:lnTo>
                    <a:pt x="324" y="300"/>
                  </a:lnTo>
                  <a:lnTo>
                    <a:pt x="330" y="300"/>
                  </a:lnTo>
                  <a:lnTo>
                    <a:pt x="330" y="294"/>
                  </a:lnTo>
                  <a:lnTo>
                    <a:pt x="336" y="294"/>
                  </a:lnTo>
                  <a:lnTo>
                    <a:pt x="342" y="294"/>
                  </a:lnTo>
                  <a:lnTo>
                    <a:pt x="348" y="294"/>
                  </a:lnTo>
                  <a:lnTo>
                    <a:pt x="354" y="288"/>
                  </a:lnTo>
                  <a:lnTo>
                    <a:pt x="360" y="288"/>
                  </a:lnTo>
                  <a:lnTo>
                    <a:pt x="366" y="288"/>
                  </a:lnTo>
                  <a:lnTo>
                    <a:pt x="366" y="282"/>
                  </a:lnTo>
                  <a:lnTo>
                    <a:pt x="372" y="282"/>
                  </a:lnTo>
                  <a:lnTo>
                    <a:pt x="378" y="282"/>
                  </a:lnTo>
                  <a:lnTo>
                    <a:pt x="384" y="276"/>
                  </a:lnTo>
                  <a:lnTo>
                    <a:pt x="390" y="276"/>
                  </a:lnTo>
                  <a:lnTo>
                    <a:pt x="396" y="270"/>
                  </a:lnTo>
                  <a:lnTo>
                    <a:pt x="402" y="270"/>
                  </a:lnTo>
                  <a:lnTo>
                    <a:pt x="408" y="270"/>
                  </a:lnTo>
                  <a:lnTo>
                    <a:pt x="408" y="264"/>
                  </a:lnTo>
                  <a:lnTo>
                    <a:pt x="414" y="264"/>
                  </a:lnTo>
                  <a:lnTo>
                    <a:pt x="420" y="264"/>
                  </a:lnTo>
                  <a:lnTo>
                    <a:pt x="420" y="258"/>
                  </a:lnTo>
                  <a:lnTo>
                    <a:pt x="426" y="258"/>
                  </a:lnTo>
                  <a:lnTo>
                    <a:pt x="432" y="258"/>
                  </a:lnTo>
                  <a:lnTo>
                    <a:pt x="432" y="252"/>
                  </a:lnTo>
                  <a:lnTo>
                    <a:pt x="438" y="252"/>
                  </a:lnTo>
                  <a:lnTo>
                    <a:pt x="444" y="252"/>
                  </a:lnTo>
                  <a:lnTo>
                    <a:pt x="444" y="246"/>
                  </a:lnTo>
                  <a:lnTo>
                    <a:pt x="450" y="246"/>
                  </a:lnTo>
                  <a:lnTo>
                    <a:pt x="456" y="246"/>
                  </a:lnTo>
                  <a:lnTo>
                    <a:pt x="456" y="240"/>
                  </a:lnTo>
                  <a:lnTo>
                    <a:pt x="462" y="240"/>
                  </a:lnTo>
                  <a:lnTo>
                    <a:pt x="468" y="234"/>
                  </a:lnTo>
                  <a:lnTo>
                    <a:pt x="474" y="234"/>
                  </a:lnTo>
                  <a:lnTo>
                    <a:pt x="480" y="228"/>
                  </a:lnTo>
                  <a:lnTo>
                    <a:pt x="486" y="222"/>
                  </a:lnTo>
                  <a:lnTo>
                    <a:pt x="492" y="222"/>
                  </a:lnTo>
                  <a:lnTo>
                    <a:pt x="492" y="216"/>
                  </a:lnTo>
                  <a:lnTo>
                    <a:pt x="498" y="216"/>
                  </a:lnTo>
                  <a:lnTo>
                    <a:pt x="504" y="210"/>
                  </a:lnTo>
                  <a:lnTo>
                    <a:pt x="510" y="210"/>
                  </a:lnTo>
                  <a:lnTo>
                    <a:pt x="510" y="204"/>
                  </a:lnTo>
                  <a:lnTo>
                    <a:pt x="516" y="204"/>
                  </a:lnTo>
                  <a:lnTo>
                    <a:pt x="522" y="198"/>
                  </a:lnTo>
                  <a:lnTo>
                    <a:pt x="528" y="192"/>
                  </a:lnTo>
                  <a:lnTo>
                    <a:pt x="534" y="192"/>
                  </a:lnTo>
                  <a:lnTo>
                    <a:pt x="540" y="186"/>
                  </a:lnTo>
                  <a:lnTo>
                    <a:pt x="546" y="180"/>
                  </a:lnTo>
                  <a:lnTo>
                    <a:pt x="552" y="180"/>
                  </a:lnTo>
                  <a:lnTo>
                    <a:pt x="558" y="174"/>
                  </a:lnTo>
                  <a:lnTo>
                    <a:pt x="564" y="168"/>
                  </a:lnTo>
                  <a:lnTo>
                    <a:pt x="570" y="162"/>
                  </a:lnTo>
                  <a:lnTo>
                    <a:pt x="576" y="162"/>
                  </a:lnTo>
                  <a:lnTo>
                    <a:pt x="582" y="156"/>
                  </a:lnTo>
                  <a:lnTo>
                    <a:pt x="588" y="150"/>
                  </a:lnTo>
                  <a:lnTo>
                    <a:pt x="594" y="144"/>
                  </a:lnTo>
                  <a:lnTo>
                    <a:pt x="600" y="138"/>
                  </a:lnTo>
                  <a:lnTo>
                    <a:pt x="606" y="132"/>
                  </a:lnTo>
                  <a:lnTo>
                    <a:pt x="612" y="132"/>
                  </a:lnTo>
                  <a:lnTo>
                    <a:pt x="612" y="126"/>
                  </a:lnTo>
                  <a:lnTo>
                    <a:pt x="618" y="126"/>
                  </a:lnTo>
                  <a:lnTo>
                    <a:pt x="618" y="120"/>
                  </a:lnTo>
                  <a:lnTo>
                    <a:pt x="624" y="120"/>
                  </a:lnTo>
                  <a:lnTo>
                    <a:pt x="630" y="114"/>
                  </a:lnTo>
                  <a:lnTo>
                    <a:pt x="636" y="114"/>
                  </a:lnTo>
                  <a:lnTo>
                    <a:pt x="636" y="108"/>
                  </a:lnTo>
                  <a:lnTo>
                    <a:pt x="642" y="108"/>
                  </a:lnTo>
                  <a:lnTo>
                    <a:pt x="642" y="102"/>
                  </a:lnTo>
                  <a:lnTo>
                    <a:pt x="648" y="102"/>
                  </a:lnTo>
                  <a:lnTo>
                    <a:pt x="648" y="96"/>
                  </a:lnTo>
                  <a:lnTo>
                    <a:pt x="654" y="96"/>
                  </a:lnTo>
                  <a:lnTo>
                    <a:pt x="660" y="90"/>
                  </a:lnTo>
                  <a:lnTo>
                    <a:pt x="666" y="84"/>
                  </a:lnTo>
                  <a:lnTo>
                    <a:pt x="672" y="78"/>
                  </a:lnTo>
                  <a:lnTo>
                    <a:pt x="678" y="72"/>
                  </a:lnTo>
                  <a:lnTo>
                    <a:pt x="684" y="72"/>
                  </a:lnTo>
                  <a:lnTo>
                    <a:pt x="684" y="66"/>
                  </a:lnTo>
                  <a:lnTo>
                    <a:pt x="690" y="66"/>
                  </a:lnTo>
                  <a:lnTo>
                    <a:pt x="690" y="60"/>
                  </a:lnTo>
                  <a:lnTo>
                    <a:pt x="696" y="60"/>
                  </a:lnTo>
                  <a:lnTo>
                    <a:pt x="696" y="54"/>
                  </a:lnTo>
                  <a:lnTo>
                    <a:pt x="702" y="54"/>
                  </a:lnTo>
                  <a:lnTo>
                    <a:pt x="702" y="48"/>
                  </a:lnTo>
                  <a:lnTo>
                    <a:pt x="708" y="48"/>
                  </a:lnTo>
                  <a:lnTo>
                    <a:pt x="714" y="42"/>
                  </a:lnTo>
                  <a:lnTo>
                    <a:pt x="714" y="36"/>
                  </a:lnTo>
                  <a:lnTo>
                    <a:pt x="720" y="36"/>
                  </a:lnTo>
                  <a:lnTo>
                    <a:pt x="720" y="30"/>
                  </a:lnTo>
                  <a:lnTo>
                    <a:pt x="726" y="30"/>
                  </a:lnTo>
                  <a:lnTo>
                    <a:pt x="726" y="24"/>
                  </a:lnTo>
                  <a:lnTo>
                    <a:pt x="732" y="24"/>
                  </a:lnTo>
                  <a:lnTo>
                    <a:pt x="738" y="18"/>
                  </a:lnTo>
                  <a:lnTo>
                    <a:pt x="744" y="12"/>
                  </a:lnTo>
                  <a:lnTo>
                    <a:pt x="750" y="6"/>
                  </a:lnTo>
                  <a:lnTo>
                    <a:pt x="756" y="0"/>
                  </a:lnTo>
                </a:path>
              </a:pathLst>
            </a:custGeom>
            <a:noFill/>
            <a:ln w="19050" cap="flat" cmpd="sng">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grpSp>
        <p:nvGrpSpPr>
          <p:cNvPr id="152584" name="Group 8"/>
          <p:cNvGrpSpPr/>
          <p:nvPr/>
        </p:nvGrpSpPr>
        <p:grpSpPr bwMode="auto">
          <a:xfrm>
            <a:off x="2337007" y="1320800"/>
            <a:ext cx="2679703" cy="5216525"/>
            <a:chOff x="1954" y="707"/>
            <a:chExt cx="1266" cy="3286"/>
          </a:xfrm>
        </p:grpSpPr>
        <p:sp>
          <p:nvSpPr>
            <p:cNvPr id="152585" name="Line 9"/>
            <p:cNvSpPr>
              <a:spLocks noChangeShapeType="1"/>
            </p:cNvSpPr>
            <p:nvPr/>
          </p:nvSpPr>
          <p:spPr bwMode="auto">
            <a:xfrm rot="16200000" flipV="1">
              <a:off x="2584" y="1766"/>
              <a:ext cx="1" cy="1248"/>
            </a:xfrm>
            <a:prstGeom prst="line">
              <a:avLst/>
            </a:prstGeom>
            <a:noFill/>
            <a:ln w="19050">
              <a:solidFill>
                <a:schemeClr val="tx1"/>
              </a:solidFill>
              <a:round/>
              <a:headEnd type="arrow" w="med" len="me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2586" name="Line 10"/>
            <p:cNvSpPr>
              <a:spLocks noChangeShapeType="1"/>
            </p:cNvSpPr>
            <p:nvPr/>
          </p:nvSpPr>
          <p:spPr bwMode="auto">
            <a:xfrm rot="16200000" flipV="1">
              <a:off x="948" y="2354"/>
              <a:ext cx="3276" cy="1"/>
            </a:xfrm>
            <a:prstGeom prst="line">
              <a:avLst/>
            </a:prstGeom>
            <a:noFill/>
            <a:ln w="19050">
              <a:solidFill>
                <a:schemeClr val="tx1"/>
              </a:solidFill>
              <a:round/>
              <a:tailEnd type="arrow" w="med" len="me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2587" name="Line 11"/>
            <p:cNvSpPr>
              <a:spLocks noChangeShapeType="1"/>
            </p:cNvSpPr>
            <p:nvPr/>
          </p:nvSpPr>
          <p:spPr bwMode="auto">
            <a:xfrm rot="16200000" flipV="1">
              <a:off x="1265" y="2354"/>
              <a:ext cx="3276" cy="1"/>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2588" name="Line 12"/>
            <p:cNvSpPr>
              <a:spLocks noChangeShapeType="1"/>
            </p:cNvSpPr>
            <p:nvPr/>
          </p:nvSpPr>
          <p:spPr bwMode="auto">
            <a:xfrm rot="-5400000" flipH="1" flipV="1">
              <a:off x="635" y="2354"/>
              <a:ext cx="3276" cy="1"/>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2589" name="Line 13"/>
            <p:cNvSpPr>
              <a:spLocks noChangeShapeType="1"/>
            </p:cNvSpPr>
            <p:nvPr/>
          </p:nvSpPr>
          <p:spPr bwMode="auto">
            <a:xfrm rot="-5400000">
              <a:off x="2584" y="3367"/>
              <a:ext cx="1" cy="1248"/>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2590" name="Line 14"/>
            <p:cNvSpPr>
              <a:spLocks noChangeShapeType="1"/>
            </p:cNvSpPr>
            <p:nvPr/>
          </p:nvSpPr>
          <p:spPr bwMode="auto">
            <a:xfrm rot="16200000" flipV="1">
              <a:off x="2584" y="3127"/>
              <a:ext cx="1" cy="1248"/>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2591" name="Line 15"/>
            <p:cNvSpPr>
              <a:spLocks noChangeShapeType="1"/>
            </p:cNvSpPr>
            <p:nvPr/>
          </p:nvSpPr>
          <p:spPr bwMode="auto">
            <a:xfrm rot="16200000" flipV="1">
              <a:off x="2584" y="2785"/>
              <a:ext cx="1" cy="1248"/>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2592" name="Line 16"/>
            <p:cNvSpPr>
              <a:spLocks noChangeShapeType="1"/>
            </p:cNvSpPr>
            <p:nvPr/>
          </p:nvSpPr>
          <p:spPr bwMode="auto">
            <a:xfrm rot="16200000" flipV="1">
              <a:off x="2584" y="2450"/>
              <a:ext cx="1" cy="1248"/>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2593" name="Line 17"/>
            <p:cNvSpPr>
              <a:spLocks noChangeShapeType="1"/>
            </p:cNvSpPr>
            <p:nvPr/>
          </p:nvSpPr>
          <p:spPr bwMode="auto">
            <a:xfrm rot="16200000" flipV="1">
              <a:off x="2584" y="2108"/>
              <a:ext cx="1" cy="1248"/>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2594" name="Line 18"/>
            <p:cNvSpPr>
              <a:spLocks noChangeShapeType="1"/>
            </p:cNvSpPr>
            <p:nvPr/>
          </p:nvSpPr>
          <p:spPr bwMode="auto">
            <a:xfrm rot="16200000" flipV="1">
              <a:off x="2584" y="1430"/>
              <a:ext cx="1" cy="1248"/>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2595" name="Line 19"/>
            <p:cNvSpPr>
              <a:spLocks noChangeShapeType="1"/>
            </p:cNvSpPr>
            <p:nvPr/>
          </p:nvSpPr>
          <p:spPr bwMode="auto">
            <a:xfrm rot="16200000" flipV="1">
              <a:off x="2584" y="1088"/>
              <a:ext cx="1" cy="1248"/>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2596" name="Line 20"/>
            <p:cNvSpPr>
              <a:spLocks noChangeShapeType="1"/>
            </p:cNvSpPr>
            <p:nvPr/>
          </p:nvSpPr>
          <p:spPr bwMode="auto">
            <a:xfrm rot="16200000" flipV="1">
              <a:off x="2584" y="746"/>
              <a:ext cx="1" cy="1248"/>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2597" name="Line 21"/>
            <p:cNvSpPr>
              <a:spLocks noChangeShapeType="1"/>
            </p:cNvSpPr>
            <p:nvPr/>
          </p:nvSpPr>
          <p:spPr bwMode="auto">
            <a:xfrm rot="16200000" flipV="1">
              <a:off x="2584" y="410"/>
              <a:ext cx="1" cy="1248"/>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2598" name="Line 22"/>
            <p:cNvSpPr>
              <a:spLocks noChangeShapeType="1"/>
            </p:cNvSpPr>
            <p:nvPr/>
          </p:nvSpPr>
          <p:spPr bwMode="auto">
            <a:xfrm rot="16200000" flipV="1">
              <a:off x="2584" y="84"/>
              <a:ext cx="1" cy="1248"/>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2599" name="Line 23"/>
            <p:cNvSpPr>
              <a:spLocks noChangeShapeType="1"/>
            </p:cNvSpPr>
            <p:nvPr/>
          </p:nvSpPr>
          <p:spPr bwMode="auto">
            <a:xfrm rot="16200000" flipV="1">
              <a:off x="1300" y="2390"/>
              <a:ext cx="3204"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2600" name="Line 24"/>
            <p:cNvSpPr>
              <a:spLocks noChangeShapeType="1"/>
            </p:cNvSpPr>
            <p:nvPr/>
          </p:nvSpPr>
          <p:spPr bwMode="auto">
            <a:xfrm rot="-5400000" flipH="1" flipV="1">
              <a:off x="669" y="2390"/>
              <a:ext cx="3204"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2601" name="Line 25"/>
            <p:cNvSpPr>
              <a:spLocks noChangeShapeType="1"/>
            </p:cNvSpPr>
            <p:nvPr/>
          </p:nvSpPr>
          <p:spPr bwMode="auto">
            <a:xfrm rot="16200000" flipV="1">
              <a:off x="317" y="2354"/>
              <a:ext cx="3276"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2602" name="Line 26"/>
            <p:cNvSpPr>
              <a:spLocks noChangeShapeType="1"/>
            </p:cNvSpPr>
            <p:nvPr/>
          </p:nvSpPr>
          <p:spPr bwMode="auto">
            <a:xfrm rot="16200000" flipV="1">
              <a:off x="1579" y="2354"/>
              <a:ext cx="3276"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2603" name="Text Box 27"/>
            <p:cNvSpPr txBox="1">
              <a:spLocks noChangeArrowheads="1"/>
            </p:cNvSpPr>
            <p:nvPr/>
          </p:nvSpPr>
          <p:spPr bwMode="auto">
            <a:xfrm>
              <a:off x="3138" y="2370"/>
              <a:ext cx="82"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en-US" altLang="zh-CN" sz="2400" i="1" smtClean="0">
                  <a:solidFill>
                    <a:srgbClr val="000000"/>
                  </a:solidFill>
                  <a:ea typeface="宋体" panose="02010600030101010101" pitchFamily="2" charset="-122"/>
                </a:rPr>
                <a:t>x</a:t>
              </a:r>
              <a:endParaRPr lang="en-US" altLang="zh-CN" sz="2400" i="1" smtClean="0">
                <a:solidFill>
                  <a:srgbClr val="000000"/>
                </a:solidFill>
                <a:ea typeface="宋体" panose="02010600030101010101" pitchFamily="2" charset="-122"/>
              </a:endParaRPr>
            </a:p>
          </p:txBody>
        </p:sp>
        <p:sp>
          <p:nvSpPr>
            <p:cNvPr id="152604" name="Text Box 28"/>
            <p:cNvSpPr txBox="1">
              <a:spLocks noChangeArrowheads="1"/>
            </p:cNvSpPr>
            <p:nvPr/>
          </p:nvSpPr>
          <p:spPr bwMode="auto">
            <a:xfrm>
              <a:off x="2619" y="2370"/>
              <a:ext cx="122"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en-US" altLang="zh-CN" sz="2400" smtClean="0">
                  <a:solidFill>
                    <a:srgbClr val="000000"/>
                  </a:solidFill>
                  <a:ea typeface="宋体" panose="02010600030101010101" pitchFamily="2" charset="-122"/>
                </a:rPr>
                <a:t>O</a:t>
              </a:r>
              <a:endParaRPr lang="en-US" altLang="zh-CN" sz="2400" smtClean="0">
                <a:solidFill>
                  <a:srgbClr val="000000"/>
                </a:solidFill>
                <a:ea typeface="宋体" panose="02010600030101010101" pitchFamily="2" charset="-122"/>
              </a:endParaRPr>
            </a:p>
          </p:txBody>
        </p:sp>
        <p:sp>
          <p:nvSpPr>
            <p:cNvPr id="152605" name="Text Box 29"/>
            <p:cNvSpPr txBox="1">
              <a:spLocks noChangeArrowheads="1"/>
            </p:cNvSpPr>
            <p:nvPr/>
          </p:nvSpPr>
          <p:spPr bwMode="auto">
            <a:xfrm>
              <a:off x="2665" y="708"/>
              <a:ext cx="118"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en-US" altLang="zh-CN" sz="2400" i="1" smtClean="0">
                  <a:solidFill>
                    <a:srgbClr val="000000"/>
                  </a:solidFill>
                  <a:ea typeface="宋体" panose="02010600030101010101" pitchFamily="2" charset="-122"/>
                </a:rPr>
                <a:t> y</a:t>
              </a:r>
              <a:endParaRPr lang="en-US" altLang="zh-CN" sz="2400" i="1" smtClean="0">
                <a:solidFill>
                  <a:srgbClr val="000000"/>
                </a:solidFill>
                <a:ea typeface="宋体" panose="02010600030101010101" pitchFamily="2" charset="-122"/>
              </a:endParaRPr>
            </a:p>
          </p:txBody>
        </p:sp>
        <p:sp>
          <p:nvSpPr>
            <p:cNvPr id="152606" name="Text Box 30"/>
            <p:cNvSpPr txBox="1">
              <a:spLocks noChangeArrowheads="1"/>
            </p:cNvSpPr>
            <p:nvPr/>
          </p:nvSpPr>
          <p:spPr bwMode="auto">
            <a:xfrm>
              <a:off x="2087" y="2381"/>
              <a:ext cx="138"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en-US" altLang="zh-CN" sz="2400" smtClean="0">
                  <a:solidFill>
                    <a:srgbClr val="000000"/>
                  </a:solidFill>
                  <a:ea typeface="宋体" panose="02010600030101010101" pitchFamily="2" charset="-122"/>
                </a:rPr>
                <a:t>-1</a:t>
              </a:r>
              <a:endParaRPr lang="en-US" altLang="zh-CN" sz="2400" smtClean="0">
                <a:solidFill>
                  <a:srgbClr val="000000"/>
                </a:solidFill>
                <a:ea typeface="宋体" panose="02010600030101010101" pitchFamily="2" charset="-122"/>
              </a:endParaRPr>
            </a:p>
          </p:txBody>
        </p:sp>
        <p:sp>
          <p:nvSpPr>
            <p:cNvPr id="152607" name="Text Box 31"/>
            <p:cNvSpPr txBox="1">
              <a:spLocks noChangeArrowheads="1"/>
            </p:cNvSpPr>
            <p:nvPr/>
          </p:nvSpPr>
          <p:spPr bwMode="auto">
            <a:xfrm>
              <a:off x="2923" y="2381"/>
              <a:ext cx="90"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en-US" altLang="zh-CN" sz="2400" smtClean="0">
                  <a:solidFill>
                    <a:srgbClr val="000000"/>
                  </a:solidFill>
                  <a:ea typeface="宋体" panose="02010600030101010101" pitchFamily="2" charset="-122"/>
                </a:rPr>
                <a:t>1</a:t>
              </a:r>
              <a:endParaRPr lang="en-US" altLang="zh-CN" sz="2400" smtClean="0">
                <a:solidFill>
                  <a:srgbClr val="000000"/>
                </a:solidFill>
                <a:ea typeface="宋体" panose="02010600030101010101" pitchFamily="2" charset="-122"/>
              </a:endParaRPr>
            </a:p>
          </p:txBody>
        </p:sp>
      </p:grpSp>
      <p:pic>
        <p:nvPicPr>
          <p:cNvPr id="152608" name="Picture 32"/>
          <p:cNvPicPr>
            <a:picLocks noChangeAspect="1" noChangeArrowheads="1"/>
          </p:cNvPicPr>
          <p:nvPr/>
        </p:nvPicPr>
        <p:blipFill>
          <a:blip r:embed="rId5" cstate="print">
            <a:extLst>
              <a:ext uri="{28A0092B-C50C-407E-A947-70E740481C1C}">
                <a14:useLocalDpi xmlns:a14="http://schemas.microsoft.com/office/drawing/2010/main" val="0"/>
              </a:ext>
            </a:extLst>
          </a:blip>
          <a:srcRect t="26590" b="19229"/>
          <a:stretch>
            <a:fillRect/>
          </a:stretch>
        </p:blipFill>
        <p:spPr bwMode="auto">
          <a:xfrm>
            <a:off x="3005667" y="2295686"/>
            <a:ext cx="1369484" cy="171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2609" name="Group 33"/>
          <p:cNvGrpSpPr/>
          <p:nvPr/>
        </p:nvGrpSpPr>
        <p:grpSpPr bwMode="auto">
          <a:xfrm>
            <a:off x="3007679" y="2100267"/>
            <a:ext cx="986366" cy="344488"/>
            <a:chOff x="2271" y="1198"/>
            <a:chExt cx="466" cy="217"/>
          </a:xfrm>
        </p:grpSpPr>
        <p:sp>
          <p:nvSpPr>
            <p:cNvPr id="152610" name="Line 34"/>
            <p:cNvSpPr>
              <a:spLocks noChangeShapeType="1"/>
            </p:cNvSpPr>
            <p:nvPr/>
          </p:nvSpPr>
          <p:spPr bwMode="auto">
            <a:xfrm>
              <a:off x="2271" y="1322"/>
              <a:ext cx="316" cy="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2611" name="Text Box 35"/>
            <p:cNvSpPr txBox="1">
              <a:spLocks noChangeArrowheads="1"/>
            </p:cNvSpPr>
            <p:nvPr/>
          </p:nvSpPr>
          <p:spPr bwMode="auto">
            <a:xfrm>
              <a:off x="2653" y="1198"/>
              <a:ext cx="84"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en-US" altLang="zh-CN" sz="2000" i="1" smtClean="0">
                  <a:solidFill>
                    <a:srgbClr val="000000"/>
                  </a:solidFill>
                  <a:latin typeface="Symbol" panose="05050102010706020507" pitchFamily="18" charset="2"/>
                  <a:ea typeface="宋体" panose="02010600030101010101" pitchFamily="2" charset="-122"/>
                </a:rPr>
                <a:t>p</a:t>
              </a:r>
              <a:endParaRPr lang="en-US" altLang="zh-CN" sz="2000" i="1" smtClean="0">
                <a:solidFill>
                  <a:srgbClr val="000000"/>
                </a:solidFill>
                <a:latin typeface="Symbol" panose="05050102010706020507" pitchFamily="18" charset="2"/>
                <a:ea typeface="宋体" panose="0201060003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2579"/>
                                        </p:tgtEl>
                                        <p:attrNameLst>
                                          <p:attrName>style.visibility</p:attrName>
                                        </p:attrNameLst>
                                      </p:cBhvr>
                                      <p:to>
                                        <p:strVal val="visible"/>
                                      </p:to>
                                    </p:set>
                                    <p:animEffect transition="in" filter="wipe(left)">
                                      <p:cBhvr>
                                        <p:cTn id="7" dur="500"/>
                                        <p:tgtEl>
                                          <p:spTgt spid="1525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2584"/>
                                        </p:tgtEl>
                                        <p:attrNameLst>
                                          <p:attrName>style.visibility</p:attrName>
                                        </p:attrNameLst>
                                      </p:cBhvr>
                                      <p:to>
                                        <p:strVal val="visible"/>
                                      </p:to>
                                    </p:set>
                                    <p:animEffect transition="in" filter="wipe(left)">
                                      <p:cBhvr>
                                        <p:cTn id="12" dur="500"/>
                                        <p:tgtEl>
                                          <p:spTgt spid="1525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2580"/>
                                        </p:tgtEl>
                                        <p:attrNameLst>
                                          <p:attrName>style.visibility</p:attrName>
                                        </p:attrNameLst>
                                      </p:cBhvr>
                                      <p:to>
                                        <p:strVal val="visible"/>
                                      </p:to>
                                    </p:set>
                                    <p:animEffect transition="in" filter="wipe(up)">
                                      <p:cBhvr>
                                        <p:cTn id="17" dur="500"/>
                                        <p:tgtEl>
                                          <p:spTgt spid="15258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2609"/>
                                        </p:tgtEl>
                                        <p:attrNameLst>
                                          <p:attrName>style.visibility</p:attrName>
                                        </p:attrNameLst>
                                      </p:cBhvr>
                                      <p:to>
                                        <p:strVal val="visible"/>
                                      </p:to>
                                    </p:set>
                                    <p:animEffect transition="in" filter="wipe(left)">
                                      <p:cBhvr>
                                        <p:cTn id="22" dur="500"/>
                                        <p:tgtEl>
                                          <p:spTgt spid="152609"/>
                                        </p:tgtEl>
                                      </p:cBhvr>
                                    </p:animEffect>
                                  </p:childTnLst>
                                </p:cTn>
                              </p:par>
                            </p:childTnLst>
                          </p:cTn>
                        </p:par>
                      </p:childTnLst>
                    </p:cTn>
                  </p:par>
                  <p:par>
                    <p:cTn id="23" fill="hold">
                      <p:stCondLst>
                        <p:cond delay="indefinite"/>
                      </p:stCondLst>
                      <p:childTnLst>
                        <p:par>
                          <p:cTn id="24" fill="hold">
                            <p:stCondLst>
                              <p:cond delay="0"/>
                            </p:stCondLst>
                            <p:childTnLst>
                              <p:par>
                                <p:cTn id="25" presetID="19" presetClass="entr" presetSubtype="10" fill="hold" nodeType="clickEffect">
                                  <p:stCondLst>
                                    <p:cond delay="0"/>
                                  </p:stCondLst>
                                  <p:childTnLst>
                                    <p:set>
                                      <p:cBhvr>
                                        <p:cTn id="26" dur="1" fill="hold">
                                          <p:stCondLst>
                                            <p:cond delay="0"/>
                                          </p:stCondLst>
                                        </p:cTn>
                                        <p:tgtEl>
                                          <p:spTgt spid="152608"/>
                                        </p:tgtEl>
                                        <p:attrNameLst>
                                          <p:attrName>style.visibility</p:attrName>
                                        </p:attrNameLst>
                                      </p:cBhvr>
                                      <p:to>
                                        <p:strVal val="visible"/>
                                      </p:to>
                                    </p:set>
                                    <p:anim calcmode="lin" valueType="num">
                                      <p:cBhvr>
                                        <p:cTn id="27" dur="5000" fill="hold"/>
                                        <p:tgtEl>
                                          <p:spTgt spid="152608"/>
                                        </p:tgtEl>
                                        <p:attrNameLst>
                                          <p:attrName>ppt_w</p:attrName>
                                        </p:attrNameLst>
                                      </p:cBhvr>
                                      <p:tavLst>
                                        <p:tav tm="0" fmla="#ppt_w*sin(2.5*pi*$)">
                                          <p:val>
                                            <p:fltVal val="0"/>
                                          </p:val>
                                        </p:tav>
                                        <p:tav tm="100000">
                                          <p:val>
                                            <p:fltVal val="1"/>
                                          </p:val>
                                        </p:tav>
                                      </p:tavLst>
                                    </p:anim>
                                    <p:anim calcmode="lin" valueType="num">
                                      <p:cBhvr>
                                        <p:cTn id="28" dur="5000" fill="hold"/>
                                        <p:tgtEl>
                                          <p:spTgt spid="152608"/>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52578"/>
                                        </p:tgtEl>
                                        <p:attrNameLst>
                                          <p:attrName>style.visibility</p:attrName>
                                        </p:attrNameLst>
                                      </p:cBhvr>
                                      <p:to>
                                        <p:strVal val="visible"/>
                                      </p:to>
                                    </p:set>
                                    <p:animEffect transition="in" filter="wipe(left)">
                                      <p:cBhvr>
                                        <p:cTn id="33" dur="500"/>
                                        <p:tgtEl>
                                          <p:spTgt spid="152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58" name="Object 2"/>
          <p:cNvGraphicFramePr>
            <a:graphicFrameLocks noChangeAspect="1"/>
          </p:cNvGraphicFramePr>
          <p:nvPr/>
        </p:nvGraphicFramePr>
        <p:xfrm>
          <a:off x="623392" y="724922"/>
          <a:ext cx="8353912" cy="1003300"/>
        </p:xfrm>
        <a:graphic>
          <a:graphicData uri="http://schemas.openxmlformats.org/presentationml/2006/ole">
            <mc:AlternateContent xmlns:mc="http://schemas.openxmlformats.org/markup-compatibility/2006">
              <mc:Choice xmlns:v="urn:schemas-microsoft-com:vml" Requires="v">
                <p:oleObj spid="_x0000_s196126" name="公式" r:id="rId1" imgW="8102600" imgH="1003300" progId="Equation.3">
                  <p:embed/>
                </p:oleObj>
              </mc:Choice>
              <mc:Fallback>
                <p:oleObj name="公式" r:id="rId1" imgW="8102600" imgH="1003300" progId="Equation.3">
                  <p:embed/>
                  <p:pic>
                    <p:nvPicPr>
                      <p:cNvPr id="0" name="图片 1961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92" y="724922"/>
                        <a:ext cx="8353912" cy="1003300"/>
                      </a:xfrm>
                      <a:prstGeom prst="rect">
                        <a:avLst/>
                      </a:prstGeom>
                      <a:noFill/>
                      <a:ln>
                        <a:noFill/>
                      </a:ln>
                      <a:effectLst/>
                    </p:spPr>
                  </p:pic>
                </p:oleObj>
              </mc:Fallback>
            </mc:AlternateContent>
          </a:graphicData>
        </a:graphic>
      </p:graphicFrame>
      <p:graphicFrame>
        <p:nvGraphicFramePr>
          <p:cNvPr id="96259" name="Object 3"/>
          <p:cNvGraphicFramePr>
            <a:graphicFrameLocks noChangeAspect="1"/>
          </p:cNvGraphicFramePr>
          <p:nvPr/>
        </p:nvGraphicFramePr>
        <p:xfrm>
          <a:off x="335360" y="1929185"/>
          <a:ext cx="3115733" cy="419100"/>
        </p:xfrm>
        <a:graphic>
          <a:graphicData uri="http://schemas.openxmlformats.org/presentationml/2006/ole">
            <mc:AlternateContent xmlns:mc="http://schemas.openxmlformats.org/markup-compatibility/2006">
              <mc:Choice xmlns:v="urn:schemas-microsoft-com:vml" Requires="v">
                <p:oleObj spid="_x0000_s196127" name="公式" r:id="rId3" imgW="2336800" imgH="419100" progId="Equation.3">
                  <p:embed/>
                </p:oleObj>
              </mc:Choice>
              <mc:Fallback>
                <p:oleObj name="公式" r:id="rId3" imgW="2336800" imgH="419100" progId="Equation.3">
                  <p:embed/>
                  <p:pic>
                    <p:nvPicPr>
                      <p:cNvPr id="0" name="图片 1961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360" y="1929185"/>
                        <a:ext cx="311573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60" name="Object 4"/>
          <p:cNvGraphicFramePr>
            <a:graphicFrameLocks noChangeAspect="1"/>
          </p:cNvGraphicFramePr>
          <p:nvPr/>
        </p:nvGraphicFramePr>
        <p:xfrm>
          <a:off x="430760" y="3717032"/>
          <a:ext cx="3488267" cy="927100"/>
        </p:xfrm>
        <a:graphic>
          <a:graphicData uri="http://schemas.openxmlformats.org/presentationml/2006/ole">
            <mc:AlternateContent xmlns:mc="http://schemas.openxmlformats.org/markup-compatibility/2006">
              <mc:Choice xmlns:v="urn:schemas-microsoft-com:vml" Requires="v">
                <p:oleObj spid="_x0000_s196128" name="Equation" r:id="rId5" imgW="2616200" imgH="927100" progId="Equation.3">
                  <p:embed/>
                </p:oleObj>
              </mc:Choice>
              <mc:Fallback>
                <p:oleObj name="Equation" r:id="rId5" imgW="2616200" imgH="927100" progId="Equation.3">
                  <p:embed/>
                  <p:pic>
                    <p:nvPicPr>
                      <p:cNvPr id="0" name="图片 1961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760" y="3717032"/>
                        <a:ext cx="3488267"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61" name="Object 5"/>
          <p:cNvGraphicFramePr>
            <a:graphicFrameLocks noChangeAspect="1"/>
          </p:cNvGraphicFramePr>
          <p:nvPr/>
        </p:nvGraphicFramePr>
        <p:xfrm>
          <a:off x="191344" y="5013176"/>
          <a:ext cx="9149607" cy="952500"/>
        </p:xfrm>
        <a:graphic>
          <a:graphicData uri="http://schemas.openxmlformats.org/presentationml/2006/ole">
            <mc:AlternateContent xmlns:mc="http://schemas.openxmlformats.org/markup-compatibility/2006">
              <mc:Choice xmlns:v="urn:schemas-microsoft-com:vml" Requires="v">
                <p:oleObj spid="_x0000_s196129" name="公式" r:id="rId7" imgW="7480300" imgH="952500" progId="Equation.3">
                  <p:embed/>
                </p:oleObj>
              </mc:Choice>
              <mc:Fallback>
                <p:oleObj name="公式" r:id="rId7" imgW="7480300" imgH="952500" progId="Equation.3">
                  <p:embed/>
                  <p:pic>
                    <p:nvPicPr>
                      <p:cNvPr id="0" name="图片 1961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1344" y="5013176"/>
                        <a:ext cx="9149607" cy="952500"/>
                      </a:xfrm>
                      <a:prstGeom prst="rect">
                        <a:avLst/>
                      </a:prstGeom>
                      <a:noFill/>
                      <a:ln>
                        <a:noFill/>
                      </a:ln>
                      <a:effectLst/>
                    </p:spPr>
                  </p:pic>
                </p:oleObj>
              </mc:Fallback>
            </mc:AlternateContent>
          </a:graphicData>
        </a:graphic>
      </p:graphicFrame>
      <p:grpSp>
        <p:nvGrpSpPr>
          <p:cNvPr id="96262" name="Group 6"/>
          <p:cNvGrpSpPr/>
          <p:nvPr/>
        </p:nvGrpSpPr>
        <p:grpSpPr bwMode="auto">
          <a:xfrm>
            <a:off x="5060415" y="1299086"/>
            <a:ext cx="2918884" cy="2422525"/>
            <a:chOff x="3840" y="1392"/>
            <a:chExt cx="1379" cy="1526"/>
          </a:xfrm>
        </p:grpSpPr>
        <p:sp>
          <p:nvSpPr>
            <p:cNvPr id="96263" name="Line 7"/>
            <p:cNvSpPr>
              <a:spLocks noChangeShapeType="1"/>
            </p:cNvSpPr>
            <p:nvPr/>
          </p:nvSpPr>
          <p:spPr bwMode="auto">
            <a:xfrm>
              <a:off x="3923" y="2256"/>
              <a:ext cx="1296" cy="567"/>
            </a:xfrm>
            <a:prstGeom prst="line">
              <a:avLst/>
            </a:prstGeom>
            <a:noFill/>
            <a:ln w="254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4" name="Line 8"/>
            <p:cNvSpPr>
              <a:spLocks noChangeShapeType="1"/>
            </p:cNvSpPr>
            <p:nvPr/>
          </p:nvSpPr>
          <p:spPr bwMode="auto">
            <a:xfrm flipV="1">
              <a:off x="3926" y="1392"/>
              <a:ext cx="0" cy="864"/>
            </a:xfrm>
            <a:prstGeom prst="line">
              <a:avLst/>
            </a:prstGeom>
            <a:noFill/>
            <a:ln w="2857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5" name="Line 9"/>
            <p:cNvSpPr>
              <a:spLocks noChangeShapeType="1"/>
            </p:cNvSpPr>
            <p:nvPr/>
          </p:nvSpPr>
          <p:spPr bwMode="auto">
            <a:xfrm flipV="1">
              <a:off x="3923" y="1632"/>
              <a:ext cx="1104" cy="624"/>
            </a:xfrm>
            <a:prstGeom prst="line">
              <a:avLst/>
            </a:prstGeom>
            <a:noFill/>
            <a:ln w="2857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6" name="Line 10"/>
            <p:cNvSpPr>
              <a:spLocks noChangeShapeType="1"/>
            </p:cNvSpPr>
            <p:nvPr/>
          </p:nvSpPr>
          <p:spPr bwMode="auto">
            <a:xfrm flipV="1">
              <a:off x="3923" y="1584"/>
              <a:ext cx="672" cy="672"/>
            </a:xfrm>
            <a:prstGeom prst="line">
              <a:avLst/>
            </a:prstGeom>
            <a:noFill/>
            <a:ln w="254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7" name="Line 11"/>
            <p:cNvSpPr>
              <a:spLocks noChangeShapeType="1"/>
            </p:cNvSpPr>
            <p:nvPr/>
          </p:nvSpPr>
          <p:spPr bwMode="auto">
            <a:xfrm flipH="1">
              <a:off x="4625" y="1644"/>
              <a:ext cx="384" cy="912"/>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8" name="Line 12"/>
            <p:cNvSpPr>
              <a:spLocks noChangeShapeType="1"/>
            </p:cNvSpPr>
            <p:nvPr/>
          </p:nvSpPr>
          <p:spPr bwMode="auto">
            <a:xfrm>
              <a:off x="5015" y="1650"/>
              <a:ext cx="0" cy="654"/>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9" name="Line 13"/>
            <p:cNvSpPr>
              <a:spLocks noChangeShapeType="1"/>
            </p:cNvSpPr>
            <p:nvPr/>
          </p:nvSpPr>
          <p:spPr bwMode="auto">
            <a:xfrm flipH="1">
              <a:off x="4625" y="2304"/>
              <a:ext cx="402" cy="264"/>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6270" name="Object 14"/>
            <p:cNvGraphicFramePr>
              <a:graphicFrameLocks noChangeAspect="1"/>
            </p:cNvGraphicFramePr>
            <p:nvPr/>
          </p:nvGraphicFramePr>
          <p:xfrm>
            <a:off x="5051" y="1564"/>
            <a:ext cx="144" cy="104"/>
          </p:xfrm>
          <a:graphic>
            <a:graphicData uri="http://schemas.openxmlformats.org/presentationml/2006/ole">
              <mc:AlternateContent xmlns:mc="http://schemas.openxmlformats.org/markup-compatibility/2006">
                <mc:Choice xmlns:v="urn:schemas-microsoft-com:vml" Requires="v">
                  <p:oleObj spid="_x0000_s196130" name="Equation" r:id="rId9" imgW="405765" imgH="292100" progId="Equation.3">
                    <p:embed/>
                  </p:oleObj>
                </mc:Choice>
                <mc:Fallback>
                  <p:oleObj name="Equation" r:id="rId9" imgW="405765" imgH="292100" progId="Equation.3">
                    <p:embed/>
                    <p:pic>
                      <p:nvPicPr>
                        <p:cNvPr id="0" name="图片 1961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51" y="1564"/>
                          <a:ext cx="144" cy="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71" name="Object 15"/>
            <p:cNvGraphicFramePr>
              <a:graphicFrameLocks noChangeAspect="1"/>
            </p:cNvGraphicFramePr>
            <p:nvPr/>
          </p:nvGraphicFramePr>
          <p:xfrm>
            <a:off x="5123" y="2832"/>
            <a:ext cx="90" cy="86"/>
          </p:xfrm>
          <a:graphic>
            <a:graphicData uri="http://schemas.openxmlformats.org/presentationml/2006/ole">
              <mc:AlternateContent xmlns:mc="http://schemas.openxmlformats.org/markup-compatibility/2006">
                <mc:Choice xmlns:v="urn:schemas-microsoft-com:vml" Requires="v">
                  <p:oleObj spid="_x0000_s196131" name="Equation" r:id="rId11" imgW="254000" imgH="241300" progId="Equation.3">
                    <p:embed/>
                  </p:oleObj>
                </mc:Choice>
                <mc:Fallback>
                  <p:oleObj name="Equation" r:id="rId11" imgW="254000" imgH="241300" progId="Equation.3">
                    <p:embed/>
                    <p:pic>
                      <p:nvPicPr>
                        <p:cNvPr id="0" name="图片 1961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23" y="2832"/>
                          <a:ext cx="90" cy="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72" name="Object 16"/>
            <p:cNvGraphicFramePr>
              <a:graphicFrameLocks noChangeAspect="1"/>
            </p:cNvGraphicFramePr>
            <p:nvPr/>
          </p:nvGraphicFramePr>
          <p:xfrm>
            <a:off x="3995" y="1392"/>
            <a:ext cx="72" cy="91"/>
          </p:xfrm>
          <a:graphic>
            <a:graphicData uri="http://schemas.openxmlformats.org/presentationml/2006/ole">
              <mc:AlternateContent xmlns:mc="http://schemas.openxmlformats.org/markup-compatibility/2006">
                <mc:Choice xmlns:v="urn:schemas-microsoft-com:vml" Requires="v">
                  <p:oleObj spid="_x0000_s196132" name="Equation" r:id="rId13" imgW="203200" imgH="254000" progId="Equation.3">
                    <p:embed/>
                  </p:oleObj>
                </mc:Choice>
                <mc:Fallback>
                  <p:oleObj name="Equation" r:id="rId13" imgW="203200" imgH="254000" progId="Equation.3">
                    <p:embed/>
                    <p:pic>
                      <p:nvPicPr>
                        <p:cNvPr id="0" name="图片 1961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5" y="1392"/>
                          <a:ext cx="72" cy="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73" name="Object 17"/>
            <p:cNvGraphicFramePr>
              <a:graphicFrameLocks noChangeAspect="1"/>
            </p:cNvGraphicFramePr>
            <p:nvPr/>
          </p:nvGraphicFramePr>
          <p:xfrm>
            <a:off x="4622" y="1566"/>
            <a:ext cx="90" cy="114"/>
          </p:xfrm>
          <a:graphic>
            <a:graphicData uri="http://schemas.openxmlformats.org/presentationml/2006/ole">
              <mc:AlternateContent xmlns:mc="http://schemas.openxmlformats.org/markup-compatibility/2006">
                <mc:Choice xmlns:v="urn:schemas-microsoft-com:vml" Requires="v">
                  <p:oleObj spid="_x0000_s196133" name="Equation" r:id="rId15" imgW="254000" imgH="317500" progId="Equation.3">
                    <p:embed/>
                  </p:oleObj>
                </mc:Choice>
                <mc:Fallback>
                  <p:oleObj name="Equation" r:id="rId15" imgW="254000" imgH="317500" progId="Equation.3">
                    <p:embed/>
                    <p:pic>
                      <p:nvPicPr>
                        <p:cNvPr id="0" name="图片 19613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22" y="1566"/>
                          <a:ext cx="90" cy="1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74" name="Object 18"/>
            <p:cNvGraphicFramePr>
              <a:graphicFrameLocks noChangeAspect="1"/>
            </p:cNvGraphicFramePr>
            <p:nvPr/>
          </p:nvGraphicFramePr>
          <p:xfrm>
            <a:off x="5046" y="2256"/>
            <a:ext cx="131" cy="104"/>
          </p:xfrm>
          <a:graphic>
            <a:graphicData uri="http://schemas.openxmlformats.org/presentationml/2006/ole">
              <mc:AlternateContent xmlns:mc="http://schemas.openxmlformats.org/markup-compatibility/2006">
                <mc:Choice xmlns:v="urn:schemas-microsoft-com:vml" Requires="v">
                  <p:oleObj spid="_x0000_s196134" name="Equation" r:id="rId17" imgW="368300" imgH="292100" progId="Equation.3">
                    <p:embed/>
                  </p:oleObj>
                </mc:Choice>
                <mc:Fallback>
                  <p:oleObj name="Equation" r:id="rId17" imgW="368300" imgH="292100" progId="Equation.3">
                    <p:embed/>
                    <p:pic>
                      <p:nvPicPr>
                        <p:cNvPr id="0" name="图片 19613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46" y="2256"/>
                          <a:ext cx="131" cy="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275" name="Arc 19"/>
            <p:cNvSpPr/>
            <p:nvPr/>
          </p:nvSpPr>
          <p:spPr bwMode="auto">
            <a:xfrm rot="2729951">
              <a:off x="4065" y="2156"/>
              <a:ext cx="144" cy="151"/>
            </a:xfrm>
            <a:custGeom>
              <a:avLst/>
              <a:gdLst>
                <a:gd name="G0" fmla="+- 0 0 0"/>
                <a:gd name="G1" fmla="+- 21600 0 0"/>
                <a:gd name="G2" fmla="+- 21600 0 0"/>
                <a:gd name="T0" fmla="*/ 0 w 21600"/>
                <a:gd name="T1" fmla="*/ 0 h 23076"/>
                <a:gd name="T2" fmla="*/ 21550 w 21600"/>
                <a:gd name="T3" fmla="*/ 23076 h 23076"/>
                <a:gd name="T4" fmla="*/ 0 w 21600"/>
                <a:gd name="T5" fmla="*/ 21600 h 23076"/>
              </a:gdLst>
              <a:ahLst/>
              <a:cxnLst>
                <a:cxn ang="0">
                  <a:pos x="T0" y="T1"/>
                </a:cxn>
                <a:cxn ang="0">
                  <a:pos x="T2" y="T3"/>
                </a:cxn>
                <a:cxn ang="0">
                  <a:pos x="T4" y="T5"/>
                </a:cxn>
              </a:cxnLst>
              <a:rect l="0" t="0" r="r" b="b"/>
              <a:pathLst>
                <a:path w="21600" h="23076" fill="none" extrusionOk="0">
                  <a:moveTo>
                    <a:pt x="-1" y="0"/>
                  </a:moveTo>
                  <a:cubicBezTo>
                    <a:pt x="11929" y="0"/>
                    <a:pt x="21600" y="9670"/>
                    <a:pt x="21600" y="21600"/>
                  </a:cubicBezTo>
                  <a:cubicBezTo>
                    <a:pt x="21600" y="22092"/>
                    <a:pt x="21583" y="22584"/>
                    <a:pt x="21549" y="23075"/>
                  </a:cubicBezTo>
                </a:path>
                <a:path w="21600" h="23076" stroke="0" extrusionOk="0">
                  <a:moveTo>
                    <a:pt x="-1" y="0"/>
                  </a:moveTo>
                  <a:cubicBezTo>
                    <a:pt x="11929" y="0"/>
                    <a:pt x="21600" y="9670"/>
                    <a:pt x="21600" y="21600"/>
                  </a:cubicBezTo>
                  <a:cubicBezTo>
                    <a:pt x="21600" y="22092"/>
                    <a:pt x="21583" y="22584"/>
                    <a:pt x="21549" y="23075"/>
                  </a:cubicBezTo>
                  <a:lnTo>
                    <a:pt x="0" y="21600"/>
                  </a:lnTo>
                  <a:close/>
                </a:path>
              </a:pathLst>
            </a:cu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76" name="Arc 20"/>
            <p:cNvSpPr/>
            <p:nvPr/>
          </p:nvSpPr>
          <p:spPr bwMode="auto">
            <a:xfrm>
              <a:off x="4163" y="2017"/>
              <a:ext cx="48" cy="67"/>
            </a:xfrm>
            <a:custGeom>
              <a:avLst/>
              <a:gdLst>
                <a:gd name="G0" fmla="+- 0 0 0"/>
                <a:gd name="G1" fmla="+- 21600 0 0"/>
                <a:gd name="G2" fmla="+- 21600 0 0"/>
                <a:gd name="T0" fmla="*/ 0 w 21600"/>
                <a:gd name="T1" fmla="*/ 0 h 30373"/>
                <a:gd name="T2" fmla="*/ 19738 w 21600"/>
                <a:gd name="T3" fmla="*/ 30373 h 30373"/>
                <a:gd name="T4" fmla="*/ 0 w 21600"/>
                <a:gd name="T5" fmla="*/ 21600 h 30373"/>
              </a:gdLst>
              <a:ahLst/>
              <a:cxnLst>
                <a:cxn ang="0">
                  <a:pos x="T0" y="T1"/>
                </a:cxn>
                <a:cxn ang="0">
                  <a:pos x="T2" y="T3"/>
                </a:cxn>
                <a:cxn ang="0">
                  <a:pos x="T4" y="T5"/>
                </a:cxn>
              </a:cxnLst>
              <a:rect l="0" t="0" r="r" b="b"/>
              <a:pathLst>
                <a:path w="21600" h="30373" fill="none" extrusionOk="0">
                  <a:moveTo>
                    <a:pt x="-1" y="0"/>
                  </a:moveTo>
                  <a:cubicBezTo>
                    <a:pt x="11929" y="0"/>
                    <a:pt x="21600" y="9670"/>
                    <a:pt x="21600" y="21600"/>
                  </a:cubicBezTo>
                  <a:cubicBezTo>
                    <a:pt x="21600" y="24622"/>
                    <a:pt x="20965" y="27611"/>
                    <a:pt x="19738" y="30373"/>
                  </a:cubicBezTo>
                </a:path>
                <a:path w="21600" h="30373" stroke="0" extrusionOk="0">
                  <a:moveTo>
                    <a:pt x="-1" y="0"/>
                  </a:moveTo>
                  <a:cubicBezTo>
                    <a:pt x="11929" y="0"/>
                    <a:pt x="21600" y="9670"/>
                    <a:pt x="21600" y="21600"/>
                  </a:cubicBezTo>
                  <a:cubicBezTo>
                    <a:pt x="21600" y="24622"/>
                    <a:pt x="20965" y="27611"/>
                    <a:pt x="19738" y="30373"/>
                  </a:cubicBezTo>
                  <a:lnTo>
                    <a:pt x="0" y="21600"/>
                  </a:lnTo>
                  <a:close/>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6277" name="Object 21"/>
            <p:cNvGraphicFramePr>
              <a:graphicFrameLocks noChangeAspect="1"/>
            </p:cNvGraphicFramePr>
            <p:nvPr/>
          </p:nvGraphicFramePr>
          <p:xfrm>
            <a:off x="4211" y="2208"/>
            <a:ext cx="100" cy="86"/>
          </p:xfrm>
          <a:graphic>
            <a:graphicData uri="http://schemas.openxmlformats.org/presentationml/2006/ole">
              <mc:AlternateContent xmlns:mc="http://schemas.openxmlformats.org/markup-compatibility/2006">
                <mc:Choice xmlns:v="urn:schemas-microsoft-com:vml" Requires="v">
                  <p:oleObj spid="_x0000_s196135" name="Equation" r:id="rId19" imgW="279400" imgH="241300" progId="Equation.3">
                    <p:embed/>
                  </p:oleObj>
                </mc:Choice>
                <mc:Fallback>
                  <p:oleObj name="Equation" r:id="rId19" imgW="279400" imgH="241300" progId="Equation.3">
                    <p:embed/>
                    <p:pic>
                      <p:nvPicPr>
                        <p:cNvPr id="0" name="图片 1961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11" y="2208"/>
                          <a:ext cx="100" cy="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78" name="Object 22"/>
            <p:cNvGraphicFramePr>
              <a:graphicFrameLocks noChangeAspect="1"/>
            </p:cNvGraphicFramePr>
            <p:nvPr/>
          </p:nvGraphicFramePr>
          <p:xfrm>
            <a:off x="4287" y="1866"/>
            <a:ext cx="104" cy="135"/>
          </p:xfrm>
          <a:graphic>
            <a:graphicData uri="http://schemas.openxmlformats.org/presentationml/2006/ole">
              <mc:AlternateContent xmlns:mc="http://schemas.openxmlformats.org/markup-compatibility/2006">
                <mc:Choice xmlns:v="urn:schemas-microsoft-com:vml" Requires="v">
                  <p:oleObj spid="_x0000_s196136" name="Equation" r:id="rId21" imgW="292100" imgH="381000" progId="Equation.3">
                    <p:embed/>
                  </p:oleObj>
                </mc:Choice>
                <mc:Fallback>
                  <p:oleObj name="Equation" r:id="rId21" imgW="292100" imgH="381000" progId="Equation.3">
                    <p:embed/>
                    <p:pic>
                      <p:nvPicPr>
                        <p:cNvPr id="0" name="图片 19613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87" y="1866"/>
                          <a:ext cx="104"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279" name="Arc 23"/>
            <p:cNvSpPr/>
            <p:nvPr/>
          </p:nvSpPr>
          <p:spPr bwMode="auto">
            <a:xfrm rot="-1242167">
              <a:off x="3947" y="2027"/>
              <a:ext cx="144" cy="151"/>
            </a:xfrm>
            <a:custGeom>
              <a:avLst/>
              <a:gdLst>
                <a:gd name="G0" fmla="+- 0 0 0"/>
                <a:gd name="G1" fmla="+- 21600 0 0"/>
                <a:gd name="G2" fmla="+- 21600 0 0"/>
                <a:gd name="T0" fmla="*/ 0 w 21600"/>
                <a:gd name="T1" fmla="*/ 0 h 23076"/>
                <a:gd name="T2" fmla="*/ 21550 w 21600"/>
                <a:gd name="T3" fmla="*/ 23076 h 23076"/>
                <a:gd name="T4" fmla="*/ 0 w 21600"/>
                <a:gd name="T5" fmla="*/ 21600 h 23076"/>
              </a:gdLst>
              <a:ahLst/>
              <a:cxnLst>
                <a:cxn ang="0">
                  <a:pos x="T0" y="T1"/>
                </a:cxn>
                <a:cxn ang="0">
                  <a:pos x="T2" y="T3"/>
                </a:cxn>
                <a:cxn ang="0">
                  <a:pos x="T4" y="T5"/>
                </a:cxn>
              </a:cxnLst>
              <a:rect l="0" t="0" r="r" b="b"/>
              <a:pathLst>
                <a:path w="21600" h="23076" fill="none" extrusionOk="0">
                  <a:moveTo>
                    <a:pt x="-1" y="0"/>
                  </a:moveTo>
                  <a:cubicBezTo>
                    <a:pt x="11929" y="0"/>
                    <a:pt x="21600" y="9670"/>
                    <a:pt x="21600" y="21600"/>
                  </a:cubicBezTo>
                  <a:cubicBezTo>
                    <a:pt x="21600" y="22092"/>
                    <a:pt x="21583" y="22584"/>
                    <a:pt x="21549" y="23075"/>
                  </a:cubicBezTo>
                </a:path>
                <a:path w="21600" h="23076" stroke="0" extrusionOk="0">
                  <a:moveTo>
                    <a:pt x="-1" y="0"/>
                  </a:moveTo>
                  <a:cubicBezTo>
                    <a:pt x="11929" y="0"/>
                    <a:pt x="21600" y="9670"/>
                    <a:pt x="21600" y="21600"/>
                  </a:cubicBezTo>
                  <a:cubicBezTo>
                    <a:pt x="21600" y="22092"/>
                    <a:pt x="21583" y="22584"/>
                    <a:pt x="21549" y="23075"/>
                  </a:cubicBezTo>
                  <a:lnTo>
                    <a:pt x="0" y="21600"/>
                  </a:lnTo>
                  <a:close/>
                </a:path>
              </a:pathLst>
            </a:cu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6280" name="Object 24"/>
            <p:cNvGraphicFramePr>
              <a:graphicFrameLocks noChangeAspect="1"/>
            </p:cNvGraphicFramePr>
            <p:nvPr/>
          </p:nvGraphicFramePr>
          <p:xfrm>
            <a:off x="3998" y="1927"/>
            <a:ext cx="85" cy="108"/>
          </p:xfrm>
          <a:graphic>
            <a:graphicData uri="http://schemas.openxmlformats.org/presentationml/2006/ole">
              <mc:AlternateContent xmlns:mc="http://schemas.openxmlformats.org/markup-compatibility/2006">
                <mc:Choice xmlns:v="urn:schemas-microsoft-com:vml" Requires="v">
                  <p:oleObj spid="_x0000_s196137" name="Equation" r:id="rId23" imgW="241300" imgH="304800" progId="Equation.3">
                    <p:embed/>
                  </p:oleObj>
                </mc:Choice>
                <mc:Fallback>
                  <p:oleObj name="Equation" r:id="rId23" imgW="241300" imgH="304800" progId="Equation.3">
                    <p:embed/>
                    <p:pic>
                      <p:nvPicPr>
                        <p:cNvPr id="0" name="图片 19613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98" y="1927"/>
                          <a:ext cx="85" cy="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81" name="Object 25"/>
            <p:cNvGraphicFramePr>
              <a:graphicFrameLocks noChangeAspect="1"/>
            </p:cNvGraphicFramePr>
            <p:nvPr/>
          </p:nvGraphicFramePr>
          <p:xfrm>
            <a:off x="3840" y="2300"/>
            <a:ext cx="104" cy="113"/>
          </p:xfrm>
          <a:graphic>
            <a:graphicData uri="http://schemas.openxmlformats.org/presentationml/2006/ole">
              <mc:AlternateContent xmlns:mc="http://schemas.openxmlformats.org/markup-compatibility/2006">
                <mc:Choice xmlns:v="urn:schemas-microsoft-com:vml" Requires="v">
                  <p:oleObj spid="_x0000_s196138" name="Equation" r:id="rId25" imgW="292100" imgH="317500" progId="Equation.3">
                    <p:embed/>
                  </p:oleObj>
                </mc:Choice>
                <mc:Fallback>
                  <p:oleObj name="Equation" r:id="rId25" imgW="292100" imgH="317500" progId="Equation.3">
                    <p:embed/>
                    <p:pic>
                      <p:nvPicPr>
                        <p:cNvPr id="0" name="图片 19613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40" y="2300"/>
                          <a:ext cx="104" cy="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82" name="Object 26"/>
            <p:cNvGraphicFramePr>
              <a:graphicFrameLocks noChangeAspect="1"/>
            </p:cNvGraphicFramePr>
            <p:nvPr/>
          </p:nvGraphicFramePr>
          <p:xfrm>
            <a:off x="4552" y="2592"/>
            <a:ext cx="104" cy="104"/>
          </p:xfrm>
          <a:graphic>
            <a:graphicData uri="http://schemas.openxmlformats.org/presentationml/2006/ole">
              <mc:AlternateContent xmlns:mc="http://schemas.openxmlformats.org/markup-compatibility/2006">
                <mc:Choice xmlns:v="urn:schemas-microsoft-com:vml" Requires="v">
                  <p:oleObj spid="_x0000_s196139" name="Equation" r:id="rId27" imgW="292100" imgH="292100" progId="Equation.3">
                    <p:embed/>
                  </p:oleObj>
                </mc:Choice>
                <mc:Fallback>
                  <p:oleObj name="Equation" r:id="rId27" imgW="292100" imgH="292100" progId="Equation.3">
                    <p:embed/>
                    <p:pic>
                      <p:nvPicPr>
                        <p:cNvPr id="0" name="图片 19613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52" y="2592"/>
                          <a:ext cx="104" cy="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6283" name="Object 27"/>
          <p:cNvGraphicFramePr>
            <a:graphicFrameLocks noChangeAspect="1"/>
          </p:cNvGraphicFramePr>
          <p:nvPr/>
        </p:nvGraphicFramePr>
        <p:xfrm>
          <a:off x="407369" y="2478931"/>
          <a:ext cx="4608512" cy="482600"/>
        </p:xfrm>
        <a:graphic>
          <a:graphicData uri="http://schemas.openxmlformats.org/presentationml/2006/ole">
            <mc:AlternateContent xmlns:mc="http://schemas.openxmlformats.org/markup-compatibility/2006">
              <mc:Choice xmlns:v="urn:schemas-microsoft-com:vml" Requires="v">
                <p:oleObj spid="_x0000_s196140" name="公式" r:id="rId29" imgW="4025900" imgH="482600" progId="Equation.3">
                  <p:embed/>
                </p:oleObj>
              </mc:Choice>
              <mc:Fallback>
                <p:oleObj name="公式" r:id="rId29" imgW="4025900" imgH="482600" progId="Equation.3">
                  <p:embed/>
                  <p:pic>
                    <p:nvPicPr>
                      <p:cNvPr id="0" name="图片 19613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07369" y="2478931"/>
                        <a:ext cx="4608512" cy="482600"/>
                      </a:xfrm>
                      <a:prstGeom prst="rect">
                        <a:avLst/>
                      </a:prstGeom>
                      <a:noFill/>
                      <a:ln>
                        <a:noFill/>
                      </a:ln>
                      <a:effectLst/>
                    </p:spPr>
                  </p:pic>
                </p:oleObj>
              </mc:Fallback>
            </mc:AlternateContent>
          </a:graphicData>
        </a:graphic>
      </p:graphicFrame>
      <p:graphicFrame>
        <p:nvGraphicFramePr>
          <p:cNvPr id="96284" name="Object 28"/>
          <p:cNvGraphicFramePr>
            <a:graphicFrameLocks noChangeAspect="1"/>
          </p:cNvGraphicFramePr>
          <p:nvPr/>
        </p:nvGraphicFramePr>
        <p:xfrm>
          <a:off x="407368" y="3097584"/>
          <a:ext cx="2895600" cy="419100"/>
        </p:xfrm>
        <a:graphic>
          <a:graphicData uri="http://schemas.openxmlformats.org/presentationml/2006/ole">
            <mc:AlternateContent xmlns:mc="http://schemas.openxmlformats.org/markup-compatibility/2006">
              <mc:Choice xmlns:v="urn:schemas-microsoft-com:vml" Requires="v">
                <p:oleObj spid="_x0000_s196141" name="公式" r:id="rId31" imgW="2171700" imgH="419100" progId="Equation.3">
                  <p:embed/>
                </p:oleObj>
              </mc:Choice>
              <mc:Fallback>
                <p:oleObj name="公式" r:id="rId31" imgW="2171700" imgH="419100" progId="Equation.3">
                  <p:embed/>
                  <p:pic>
                    <p:nvPicPr>
                      <p:cNvPr id="0" name="图片 19614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07368" y="3097584"/>
                        <a:ext cx="28956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286" name="Text Box 30"/>
          <p:cNvSpPr txBox="1">
            <a:spLocks noChangeArrowheads="1"/>
          </p:cNvSpPr>
          <p:nvPr/>
        </p:nvSpPr>
        <p:spPr bwMode="auto">
          <a:xfrm>
            <a:off x="1535644" y="145259"/>
            <a:ext cx="470534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3200" b="1" dirty="0" smtClean="0">
                <a:latin typeface="楷体" panose="02010609060101010101" pitchFamily="49" charset="-122"/>
                <a:ea typeface="楷体" panose="02010609060101010101" pitchFamily="49" charset="-122"/>
              </a:rPr>
              <a:t>方向角</a:t>
            </a:r>
            <a:r>
              <a:rPr kumimoji="1" lang="zh-CN" altLang="en-US" sz="3200" b="1" dirty="0">
                <a:latin typeface="楷体" panose="02010609060101010101" pitchFamily="49" charset="-122"/>
                <a:ea typeface="楷体" panose="02010609060101010101" pitchFamily="49" charset="-122"/>
              </a:rPr>
              <a:t>与方向余弦</a:t>
            </a:r>
            <a:endParaRPr kumimoji="1" lang="zh-CN" altLang="en-US" sz="3200" b="1" dirty="0">
              <a:latin typeface="楷体" panose="02010609060101010101" pitchFamily="49" charset="-122"/>
              <a:ea typeface="楷体" panose="02010609060101010101" pitchFamily="49" charset="-122"/>
            </a:endParaRPr>
          </a:p>
        </p:txBody>
      </p:sp>
      <p:grpSp>
        <p:nvGrpSpPr>
          <p:cNvPr id="55" name="Group 31"/>
          <p:cNvGrpSpPr/>
          <p:nvPr/>
        </p:nvGrpSpPr>
        <p:grpSpPr bwMode="auto">
          <a:xfrm>
            <a:off x="7534796" y="1489584"/>
            <a:ext cx="4495800" cy="3352800"/>
            <a:chOff x="0" y="0"/>
            <a:chExt cx="3408" cy="2256"/>
          </a:xfrm>
        </p:grpSpPr>
        <p:sp>
          <p:nvSpPr>
            <p:cNvPr id="56" name="Line 32"/>
            <p:cNvSpPr>
              <a:spLocks noChangeShapeType="1"/>
            </p:cNvSpPr>
            <p:nvPr/>
          </p:nvSpPr>
          <p:spPr bwMode="auto">
            <a:xfrm rot="721835" flipH="1">
              <a:off x="301" y="1492"/>
              <a:ext cx="715" cy="738"/>
            </a:xfrm>
            <a:prstGeom prst="line">
              <a:avLst/>
            </a:prstGeom>
            <a:noFill/>
            <a:ln w="28575" cmpd="sng">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33"/>
            <p:cNvSpPr>
              <a:spLocks noChangeShapeType="1"/>
            </p:cNvSpPr>
            <p:nvPr/>
          </p:nvSpPr>
          <p:spPr bwMode="auto">
            <a:xfrm flipV="1">
              <a:off x="1071" y="197"/>
              <a:ext cx="0" cy="1384"/>
            </a:xfrm>
            <a:prstGeom prst="line">
              <a:avLst/>
            </a:prstGeom>
            <a:noFill/>
            <a:ln w="28575" cmpd="sng">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34"/>
            <p:cNvSpPr>
              <a:spLocks noChangeShapeType="1"/>
            </p:cNvSpPr>
            <p:nvPr/>
          </p:nvSpPr>
          <p:spPr bwMode="auto">
            <a:xfrm flipH="1">
              <a:off x="1071" y="1581"/>
              <a:ext cx="2141" cy="0"/>
            </a:xfrm>
            <a:prstGeom prst="line">
              <a:avLst/>
            </a:prstGeom>
            <a:noFill/>
            <a:ln w="28575" cmpd="sng">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9" name="Object 35"/>
            <p:cNvGraphicFramePr>
              <a:graphicFrameLocks noChangeAspect="1"/>
            </p:cNvGraphicFramePr>
            <p:nvPr/>
          </p:nvGraphicFramePr>
          <p:xfrm>
            <a:off x="0" y="2069"/>
            <a:ext cx="191" cy="187"/>
          </p:xfrm>
          <a:graphic>
            <a:graphicData uri="http://schemas.openxmlformats.org/presentationml/2006/ole">
              <mc:AlternateContent xmlns:mc="http://schemas.openxmlformats.org/markup-compatibility/2006">
                <mc:Choice xmlns:v="urn:schemas-microsoft-com:vml" Requires="v">
                  <p:oleObj spid="_x0000_s196142" name="" r:id="rId33" imgW="267970" imgH="255270" progId="Equation.3">
                    <p:embed/>
                  </p:oleObj>
                </mc:Choice>
                <mc:Fallback>
                  <p:oleObj name="" r:id="rId33" imgW="267970" imgH="255270" progId="Equation.3">
                    <p:embed/>
                    <p:pic>
                      <p:nvPicPr>
                        <p:cNvPr id="0" name="图片 19614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0" y="2069"/>
                          <a:ext cx="191" cy="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36"/>
            <p:cNvGraphicFramePr>
              <a:graphicFrameLocks noChangeAspect="1"/>
            </p:cNvGraphicFramePr>
            <p:nvPr/>
          </p:nvGraphicFramePr>
          <p:xfrm>
            <a:off x="3217" y="1501"/>
            <a:ext cx="191" cy="246"/>
          </p:xfrm>
          <a:graphic>
            <a:graphicData uri="http://schemas.openxmlformats.org/presentationml/2006/ole">
              <mc:AlternateContent xmlns:mc="http://schemas.openxmlformats.org/markup-compatibility/2006">
                <mc:Choice xmlns:v="urn:schemas-microsoft-com:vml" Requires="v">
                  <p:oleObj spid="_x0000_s196143" name="" r:id="rId35" imgW="267335" imgH="330835" progId="Equation.3">
                    <p:embed/>
                  </p:oleObj>
                </mc:Choice>
                <mc:Fallback>
                  <p:oleObj name="" r:id="rId35" imgW="267335" imgH="330835" progId="Equation.3">
                    <p:embed/>
                    <p:pic>
                      <p:nvPicPr>
                        <p:cNvPr id="0" name="图片 19614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217" y="1501"/>
                          <a:ext cx="191"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37"/>
            <p:cNvGraphicFramePr>
              <a:graphicFrameLocks noChangeAspect="1"/>
            </p:cNvGraphicFramePr>
            <p:nvPr/>
          </p:nvGraphicFramePr>
          <p:xfrm>
            <a:off x="1027" y="0"/>
            <a:ext cx="154" cy="197"/>
          </p:xfrm>
          <a:graphic>
            <a:graphicData uri="http://schemas.openxmlformats.org/presentationml/2006/ole">
              <mc:AlternateContent xmlns:mc="http://schemas.openxmlformats.org/markup-compatibility/2006">
                <mc:Choice xmlns:v="urn:schemas-microsoft-com:vml" Requires="v">
                  <p:oleObj spid="_x0000_s196144" name="" r:id="rId37" imgW="216535" imgH="267970" progId="Equation.3">
                    <p:embed/>
                  </p:oleObj>
                </mc:Choice>
                <mc:Fallback>
                  <p:oleObj name="" r:id="rId37" imgW="216535" imgH="267970" progId="Equation.3">
                    <p:embed/>
                    <p:pic>
                      <p:nvPicPr>
                        <p:cNvPr id="0" name="图片 196143"/>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027" y="0"/>
                          <a:ext cx="154" cy="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38"/>
            <p:cNvGraphicFramePr>
              <a:graphicFrameLocks noChangeAspect="1"/>
            </p:cNvGraphicFramePr>
            <p:nvPr/>
          </p:nvGraphicFramePr>
          <p:xfrm>
            <a:off x="1071" y="1597"/>
            <a:ext cx="165" cy="188"/>
          </p:xfrm>
          <a:graphic>
            <a:graphicData uri="http://schemas.openxmlformats.org/presentationml/2006/ole">
              <mc:AlternateContent xmlns:mc="http://schemas.openxmlformats.org/markup-compatibility/2006">
                <mc:Choice xmlns:v="urn:schemas-microsoft-com:vml" Requires="v">
                  <p:oleObj spid="_x0000_s196145" name="" r:id="rId39" imgW="229870" imgH="255270" progId="Equation.3">
                    <p:embed/>
                  </p:oleObj>
                </mc:Choice>
                <mc:Fallback>
                  <p:oleObj name="" r:id="rId39" imgW="229870" imgH="255270" progId="Equation.3">
                    <p:embed/>
                    <p:pic>
                      <p:nvPicPr>
                        <p:cNvPr id="0" name="图片 196144"/>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071" y="1597"/>
                          <a:ext cx="165"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3" name="Group 39"/>
            <p:cNvGrpSpPr>
              <a:grpSpLocks noChangeAspect="1"/>
            </p:cNvGrpSpPr>
            <p:nvPr/>
          </p:nvGrpSpPr>
          <p:grpSpPr bwMode="auto">
            <a:xfrm>
              <a:off x="1388" y="995"/>
              <a:ext cx="350" cy="265"/>
              <a:chOff x="19" y="130"/>
              <a:chExt cx="305" cy="216"/>
            </a:xfrm>
          </p:grpSpPr>
          <p:graphicFrame>
            <p:nvGraphicFramePr>
              <p:cNvPr id="75" name="Object 40"/>
              <p:cNvGraphicFramePr>
                <a:graphicFrameLocks noChangeAspect="1"/>
              </p:cNvGraphicFramePr>
              <p:nvPr/>
            </p:nvGraphicFramePr>
            <p:xfrm>
              <a:off x="228" y="148"/>
              <a:ext cx="96" cy="96"/>
            </p:xfrm>
            <a:graphic>
              <a:graphicData uri="http://schemas.openxmlformats.org/presentationml/2006/ole">
                <mc:AlternateContent xmlns:mc="http://schemas.openxmlformats.org/markup-compatibility/2006">
                  <mc:Choice xmlns:v="urn:schemas-microsoft-com:vml" Requires="v">
                    <p:oleObj spid="_x0000_s196146" name="" r:id="rId41" imgW="204470" imgH="204470" progId="Equation.3">
                      <p:embed/>
                    </p:oleObj>
                  </mc:Choice>
                  <mc:Fallback>
                    <p:oleObj name="" r:id="rId41" imgW="204470" imgH="204470" progId="Equation.3">
                      <p:embed/>
                      <p:pic>
                        <p:nvPicPr>
                          <p:cNvPr id="0" name="图片 196145"/>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28" y="148"/>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 name="Object 41"/>
              <p:cNvGraphicFramePr>
                <a:graphicFrameLocks noChangeAspect="1"/>
              </p:cNvGraphicFramePr>
              <p:nvPr/>
            </p:nvGraphicFramePr>
            <p:xfrm>
              <a:off x="19" y="130"/>
              <a:ext cx="267" cy="216"/>
            </p:xfrm>
            <a:graphic>
              <a:graphicData uri="http://schemas.openxmlformats.org/presentationml/2006/ole">
                <mc:AlternateContent xmlns:mc="http://schemas.openxmlformats.org/markup-compatibility/2006">
                  <mc:Choice xmlns:v="urn:schemas-microsoft-com:vml" Requires="v">
                    <p:oleObj spid="_x0000_s196147" name="Equation" r:id="rId43" imgW="3048000" imgH="3352800" progId="Equation.DSMT4">
                      <p:embed/>
                    </p:oleObj>
                  </mc:Choice>
                  <mc:Fallback>
                    <p:oleObj name="Equation" r:id="rId43" imgW="3048000" imgH="3352800" progId="Equation.DSMT4">
                      <p:embed/>
                      <p:pic>
                        <p:nvPicPr>
                          <p:cNvPr id="0" name="图片 196146"/>
                          <p:cNvPicPr>
                            <a:picLocks noChangeAspect="1" noChangeArrowheads="1"/>
                          </p:cNvPicPr>
                          <p:nvPr/>
                        </p:nvPicPr>
                        <p:blipFill>
                          <a:blip r:embed="rId44"/>
                          <a:srcRect/>
                          <a:stretch>
                            <a:fillRect/>
                          </a:stretch>
                        </p:blipFill>
                        <p:spPr bwMode="auto">
                          <a:xfrm>
                            <a:off x="19" y="130"/>
                            <a:ext cx="267" cy="216"/>
                          </a:xfrm>
                          <a:prstGeom prst="rect">
                            <a:avLst/>
                          </a:prstGeom>
                          <a:noFill/>
                          <a:ln>
                            <a:noFill/>
                          </a:ln>
                          <a:effectLst/>
                        </p:spPr>
                      </p:pic>
                    </p:oleObj>
                  </mc:Fallback>
                </mc:AlternateContent>
              </a:graphicData>
            </a:graphic>
          </p:graphicFrame>
        </p:grpSp>
        <p:grpSp>
          <p:nvGrpSpPr>
            <p:cNvPr id="64" name="Group 42"/>
            <p:cNvGrpSpPr/>
            <p:nvPr/>
          </p:nvGrpSpPr>
          <p:grpSpPr bwMode="auto">
            <a:xfrm>
              <a:off x="1485" y="483"/>
              <a:ext cx="1320" cy="823"/>
              <a:chOff x="0" y="0"/>
              <a:chExt cx="1152" cy="672"/>
            </a:xfrm>
          </p:grpSpPr>
          <p:sp>
            <p:nvSpPr>
              <p:cNvPr id="69" name="AutoShape 43"/>
              <p:cNvSpPr>
                <a:spLocks noChangeArrowheads="1"/>
              </p:cNvSpPr>
              <p:nvPr/>
            </p:nvSpPr>
            <p:spPr bwMode="auto">
              <a:xfrm>
                <a:off x="0" y="0"/>
                <a:ext cx="1152" cy="672"/>
              </a:xfrm>
              <a:prstGeom prst="cube">
                <a:avLst>
                  <a:gd name="adj" fmla="val 25000"/>
                </a:avLst>
              </a:prstGeom>
              <a:solidFill>
                <a:schemeClr val="accent1">
                  <a:alpha val="50000"/>
                </a:schemeClr>
              </a:solidFill>
              <a:ln w="9525" cmpd="sng">
                <a:solidFill>
                  <a:schemeClr val="tx1"/>
                </a:solidFill>
                <a:miter lim="800000"/>
              </a:ln>
            </p:spPr>
            <p:txBody>
              <a:bodyPr wrap="none" anchor="ctr"/>
              <a:lstStyle/>
              <a:p>
                <a:endParaRPr lang="zh-CN" altLang="en-US"/>
              </a:p>
            </p:txBody>
          </p:sp>
          <p:grpSp>
            <p:nvGrpSpPr>
              <p:cNvPr id="70" name="Group 44"/>
              <p:cNvGrpSpPr/>
              <p:nvPr/>
            </p:nvGrpSpPr>
            <p:grpSpPr bwMode="auto">
              <a:xfrm>
                <a:off x="0" y="8"/>
                <a:ext cx="1152" cy="664"/>
                <a:chOff x="0" y="0"/>
                <a:chExt cx="1152" cy="664"/>
              </a:xfrm>
            </p:grpSpPr>
            <p:grpSp>
              <p:nvGrpSpPr>
                <p:cNvPr id="71" name="Group 45"/>
                <p:cNvGrpSpPr/>
                <p:nvPr/>
              </p:nvGrpSpPr>
              <p:grpSpPr bwMode="auto">
                <a:xfrm>
                  <a:off x="164" y="0"/>
                  <a:ext cx="988" cy="476"/>
                  <a:chOff x="0" y="0"/>
                  <a:chExt cx="960" cy="480"/>
                </a:xfrm>
              </p:grpSpPr>
              <p:sp>
                <p:nvSpPr>
                  <p:cNvPr id="73" name="Line 46"/>
                  <p:cNvSpPr>
                    <a:spLocks noChangeShapeType="1"/>
                  </p:cNvSpPr>
                  <p:nvPr/>
                </p:nvSpPr>
                <p:spPr bwMode="auto">
                  <a:xfrm>
                    <a:off x="0" y="0"/>
                    <a:ext cx="0" cy="480"/>
                  </a:xfrm>
                  <a:prstGeom prst="line">
                    <a:avLst/>
                  </a:prstGeom>
                  <a:noFill/>
                  <a:ln w="9525" cmpd="sng">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47"/>
                  <p:cNvSpPr>
                    <a:spLocks noChangeShapeType="1"/>
                  </p:cNvSpPr>
                  <p:nvPr/>
                </p:nvSpPr>
                <p:spPr bwMode="auto">
                  <a:xfrm>
                    <a:off x="0" y="480"/>
                    <a:ext cx="960" cy="0"/>
                  </a:xfrm>
                  <a:prstGeom prst="line">
                    <a:avLst/>
                  </a:prstGeom>
                  <a:noFill/>
                  <a:ln w="9525" cmpd="sng">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2" name="Line 48"/>
                <p:cNvSpPr>
                  <a:spLocks noChangeShapeType="1"/>
                </p:cNvSpPr>
                <p:nvPr/>
              </p:nvSpPr>
              <p:spPr bwMode="auto">
                <a:xfrm flipH="1">
                  <a:off x="0" y="472"/>
                  <a:ext cx="172" cy="192"/>
                </a:xfrm>
                <a:prstGeom prst="line">
                  <a:avLst/>
                </a:prstGeom>
                <a:noFill/>
                <a:ln w="9525" cmpd="sng">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5" name="Group 49"/>
            <p:cNvGrpSpPr>
              <a:grpSpLocks noChangeAspect="1"/>
            </p:cNvGrpSpPr>
            <p:nvPr/>
          </p:nvGrpSpPr>
          <p:grpSpPr bwMode="auto">
            <a:xfrm>
              <a:off x="2585" y="636"/>
              <a:ext cx="503" cy="281"/>
              <a:chOff x="0" y="96"/>
              <a:chExt cx="439" cy="229"/>
            </a:xfrm>
          </p:grpSpPr>
          <p:graphicFrame>
            <p:nvGraphicFramePr>
              <p:cNvPr id="67" name="Object 50"/>
              <p:cNvGraphicFramePr>
                <a:graphicFrameLocks noChangeAspect="1"/>
              </p:cNvGraphicFramePr>
              <p:nvPr/>
            </p:nvGraphicFramePr>
            <p:xfrm>
              <a:off x="0" y="96"/>
              <a:ext cx="96" cy="96"/>
            </p:xfrm>
            <a:graphic>
              <a:graphicData uri="http://schemas.openxmlformats.org/presentationml/2006/ole">
                <mc:AlternateContent xmlns:mc="http://schemas.openxmlformats.org/markup-compatibility/2006">
                  <mc:Choice xmlns:v="urn:schemas-microsoft-com:vml" Requires="v">
                    <p:oleObj spid="_x0000_s196148" name="" r:id="rId45" imgW="204470" imgH="204470" progId="Equation.3">
                      <p:embed/>
                    </p:oleObj>
                  </mc:Choice>
                  <mc:Fallback>
                    <p:oleObj name="" r:id="rId45" imgW="204470" imgH="204470" progId="Equation.3">
                      <p:embed/>
                      <p:pic>
                        <p:nvPicPr>
                          <p:cNvPr id="0" name="图片 196147"/>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0" y="96"/>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51"/>
              <p:cNvGraphicFramePr>
                <a:graphicFrameLocks noChangeAspect="1"/>
              </p:cNvGraphicFramePr>
              <p:nvPr/>
            </p:nvGraphicFramePr>
            <p:xfrm>
              <a:off x="79" y="135"/>
              <a:ext cx="360" cy="190"/>
            </p:xfrm>
            <a:graphic>
              <a:graphicData uri="http://schemas.openxmlformats.org/presentationml/2006/ole">
                <mc:AlternateContent xmlns:mc="http://schemas.openxmlformats.org/markup-compatibility/2006">
                  <mc:Choice xmlns:v="urn:schemas-microsoft-com:vml" Requires="v">
                    <p:oleObj spid="_x0000_s196149" name="Equation" r:id="rId46" imgW="4876800" imgH="3962400" progId="Equation.DSMT4">
                      <p:embed/>
                    </p:oleObj>
                  </mc:Choice>
                  <mc:Fallback>
                    <p:oleObj name="Equation" r:id="rId46" imgW="4876800" imgH="3962400" progId="Equation.DSMT4">
                      <p:embed/>
                      <p:pic>
                        <p:nvPicPr>
                          <p:cNvPr id="0" name="图片 196148"/>
                          <p:cNvPicPr>
                            <a:picLocks noChangeAspect="1" noChangeArrowheads="1"/>
                          </p:cNvPicPr>
                          <p:nvPr/>
                        </p:nvPicPr>
                        <p:blipFill>
                          <a:blip r:embed="rId47"/>
                          <a:srcRect/>
                          <a:stretch>
                            <a:fillRect/>
                          </a:stretch>
                        </p:blipFill>
                        <p:spPr bwMode="auto">
                          <a:xfrm>
                            <a:off x="79" y="135"/>
                            <a:ext cx="360" cy="190"/>
                          </a:xfrm>
                          <a:prstGeom prst="rect">
                            <a:avLst/>
                          </a:prstGeom>
                          <a:noFill/>
                          <a:ln>
                            <a:noFill/>
                          </a:ln>
                          <a:effectLst/>
                        </p:spPr>
                      </p:pic>
                    </p:oleObj>
                  </mc:Fallback>
                </mc:AlternateContent>
              </a:graphicData>
            </a:graphic>
          </p:graphicFrame>
        </p:grpSp>
        <p:sp>
          <p:nvSpPr>
            <p:cNvPr id="66" name="Line 52"/>
            <p:cNvSpPr>
              <a:spLocks noChangeShapeType="1"/>
            </p:cNvSpPr>
            <p:nvPr/>
          </p:nvSpPr>
          <p:spPr bwMode="auto">
            <a:xfrm flipV="1">
              <a:off x="1659" y="718"/>
              <a:ext cx="935" cy="353"/>
            </a:xfrm>
            <a:prstGeom prst="line">
              <a:avLst/>
            </a:prstGeom>
            <a:noFill/>
            <a:ln w="28575" cmpd="sng">
              <a:solidFill>
                <a:srgbClr val="FF3300"/>
              </a:solidFill>
              <a:rou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7" name="Group 53"/>
          <p:cNvGrpSpPr/>
          <p:nvPr/>
        </p:nvGrpSpPr>
        <p:grpSpPr bwMode="auto">
          <a:xfrm>
            <a:off x="9799377" y="2519834"/>
            <a:ext cx="392113" cy="419100"/>
            <a:chOff x="0" y="0"/>
            <a:chExt cx="247" cy="264"/>
          </a:xfrm>
        </p:grpSpPr>
        <p:sp>
          <p:nvSpPr>
            <p:cNvPr id="78" name="未知"/>
            <p:cNvSpPr/>
            <p:nvPr/>
          </p:nvSpPr>
          <p:spPr bwMode="auto">
            <a:xfrm>
              <a:off x="0" y="168"/>
              <a:ext cx="148" cy="96"/>
            </a:xfrm>
            <a:custGeom>
              <a:avLst/>
              <a:gdLst>
                <a:gd name="T0" fmla="*/ 0 w 120"/>
                <a:gd name="T1" fmla="*/ 0 h 80"/>
                <a:gd name="T2" fmla="*/ 120 w 120"/>
                <a:gd name="T3" fmla="*/ 80 h 80"/>
              </a:gdLst>
              <a:ahLst/>
              <a:cxnLst>
                <a:cxn ang="0">
                  <a:pos x="T0" y="T1"/>
                </a:cxn>
                <a:cxn ang="0">
                  <a:pos x="T2" y="T3"/>
                </a:cxn>
              </a:cxnLst>
              <a:rect l="0" t="0" r="r" b="b"/>
              <a:pathLst>
                <a:path w="120" h="80">
                  <a:moveTo>
                    <a:pt x="0" y="0"/>
                  </a:moveTo>
                  <a:cubicBezTo>
                    <a:pt x="40" y="13"/>
                    <a:pt x="120" y="26"/>
                    <a:pt x="120" y="80"/>
                  </a:cubicBezTo>
                </a:path>
              </a:pathLst>
            </a:custGeom>
            <a:noFill/>
            <a:ln w="28575" cmpd="sng">
              <a:solidFill>
                <a:schemeClr val="tx1"/>
              </a:solidFill>
              <a:rou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aphicFrame>
          <p:nvGraphicFramePr>
            <p:cNvPr id="79" name="Object 55"/>
            <p:cNvGraphicFramePr>
              <a:graphicFrameLocks noChangeAspect="1"/>
            </p:cNvGraphicFramePr>
            <p:nvPr/>
          </p:nvGraphicFramePr>
          <p:xfrm>
            <a:off x="96" y="0"/>
            <a:ext cx="151" cy="208"/>
          </p:xfrm>
          <a:graphic>
            <a:graphicData uri="http://schemas.openxmlformats.org/presentationml/2006/ole">
              <mc:AlternateContent xmlns:mc="http://schemas.openxmlformats.org/markup-compatibility/2006">
                <mc:Choice xmlns:v="urn:schemas-microsoft-com:vml" Requires="v">
                  <p:oleObj spid="_x0000_s196150" name="" r:id="rId48" imgW="241935" imgH="331470" progId="Equation.3">
                    <p:embed/>
                  </p:oleObj>
                </mc:Choice>
                <mc:Fallback>
                  <p:oleObj name="" r:id="rId48" imgW="241935" imgH="331470" progId="Equation.3">
                    <p:embed/>
                    <p:pic>
                      <p:nvPicPr>
                        <p:cNvPr id="0" name="图片 196149"/>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96" y="0"/>
                          <a:ext cx="151" cy="20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0" name="Group 56"/>
          <p:cNvGrpSpPr/>
          <p:nvPr/>
        </p:nvGrpSpPr>
        <p:grpSpPr bwMode="auto">
          <a:xfrm>
            <a:off x="10408978" y="2780204"/>
            <a:ext cx="322263" cy="360363"/>
            <a:chOff x="0" y="0"/>
            <a:chExt cx="203" cy="227"/>
          </a:xfrm>
        </p:grpSpPr>
        <p:sp>
          <p:nvSpPr>
            <p:cNvPr id="81" name="Arc 57"/>
            <p:cNvSpPr/>
            <p:nvPr/>
          </p:nvSpPr>
          <p:spPr bwMode="auto">
            <a:xfrm>
              <a:off x="0" y="31"/>
              <a:ext cx="41" cy="16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cmpd="sng">
              <a:solidFill>
                <a:schemeClr val="tx1"/>
              </a:solidFill>
              <a:rou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aphicFrame>
          <p:nvGraphicFramePr>
            <p:cNvPr id="82" name="Object 58"/>
            <p:cNvGraphicFramePr>
              <a:graphicFrameLocks noChangeAspect="1"/>
            </p:cNvGraphicFramePr>
            <p:nvPr/>
          </p:nvGraphicFramePr>
          <p:xfrm>
            <a:off x="61" y="0"/>
            <a:ext cx="142" cy="227"/>
          </p:xfrm>
          <a:graphic>
            <a:graphicData uri="http://schemas.openxmlformats.org/presentationml/2006/ole">
              <mc:AlternateContent xmlns:mc="http://schemas.openxmlformats.org/markup-compatibility/2006">
                <mc:Choice xmlns:v="urn:schemas-microsoft-com:vml" Requires="v">
                  <p:oleObj spid="_x0000_s196151" name="" r:id="rId50" imgW="343535" imgH="407670" progId="Equation.3">
                    <p:embed/>
                  </p:oleObj>
                </mc:Choice>
                <mc:Fallback>
                  <p:oleObj name="" r:id="rId50" imgW="343535" imgH="407670" progId="Equation.3">
                    <p:embed/>
                    <p:pic>
                      <p:nvPicPr>
                        <p:cNvPr id="0" name="图片 196150"/>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61" y="0"/>
                          <a:ext cx="142"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3" name="Group 59"/>
          <p:cNvGrpSpPr/>
          <p:nvPr/>
        </p:nvGrpSpPr>
        <p:grpSpPr bwMode="auto">
          <a:xfrm>
            <a:off x="9710465" y="2888134"/>
            <a:ext cx="639763" cy="425450"/>
            <a:chOff x="0" y="0"/>
            <a:chExt cx="403" cy="268"/>
          </a:xfrm>
        </p:grpSpPr>
        <p:sp>
          <p:nvSpPr>
            <p:cNvPr id="84" name="Arc 60"/>
            <p:cNvSpPr/>
            <p:nvPr/>
          </p:nvSpPr>
          <p:spPr bwMode="auto">
            <a:xfrm flipV="1">
              <a:off x="0" y="0"/>
              <a:ext cx="336" cy="1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cmpd="sng">
              <a:solidFill>
                <a:schemeClr val="tx1"/>
              </a:solidFill>
              <a:rou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aphicFrame>
          <p:nvGraphicFramePr>
            <p:cNvPr id="85" name="Object 61"/>
            <p:cNvGraphicFramePr>
              <a:graphicFrameLocks noChangeAspect="1"/>
            </p:cNvGraphicFramePr>
            <p:nvPr/>
          </p:nvGraphicFramePr>
          <p:xfrm>
            <a:off x="220" y="109"/>
            <a:ext cx="183" cy="159"/>
          </p:xfrm>
          <a:graphic>
            <a:graphicData uri="http://schemas.openxmlformats.org/presentationml/2006/ole">
              <mc:AlternateContent xmlns:mc="http://schemas.openxmlformats.org/markup-compatibility/2006">
                <mc:Choice xmlns:v="urn:schemas-microsoft-com:vml" Requires="v">
                  <p:oleObj spid="_x0000_s196152" name="" r:id="rId52" imgW="293370" imgH="254635" progId="Equation.3">
                    <p:embed/>
                  </p:oleObj>
                </mc:Choice>
                <mc:Fallback>
                  <p:oleObj name="" r:id="rId52" imgW="293370" imgH="254635" progId="Equation.3">
                    <p:embed/>
                    <p:pic>
                      <p:nvPicPr>
                        <p:cNvPr id="0" name="图片 196151"/>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220" y="109"/>
                          <a:ext cx="183"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zoom/>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282" name="Object 2"/>
          <p:cNvGraphicFramePr>
            <a:graphicFrameLocks noChangeAspect="1"/>
          </p:cNvGraphicFramePr>
          <p:nvPr/>
        </p:nvGraphicFramePr>
        <p:xfrm>
          <a:off x="719667" y="476250"/>
          <a:ext cx="6248400" cy="939800"/>
        </p:xfrm>
        <a:graphic>
          <a:graphicData uri="http://schemas.openxmlformats.org/presentationml/2006/ole">
            <mc:AlternateContent xmlns:mc="http://schemas.openxmlformats.org/markup-compatibility/2006">
              <mc:Choice xmlns:v="urn:schemas-microsoft-com:vml" Requires="v">
                <p:oleObj spid="_x0000_s196930" name="公式" r:id="rId1" imgW="4686300" imgH="939800" progId="Equation.3">
                  <p:embed/>
                </p:oleObj>
              </mc:Choice>
              <mc:Fallback>
                <p:oleObj name="公式" r:id="rId1" imgW="4686300" imgH="939800" progId="Equation.3">
                  <p:embed/>
                  <p:pic>
                    <p:nvPicPr>
                      <p:cNvPr id="0" name="图片 1969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67" y="476250"/>
                        <a:ext cx="62484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83" name="Object 3"/>
          <p:cNvGraphicFramePr>
            <a:graphicFrameLocks noChangeAspect="1"/>
          </p:cNvGraphicFramePr>
          <p:nvPr/>
        </p:nvGraphicFramePr>
        <p:xfrm>
          <a:off x="719668" y="1587500"/>
          <a:ext cx="6265333" cy="939800"/>
        </p:xfrm>
        <a:graphic>
          <a:graphicData uri="http://schemas.openxmlformats.org/presentationml/2006/ole">
            <mc:AlternateContent xmlns:mc="http://schemas.openxmlformats.org/markup-compatibility/2006">
              <mc:Choice xmlns:v="urn:schemas-microsoft-com:vml" Requires="v">
                <p:oleObj spid="_x0000_s196931" name="公式" r:id="rId3" imgW="4699000" imgH="939800" progId="Equation.3">
                  <p:embed/>
                </p:oleObj>
              </mc:Choice>
              <mc:Fallback>
                <p:oleObj name="公式" r:id="rId3" imgW="4699000" imgH="939800" progId="Equation.3">
                  <p:embed/>
                  <p:pic>
                    <p:nvPicPr>
                      <p:cNvPr id="0" name="图片 1969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668" y="1587500"/>
                        <a:ext cx="6265333"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84" name="Object 4"/>
          <p:cNvGraphicFramePr>
            <a:graphicFrameLocks noChangeAspect="1"/>
          </p:cNvGraphicFramePr>
          <p:nvPr/>
        </p:nvGraphicFramePr>
        <p:xfrm>
          <a:off x="1725084" y="2698750"/>
          <a:ext cx="4453467" cy="939800"/>
        </p:xfrm>
        <a:graphic>
          <a:graphicData uri="http://schemas.openxmlformats.org/presentationml/2006/ole">
            <mc:AlternateContent xmlns:mc="http://schemas.openxmlformats.org/markup-compatibility/2006">
              <mc:Choice xmlns:v="urn:schemas-microsoft-com:vml" Requires="v">
                <p:oleObj spid="_x0000_s196932" name="公式" r:id="rId5" imgW="3340100" imgH="939800" progId="Equation.3">
                  <p:embed/>
                </p:oleObj>
              </mc:Choice>
              <mc:Fallback>
                <p:oleObj name="公式" r:id="rId5" imgW="3340100" imgH="939800" progId="Equation.3">
                  <p:embed/>
                  <p:pic>
                    <p:nvPicPr>
                      <p:cNvPr id="0" name="图片 1969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5084" y="2698750"/>
                        <a:ext cx="4453467"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85" name="Object 5"/>
          <p:cNvGraphicFramePr>
            <a:graphicFrameLocks noChangeAspect="1"/>
          </p:cNvGraphicFramePr>
          <p:nvPr/>
        </p:nvGraphicFramePr>
        <p:xfrm>
          <a:off x="1589617" y="3810000"/>
          <a:ext cx="8466667" cy="431800"/>
        </p:xfrm>
        <a:graphic>
          <a:graphicData uri="http://schemas.openxmlformats.org/presentationml/2006/ole">
            <mc:AlternateContent xmlns:mc="http://schemas.openxmlformats.org/markup-compatibility/2006">
              <mc:Choice xmlns:v="urn:schemas-microsoft-com:vml" Requires="v">
                <p:oleObj spid="_x0000_s196933" name="公式" r:id="rId7" imgW="6350000" imgH="431800" progId="Equation.3">
                  <p:embed/>
                </p:oleObj>
              </mc:Choice>
              <mc:Fallback>
                <p:oleObj name="公式" r:id="rId7" imgW="6350000" imgH="431800" progId="Equation.3">
                  <p:embed/>
                  <p:pic>
                    <p:nvPicPr>
                      <p:cNvPr id="0" name="图片 1969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9617" y="3810000"/>
                        <a:ext cx="846666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86" name="Object 6"/>
          <p:cNvGraphicFramePr>
            <a:graphicFrameLocks noChangeAspect="1"/>
          </p:cNvGraphicFramePr>
          <p:nvPr/>
        </p:nvGraphicFramePr>
        <p:xfrm>
          <a:off x="3024720" y="5516563"/>
          <a:ext cx="5401733" cy="457200"/>
        </p:xfrm>
        <a:graphic>
          <a:graphicData uri="http://schemas.openxmlformats.org/presentationml/2006/ole">
            <mc:AlternateContent xmlns:mc="http://schemas.openxmlformats.org/markup-compatibility/2006">
              <mc:Choice xmlns:v="urn:schemas-microsoft-com:vml" Requires="v">
                <p:oleObj spid="_x0000_s196934" name="公式" r:id="rId9" imgW="4051300" imgH="457200" progId="Equation.3">
                  <p:embed/>
                </p:oleObj>
              </mc:Choice>
              <mc:Fallback>
                <p:oleObj name="公式" r:id="rId9" imgW="4051300" imgH="457200" progId="Equation.3">
                  <p:embed/>
                  <p:pic>
                    <p:nvPicPr>
                      <p:cNvPr id="0" name="图片 1969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24720" y="5516563"/>
                        <a:ext cx="540173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7287" name="Group 7"/>
          <p:cNvGrpSpPr/>
          <p:nvPr/>
        </p:nvGrpSpPr>
        <p:grpSpPr bwMode="auto">
          <a:xfrm>
            <a:off x="8026403" y="1066802"/>
            <a:ext cx="2918884" cy="2422525"/>
            <a:chOff x="3840" y="1392"/>
            <a:chExt cx="1379" cy="1526"/>
          </a:xfrm>
        </p:grpSpPr>
        <p:sp>
          <p:nvSpPr>
            <p:cNvPr id="97288" name="Line 8"/>
            <p:cNvSpPr>
              <a:spLocks noChangeShapeType="1"/>
            </p:cNvSpPr>
            <p:nvPr/>
          </p:nvSpPr>
          <p:spPr bwMode="auto">
            <a:xfrm>
              <a:off x="3923" y="2256"/>
              <a:ext cx="1296" cy="567"/>
            </a:xfrm>
            <a:prstGeom prst="line">
              <a:avLst/>
            </a:prstGeom>
            <a:noFill/>
            <a:ln w="254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89" name="Line 9"/>
            <p:cNvSpPr>
              <a:spLocks noChangeShapeType="1"/>
            </p:cNvSpPr>
            <p:nvPr/>
          </p:nvSpPr>
          <p:spPr bwMode="auto">
            <a:xfrm flipV="1">
              <a:off x="3926" y="1392"/>
              <a:ext cx="0" cy="864"/>
            </a:xfrm>
            <a:prstGeom prst="line">
              <a:avLst/>
            </a:prstGeom>
            <a:noFill/>
            <a:ln w="2857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0" name="Line 10"/>
            <p:cNvSpPr>
              <a:spLocks noChangeShapeType="1"/>
            </p:cNvSpPr>
            <p:nvPr/>
          </p:nvSpPr>
          <p:spPr bwMode="auto">
            <a:xfrm flipV="1">
              <a:off x="3923" y="1632"/>
              <a:ext cx="1104" cy="624"/>
            </a:xfrm>
            <a:prstGeom prst="line">
              <a:avLst/>
            </a:prstGeom>
            <a:noFill/>
            <a:ln w="28575">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1" name="Line 11"/>
            <p:cNvSpPr>
              <a:spLocks noChangeShapeType="1"/>
            </p:cNvSpPr>
            <p:nvPr/>
          </p:nvSpPr>
          <p:spPr bwMode="auto">
            <a:xfrm flipV="1">
              <a:off x="3923" y="1584"/>
              <a:ext cx="672" cy="672"/>
            </a:xfrm>
            <a:prstGeom prst="line">
              <a:avLst/>
            </a:prstGeom>
            <a:noFill/>
            <a:ln w="254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2" name="Line 12"/>
            <p:cNvSpPr>
              <a:spLocks noChangeShapeType="1"/>
            </p:cNvSpPr>
            <p:nvPr/>
          </p:nvSpPr>
          <p:spPr bwMode="auto">
            <a:xfrm flipH="1">
              <a:off x="4625" y="1644"/>
              <a:ext cx="384" cy="912"/>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3" name="Line 13"/>
            <p:cNvSpPr>
              <a:spLocks noChangeShapeType="1"/>
            </p:cNvSpPr>
            <p:nvPr/>
          </p:nvSpPr>
          <p:spPr bwMode="auto">
            <a:xfrm>
              <a:off x="5015" y="1650"/>
              <a:ext cx="0" cy="654"/>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4" name="Line 14"/>
            <p:cNvSpPr>
              <a:spLocks noChangeShapeType="1"/>
            </p:cNvSpPr>
            <p:nvPr/>
          </p:nvSpPr>
          <p:spPr bwMode="auto">
            <a:xfrm flipH="1">
              <a:off x="4625" y="2304"/>
              <a:ext cx="402" cy="264"/>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7295" name="Object 15"/>
            <p:cNvGraphicFramePr>
              <a:graphicFrameLocks noChangeAspect="1"/>
            </p:cNvGraphicFramePr>
            <p:nvPr/>
          </p:nvGraphicFramePr>
          <p:xfrm>
            <a:off x="5051" y="1564"/>
            <a:ext cx="144" cy="104"/>
          </p:xfrm>
          <a:graphic>
            <a:graphicData uri="http://schemas.openxmlformats.org/presentationml/2006/ole">
              <mc:AlternateContent xmlns:mc="http://schemas.openxmlformats.org/markup-compatibility/2006">
                <mc:Choice xmlns:v="urn:schemas-microsoft-com:vml" Requires="v">
                  <p:oleObj spid="_x0000_s196935" name="Equation" r:id="rId11" imgW="405765" imgH="292100" progId="Equation.3">
                    <p:embed/>
                  </p:oleObj>
                </mc:Choice>
                <mc:Fallback>
                  <p:oleObj name="Equation" r:id="rId11" imgW="405765" imgH="292100" progId="Equation.3">
                    <p:embed/>
                    <p:pic>
                      <p:nvPicPr>
                        <p:cNvPr id="0" name="图片 1969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51" y="1564"/>
                          <a:ext cx="144" cy="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96" name="Object 16"/>
            <p:cNvGraphicFramePr>
              <a:graphicFrameLocks noChangeAspect="1"/>
            </p:cNvGraphicFramePr>
            <p:nvPr/>
          </p:nvGraphicFramePr>
          <p:xfrm>
            <a:off x="5123" y="2832"/>
            <a:ext cx="90" cy="86"/>
          </p:xfrm>
          <a:graphic>
            <a:graphicData uri="http://schemas.openxmlformats.org/presentationml/2006/ole">
              <mc:AlternateContent xmlns:mc="http://schemas.openxmlformats.org/markup-compatibility/2006">
                <mc:Choice xmlns:v="urn:schemas-microsoft-com:vml" Requires="v">
                  <p:oleObj spid="_x0000_s196936" name="Equation" r:id="rId13" imgW="254000" imgH="241300" progId="Equation.3">
                    <p:embed/>
                  </p:oleObj>
                </mc:Choice>
                <mc:Fallback>
                  <p:oleObj name="Equation" r:id="rId13" imgW="254000" imgH="241300" progId="Equation.3">
                    <p:embed/>
                    <p:pic>
                      <p:nvPicPr>
                        <p:cNvPr id="0" name="图片 1969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23" y="2832"/>
                          <a:ext cx="90" cy="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97" name="Object 17"/>
            <p:cNvGraphicFramePr>
              <a:graphicFrameLocks noChangeAspect="1"/>
            </p:cNvGraphicFramePr>
            <p:nvPr/>
          </p:nvGraphicFramePr>
          <p:xfrm>
            <a:off x="3995" y="1392"/>
            <a:ext cx="72" cy="91"/>
          </p:xfrm>
          <a:graphic>
            <a:graphicData uri="http://schemas.openxmlformats.org/presentationml/2006/ole">
              <mc:AlternateContent xmlns:mc="http://schemas.openxmlformats.org/markup-compatibility/2006">
                <mc:Choice xmlns:v="urn:schemas-microsoft-com:vml" Requires="v">
                  <p:oleObj spid="_x0000_s196937" name="Equation" r:id="rId15" imgW="203200" imgH="254000" progId="Equation.3">
                    <p:embed/>
                  </p:oleObj>
                </mc:Choice>
                <mc:Fallback>
                  <p:oleObj name="Equation" r:id="rId15" imgW="203200" imgH="254000" progId="Equation.3">
                    <p:embed/>
                    <p:pic>
                      <p:nvPicPr>
                        <p:cNvPr id="0" name="图片 1969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95" y="1392"/>
                          <a:ext cx="72" cy="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98" name="Object 18"/>
            <p:cNvGraphicFramePr>
              <a:graphicFrameLocks noChangeAspect="1"/>
            </p:cNvGraphicFramePr>
            <p:nvPr/>
          </p:nvGraphicFramePr>
          <p:xfrm>
            <a:off x="4622" y="1566"/>
            <a:ext cx="90" cy="114"/>
          </p:xfrm>
          <a:graphic>
            <a:graphicData uri="http://schemas.openxmlformats.org/presentationml/2006/ole">
              <mc:AlternateContent xmlns:mc="http://schemas.openxmlformats.org/markup-compatibility/2006">
                <mc:Choice xmlns:v="urn:schemas-microsoft-com:vml" Requires="v">
                  <p:oleObj spid="_x0000_s196938" name="Equation" r:id="rId17" imgW="254000" imgH="317500" progId="Equation.3">
                    <p:embed/>
                  </p:oleObj>
                </mc:Choice>
                <mc:Fallback>
                  <p:oleObj name="Equation" r:id="rId17" imgW="254000" imgH="317500" progId="Equation.3">
                    <p:embed/>
                    <p:pic>
                      <p:nvPicPr>
                        <p:cNvPr id="0" name="图片 19693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22" y="1566"/>
                          <a:ext cx="90" cy="1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99" name="Object 19"/>
            <p:cNvGraphicFramePr>
              <a:graphicFrameLocks noChangeAspect="1"/>
            </p:cNvGraphicFramePr>
            <p:nvPr/>
          </p:nvGraphicFramePr>
          <p:xfrm>
            <a:off x="5046" y="2256"/>
            <a:ext cx="131" cy="104"/>
          </p:xfrm>
          <a:graphic>
            <a:graphicData uri="http://schemas.openxmlformats.org/presentationml/2006/ole">
              <mc:AlternateContent xmlns:mc="http://schemas.openxmlformats.org/markup-compatibility/2006">
                <mc:Choice xmlns:v="urn:schemas-microsoft-com:vml" Requires="v">
                  <p:oleObj spid="_x0000_s196939" name="Equation" r:id="rId19" imgW="368300" imgH="292100" progId="Equation.3">
                    <p:embed/>
                  </p:oleObj>
                </mc:Choice>
                <mc:Fallback>
                  <p:oleObj name="Equation" r:id="rId19" imgW="368300" imgH="292100" progId="Equation.3">
                    <p:embed/>
                    <p:pic>
                      <p:nvPicPr>
                        <p:cNvPr id="0" name="图片 19693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46" y="2256"/>
                          <a:ext cx="131" cy="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300" name="Arc 20"/>
            <p:cNvSpPr/>
            <p:nvPr/>
          </p:nvSpPr>
          <p:spPr bwMode="auto">
            <a:xfrm rot="2729951">
              <a:off x="4065" y="2156"/>
              <a:ext cx="144" cy="151"/>
            </a:xfrm>
            <a:custGeom>
              <a:avLst/>
              <a:gdLst>
                <a:gd name="G0" fmla="+- 0 0 0"/>
                <a:gd name="G1" fmla="+- 21600 0 0"/>
                <a:gd name="G2" fmla="+- 21600 0 0"/>
                <a:gd name="T0" fmla="*/ 0 w 21600"/>
                <a:gd name="T1" fmla="*/ 0 h 23076"/>
                <a:gd name="T2" fmla="*/ 21550 w 21600"/>
                <a:gd name="T3" fmla="*/ 23076 h 23076"/>
                <a:gd name="T4" fmla="*/ 0 w 21600"/>
                <a:gd name="T5" fmla="*/ 21600 h 23076"/>
              </a:gdLst>
              <a:ahLst/>
              <a:cxnLst>
                <a:cxn ang="0">
                  <a:pos x="T0" y="T1"/>
                </a:cxn>
                <a:cxn ang="0">
                  <a:pos x="T2" y="T3"/>
                </a:cxn>
                <a:cxn ang="0">
                  <a:pos x="T4" y="T5"/>
                </a:cxn>
              </a:cxnLst>
              <a:rect l="0" t="0" r="r" b="b"/>
              <a:pathLst>
                <a:path w="21600" h="23076" fill="none" extrusionOk="0">
                  <a:moveTo>
                    <a:pt x="-1" y="0"/>
                  </a:moveTo>
                  <a:cubicBezTo>
                    <a:pt x="11929" y="0"/>
                    <a:pt x="21600" y="9670"/>
                    <a:pt x="21600" y="21600"/>
                  </a:cubicBezTo>
                  <a:cubicBezTo>
                    <a:pt x="21600" y="22092"/>
                    <a:pt x="21583" y="22584"/>
                    <a:pt x="21549" y="23075"/>
                  </a:cubicBezTo>
                </a:path>
                <a:path w="21600" h="23076" stroke="0" extrusionOk="0">
                  <a:moveTo>
                    <a:pt x="-1" y="0"/>
                  </a:moveTo>
                  <a:cubicBezTo>
                    <a:pt x="11929" y="0"/>
                    <a:pt x="21600" y="9670"/>
                    <a:pt x="21600" y="21600"/>
                  </a:cubicBezTo>
                  <a:cubicBezTo>
                    <a:pt x="21600" y="22092"/>
                    <a:pt x="21583" y="22584"/>
                    <a:pt x="21549" y="23075"/>
                  </a:cubicBezTo>
                  <a:lnTo>
                    <a:pt x="0" y="21600"/>
                  </a:lnTo>
                  <a:close/>
                </a:path>
              </a:pathLst>
            </a:cu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01" name="Arc 21"/>
            <p:cNvSpPr/>
            <p:nvPr/>
          </p:nvSpPr>
          <p:spPr bwMode="auto">
            <a:xfrm>
              <a:off x="4163" y="2017"/>
              <a:ext cx="48" cy="67"/>
            </a:xfrm>
            <a:custGeom>
              <a:avLst/>
              <a:gdLst>
                <a:gd name="G0" fmla="+- 0 0 0"/>
                <a:gd name="G1" fmla="+- 21600 0 0"/>
                <a:gd name="G2" fmla="+- 21600 0 0"/>
                <a:gd name="T0" fmla="*/ 0 w 21600"/>
                <a:gd name="T1" fmla="*/ 0 h 30373"/>
                <a:gd name="T2" fmla="*/ 19738 w 21600"/>
                <a:gd name="T3" fmla="*/ 30373 h 30373"/>
                <a:gd name="T4" fmla="*/ 0 w 21600"/>
                <a:gd name="T5" fmla="*/ 21600 h 30373"/>
              </a:gdLst>
              <a:ahLst/>
              <a:cxnLst>
                <a:cxn ang="0">
                  <a:pos x="T0" y="T1"/>
                </a:cxn>
                <a:cxn ang="0">
                  <a:pos x="T2" y="T3"/>
                </a:cxn>
                <a:cxn ang="0">
                  <a:pos x="T4" y="T5"/>
                </a:cxn>
              </a:cxnLst>
              <a:rect l="0" t="0" r="r" b="b"/>
              <a:pathLst>
                <a:path w="21600" h="30373" fill="none" extrusionOk="0">
                  <a:moveTo>
                    <a:pt x="-1" y="0"/>
                  </a:moveTo>
                  <a:cubicBezTo>
                    <a:pt x="11929" y="0"/>
                    <a:pt x="21600" y="9670"/>
                    <a:pt x="21600" y="21600"/>
                  </a:cubicBezTo>
                  <a:cubicBezTo>
                    <a:pt x="21600" y="24622"/>
                    <a:pt x="20965" y="27611"/>
                    <a:pt x="19738" y="30373"/>
                  </a:cubicBezTo>
                </a:path>
                <a:path w="21600" h="30373" stroke="0" extrusionOk="0">
                  <a:moveTo>
                    <a:pt x="-1" y="0"/>
                  </a:moveTo>
                  <a:cubicBezTo>
                    <a:pt x="11929" y="0"/>
                    <a:pt x="21600" y="9670"/>
                    <a:pt x="21600" y="21600"/>
                  </a:cubicBezTo>
                  <a:cubicBezTo>
                    <a:pt x="21600" y="24622"/>
                    <a:pt x="20965" y="27611"/>
                    <a:pt x="19738" y="30373"/>
                  </a:cubicBezTo>
                  <a:lnTo>
                    <a:pt x="0" y="21600"/>
                  </a:lnTo>
                  <a:close/>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7302" name="Object 22"/>
            <p:cNvGraphicFramePr>
              <a:graphicFrameLocks noChangeAspect="1"/>
            </p:cNvGraphicFramePr>
            <p:nvPr/>
          </p:nvGraphicFramePr>
          <p:xfrm>
            <a:off x="4211" y="2208"/>
            <a:ext cx="100" cy="86"/>
          </p:xfrm>
          <a:graphic>
            <a:graphicData uri="http://schemas.openxmlformats.org/presentationml/2006/ole">
              <mc:AlternateContent xmlns:mc="http://schemas.openxmlformats.org/markup-compatibility/2006">
                <mc:Choice xmlns:v="urn:schemas-microsoft-com:vml" Requires="v">
                  <p:oleObj spid="_x0000_s196940" name="Equation" r:id="rId21" imgW="279400" imgH="241300" progId="Equation.3">
                    <p:embed/>
                  </p:oleObj>
                </mc:Choice>
                <mc:Fallback>
                  <p:oleObj name="Equation" r:id="rId21" imgW="279400" imgH="241300" progId="Equation.3">
                    <p:embed/>
                    <p:pic>
                      <p:nvPicPr>
                        <p:cNvPr id="0" name="图片 19693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11" y="2208"/>
                          <a:ext cx="100" cy="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303" name="Object 23"/>
            <p:cNvGraphicFramePr>
              <a:graphicFrameLocks noChangeAspect="1"/>
            </p:cNvGraphicFramePr>
            <p:nvPr/>
          </p:nvGraphicFramePr>
          <p:xfrm>
            <a:off x="4287" y="1866"/>
            <a:ext cx="104" cy="135"/>
          </p:xfrm>
          <a:graphic>
            <a:graphicData uri="http://schemas.openxmlformats.org/presentationml/2006/ole">
              <mc:AlternateContent xmlns:mc="http://schemas.openxmlformats.org/markup-compatibility/2006">
                <mc:Choice xmlns:v="urn:schemas-microsoft-com:vml" Requires="v">
                  <p:oleObj spid="_x0000_s196941" name="Equation" r:id="rId23" imgW="292100" imgH="381000" progId="Equation.3">
                    <p:embed/>
                  </p:oleObj>
                </mc:Choice>
                <mc:Fallback>
                  <p:oleObj name="Equation" r:id="rId23" imgW="292100" imgH="381000" progId="Equation.3">
                    <p:embed/>
                    <p:pic>
                      <p:nvPicPr>
                        <p:cNvPr id="0" name="图片 19694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87" y="1866"/>
                          <a:ext cx="104"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304" name="Arc 24"/>
            <p:cNvSpPr/>
            <p:nvPr/>
          </p:nvSpPr>
          <p:spPr bwMode="auto">
            <a:xfrm rot="-1242167">
              <a:off x="3947" y="2027"/>
              <a:ext cx="144" cy="151"/>
            </a:xfrm>
            <a:custGeom>
              <a:avLst/>
              <a:gdLst>
                <a:gd name="G0" fmla="+- 0 0 0"/>
                <a:gd name="G1" fmla="+- 21600 0 0"/>
                <a:gd name="G2" fmla="+- 21600 0 0"/>
                <a:gd name="T0" fmla="*/ 0 w 21600"/>
                <a:gd name="T1" fmla="*/ 0 h 23076"/>
                <a:gd name="T2" fmla="*/ 21550 w 21600"/>
                <a:gd name="T3" fmla="*/ 23076 h 23076"/>
                <a:gd name="T4" fmla="*/ 0 w 21600"/>
                <a:gd name="T5" fmla="*/ 21600 h 23076"/>
              </a:gdLst>
              <a:ahLst/>
              <a:cxnLst>
                <a:cxn ang="0">
                  <a:pos x="T0" y="T1"/>
                </a:cxn>
                <a:cxn ang="0">
                  <a:pos x="T2" y="T3"/>
                </a:cxn>
                <a:cxn ang="0">
                  <a:pos x="T4" y="T5"/>
                </a:cxn>
              </a:cxnLst>
              <a:rect l="0" t="0" r="r" b="b"/>
              <a:pathLst>
                <a:path w="21600" h="23076" fill="none" extrusionOk="0">
                  <a:moveTo>
                    <a:pt x="-1" y="0"/>
                  </a:moveTo>
                  <a:cubicBezTo>
                    <a:pt x="11929" y="0"/>
                    <a:pt x="21600" y="9670"/>
                    <a:pt x="21600" y="21600"/>
                  </a:cubicBezTo>
                  <a:cubicBezTo>
                    <a:pt x="21600" y="22092"/>
                    <a:pt x="21583" y="22584"/>
                    <a:pt x="21549" y="23075"/>
                  </a:cubicBezTo>
                </a:path>
                <a:path w="21600" h="23076" stroke="0" extrusionOk="0">
                  <a:moveTo>
                    <a:pt x="-1" y="0"/>
                  </a:moveTo>
                  <a:cubicBezTo>
                    <a:pt x="11929" y="0"/>
                    <a:pt x="21600" y="9670"/>
                    <a:pt x="21600" y="21600"/>
                  </a:cubicBezTo>
                  <a:cubicBezTo>
                    <a:pt x="21600" y="22092"/>
                    <a:pt x="21583" y="22584"/>
                    <a:pt x="21549" y="23075"/>
                  </a:cubicBezTo>
                  <a:lnTo>
                    <a:pt x="0" y="21600"/>
                  </a:lnTo>
                  <a:close/>
                </a:path>
              </a:pathLst>
            </a:cu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7305" name="Object 25"/>
            <p:cNvGraphicFramePr>
              <a:graphicFrameLocks noChangeAspect="1"/>
            </p:cNvGraphicFramePr>
            <p:nvPr/>
          </p:nvGraphicFramePr>
          <p:xfrm>
            <a:off x="3998" y="1927"/>
            <a:ext cx="85" cy="108"/>
          </p:xfrm>
          <a:graphic>
            <a:graphicData uri="http://schemas.openxmlformats.org/presentationml/2006/ole">
              <mc:AlternateContent xmlns:mc="http://schemas.openxmlformats.org/markup-compatibility/2006">
                <mc:Choice xmlns:v="urn:schemas-microsoft-com:vml" Requires="v">
                  <p:oleObj spid="_x0000_s196942" name="Equation" r:id="rId25" imgW="241300" imgH="304800" progId="Equation.3">
                    <p:embed/>
                  </p:oleObj>
                </mc:Choice>
                <mc:Fallback>
                  <p:oleObj name="Equation" r:id="rId25" imgW="241300" imgH="304800" progId="Equation.3">
                    <p:embed/>
                    <p:pic>
                      <p:nvPicPr>
                        <p:cNvPr id="0" name="图片 19694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98" y="1927"/>
                          <a:ext cx="85" cy="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306" name="Object 26"/>
            <p:cNvGraphicFramePr>
              <a:graphicFrameLocks noChangeAspect="1"/>
            </p:cNvGraphicFramePr>
            <p:nvPr/>
          </p:nvGraphicFramePr>
          <p:xfrm>
            <a:off x="3840" y="2300"/>
            <a:ext cx="104" cy="113"/>
          </p:xfrm>
          <a:graphic>
            <a:graphicData uri="http://schemas.openxmlformats.org/presentationml/2006/ole">
              <mc:AlternateContent xmlns:mc="http://schemas.openxmlformats.org/markup-compatibility/2006">
                <mc:Choice xmlns:v="urn:schemas-microsoft-com:vml" Requires="v">
                  <p:oleObj spid="_x0000_s196943" name="Equation" r:id="rId27" imgW="292100" imgH="317500" progId="Equation.3">
                    <p:embed/>
                  </p:oleObj>
                </mc:Choice>
                <mc:Fallback>
                  <p:oleObj name="Equation" r:id="rId27" imgW="292100" imgH="317500" progId="Equation.3">
                    <p:embed/>
                    <p:pic>
                      <p:nvPicPr>
                        <p:cNvPr id="0" name="图片 19694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40" y="2300"/>
                          <a:ext cx="104" cy="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307" name="Object 27"/>
            <p:cNvGraphicFramePr>
              <a:graphicFrameLocks noChangeAspect="1"/>
            </p:cNvGraphicFramePr>
            <p:nvPr/>
          </p:nvGraphicFramePr>
          <p:xfrm>
            <a:off x="4552" y="2592"/>
            <a:ext cx="104" cy="104"/>
          </p:xfrm>
          <a:graphic>
            <a:graphicData uri="http://schemas.openxmlformats.org/presentationml/2006/ole">
              <mc:AlternateContent xmlns:mc="http://schemas.openxmlformats.org/markup-compatibility/2006">
                <mc:Choice xmlns:v="urn:schemas-microsoft-com:vml" Requires="v">
                  <p:oleObj spid="_x0000_s196944" name="Equation" r:id="rId29" imgW="292100" imgH="292100" progId="Equation.3">
                    <p:embed/>
                  </p:oleObj>
                </mc:Choice>
                <mc:Fallback>
                  <p:oleObj name="Equation" r:id="rId29" imgW="292100" imgH="292100" progId="Equation.3">
                    <p:embed/>
                    <p:pic>
                      <p:nvPicPr>
                        <p:cNvPr id="0" name="图片 19694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52" y="2592"/>
                          <a:ext cx="104" cy="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7309" name="Object 29"/>
          <p:cNvGraphicFramePr>
            <a:graphicFrameLocks noChangeAspect="1"/>
          </p:cNvGraphicFramePr>
          <p:nvPr/>
        </p:nvGraphicFramePr>
        <p:xfrm>
          <a:off x="624417" y="4365625"/>
          <a:ext cx="10157883" cy="935038"/>
        </p:xfrm>
        <a:graphic>
          <a:graphicData uri="http://schemas.openxmlformats.org/presentationml/2006/ole">
            <mc:AlternateContent xmlns:mc="http://schemas.openxmlformats.org/markup-compatibility/2006">
              <mc:Choice xmlns:v="urn:schemas-microsoft-com:vml" Requires="v">
                <p:oleObj spid="_x0000_s196945" name="公式" r:id="rId31" imgW="11163300" imgH="1371600" progId="Equation.3">
                  <p:embed/>
                </p:oleObj>
              </mc:Choice>
              <mc:Fallback>
                <p:oleObj name="公式" r:id="rId31" imgW="11163300" imgH="1371600" progId="Equation.3">
                  <p:embed/>
                  <p:pic>
                    <p:nvPicPr>
                      <p:cNvPr id="0" name="图片 19694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24417" y="4365625"/>
                        <a:ext cx="10157883" cy="935038"/>
                      </a:xfrm>
                      <a:prstGeom prst="rect">
                        <a:avLst/>
                      </a:prstGeom>
                      <a:noFill/>
                      <a:ln>
                        <a:noFill/>
                      </a:ln>
                      <a:effectLst/>
                      <a:extLst>
                        <a:ext uri="{909E8E84-426E-40DD-AFC4-6F175D3DCCD1}">
                          <a14:hiddenFill xmlns:a14="http://schemas.microsoft.com/office/drawing/2010/main">
                            <a:solidFill>
                              <a:srgbClr val="B1FFF0"/>
                            </a:solidFill>
                          </a14:hiddenFill>
                        </a:ext>
                        <a:ext uri="{91240B29-F687-4F45-9708-019B960494DF}">
                          <a14:hiddenLine xmlns:a14="http://schemas.microsoft.com/office/drawing/2010/main" w="9525">
                            <a:solidFill>
                              <a:srgbClr val="930FD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zoom/>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306" name="Object 2"/>
          <p:cNvGraphicFramePr>
            <a:graphicFrameLocks noChangeAspect="1"/>
          </p:cNvGraphicFramePr>
          <p:nvPr/>
        </p:nvGraphicFramePr>
        <p:xfrm>
          <a:off x="1761068" y="2157413"/>
          <a:ext cx="5757333" cy="469900"/>
        </p:xfrm>
        <a:graphic>
          <a:graphicData uri="http://schemas.openxmlformats.org/presentationml/2006/ole">
            <mc:AlternateContent xmlns:mc="http://schemas.openxmlformats.org/markup-compatibility/2006">
              <mc:Choice xmlns:v="urn:schemas-microsoft-com:vml" Requires="v">
                <p:oleObj spid="_x0000_s197794" name="Equation" r:id="rId1" imgW="4318000" imgH="469900" progId="Equation.3">
                  <p:embed/>
                </p:oleObj>
              </mc:Choice>
              <mc:Fallback>
                <p:oleObj name="Equation" r:id="rId1" imgW="4318000" imgH="469900" progId="Equation.3">
                  <p:embed/>
                  <p:pic>
                    <p:nvPicPr>
                      <p:cNvPr id="0" name="图片 1977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1068" y="2157413"/>
                        <a:ext cx="575733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307" name="Object 3"/>
          <p:cNvGraphicFramePr>
            <a:graphicFrameLocks noChangeAspect="1"/>
          </p:cNvGraphicFramePr>
          <p:nvPr/>
        </p:nvGraphicFramePr>
        <p:xfrm>
          <a:off x="2438400" y="3009900"/>
          <a:ext cx="6858000" cy="571500"/>
        </p:xfrm>
        <a:graphic>
          <a:graphicData uri="http://schemas.openxmlformats.org/presentationml/2006/ole">
            <mc:AlternateContent xmlns:mc="http://schemas.openxmlformats.org/markup-compatibility/2006">
              <mc:Choice xmlns:v="urn:schemas-microsoft-com:vml" Requires="v">
                <p:oleObj spid="_x0000_s197795" name="公式" r:id="rId3" imgW="5143500" imgH="571500" progId="Equation.3">
                  <p:embed/>
                </p:oleObj>
              </mc:Choice>
              <mc:Fallback>
                <p:oleObj name="公式" r:id="rId3" imgW="5143500" imgH="571500" progId="Equation.3">
                  <p:embed/>
                  <p:pic>
                    <p:nvPicPr>
                      <p:cNvPr id="0" name="图片 1977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3009900"/>
                        <a:ext cx="68580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308" name="Object 4"/>
          <p:cNvGraphicFramePr>
            <a:graphicFrameLocks noChangeAspect="1"/>
          </p:cNvGraphicFramePr>
          <p:nvPr/>
        </p:nvGraphicFramePr>
        <p:xfrm>
          <a:off x="1524000" y="3822700"/>
          <a:ext cx="2438400" cy="825500"/>
        </p:xfrm>
        <a:graphic>
          <a:graphicData uri="http://schemas.openxmlformats.org/presentationml/2006/ole">
            <mc:AlternateContent xmlns:mc="http://schemas.openxmlformats.org/markup-compatibility/2006">
              <mc:Choice xmlns:v="urn:schemas-microsoft-com:vml" Requires="v">
                <p:oleObj spid="_x0000_s197796" name="Equation" r:id="rId5" imgW="1828800" imgH="825500" progId="Equation.3">
                  <p:embed/>
                </p:oleObj>
              </mc:Choice>
              <mc:Fallback>
                <p:oleObj name="Equation" r:id="rId5" imgW="1828800" imgH="825500" progId="Equation.3">
                  <p:embed/>
                  <p:pic>
                    <p:nvPicPr>
                      <p:cNvPr id="0" name="图片 1977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3822700"/>
                        <a:ext cx="24384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309" name="Object 5"/>
          <p:cNvGraphicFramePr>
            <a:graphicFrameLocks noChangeAspect="1"/>
          </p:cNvGraphicFramePr>
          <p:nvPr/>
        </p:nvGraphicFramePr>
        <p:xfrm>
          <a:off x="1390650" y="5013325"/>
          <a:ext cx="6079067" cy="863600"/>
        </p:xfrm>
        <a:graphic>
          <a:graphicData uri="http://schemas.openxmlformats.org/presentationml/2006/ole">
            <mc:AlternateContent xmlns:mc="http://schemas.openxmlformats.org/markup-compatibility/2006">
              <mc:Choice xmlns:v="urn:schemas-microsoft-com:vml" Requires="v">
                <p:oleObj spid="_x0000_s197797" name="公式" r:id="rId7" imgW="4559300" imgH="863600" progId="Equation.3">
                  <p:embed/>
                </p:oleObj>
              </mc:Choice>
              <mc:Fallback>
                <p:oleObj name="公式" r:id="rId7" imgW="4559300" imgH="863600" progId="Equation.3">
                  <p:embed/>
                  <p:pic>
                    <p:nvPicPr>
                      <p:cNvPr id="0" name="图片 19779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0650" y="5013325"/>
                        <a:ext cx="6079067"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310" name="Object 6"/>
          <p:cNvGraphicFramePr>
            <a:graphicFrameLocks noChangeAspect="1"/>
          </p:cNvGraphicFramePr>
          <p:nvPr/>
        </p:nvGraphicFramePr>
        <p:xfrm>
          <a:off x="1007533" y="692150"/>
          <a:ext cx="10397067" cy="1079500"/>
        </p:xfrm>
        <a:graphic>
          <a:graphicData uri="http://schemas.openxmlformats.org/presentationml/2006/ole">
            <mc:AlternateContent xmlns:mc="http://schemas.openxmlformats.org/markup-compatibility/2006">
              <mc:Choice xmlns:v="urn:schemas-microsoft-com:vml" Requires="v">
                <p:oleObj spid="_x0000_s197798" name="公式" r:id="rId9" imgW="7797800" imgH="1079500" progId="Equation.3">
                  <p:embed/>
                </p:oleObj>
              </mc:Choice>
              <mc:Fallback>
                <p:oleObj name="公式" r:id="rId9" imgW="7797800" imgH="1079500" progId="Equation.3">
                  <p:embed/>
                  <p:pic>
                    <p:nvPicPr>
                      <p:cNvPr id="0" name="图片 19779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7533" y="692150"/>
                        <a:ext cx="10397067"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311" name="Text Box 7"/>
          <p:cNvSpPr txBox="1">
            <a:spLocks noChangeArrowheads="1"/>
          </p:cNvSpPr>
          <p:nvPr/>
        </p:nvSpPr>
        <p:spPr bwMode="auto">
          <a:xfrm>
            <a:off x="711200" y="638176"/>
            <a:ext cx="223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dirty="0" smtClean="0">
                <a:latin typeface="楷体" panose="02010609060101010101" pitchFamily="49" charset="-122"/>
                <a:ea typeface="楷体" panose="02010609060101010101" pitchFamily="49" charset="-122"/>
              </a:rPr>
              <a:t>例</a:t>
            </a:r>
            <a:r>
              <a:rPr kumimoji="1" lang="en-US" altLang="zh-CN" sz="2800" b="1" dirty="0" smtClean="0">
                <a:latin typeface="楷体" panose="02010609060101010101" pitchFamily="49" charset="-122"/>
                <a:ea typeface="楷体" panose="02010609060101010101" pitchFamily="49" charset="-122"/>
              </a:rPr>
              <a:t>1</a:t>
            </a:r>
            <a:endParaRPr kumimoji="1" lang="en-US" altLang="zh-CN" sz="2800" b="1" dirty="0">
              <a:latin typeface="楷体" panose="02010609060101010101" pitchFamily="49" charset="-122"/>
              <a:ea typeface="楷体" panose="02010609060101010101" pitchFamily="49" charset="-122"/>
            </a:endParaRPr>
          </a:p>
        </p:txBody>
      </p:sp>
      <p:sp>
        <p:nvSpPr>
          <p:cNvPr id="98312" name="Text Box 8"/>
          <p:cNvSpPr txBox="1">
            <a:spLocks noChangeArrowheads="1"/>
          </p:cNvSpPr>
          <p:nvPr/>
        </p:nvSpPr>
        <p:spPr bwMode="auto">
          <a:xfrm>
            <a:off x="711200" y="2057403"/>
            <a:ext cx="1422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latin typeface="Times New Roman" panose="02020603050405020304" pitchFamily="18" charset="0"/>
                <a:ea typeface="楷体" panose="02010609060101010101" pitchFamily="49" charset="-122"/>
              </a:rPr>
              <a:t>解：</a:t>
            </a:r>
            <a:endParaRPr kumimoji="1" lang="zh-CN" altLang="en-US" sz="2800" b="1">
              <a:latin typeface="Times New Roman" panose="02020603050405020304" pitchFamily="18" charset="0"/>
              <a:ea typeface="楷体" panose="02010609060101010101" pitchFamily="49" charset="-122"/>
            </a:endParaRPr>
          </a:p>
        </p:txBody>
      </p:sp>
      <p:graphicFrame>
        <p:nvGraphicFramePr>
          <p:cNvPr id="98313" name="Object 9"/>
          <p:cNvGraphicFramePr>
            <a:graphicFrameLocks noChangeAspect="1"/>
          </p:cNvGraphicFramePr>
          <p:nvPr/>
        </p:nvGraphicFramePr>
        <p:xfrm>
          <a:off x="4334933" y="3898900"/>
          <a:ext cx="2269067" cy="825500"/>
        </p:xfrm>
        <a:graphic>
          <a:graphicData uri="http://schemas.openxmlformats.org/presentationml/2006/ole">
            <mc:AlternateContent xmlns:mc="http://schemas.openxmlformats.org/markup-compatibility/2006">
              <mc:Choice xmlns:v="urn:schemas-microsoft-com:vml" Requires="v">
                <p:oleObj spid="_x0000_s197799" name="Equation" r:id="rId11" imgW="1701800" imgH="825500" progId="Equation.3">
                  <p:embed/>
                </p:oleObj>
              </mc:Choice>
              <mc:Fallback>
                <p:oleObj name="Equation" r:id="rId11" imgW="1701800" imgH="825500" progId="Equation.3">
                  <p:embed/>
                  <p:pic>
                    <p:nvPicPr>
                      <p:cNvPr id="0" name="图片 19779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34933" y="3898900"/>
                        <a:ext cx="2269067"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314" name="Object 10"/>
          <p:cNvGraphicFramePr>
            <a:graphicFrameLocks noChangeAspect="1"/>
          </p:cNvGraphicFramePr>
          <p:nvPr/>
        </p:nvGraphicFramePr>
        <p:xfrm>
          <a:off x="7112000" y="3886200"/>
          <a:ext cx="2861733" cy="850900"/>
        </p:xfrm>
        <a:graphic>
          <a:graphicData uri="http://schemas.openxmlformats.org/presentationml/2006/ole">
            <mc:AlternateContent xmlns:mc="http://schemas.openxmlformats.org/markup-compatibility/2006">
              <mc:Choice xmlns:v="urn:schemas-microsoft-com:vml" Requires="v">
                <p:oleObj spid="_x0000_s197800" name="Equation" r:id="rId13" imgW="2146300" imgH="850900" progId="Equation.3">
                  <p:embed/>
                </p:oleObj>
              </mc:Choice>
              <mc:Fallback>
                <p:oleObj name="Equation" r:id="rId13" imgW="2146300" imgH="850900" progId="Equation.3">
                  <p:embed/>
                  <p:pic>
                    <p:nvPicPr>
                      <p:cNvPr id="0" name="图片 19779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12000" y="3886200"/>
                        <a:ext cx="2861733"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315" name="Object 11"/>
          <p:cNvGraphicFramePr>
            <a:graphicFrameLocks noChangeAspect="1"/>
          </p:cNvGraphicFramePr>
          <p:nvPr/>
        </p:nvGraphicFramePr>
        <p:xfrm>
          <a:off x="7450668" y="2209800"/>
          <a:ext cx="2709333" cy="457200"/>
        </p:xfrm>
        <a:graphic>
          <a:graphicData uri="http://schemas.openxmlformats.org/presentationml/2006/ole">
            <mc:AlternateContent xmlns:mc="http://schemas.openxmlformats.org/markup-compatibility/2006">
              <mc:Choice xmlns:v="urn:schemas-microsoft-com:vml" Requires="v">
                <p:oleObj spid="_x0000_s197801" name="Equation" r:id="rId15" imgW="2032000" imgH="457200" progId="Equation.3">
                  <p:embed/>
                </p:oleObj>
              </mc:Choice>
              <mc:Fallback>
                <p:oleObj name="Equation" r:id="rId15" imgW="2032000" imgH="457200" progId="Equation.3">
                  <p:embed/>
                  <p:pic>
                    <p:nvPicPr>
                      <p:cNvPr id="0" name="图片 19780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50668" y="2209800"/>
                        <a:ext cx="270933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zoom/>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2450" name="Line 2"/>
          <p:cNvSpPr>
            <a:spLocks noChangeShapeType="1"/>
          </p:cNvSpPr>
          <p:nvPr/>
        </p:nvSpPr>
        <p:spPr bwMode="auto">
          <a:xfrm flipV="1">
            <a:off x="9550403" y="685804"/>
            <a:ext cx="1674284" cy="2138363"/>
          </a:xfrm>
          <a:prstGeom prst="line">
            <a:avLst/>
          </a:prstGeom>
          <a:noFill/>
          <a:ln w="19050">
            <a:solidFill>
              <a:schemeClr val="tx1"/>
            </a:solidFill>
            <a:round/>
            <a:tailEnd type="stealth" w="med" len="med"/>
          </a:ln>
          <a:extLst>
            <a:ext uri="{909E8E84-426E-40DD-AFC4-6F175D3DCCD1}">
              <a14:hiddenFill xmlns:a14="http://schemas.microsoft.com/office/drawing/2010/main">
                <a:noFill/>
              </a14:hiddenFill>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aphicFrame>
        <p:nvGraphicFramePr>
          <p:cNvPr id="232451" name="Object 3"/>
          <p:cNvGraphicFramePr>
            <a:graphicFrameLocks noChangeAspect="1"/>
          </p:cNvGraphicFramePr>
          <p:nvPr/>
        </p:nvGraphicFramePr>
        <p:xfrm>
          <a:off x="11277600" y="762000"/>
          <a:ext cx="203200" cy="330200"/>
        </p:xfrm>
        <a:graphic>
          <a:graphicData uri="http://schemas.openxmlformats.org/presentationml/2006/ole">
            <mc:AlternateContent xmlns:mc="http://schemas.openxmlformats.org/markup-compatibility/2006">
              <mc:Choice xmlns:v="urn:schemas-microsoft-com:vml" Requires="v">
                <p:oleObj spid="_x0000_s137777" name="Equation" r:id="rId1" imgW="203200" imgH="444500" progId="Equation.3">
                  <p:embed/>
                </p:oleObj>
              </mc:Choice>
              <mc:Fallback>
                <p:oleObj name="Equation" r:id="rId1" imgW="203200" imgH="444500" progId="Equation.3">
                  <p:embed/>
                  <p:pic>
                    <p:nvPicPr>
                      <p:cNvPr id="0" name="图片 137216"/>
                      <p:cNvPicPr>
                        <a:picLocks noChangeAspect="1"/>
                      </p:cNvPicPr>
                      <p:nvPr/>
                    </p:nvPicPr>
                    <p:blipFill>
                      <a:blip r:embed="rId2"/>
                      <a:stretch>
                        <a:fillRect/>
                      </a:stretch>
                    </p:blipFill>
                    <p:spPr>
                      <a:xfrm>
                        <a:off x="11277600" y="762000"/>
                        <a:ext cx="203200" cy="330200"/>
                      </a:xfrm>
                      <a:prstGeom prst="rect">
                        <a:avLst/>
                      </a:prstGeom>
                      <a:noFill/>
                      <a:ln w="9525">
                        <a:noFill/>
                      </a:ln>
                    </p:spPr>
                  </p:pic>
                </p:oleObj>
              </mc:Fallback>
            </mc:AlternateContent>
          </a:graphicData>
        </a:graphic>
      </p:graphicFrame>
      <p:grpSp>
        <p:nvGrpSpPr>
          <p:cNvPr id="232452" name="Group 4"/>
          <p:cNvGrpSpPr/>
          <p:nvPr/>
        </p:nvGrpSpPr>
        <p:grpSpPr bwMode="auto">
          <a:xfrm>
            <a:off x="9956800" y="2146300"/>
            <a:ext cx="1930400" cy="406400"/>
            <a:chOff x="4704" y="1352"/>
            <a:chExt cx="912" cy="256"/>
          </a:xfrm>
        </p:grpSpPr>
        <p:graphicFrame>
          <p:nvGraphicFramePr>
            <p:cNvPr id="232453" name="Object 5"/>
            <p:cNvGraphicFramePr>
              <a:graphicFrameLocks noChangeAspect="1"/>
            </p:cNvGraphicFramePr>
            <p:nvPr/>
          </p:nvGraphicFramePr>
          <p:xfrm>
            <a:off x="4744" y="1352"/>
            <a:ext cx="872" cy="256"/>
          </p:xfrm>
          <a:graphic>
            <a:graphicData uri="http://schemas.openxmlformats.org/presentationml/2006/ole">
              <mc:AlternateContent xmlns:mc="http://schemas.openxmlformats.org/markup-compatibility/2006">
                <mc:Choice xmlns:v="urn:schemas-microsoft-com:vml" Requires="v">
                  <p:oleObj spid="_x0000_s137778" name="Equation" r:id="rId3" imgW="1841500" imgH="546100" progId="Equation.3">
                    <p:embed/>
                  </p:oleObj>
                </mc:Choice>
                <mc:Fallback>
                  <p:oleObj name="Equation" r:id="rId3" imgW="1841500" imgH="546100" progId="Equation.3">
                    <p:embed/>
                    <p:pic>
                      <p:nvPicPr>
                        <p:cNvPr id="0" name="图片 137217"/>
                        <p:cNvPicPr>
                          <a:picLocks noChangeAspect="1"/>
                        </p:cNvPicPr>
                        <p:nvPr/>
                      </p:nvPicPr>
                      <p:blipFill>
                        <a:blip r:embed="rId4"/>
                        <a:stretch>
                          <a:fillRect/>
                        </a:stretch>
                      </p:blipFill>
                      <p:spPr>
                        <a:xfrm>
                          <a:off x="4744" y="1352"/>
                          <a:ext cx="872" cy="256"/>
                        </a:xfrm>
                        <a:prstGeom prst="rect">
                          <a:avLst/>
                        </a:prstGeom>
                        <a:noFill/>
                        <a:ln w="9525">
                          <a:noFill/>
                        </a:ln>
                      </p:spPr>
                    </p:pic>
                  </p:oleObj>
                </mc:Fallback>
              </mc:AlternateContent>
            </a:graphicData>
          </a:graphic>
        </p:graphicFrame>
        <p:sp>
          <p:nvSpPr>
            <p:cNvPr id="232454" name="Oval 6"/>
            <p:cNvSpPr>
              <a:spLocks noChangeArrowheads="1"/>
            </p:cNvSpPr>
            <p:nvPr/>
          </p:nvSpPr>
          <p:spPr bwMode="auto">
            <a:xfrm>
              <a:off x="4704" y="1422"/>
              <a:ext cx="28" cy="28"/>
            </a:xfrm>
            <a:prstGeom prst="ellipse">
              <a:avLst/>
            </a:prstGeom>
            <a:solidFill>
              <a:srgbClr val="FF0000"/>
            </a:solidFill>
            <a:ln w="9525">
              <a:solidFill>
                <a:srgbClr val="FF0000"/>
              </a:solidFill>
              <a:round/>
            </a:ln>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sp>
        <p:nvSpPr>
          <p:cNvPr id="232455" name="Line 7"/>
          <p:cNvSpPr>
            <a:spLocks noChangeShapeType="1"/>
          </p:cNvSpPr>
          <p:nvPr/>
        </p:nvSpPr>
        <p:spPr bwMode="auto">
          <a:xfrm flipV="1">
            <a:off x="10033000" y="1484313"/>
            <a:ext cx="594784" cy="768350"/>
          </a:xfrm>
          <a:prstGeom prst="line">
            <a:avLst/>
          </a:prstGeom>
          <a:noFill/>
          <a:ln w="38100">
            <a:solidFill>
              <a:srgbClr val="000080"/>
            </a:solidFill>
            <a:round/>
          </a:ln>
          <a:extLst>
            <a:ext uri="{909E8E84-426E-40DD-AFC4-6F175D3DCCD1}">
              <a14:hiddenFill xmlns:a14="http://schemas.microsoft.com/office/drawing/2010/main">
                <a:noFill/>
              </a14:hiddenFill>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232456" name="Rectangle 8"/>
          <p:cNvSpPr>
            <a:spLocks noGrp="1" noChangeArrowheads="1"/>
          </p:cNvSpPr>
          <p:nvPr>
            <p:ph type="title" idx="4294967295"/>
          </p:nvPr>
        </p:nvSpPr>
        <p:spPr>
          <a:xfrm>
            <a:off x="812800" y="381000"/>
            <a:ext cx="3860800" cy="609600"/>
          </a:xfrm>
          <a:noFill/>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76200">
                <a:solidFill>
                  <a:srgbClr val="00FF00"/>
                </a:solidFill>
                <a:miter lim="800000"/>
                <a:headEnd/>
                <a:tailEnd/>
              </a14:hiddenLine>
            </a:ext>
          </a:extLst>
        </p:spPr>
        <p:txBody>
          <a:bodyPr/>
          <a:lstStyle/>
          <a:p>
            <a:r>
              <a:rPr lang="zh-CN" altLang="en-US" sz="3200" b="1" dirty="0" smtClean="0">
                <a:solidFill>
                  <a:schemeClr val="accent2"/>
                </a:solidFill>
                <a:ea typeface="楷体_GB2312" panose="02010609030101010101" pitchFamily="49" charset="-122"/>
              </a:rPr>
              <a:t>方向导数</a:t>
            </a:r>
            <a:endParaRPr lang="zh-CN" altLang="en-US" sz="3200" b="1" dirty="0">
              <a:solidFill>
                <a:schemeClr val="accent2"/>
              </a:solidFill>
              <a:ea typeface="楷体_GB2312" panose="02010609030101010101" pitchFamily="49" charset="-122"/>
            </a:endParaRPr>
          </a:p>
        </p:txBody>
      </p:sp>
      <p:sp>
        <p:nvSpPr>
          <p:cNvPr id="232457" name="Text Box 9"/>
          <p:cNvSpPr txBox="1">
            <a:spLocks noChangeArrowheads="1"/>
          </p:cNvSpPr>
          <p:nvPr/>
        </p:nvSpPr>
        <p:spPr bwMode="auto">
          <a:xfrm>
            <a:off x="914400" y="1004888"/>
            <a:ext cx="33528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smtClean="0">
                <a:solidFill>
                  <a:srgbClr val="333399"/>
                </a:solidFill>
              </a:rPr>
              <a:t>定义</a:t>
            </a:r>
            <a:r>
              <a:rPr lang="en-US" altLang="zh-CN" smtClean="0">
                <a:solidFill>
                  <a:srgbClr val="000000"/>
                </a:solidFill>
              </a:rPr>
              <a:t>: </a:t>
            </a:r>
            <a:r>
              <a:rPr lang="zh-CN" altLang="en-US" b="1" smtClean="0">
                <a:solidFill>
                  <a:srgbClr val="000000"/>
                </a:solidFill>
              </a:rPr>
              <a:t>若函数</a:t>
            </a:r>
            <a:endParaRPr lang="zh-CN" altLang="en-US" b="1" smtClean="0">
              <a:solidFill>
                <a:srgbClr val="000000"/>
              </a:solidFill>
            </a:endParaRPr>
          </a:p>
        </p:txBody>
      </p:sp>
      <p:graphicFrame>
        <p:nvGraphicFramePr>
          <p:cNvPr id="232458" name="Object 10"/>
          <p:cNvGraphicFramePr>
            <a:graphicFrameLocks noChangeAspect="1"/>
          </p:cNvGraphicFramePr>
          <p:nvPr/>
        </p:nvGraphicFramePr>
        <p:xfrm>
          <a:off x="3283484" y="1092994"/>
          <a:ext cx="1642533" cy="342900"/>
        </p:xfrm>
        <a:graphic>
          <a:graphicData uri="http://schemas.openxmlformats.org/presentationml/2006/ole">
            <mc:AlternateContent xmlns:mc="http://schemas.openxmlformats.org/markup-compatibility/2006">
              <mc:Choice xmlns:v="urn:schemas-microsoft-com:vml" Requires="v">
                <p:oleObj spid="_x0000_s137779" name="公式" r:id="rId5" imgW="1638300" imgH="457200" progId="Equation.3">
                  <p:embed/>
                </p:oleObj>
              </mc:Choice>
              <mc:Fallback>
                <p:oleObj name="公式" r:id="rId5" imgW="1638300" imgH="457200" progId="Equation.3">
                  <p:embed/>
                  <p:pic>
                    <p:nvPicPr>
                      <p:cNvPr id="0" name="图片 137218"/>
                      <p:cNvPicPr>
                        <a:picLocks noChangeAspect="1"/>
                      </p:cNvPicPr>
                      <p:nvPr/>
                    </p:nvPicPr>
                    <p:blipFill>
                      <a:blip r:embed="rId6"/>
                      <a:stretch>
                        <a:fillRect/>
                      </a:stretch>
                    </p:blipFill>
                    <p:spPr>
                      <a:xfrm>
                        <a:off x="3283484" y="1092994"/>
                        <a:ext cx="1642533" cy="342900"/>
                      </a:xfrm>
                      <a:prstGeom prst="rect">
                        <a:avLst/>
                      </a:prstGeom>
                      <a:noFill/>
                      <a:ln w="9525">
                        <a:noFill/>
                      </a:ln>
                    </p:spPr>
                  </p:pic>
                </p:oleObj>
              </mc:Fallback>
            </mc:AlternateContent>
          </a:graphicData>
        </a:graphic>
      </p:graphicFrame>
      <p:graphicFrame>
        <p:nvGraphicFramePr>
          <p:cNvPr id="232459" name="Object 11"/>
          <p:cNvGraphicFramePr>
            <a:graphicFrameLocks noChangeAspect="1"/>
          </p:cNvGraphicFramePr>
          <p:nvPr/>
        </p:nvGraphicFramePr>
        <p:xfrm>
          <a:off x="1361017" y="2281238"/>
          <a:ext cx="1320800" cy="774700"/>
        </p:xfrm>
        <a:graphic>
          <a:graphicData uri="http://schemas.openxmlformats.org/presentationml/2006/ole">
            <mc:AlternateContent xmlns:mc="http://schemas.openxmlformats.org/markup-compatibility/2006">
              <mc:Choice xmlns:v="urn:schemas-microsoft-com:vml" Requires="v">
                <p:oleObj spid="_x0000_s137780" name="公式" r:id="rId7" imgW="1320800" imgH="1028700" progId="Equation.3">
                  <p:embed/>
                </p:oleObj>
              </mc:Choice>
              <mc:Fallback>
                <p:oleObj name="公式" r:id="rId7" imgW="1320800" imgH="1028700" progId="Equation.3">
                  <p:embed/>
                  <p:pic>
                    <p:nvPicPr>
                      <p:cNvPr id="0" name="图片 137219"/>
                      <p:cNvPicPr>
                        <a:picLocks noChangeAspect="1"/>
                      </p:cNvPicPr>
                      <p:nvPr/>
                    </p:nvPicPr>
                    <p:blipFill>
                      <a:blip r:embed="rId8"/>
                      <a:stretch>
                        <a:fillRect/>
                      </a:stretch>
                    </p:blipFill>
                    <p:spPr>
                      <a:xfrm>
                        <a:off x="1361017" y="2281238"/>
                        <a:ext cx="1320800" cy="774700"/>
                      </a:xfrm>
                      <a:prstGeom prst="rect">
                        <a:avLst/>
                      </a:prstGeom>
                      <a:noFill/>
                      <a:ln w="9525">
                        <a:noFill/>
                      </a:ln>
                    </p:spPr>
                  </p:pic>
                </p:oleObj>
              </mc:Fallback>
            </mc:AlternateContent>
          </a:graphicData>
        </a:graphic>
      </p:graphicFrame>
      <p:sp>
        <p:nvSpPr>
          <p:cNvPr id="232460" name="Text Box 12"/>
          <p:cNvSpPr txBox="1">
            <a:spLocks noChangeArrowheads="1"/>
          </p:cNvSpPr>
          <p:nvPr/>
        </p:nvSpPr>
        <p:spPr bwMode="auto">
          <a:xfrm>
            <a:off x="406400" y="5499885"/>
            <a:ext cx="16256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smtClean="0">
                <a:solidFill>
                  <a:srgbClr val="000000"/>
                </a:solidFill>
              </a:rPr>
              <a:t>则称</a:t>
            </a:r>
            <a:endParaRPr lang="zh-CN" altLang="en-US" b="1" i="1" smtClean="0">
              <a:solidFill>
                <a:srgbClr val="000000"/>
              </a:solidFill>
            </a:endParaRPr>
          </a:p>
        </p:txBody>
      </p:sp>
      <p:graphicFrame>
        <p:nvGraphicFramePr>
          <p:cNvPr id="232461" name="Object 13"/>
          <p:cNvGraphicFramePr>
            <a:graphicFrameLocks noChangeAspect="1"/>
          </p:cNvGraphicFramePr>
          <p:nvPr/>
        </p:nvGraphicFramePr>
        <p:xfrm>
          <a:off x="1549400" y="5403850"/>
          <a:ext cx="778933" cy="939800"/>
        </p:xfrm>
        <a:graphic>
          <a:graphicData uri="http://schemas.openxmlformats.org/presentationml/2006/ole">
            <mc:AlternateContent xmlns:mc="http://schemas.openxmlformats.org/markup-compatibility/2006">
              <mc:Choice xmlns:v="urn:schemas-microsoft-com:vml" Requires="v">
                <p:oleObj spid="_x0000_s137781" name="公式" r:id="rId9" imgW="774700" imgH="1257300" progId="Equation.3">
                  <p:embed/>
                </p:oleObj>
              </mc:Choice>
              <mc:Fallback>
                <p:oleObj name="公式" r:id="rId9" imgW="774700" imgH="1257300" progId="Equation.3">
                  <p:embed/>
                  <p:pic>
                    <p:nvPicPr>
                      <p:cNvPr id="0" name="图片 137220"/>
                      <p:cNvPicPr>
                        <a:picLocks noChangeAspect="1"/>
                      </p:cNvPicPr>
                      <p:nvPr/>
                    </p:nvPicPr>
                    <p:blipFill>
                      <a:blip r:embed="rId10"/>
                      <a:stretch>
                        <a:fillRect/>
                      </a:stretch>
                    </p:blipFill>
                    <p:spPr>
                      <a:xfrm>
                        <a:off x="1549400" y="5403850"/>
                        <a:ext cx="778933" cy="939800"/>
                      </a:xfrm>
                      <a:prstGeom prst="rect">
                        <a:avLst/>
                      </a:prstGeom>
                      <a:noFill/>
                      <a:ln w="9525">
                        <a:noFill/>
                      </a:ln>
                    </p:spPr>
                  </p:pic>
                </p:oleObj>
              </mc:Fallback>
            </mc:AlternateContent>
          </a:graphicData>
        </a:graphic>
      </p:graphicFrame>
      <p:graphicFrame>
        <p:nvGraphicFramePr>
          <p:cNvPr id="232462" name="Object 14"/>
          <p:cNvGraphicFramePr>
            <a:graphicFrameLocks noChangeAspect="1"/>
          </p:cNvGraphicFramePr>
          <p:nvPr/>
        </p:nvGraphicFramePr>
        <p:xfrm>
          <a:off x="10766309" y="3192463"/>
          <a:ext cx="658283" cy="781050"/>
        </p:xfrm>
        <a:graphic>
          <a:graphicData uri="http://schemas.openxmlformats.org/presentationml/2006/ole">
            <mc:AlternateContent xmlns:mc="http://schemas.openxmlformats.org/markup-compatibility/2006">
              <mc:Choice xmlns:v="urn:schemas-microsoft-com:vml" Requires="v">
                <p:oleObj spid="_x0000_s137782" name="公式" r:id="rId11" imgW="660400" imgH="1054100" progId="Equation.3">
                  <p:embed/>
                </p:oleObj>
              </mc:Choice>
              <mc:Fallback>
                <p:oleObj name="公式" r:id="rId11" imgW="660400" imgH="1054100" progId="Equation.3">
                  <p:embed/>
                  <p:pic>
                    <p:nvPicPr>
                      <p:cNvPr id="0" name="图片 137221"/>
                      <p:cNvPicPr>
                        <a:picLocks noChangeAspect="1"/>
                      </p:cNvPicPr>
                      <p:nvPr/>
                    </p:nvPicPr>
                    <p:blipFill>
                      <a:blip r:embed="rId12"/>
                      <a:stretch>
                        <a:fillRect/>
                      </a:stretch>
                    </p:blipFill>
                    <p:spPr>
                      <a:xfrm>
                        <a:off x="10766309" y="3192463"/>
                        <a:ext cx="658283" cy="781050"/>
                      </a:xfrm>
                      <a:prstGeom prst="rect">
                        <a:avLst/>
                      </a:prstGeom>
                      <a:noFill/>
                      <a:ln w="9525">
                        <a:noFill/>
                      </a:ln>
                    </p:spPr>
                  </p:pic>
                </p:oleObj>
              </mc:Fallback>
            </mc:AlternateContent>
          </a:graphicData>
        </a:graphic>
      </p:graphicFrame>
      <p:graphicFrame>
        <p:nvGraphicFramePr>
          <p:cNvPr id="232463" name="Object 15"/>
          <p:cNvGraphicFramePr>
            <a:graphicFrameLocks noChangeAspect="1"/>
          </p:cNvGraphicFramePr>
          <p:nvPr/>
        </p:nvGraphicFramePr>
        <p:xfrm>
          <a:off x="1985435" y="4425950"/>
          <a:ext cx="480484" cy="814388"/>
        </p:xfrm>
        <a:graphic>
          <a:graphicData uri="http://schemas.openxmlformats.org/presentationml/2006/ole">
            <mc:AlternateContent xmlns:mc="http://schemas.openxmlformats.org/markup-compatibility/2006">
              <mc:Choice xmlns:v="urn:schemas-microsoft-com:vml" Requires="v">
                <p:oleObj spid="_x0000_s137783" name="公式" r:id="rId13" imgW="254000" imgH="571500" progId="Equation.3">
                  <p:embed/>
                </p:oleObj>
              </mc:Choice>
              <mc:Fallback>
                <p:oleObj name="公式" r:id="rId13" imgW="254000" imgH="571500" progId="Equation.3">
                  <p:embed/>
                  <p:pic>
                    <p:nvPicPr>
                      <p:cNvPr id="0" name="图片 137222"/>
                      <p:cNvPicPr>
                        <a:picLocks noChangeAspect="1"/>
                      </p:cNvPicPr>
                      <p:nvPr/>
                    </p:nvPicPr>
                    <p:blipFill>
                      <a:blip r:embed="rId14">
                        <a:biLevel thresh="50000"/>
                        <a:grayscl/>
                      </a:blip>
                      <a:stretch>
                        <a:fillRect/>
                      </a:stretch>
                    </p:blipFill>
                    <p:spPr>
                      <a:xfrm>
                        <a:off x="1985435" y="4425950"/>
                        <a:ext cx="480484" cy="814388"/>
                      </a:xfrm>
                      <a:prstGeom prst="rect">
                        <a:avLst/>
                      </a:prstGeom>
                      <a:noFill/>
                      <a:ln w="9525">
                        <a:noFill/>
                      </a:ln>
                    </p:spPr>
                  </p:pic>
                </p:oleObj>
              </mc:Fallback>
            </mc:AlternateContent>
          </a:graphicData>
        </a:graphic>
      </p:graphicFrame>
      <p:graphicFrame>
        <p:nvGraphicFramePr>
          <p:cNvPr id="232464" name="Object 16"/>
          <p:cNvGraphicFramePr>
            <a:graphicFrameLocks noChangeAspect="1"/>
          </p:cNvGraphicFramePr>
          <p:nvPr/>
        </p:nvGraphicFramePr>
        <p:xfrm>
          <a:off x="9872133" y="1676400"/>
          <a:ext cx="389467" cy="317500"/>
        </p:xfrm>
        <a:graphic>
          <a:graphicData uri="http://schemas.openxmlformats.org/presentationml/2006/ole">
            <mc:AlternateContent xmlns:mc="http://schemas.openxmlformats.org/markup-compatibility/2006">
              <mc:Choice xmlns:v="urn:schemas-microsoft-com:vml" Requires="v">
                <p:oleObj spid="_x0000_s137784" name="Equation" r:id="rId15" imgW="393700" imgH="419100" progId="Equation.3">
                  <p:embed/>
                </p:oleObj>
              </mc:Choice>
              <mc:Fallback>
                <p:oleObj name="Equation" r:id="rId15" imgW="393700" imgH="419100" progId="Equation.3">
                  <p:embed/>
                  <p:pic>
                    <p:nvPicPr>
                      <p:cNvPr id="0" name="图片 137223"/>
                      <p:cNvPicPr>
                        <a:picLocks noChangeAspect="1"/>
                      </p:cNvPicPr>
                      <p:nvPr/>
                    </p:nvPicPr>
                    <p:blipFill>
                      <a:blip r:embed="rId16"/>
                      <a:stretch>
                        <a:fillRect/>
                      </a:stretch>
                    </p:blipFill>
                    <p:spPr>
                      <a:xfrm>
                        <a:off x="9872133" y="1676400"/>
                        <a:ext cx="389467" cy="317500"/>
                      </a:xfrm>
                      <a:prstGeom prst="rect">
                        <a:avLst/>
                      </a:prstGeom>
                      <a:noFill/>
                      <a:ln w="9525">
                        <a:noFill/>
                      </a:ln>
                    </p:spPr>
                  </p:pic>
                </p:oleObj>
              </mc:Fallback>
            </mc:AlternateContent>
          </a:graphicData>
        </a:graphic>
      </p:graphicFrame>
      <p:graphicFrame>
        <p:nvGraphicFramePr>
          <p:cNvPr id="232465" name="Object 17"/>
          <p:cNvGraphicFramePr>
            <a:graphicFrameLocks noChangeAspect="1"/>
          </p:cNvGraphicFramePr>
          <p:nvPr/>
        </p:nvGraphicFramePr>
        <p:xfrm>
          <a:off x="2449809" y="4293096"/>
          <a:ext cx="6622755" cy="728704"/>
        </p:xfrm>
        <a:graphic>
          <a:graphicData uri="http://schemas.openxmlformats.org/presentationml/2006/ole">
            <mc:AlternateContent xmlns:mc="http://schemas.openxmlformats.org/markup-compatibility/2006">
              <mc:Choice xmlns:v="urn:schemas-microsoft-com:vml" Requires="v">
                <p:oleObj spid="_x0000_s137785" name="Equation" r:id="rId17" imgW="51206400" imgH="7620000" progId="Equation.DSMT4">
                  <p:embed/>
                </p:oleObj>
              </mc:Choice>
              <mc:Fallback>
                <p:oleObj name="Equation" r:id="rId17" imgW="51206400" imgH="7620000" progId="Equation.DSMT4">
                  <p:embed/>
                  <p:pic>
                    <p:nvPicPr>
                      <p:cNvPr id="0" name="图片 137224"/>
                      <p:cNvPicPr>
                        <a:picLocks noChangeAspect="1"/>
                      </p:cNvPicPr>
                      <p:nvPr/>
                    </p:nvPicPr>
                    <p:blipFill>
                      <a:blip r:embed="rId18">
                        <a:biLevel thresh="50000"/>
                        <a:grayscl/>
                      </a:blip>
                      <a:stretch>
                        <a:fillRect/>
                      </a:stretch>
                    </p:blipFill>
                    <p:spPr>
                      <a:xfrm>
                        <a:off x="2449809" y="4293096"/>
                        <a:ext cx="6622755" cy="728704"/>
                      </a:xfrm>
                      <a:prstGeom prst="rect">
                        <a:avLst/>
                      </a:prstGeom>
                      <a:noFill/>
                      <a:ln w="9525">
                        <a:noFill/>
                      </a:ln>
                    </p:spPr>
                  </p:pic>
                </p:oleObj>
              </mc:Fallback>
            </mc:AlternateContent>
          </a:graphicData>
        </a:graphic>
      </p:graphicFrame>
      <p:graphicFrame>
        <p:nvGraphicFramePr>
          <p:cNvPr id="232466" name="Object 18"/>
          <p:cNvGraphicFramePr>
            <a:graphicFrameLocks noChangeAspect="1"/>
          </p:cNvGraphicFramePr>
          <p:nvPr/>
        </p:nvGraphicFramePr>
        <p:xfrm>
          <a:off x="2559052" y="4960938"/>
          <a:ext cx="2302933" cy="342900"/>
        </p:xfrm>
        <a:graphic>
          <a:graphicData uri="http://schemas.openxmlformats.org/presentationml/2006/ole">
            <mc:AlternateContent xmlns:mc="http://schemas.openxmlformats.org/markup-compatibility/2006">
              <mc:Choice xmlns:v="urn:schemas-microsoft-com:vml" Requires="v">
                <p:oleObj spid="_x0000_s137786" name="公式" r:id="rId19" imgW="2298700" imgH="457200" progId="Equation.3">
                  <p:embed/>
                </p:oleObj>
              </mc:Choice>
              <mc:Fallback>
                <p:oleObj name="公式" r:id="rId19" imgW="2298700" imgH="457200" progId="Equation.3">
                  <p:embed/>
                  <p:pic>
                    <p:nvPicPr>
                      <p:cNvPr id="0" name="图片 137225"/>
                      <p:cNvPicPr>
                        <a:picLocks noChangeAspect="1"/>
                      </p:cNvPicPr>
                      <p:nvPr/>
                    </p:nvPicPr>
                    <p:blipFill>
                      <a:blip r:embed="rId20">
                        <a:biLevel thresh="50000"/>
                        <a:grayscl/>
                      </a:blip>
                      <a:stretch>
                        <a:fillRect/>
                      </a:stretch>
                    </p:blipFill>
                    <p:spPr>
                      <a:xfrm>
                        <a:off x="2559052" y="4960938"/>
                        <a:ext cx="2302933" cy="342900"/>
                      </a:xfrm>
                      <a:prstGeom prst="rect">
                        <a:avLst/>
                      </a:prstGeom>
                      <a:noFill/>
                      <a:ln w="9525">
                        <a:noFill/>
                      </a:ln>
                    </p:spPr>
                  </p:pic>
                </p:oleObj>
              </mc:Fallback>
            </mc:AlternateContent>
          </a:graphicData>
        </a:graphic>
      </p:graphicFrame>
      <p:graphicFrame>
        <p:nvGraphicFramePr>
          <p:cNvPr id="232467" name="Object 19"/>
          <p:cNvGraphicFramePr>
            <a:graphicFrameLocks noChangeAspect="1"/>
          </p:cNvGraphicFramePr>
          <p:nvPr/>
        </p:nvGraphicFramePr>
        <p:xfrm>
          <a:off x="5319184" y="4994275"/>
          <a:ext cx="2504016" cy="342900"/>
        </p:xfrm>
        <a:graphic>
          <a:graphicData uri="http://schemas.openxmlformats.org/presentationml/2006/ole">
            <mc:AlternateContent xmlns:mc="http://schemas.openxmlformats.org/markup-compatibility/2006">
              <mc:Choice xmlns:v="urn:schemas-microsoft-com:vml" Requires="v">
                <p:oleObj spid="_x0000_s137787" name="公式" r:id="rId21" imgW="2501900" imgH="457200" progId="Equation.3">
                  <p:embed/>
                </p:oleObj>
              </mc:Choice>
              <mc:Fallback>
                <p:oleObj name="公式" r:id="rId21" imgW="2501900" imgH="457200" progId="Equation.3">
                  <p:embed/>
                  <p:pic>
                    <p:nvPicPr>
                      <p:cNvPr id="0" name="图片 137226"/>
                      <p:cNvPicPr>
                        <a:picLocks noChangeAspect="1"/>
                      </p:cNvPicPr>
                      <p:nvPr/>
                    </p:nvPicPr>
                    <p:blipFill>
                      <a:blip r:embed="rId22">
                        <a:biLevel thresh="50000"/>
                        <a:grayscl/>
                      </a:blip>
                      <a:stretch>
                        <a:fillRect/>
                      </a:stretch>
                    </p:blipFill>
                    <p:spPr>
                      <a:xfrm>
                        <a:off x="5319184" y="4994275"/>
                        <a:ext cx="2504016" cy="342900"/>
                      </a:xfrm>
                      <a:prstGeom prst="rect">
                        <a:avLst/>
                      </a:prstGeom>
                      <a:noFill/>
                      <a:ln w="9525">
                        <a:noFill/>
                      </a:ln>
                    </p:spPr>
                  </p:pic>
                </p:oleObj>
              </mc:Fallback>
            </mc:AlternateContent>
          </a:graphicData>
        </a:graphic>
      </p:graphicFrame>
      <p:graphicFrame>
        <p:nvGraphicFramePr>
          <p:cNvPr id="232468" name="Object 20"/>
          <p:cNvGraphicFramePr>
            <a:graphicFrameLocks noChangeAspect="1"/>
          </p:cNvGraphicFramePr>
          <p:nvPr/>
        </p:nvGraphicFramePr>
        <p:xfrm>
          <a:off x="8316385" y="4978400"/>
          <a:ext cx="2167467" cy="342900"/>
        </p:xfrm>
        <a:graphic>
          <a:graphicData uri="http://schemas.openxmlformats.org/presentationml/2006/ole">
            <mc:AlternateContent xmlns:mc="http://schemas.openxmlformats.org/markup-compatibility/2006">
              <mc:Choice xmlns:v="urn:schemas-microsoft-com:vml" Requires="v">
                <p:oleObj spid="_x0000_s137788" name="公式" r:id="rId23" imgW="2171700" imgH="457200" progId="Equation.3">
                  <p:embed/>
                </p:oleObj>
              </mc:Choice>
              <mc:Fallback>
                <p:oleObj name="公式" r:id="rId23" imgW="2171700" imgH="457200" progId="Equation.3">
                  <p:embed/>
                  <p:pic>
                    <p:nvPicPr>
                      <p:cNvPr id="0" name="图片 137227"/>
                      <p:cNvPicPr>
                        <a:picLocks noChangeAspect="1"/>
                      </p:cNvPicPr>
                      <p:nvPr/>
                    </p:nvPicPr>
                    <p:blipFill>
                      <a:blip r:embed="rId24">
                        <a:biLevel thresh="50000"/>
                        <a:grayscl/>
                      </a:blip>
                      <a:stretch>
                        <a:fillRect/>
                      </a:stretch>
                    </p:blipFill>
                    <p:spPr>
                      <a:xfrm>
                        <a:off x="8316385" y="4978400"/>
                        <a:ext cx="2167467" cy="342900"/>
                      </a:xfrm>
                      <a:prstGeom prst="rect">
                        <a:avLst/>
                      </a:prstGeom>
                      <a:noFill/>
                      <a:ln w="9525">
                        <a:noFill/>
                      </a:ln>
                    </p:spPr>
                  </p:pic>
                </p:oleObj>
              </mc:Fallback>
            </mc:AlternateContent>
          </a:graphicData>
        </a:graphic>
      </p:graphicFrame>
      <p:graphicFrame>
        <p:nvGraphicFramePr>
          <p:cNvPr id="232469" name="Object 21"/>
          <p:cNvGraphicFramePr>
            <a:graphicFrameLocks noChangeAspect="1"/>
          </p:cNvGraphicFramePr>
          <p:nvPr/>
        </p:nvGraphicFramePr>
        <p:xfrm>
          <a:off x="10593917" y="4419600"/>
          <a:ext cx="480483" cy="814388"/>
        </p:xfrm>
        <a:graphic>
          <a:graphicData uri="http://schemas.openxmlformats.org/presentationml/2006/ole">
            <mc:AlternateContent xmlns:mc="http://schemas.openxmlformats.org/markup-compatibility/2006">
              <mc:Choice xmlns:v="urn:schemas-microsoft-com:vml" Requires="v">
                <p:oleObj spid="_x0000_s137789" name="公式" r:id="rId25" imgW="254000" imgH="571500" progId="Equation.3">
                  <p:embed/>
                </p:oleObj>
              </mc:Choice>
              <mc:Fallback>
                <p:oleObj name="公式" r:id="rId25" imgW="254000" imgH="571500" progId="Equation.3">
                  <p:embed/>
                  <p:pic>
                    <p:nvPicPr>
                      <p:cNvPr id="0" name="图片 137228"/>
                      <p:cNvPicPr>
                        <a:picLocks noChangeAspect="1"/>
                      </p:cNvPicPr>
                      <p:nvPr/>
                    </p:nvPicPr>
                    <p:blipFill>
                      <a:blip r:embed="rId26">
                        <a:biLevel thresh="50000"/>
                        <a:grayscl/>
                      </a:blip>
                      <a:stretch>
                        <a:fillRect/>
                      </a:stretch>
                    </p:blipFill>
                    <p:spPr>
                      <a:xfrm>
                        <a:off x="10593917" y="4419600"/>
                        <a:ext cx="480483" cy="814388"/>
                      </a:xfrm>
                      <a:prstGeom prst="rect">
                        <a:avLst/>
                      </a:prstGeom>
                      <a:noFill/>
                      <a:ln w="9525">
                        <a:noFill/>
                      </a:ln>
                    </p:spPr>
                  </p:pic>
                </p:oleObj>
              </mc:Fallback>
            </mc:AlternateContent>
          </a:graphicData>
        </a:graphic>
      </p:graphicFrame>
      <p:sp>
        <p:nvSpPr>
          <p:cNvPr id="232470" name="Text Box 22"/>
          <p:cNvSpPr txBox="1">
            <a:spLocks noChangeArrowheads="1"/>
          </p:cNvSpPr>
          <p:nvPr/>
        </p:nvSpPr>
        <p:spPr bwMode="auto">
          <a:xfrm>
            <a:off x="2235200" y="5499100"/>
            <a:ext cx="83312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smtClean="0">
                <a:solidFill>
                  <a:srgbClr val="000000"/>
                </a:solidFill>
              </a:rPr>
              <a:t>为函数在点</a:t>
            </a:r>
            <a:r>
              <a:rPr lang="zh-CN" altLang="en-US" b="1" i="1" smtClean="0">
                <a:solidFill>
                  <a:srgbClr val="000000"/>
                </a:solidFill>
              </a:rPr>
              <a:t> </a:t>
            </a:r>
            <a:r>
              <a:rPr lang="en-US" altLang="zh-CN" b="1" i="1" smtClean="0">
                <a:solidFill>
                  <a:srgbClr val="000000"/>
                </a:solidFill>
              </a:rPr>
              <a:t>P </a:t>
            </a:r>
            <a:r>
              <a:rPr lang="zh-CN" altLang="en-US" b="1" smtClean="0">
                <a:solidFill>
                  <a:srgbClr val="000000"/>
                </a:solidFill>
              </a:rPr>
              <a:t>处沿方向 </a:t>
            </a:r>
            <a:r>
              <a:rPr lang="en-US" altLang="zh-CN" sz="3200" b="1" i="1" smtClean="0">
                <a:solidFill>
                  <a:srgbClr val="000000"/>
                </a:solidFill>
              </a:rPr>
              <a:t>l</a:t>
            </a:r>
            <a:r>
              <a:rPr lang="en-US" altLang="zh-CN" b="1" i="1" smtClean="0">
                <a:solidFill>
                  <a:srgbClr val="000000"/>
                </a:solidFill>
              </a:rPr>
              <a:t> </a:t>
            </a:r>
            <a:r>
              <a:rPr lang="zh-CN" altLang="en-US" b="1" smtClean="0">
                <a:solidFill>
                  <a:srgbClr val="000000"/>
                </a:solidFill>
              </a:rPr>
              <a:t>的</a:t>
            </a:r>
            <a:r>
              <a:rPr lang="zh-CN" altLang="en-US" b="1" smtClean="0">
                <a:solidFill>
                  <a:srgbClr val="333399"/>
                </a:solidFill>
              </a:rPr>
              <a:t>方向导数</a:t>
            </a:r>
            <a:r>
              <a:rPr lang="en-US" altLang="zh-CN" smtClean="0">
                <a:solidFill>
                  <a:srgbClr val="333399"/>
                </a:solidFill>
              </a:rPr>
              <a:t>.</a:t>
            </a:r>
            <a:endParaRPr lang="en-US" altLang="zh-CN" i="1" smtClean="0">
              <a:solidFill>
                <a:srgbClr val="333399"/>
              </a:solidFill>
            </a:endParaRPr>
          </a:p>
        </p:txBody>
      </p:sp>
      <p:graphicFrame>
        <p:nvGraphicFramePr>
          <p:cNvPr id="232471" name="Object 23"/>
          <p:cNvGraphicFramePr>
            <a:graphicFrameLocks noChangeAspect="1"/>
          </p:cNvGraphicFramePr>
          <p:nvPr/>
        </p:nvGraphicFramePr>
        <p:xfrm>
          <a:off x="1320803" y="3200400"/>
          <a:ext cx="8583084" cy="927100"/>
        </p:xfrm>
        <a:graphic>
          <a:graphicData uri="http://schemas.openxmlformats.org/presentationml/2006/ole">
            <mc:AlternateContent xmlns:mc="http://schemas.openxmlformats.org/markup-compatibility/2006">
              <mc:Choice xmlns:v="urn:schemas-microsoft-com:vml" Requires="v">
                <p:oleObj spid="_x0000_s137790" name="公式" r:id="rId27" imgW="8585200" imgH="1231900" progId="Equation.3">
                  <p:embed/>
                </p:oleObj>
              </mc:Choice>
              <mc:Fallback>
                <p:oleObj name="公式" r:id="rId27" imgW="8585200" imgH="1231900" progId="Equation.3">
                  <p:embed/>
                  <p:pic>
                    <p:nvPicPr>
                      <p:cNvPr id="0" name="图片 137229"/>
                      <p:cNvPicPr>
                        <a:picLocks noChangeAspect="1"/>
                      </p:cNvPicPr>
                      <p:nvPr/>
                    </p:nvPicPr>
                    <p:blipFill>
                      <a:blip r:embed="rId28"/>
                      <a:stretch>
                        <a:fillRect/>
                      </a:stretch>
                    </p:blipFill>
                    <p:spPr>
                      <a:xfrm>
                        <a:off x="1320803" y="3200400"/>
                        <a:ext cx="8583084" cy="927100"/>
                      </a:xfrm>
                      <a:prstGeom prst="rect">
                        <a:avLst/>
                      </a:prstGeom>
                      <a:noFill/>
                      <a:ln w="9525">
                        <a:noFill/>
                      </a:ln>
                    </p:spPr>
                  </p:pic>
                </p:oleObj>
              </mc:Fallback>
            </mc:AlternateContent>
          </a:graphicData>
        </a:graphic>
      </p:graphicFrame>
      <p:sp>
        <p:nvSpPr>
          <p:cNvPr id="232472" name="Text Box 24"/>
          <p:cNvSpPr txBox="1">
            <a:spLocks noChangeArrowheads="1"/>
          </p:cNvSpPr>
          <p:nvPr/>
        </p:nvSpPr>
        <p:spPr bwMode="auto">
          <a:xfrm>
            <a:off x="5009459" y="990602"/>
            <a:ext cx="16256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dirty="0" smtClean="0">
                <a:solidFill>
                  <a:srgbClr val="000000"/>
                </a:solidFill>
              </a:rPr>
              <a:t>在点</a:t>
            </a:r>
            <a:r>
              <a:rPr lang="zh-CN" altLang="en-US" dirty="0" smtClean="0">
                <a:solidFill>
                  <a:srgbClr val="000000"/>
                </a:solidFill>
              </a:rPr>
              <a:t>        </a:t>
            </a:r>
            <a:endParaRPr lang="zh-CN" altLang="en-US" dirty="0" smtClean="0">
              <a:solidFill>
                <a:srgbClr val="000000"/>
              </a:solidFill>
            </a:endParaRPr>
          </a:p>
        </p:txBody>
      </p:sp>
      <p:graphicFrame>
        <p:nvGraphicFramePr>
          <p:cNvPr id="232473" name="Object 25"/>
          <p:cNvGraphicFramePr>
            <a:graphicFrameLocks noChangeAspect="1"/>
          </p:cNvGraphicFramePr>
          <p:nvPr/>
        </p:nvGraphicFramePr>
        <p:xfrm>
          <a:off x="6048278" y="1122363"/>
          <a:ext cx="1631951" cy="360362"/>
        </p:xfrm>
        <a:graphic>
          <a:graphicData uri="http://schemas.openxmlformats.org/presentationml/2006/ole">
            <mc:AlternateContent xmlns:mc="http://schemas.openxmlformats.org/markup-compatibility/2006">
              <mc:Choice xmlns:v="urn:schemas-microsoft-com:vml" Requires="v">
                <p:oleObj spid="_x0000_s137791" name="公式" r:id="rId29" imgW="1625600" imgH="457200" progId="Equation.3">
                  <p:embed/>
                </p:oleObj>
              </mc:Choice>
              <mc:Fallback>
                <p:oleObj name="公式" r:id="rId29" imgW="1625600" imgH="457200" progId="Equation.3">
                  <p:embed/>
                  <p:pic>
                    <p:nvPicPr>
                      <p:cNvPr id="0" name="图片 137230"/>
                      <p:cNvPicPr>
                        <a:picLocks noChangeAspect="1"/>
                      </p:cNvPicPr>
                      <p:nvPr/>
                    </p:nvPicPr>
                    <p:blipFill>
                      <a:blip r:embed="rId30"/>
                      <a:stretch>
                        <a:fillRect/>
                      </a:stretch>
                    </p:blipFill>
                    <p:spPr>
                      <a:xfrm>
                        <a:off x="6048278" y="1122363"/>
                        <a:ext cx="1631951" cy="360362"/>
                      </a:xfrm>
                      <a:prstGeom prst="rect">
                        <a:avLst/>
                      </a:prstGeom>
                      <a:noFill/>
                      <a:ln w="9525">
                        <a:noFill/>
                      </a:ln>
                    </p:spPr>
                  </p:pic>
                </p:oleObj>
              </mc:Fallback>
            </mc:AlternateContent>
          </a:graphicData>
        </a:graphic>
      </p:graphicFrame>
      <p:sp>
        <p:nvSpPr>
          <p:cNvPr id="232474" name="Text Box 26"/>
          <p:cNvSpPr txBox="1">
            <a:spLocks noChangeArrowheads="1"/>
          </p:cNvSpPr>
          <p:nvPr/>
        </p:nvSpPr>
        <p:spPr bwMode="auto">
          <a:xfrm>
            <a:off x="7752184" y="1004891"/>
            <a:ext cx="10160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dirty="0" smtClean="0">
                <a:solidFill>
                  <a:srgbClr val="000000"/>
                </a:solidFill>
              </a:rPr>
              <a:t>处</a:t>
            </a:r>
            <a:endParaRPr lang="zh-CN" altLang="en-US" b="1" dirty="0" smtClean="0">
              <a:solidFill>
                <a:srgbClr val="000000"/>
              </a:solidFill>
            </a:endParaRPr>
          </a:p>
        </p:txBody>
      </p:sp>
      <p:sp>
        <p:nvSpPr>
          <p:cNvPr id="232475" name="Text Box 27"/>
          <p:cNvSpPr txBox="1">
            <a:spLocks noChangeArrowheads="1"/>
          </p:cNvSpPr>
          <p:nvPr/>
        </p:nvSpPr>
        <p:spPr bwMode="auto">
          <a:xfrm>
            <a:off x="406403" y="1600200"/>
            <a:ext cx="46101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smtClean="0">
                <a:solidFill>
                  <a:srgbClr val="000000"/>
                </a:solidFill>
              </a:rPr>
              <a:t>沿方向 </a:t>
            </a:r>
            <a:r>
              <a:rPr lang="en-US" altLang="zh-CN" sz="3200" b="1" i="1" smtClean="0">
                <a:solidFill>
                  <a:srgbClr val="000000"/>
                </a:solidFill>
              </a:rPr>
              <a:t>l </a:t>
            </a:r>
            <a:r>
              <a:rPr lang="en-US" altLang="zh-CN" b="1" smtClean="0">
                <a:solidFill>
                  <a:srgbClr val="000000"/>
                </a:solidFill>
              </a:rPr>
              <a:t>(</a:t>
            </a:r>
            <a:r>
              <a:rPr lang="zh-CN" altLang="en-US" b="1" smtClean="0">
                <a:solidFill>
                  <a:srgbClr val="000000"/>
                </a:solidFill>
              </a:rPr>
              <a:t>方向角为</a:t>
            </a:r>
            <a:endParaRPr lang="zh-CN" altLang="en-US" b="1" smtClean="0">
              <a:solidFill>
                <a:srgbClr val="000000"/>
              </a:solidFill>
            </a:endParaRPr>
          </a:p>
        </p:txBody>
      </p:sp>
      <p:graphicFrame>
        <p:nvGraphicFramePr>
          <p:cNvPr id="232476" name="Object 28"/>
          <p:cNvGraphicFramePr>
            <a:graphicFrameLocks noChangeAspect="1"/>
          </p:cNvGraphicFramePr>
          <p:nvPr/>
        </p:nvGraphicFramePr>
        <p:xfrm>
          <a:off x="3647760" y="1739900"/>
          <a:ext cx="1606551" cy="393700"/>
        </p:xfrm>
        <a:graphic>
          <a:graphicData uri="http://schemas.openxmlformats.org/presentationml/2006/ole">
            <mc:AlternateContent xmlns:mc="http://schemas.openxmlformats.org/markup-compatibility/2006">
              <mc:Choice xmlns:v="urn:schemas-microsoft-com:vml" Requires="v">
                <p:oleObj spid="_x0000_s137792" name="公式" r:id="rId31" imgW="1562100" imgH="520700" progId="Equation.3">
                  <p:embed/>
                </p:oleObj>
              </mc:Choice>
              <mc:Fallback>
                <p:oleObj name="公式" r:id="rId31" imgW="1562100" imgH="520700" progId="Equation.3">
                  <p:embed/>
                  <p:pic>
                    <p:nvPicPr>
                      <p:cNvPr id="0" name="图片 137231"/>
                      <p:cNvPicPr>
                        <a:picLocks noChangeAspect="1"/>
                      </p:cNvPicPr>
                      <p:nvPr/>
                    </p:nvPicPr>
                    <p:blipFill>
                      <a:blip r:embed="rId32"/>
                      <a:stretch>
                        <a:fillRect/>
                      </a:stretch>
                    </p:blipFill>
                    <p:spPr>
                      <a:xfrm>
                        <a:off x="3647760" y="1739900"/>
                        <a:ext cx="1606551" cy="393700"/>
                      </a:xfrm>
                      <a:prstGeom prst="rect">
                        <a:avLst/>
                      </a:prstGeom>
                      <a:noFill/>
                      <a:ln w="9525">
                        <a:noFill/>
                      </a:ln>
                    </p:spPr>
                  </p:pic>
                </p:oleObj>
              </mc:Fallback>
            </mc:AlternateContent>
          </a:graphicData>
        </a:graphic>
      </p:graphicFrame>
      <p:sp>
        <p:nvSpPr>
          <p:cNvPr id="232477" name="Text Box 29"/>
          <p:cNvSpPr txBox="1">
            <a:spLocks noChangeArrowheads="1"/>
          </p:cNvSpPr>
          <p:nvPr/>
        </p:nvSpPr>
        <p:spPr bwMode="auto">
          <a:xfrm>
            <a:off x="5414963" y="1600200"/>
            <a:ext cx="36576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altLang="zh-CN" dirty="0" smtClean="0">
                <a:solidFill>
                  <a:srgbClr val="000000"/>
                </a:solidFill>
              </a:rPr>
              <a:t>) </a:t>
            </a:r>
            <a:r>
              <a:rPr lang="zh-CN" altLang="en-US" b="1" dirty="0" smtClean="0">
                <a:solidFill>
                  <a:srgbClr val="000000"/>
                </a:solidFill>
              </a:rPr>
              <a:t>存在下列极限</a:t>
            </a:r>
            <a:r>
              <a:rPr lang="en-US" altLang="zh-CN" dirty="0" smtClean="0">
                <a:solidFill>
                  <a:srgbClr val="000000"/>
                </a:solidFill>
              </a:rPr>
              <a:t>: </a:t>
            </a:r>
            <a:endParaRPr lang="en-US" altLang="zh-CN" dirty="0" smtClean="0">
              <a:solidFill>
                <a:srgbClr val="000000"/>
              </a:solidFill>
            </a:endParaRPr>
          </a:p>
        </p:txBody>
      </p:sp>
      <p:grpSp>
        <p:nvGrpSpPr>
          <p:cNvPr id="232478" name="Group 30"/>
          <p:cNvGrpSpPr/>
          <p:nvPr/>
        </p:nvGrpSpPr>
        <p:grpSpPr bwMode="auto">
          <a:xfrm>
            <a:off x="10574867" y="1365250"/>
            <a:ext cx="584200" cy="330200"/>
            <a:chOff x="4996" y="860"/>
            <a:chExt cx="276" cy="208"/>
          </a:xfrm>
        </p:grpSpPr>
        <p:sp>
          <p:nvSpPr>
            <p:cNvPr id="232479" name="Oval 31"/>
            <p:cNvSpPr>
              <a:spLocks noChangeArrowheads="1"/>
            </p:cNvSpPr>
            <p:nvPr/>
          </p:nvSpPr>
          <p:spPr bwMode="auto">
            <a:xfrm>
              <a:off x="4996" y="934"/>
              <a:ext cx="29" cy="29"/>
            </a:xfrm>
            <a:prstGeom prst="ellipse">
              <a:avLst/>
            </a:prstGeom>
            <a:solidFill>
              <a:srgbClr val="FF0000"/>
            </a:solidFill>
            <a:ln w="9525">
              <a:solidFill>
                <a:srgbClr val="FF0000"/>
              </a:solidFill>
              <a:round/>
            </a:ln>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aphicFrame>
          <p:nvGraphicFramePr>
            <p:cNvPr id="232480" name="Object 32"/>
            <p:cNvGraphicFramePr>
              <a:graphicFrameLocks noChangeAspect="1"/>
            </p:cNvGraphicFramePr>
            <p:nvPr/>
          </p:nvGraphicFramePr>
          <p:xfrm>
            <a:off x="5040" y="860"/>
            <a:ext cx="232" cy="208"/>
          </p:xfrm>
          <a:graphic>
            <a:graphicData uri="http://schemas.openxmlformats.org/presentationml/2006/ole">
              <mc:AlternateContent xmlns:mc="http://schemas.openxmlformats.org/markup-compatibility/2006">
                <mc:Choice xmlns:v="urn:schemas-microsoft-com:vml" Requires="v">
                  <p:oleObj spid="_x0000_s137793" name="Equation" r:id="rId33" imgW="495300" imgH="444500" progId="Equation.3">
                    <p:embed/>
                  </p:oleObj>
                </mc:Choice>
                <mc:Fallback>
                  <p:oleObj name="Equation" r:id="rId33" imgW="495300" imgH="444500" progId="Equation.3">
                    <p:embed/>
                    <p:pic>
                      <p:nvPicPr>
                        <p:cNvPr id="0" name="图片 137232"/>
                        <p:cNvPicPr>
                          <a:picLocks noChangeAspect="1"/>
                        </p:cNvPicPr>
                        <p:nvPr/>
                      </p:nvPicPr>
                      <p:blipFill>
                        <a:blip r:embed="rId34"/>
                        <a:stretch>
                          <a:fillRect/>
                        </a:stretch>
                      </p:blipFill>
                      <p:spPr>
                        <a:xfrm>
                          <a:off x="5040" y="860"/>
                          <a:ext cx="232" cy="208"/>
                        </a:xfrm>
                        <a:prstGeom prst="rect">
                          <a:avLst/>
                        </a:prstGeom>
                        <a:noFill/>
                        <a:ln w="9525">
                          <a:noFill/>
                        </a:ln>
                      </p:spPr>
                    </p:pic>
                  </p:oleObj>
                </mc:Fallback>
              </mc:AlternateContent>
            </a:graphicData>
          </a:graphic>
        </p:graphicFrame>
      </p:grpSp>
      <p:grpSp>
        <p:nvGrpSpPr>
          <p:cNvPr id="232481" name="Group 33"/>
          <p:cNvGrpSpPr/>
          <p:nvPr/>
        </p:nvGrpSpPr>
        <p:grpSpPr bwMode="auto">
          <a:xfrm>
            <a:off x="9852943" y="3089275"/>
            <a:ext cx="922868" cy="704850"/>
            <a:chOff x="4654" y="1946"/>
            <a:chExt cx="436" cy="444"/>
          </a:xfrm>
        </p:grpSpPr>
        <p:graphicFrame>
          <p:nvGraphicFramePr>
            <p:cNvPr id="232482" name="Object 34"/>
            <p:cNvGraphicFramePr>
              <a:graphicFrameLocks noChangeAspect="1"/>
            </p:cNvGraphicFramePr>
            <p:nvPr/>
          </p:nvGraphicFramePr>
          <p:xfrm>
            <a:off x="4654" y="2182"/>
            <a:ext cx="328" cy="208"/>
          </p:xfrm>
          <a:graphic>
            <a:graphicData uri="http://schemas.openxmlformats.org/presentationml/2006/ole">
              <mc:AlternateContent xmlns:mc="http://schemas.openxmlformats.org/markup-compatibility/2006">
                <mc:Choice xmlns:v="urn:schemas-microsoft-com:vml" Requires="v">
                  <p:oleObj spid="_x0000_s137794" name="公式" r:id="rId35" imgW="165100" imgH="139700" progId="Equation.3">
                    <p:embed/>
                  </p:oleObj>
                </mc:Choice>
                <mc:Fallback>
                  <p:oleObj name="公式" r:id="rId35" imgW="165100" imgH="139700" progId="Equation.3">
                    <p:embed/>
                    <p:pic>
                      <p:nvPicPr>
                        <p:cNvPr id="0" name="图片 137233"/>
                        <p:cNvPicPr>
                          <a:picLocks noChangeAspect="1"/>
                        </p:cNvPicPr>
                        <p:nvPr/>
                      </p:nvPicPr>
                      <p:blipFill>
                        <a:blip r:embed="rId36"/>
                        <a:stretch>
                          <a:fillRect/>
                        </a:stretch>
                      </p:blipFill>
                      <p:spPr>
                        <a:xfrm>
                          <a:off x="4654" y="2182"/>
                          <a:ext cx="328" cy="208"/>
                        </a:xfrm>
                        <a:prstGeom prst="rect">
                          <a:avLst/>
                        </a:prstGeom>
                        <a:noFill/>
                        <a:ln w="9525">
                          <a:noFill/>
                        </a:ln>
                      </p:spPr>
                    </p:pic>
                  </p:oleObj>
                </mc:Fallback>
              </mc:AlternateContent>
            </a:graphicData>
          </a:graphic>
        </p:graphicFrame>
        <p:sp>
          <p:nvSpPr>
            <p:cNvPr id="232483" name="Text Box 35"/>
            <p:cNvSpPr txBox="1">
              <a:spLocks noChangeArrowheads="1"/>
            </p:cNvSpPr>
            <p:nvPr/>
          </p:nvSpPr>
          <p:spPr bwMode="auto">
            <a:xfrm>
              <a:off x="4674" y="1946"/>
              <a:ext cx="41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dirty="0" smtClean="0">
                  <a:solidFill>
                    <a:srgbClr val="333399"/>
                  </a:solidFill>
                </a:rPr>
                <a:t>记作 </a:t>
              </a:r>
              <a:endParaRPr lang="zh-CN" altLang="en-US" sz="2400" b="1" dirty="0" smtClean="0">
                <a:solidFill>
                  <a:srgbClr val="333399"/>
                </a:solidFill>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2457">
                                            <p:txEl>
                                              <p:pRg st="0" end="0"/>
                                            </p:txEl>
                                          </p:spTgt>
                                        </p:tgtEl>
                                        <p:attrNameLst>
                                          <p:attrName>style.visibility</p:attrName>
                                        </p:attrNameLst>
                                      </p:cBhvr>
                                      <p:to>
                                        <p:strVal val="visible"/>
                                      </p:to>
                                    </p:set>
                                    <p:animEffect transition="in" filter="wipe(left)">
                                      <p:cBhvr>
                                        <p:cTn id="7" dur="500"/>
                                        <p:tgtEl>
                                          <p:spTgt spid="232457">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2458"/>
                                        </p:tgtEl>
                                        <p:attrNameLst>
                                          <p:attrName>style.visibility</p:attrName>
                                        </p:attrNameLst>
                                      </p:cBhvr>
                                      <p:to>
                                        <p:strVal val="visible"/>
                                      </p:to>
                                    </p:set>
                                    <p:animEffect transition="in" filter="wipe(left)">
                                      <p:cBhvr>
                                        <p:cTn id="11" dur="500"/>
                                        <p:tgtEl>
                                          <p:spTgt spid="23245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32472"/>
                                        </p:tgtEl>
                                        <p:attrNameLst>
                                          <p:attrName>style.visibility</p:attrName>
                                        </p:attrNameLst>
                                      </p:cBhvr>
                                      <p:to>
                                        <p:strVal val="visible"/>
                                      </p:to>
                                    </p:set>
                                    <p:animEffect transition="in" filter="wipe(left)">
                                      <p:cBhvr>
                                        <p:cTn id="15" dur="500"/>
                                        <p:tgtEl>
                                          <p:spTgt spid="23247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32473"/>
                                        </p:tgtEl>
                                        <p:attrNameLst>
                                          <p:attrName>style.visibility</p:attrName>
                                        </p:attrNameLst>
                                      </p:cBhvr>
                                      <p:to>
                                        <p:strVal val="visible"/>
                                      </p:to>
                                    </p:set>
                                    <p:animEffect transition="in" filter="wipe(left)">
                                      <p:cBhvr>
                                        <p:cTn id="19" dur="500"/>
                                        <p:tgtEl>
                                          <p:spTgt spid="23247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32474">
                                            <p:txEl>
                                              <p:pRg st="0" end="0"/>
                                            </p:txEl>
                                          </p:spTgt>
                                        </p:tgtEl>
                                        <p:attrNameLst>
                                          <p:attrName>style.visibility</p:attrName>
                                        </p:attrNameLst>
                                      </p:cBhvr>
                                      <p:to>
                                        <p:strVal val="visible"/>
                                      </p:to>
                                    </p:set>
                                    <p:animEffect transition="in" filter="wipe(left)">
                                      <p:cBhvr>
                                        <p:cTn id="23" dur="500"/>
                                        <p:tgtEl>
                                          <p:spTgt spid="23247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32475"/>
                                        </p:tgtEl>
                                        <p:attrNameLst>
                                          <p:attrName>style.visibility</p:attrName>
                                        </p:attrNameLst>
                                      </p:cBhvr>
                                      <p:to>
                                        <p:strVal val="visible"/>
                                      </p:to>
                                    </p:set>
                                    <p:animEffect transition="in" filter="wipe(left)">
                                      <p:cBhvr>
                                        <p:cTn id="28" dur="500"/>
                                        <p:tgtEl>
                                          <p:spTgt spid="232475"/>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232476"/>
                                        </p:tgtEl>
                                        <p:attrNameLst>
                                          <p:attrName>style.visibility</p:attrName>
                                        </p:attrNameLst>
                                      </p:cBhvr>
                                      <p:to>
                                        <p:strVal val="visible"/>
                                      </p:to>
                                    </p:set>
                                    <p:animEffect transition="in" filter="wipe(left)">
                                      <p:cBhvr>
                                        <p:cTn id="32" dur="500"/>
                                        <p:tgtEl>
                                          <p:spTgt spid="23247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247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32452"/>
                                        </p:tgtEl>
                                        <p:attrNameLst>
                                          <p:attrName>style.visibility</p:attrName>
                                        </p:attrNameLst>
                                      </p:cBhvr>
                                      <p:to>
                                        <p:strVal val="visible"/>
                                      </p:to>
                                    </p:set>
                                    <p:animEffect transition="in" filter="wipe(left)">
                                      <p:cBhvr>
                                        <p:cTn id="41" dur="500"/>
                                        <p:tgtEl>
                                          <p:spTgt spid="23245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32450"/>
                                        </p:tgtEl>
                                        <p:attrNameLst>
                                          <p:attrName>style.visibility</p:attrName>
                                        </p:attrNameLst>
                                      </p:cBhvr>
                                      <p:to>
                                        <p:strVal val="visible"/>
                                      </p:to>
                                    </p:set>
                                    <p:animEffect transition="in" filter="wipe(left)">
                                      <p:cBhvr>
                                        <p:cTn id="46" dur="500"/>
                                        <p:tgtEl>
                                          <p:spTgt spid="232450"/>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32451"/>
                                        </p:tgtEl>
                                        <p:attrNameLst>
                                          <p:attrName>style.visibility</p:attrName>
                                        </p:attrNameLst>
                                      </p:cBhvr>
                                      <p:to>
                                        <p:strVal val="visible"/>
                                      </p:to>
                                    </p:set>
                                    <p:animEffect transition="in" filter="wipe(left)">
                                      <p:cBhvr>
                                        <p:cTn id="50" dur="500"/>
                                        <p:tgtEl>
                                          <p:spTgt spid="23245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32478"/>
                                        </p:tgtEl>
                                        <p:attrNameLst>
                                          <p:attrName>style.visibility</p:attrName>
                                        </p:attrNameLst>
                                      </p:cBhvr>
                                      <p:to>
                                        <p:strVal val="visible"/>
                                      </p:to>
                                    </p:set>
                                    <p:animEffect transition="in" filter="wipe(left)">
                                      <p:cBhvr>
                                        <p:cTn id="55" dur="500"/>
                                        <p:tgtEl>
                                          <p:spTgt spid="23247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32455"/>
                                        </p:tgtEl>
                                        <p:attrNameLst>
                                          <p:attrName>style.visibility</p:attrName>
                                        </p:attrNameLst>
                                      </p:cBhvr>
                                      <p:to>
                                        <p:strVal val="visible"/>
                                      </p:to>
                                    </p:set>
                                    <p:animEffect transition="in" filter="wipe(left)">
                                      <p:cBhvr>
                                        <p:cTn id="60" dur="500"/>
                                        <p:tgtEl>
                                          <p:spTgt spid="232455"/>
                                        </p:tgtEl>
                                      </p:cBhvr>
                                    </p:animEffec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232464"/>
                                        </p:tgtEl>
                                        <p:attrNameLst>
                                          <p:attrName>style.visibility</p:attrName>
                                        </p:attrNameLst>
                                      </p:cBhvr>
                                      <p:to>
                                        <p:strVal val="visible"/>
                                      </p:to>
                                    </p:set>
                                    <p:animEffect transition="in" filter="wipe(left)">
                                      <p:cBhvr>
                                        <p:cTn id="64" dur="500"/>
                                        <p:tgtEl>
                                          <p:spTgt spid="23246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32459"/>
                                        </p:tgtEl>
                                        <p:attrNameLst>
                                          <p:attrName>style.visibility</p:attrName>
                                        </p:attrNameLst>
                                      </p:cBhvr>
                                      <p:to>
                                        <p:strVal val="visible"/>
                                      </p:to>
                                    </p:set>
                                    <p:animEffect transition="in" filter="wipe(left)">
                                      <p:cBhvr>
                                        <p:cTn id="69" dur="500"/>
                                        <p:tgtEl>
                                          <p:spTgt spid="232459"/>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32471"/>
                                        </p:tgtEl>
                                        <p:attrNameLst>
                                          <p:attrName>style.visibility</p:attrName>
                                        </p:attrNameLst>
                                      </p:cBhvr>
                                      <p:to>
                                        <p:strVal val="visible"/>
                                      </p:to>
                                    </p:set>
                                    <p:animEffect transition="in" filter="wipe(left)">
                                      <p:cBhvr>
                                        <p:cTn id="74" dur="500"/>
                                        <p:tgtEl>
                                          <p:spTgt spid="23247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32463"/>
                                        </p:tgtEl>
                                        <p:attrNameLst>
                                          <p:attrName>style.visibility</p:attrName>
                                        </p:attrNameLst>
                                      </p:cBhvr>
                                      <p:to>
                                        <p:strVal val="visible"/>
                                      </p:to>
                                    </p:set>
                                    <p:animEffect transition="in" filter="wipe(up)">
                                      <p:cBhvr>
                                        <p:cTn id="79" dur="500"/>
                                        <p:tgtEl>
                                          <p:spTgt spid="232463"/>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232465"/>
                                        </p:tgtEl>
                                        <p:attrNameLst>
                                          <p:attrName>style.visibility</p:attrName>
                                        </p:attrNameLst>
                                      </p:cBhvr>
                                      <p:to>
                                        <p:strVal val="visible"/>
                                      </p:to>
                                    </p:set>
                                    <p:animEffect transition="in" filter="wipe(left)">
                                      <p:cBhvr>
                                        <p:cTn id="83" dur="500"/>
                                        <p:tgtEl>
                                          <p:spTgt spid="232465"/>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232466"/>
                                        </p:tgtEl>
                                        <p:attrNameLst>
                                          <p:attrName>style.visibility</p:attrName>
                                        </p:attrNameLst>
                                      </p:cBhvr>
                                      <p:to>
                                        <p:strVal val="visible"/>
                                      </p:to>
                                    </p:set>
                                    <p:animEffect transition="in" filter="wipe(left)">
                                      <p:cBhvr>
                                        <p:cTn id="88" dur="500"/>
                                        <p:tgtEl>
                                          <p:spTgt spid="232466"/>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32467"/>
                                        </p:tgtEl>
                                        <p:attrNameLst>
                                          <p:attrName>style.visibility</p:attrName>
                                        </p:attrNameLst>
                                      </p:cBhvr>
                                      <p:to>
                                        <p:strVal val="visible"/>
                                      </p:to>
                                    </p:set>
                                    <p:animEffect transition="in" filter="wipe(left)">
                                      <p:cBhvr>
                                        <p:cTn id="93" dur="500"/>
                                        <p:tgtEl>
                                          <p:spTgt spid="23246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232468"/>
                                        </p:tgtEl>
                                        <p:attrNameLst>
                                          <p:attrName>style.visibility</p:attrName>
                                        </p:attrNameLst>
                                      </p:cBhvr>
                                      <p:to>
                                        <p:strVal val="visible"/>
                                      </p:to>
                                    </p:set>
                                    <p:animEffect transition="in" filter="wipe(left)">
                                      <p:cBhvr>
                                        <p:cTn id="98" dur="500"/>
                                        <p:tgtEl>
                                          <p:spTgt spid="232468"/>
                                        </p:tgtEl>
                                      </p:cBhvr>
                                    </p:animEffect>
                                  </p:childTnLst>
                                </p:cTn>
                              </p:par>
                            </p:childTnLst>
                          </p:cTn>
                        </p:par>
                        <p:par>
                          <p:cTn id="99" fill="hold">
                            <p:stCondLst>
                              <p:cond delay="500"/>
                            </p:stCondLst>
                            <p:childTnLst>
                              <p:par>
                                <p:cTn id="100" presetID="22" presetClass="entr" presetSubtype="1" fill="hold" nodeType="afterEffect">
                                  <p:stCondLst>
                                    <p:cond delay="0"/>
                                  </p:stCondLst>
                                  <p:childTnLst>
                                    <p:set>
                                      <p:cBhvr>
                                        <p:cTn id="101" dur="1" fill="hold">
                                          <p:stCondLst>
                                            <p:cond delay="0"/>
                                          </p:stCondLst>
                                        </p:cTn>
                                        <p:tgtEl>
                                          <p:spTgt spid="232469"/>
                                        </p:tgtEl>
                                        <p:attrNameLst>
                                          <p:attrName>style.visibility</p:attrName>
                                        </p:attrNameLst>
                                      </p:cBhvr>
                                      <p:to>
                                        <p:strVal val="visible"/>
                                      </p:to>
                                    </p:set>
                                    <p:animEffect transition="in" filter="wipe(up)">
                                      <p:cBhvr>
                                        <p:cTn id="102" dur="500"/>
                                        <p:tgtEl>
                                          <p:spTgt spid="23246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32481"/>
                                        </p:tgtEl>
                                        <p:attrNameLst>
                                          <p:attrName>style.visibility</p:attrName>
                                        </p:attrNameLst>
                                      </p:cBhvr>
                                      <p:to>
                                        <p:strVal val="visible"/>
                                      </p:to>
                                    </p:set>
                                    <p:animEffect transition="in" filter="wipe(left)">
                                      <p:cBhvr>
                                        <p:cTn id="107" dur="500"/>
                                        <p:tgtEl>
                                          <p:spTgt spid="232481"/>
                                        </p:tgtEl>
                                      </p:cBhvr>
                                    </p:animEffect>
                                  </p:childTnLst>
                                </p:cTn>
                              </p:par>
                            </p:childTnLst>
                          </p:cTn>
                        </p:par>
                        <p:par>
                          <p:cTn id="108" fill="hold">
                            <p:stCondLst>
                              <p:cond delay="500"/>
                            </p:stCondLst>
                            <p:childTnLst>
                              <p:par>
                                <p:cTn id="109" presetID="22" presetClass="entr" presetSubtype="8" fill="hold" nodeType="afterEffect">
                                  <p:stCondLst>
                                    <p:cond delay="0"/>
                                  </p:stCondLst>
                                  <p:childTnLst>
                                    <p:set>
                                      <p:cBhvr>
                                        <p:cTn id="110" dur="1" fill="hold">
                                          <p:stCondLst>
                                            <p:cond delay="0"/>
                                          </p:stCondLst>
                                        </p:cTn>
                                        <p:tgtEl>
                                          <p:spTgt spid="232462"/>
                                        </p:tgtEl>
                                        <p:attrNameLst>
                                          <p:attrName>style.visibility</p:attrName>
                                        </p:attrNameLst>
                                      </p:cBhvr>
                                      <p:to>
                                        <p:strVal val="visible"/>
                                      </p:to>
                                    </p:set>
                                    <p:animEffect transition="in" filter="wipe(left)">
                                      <p:cBhvr>
                                        <p:cTn id="111" dur="500"/>
                                        <p:tgtEl>
                                          <p:spTgt spid="232462"/>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232460"/>
                                        </p:tgtEl>
                                        <p:attrNameLst>
                                          <p:attrName>style.visibility</p:attrName>
                                        </p:attrNameLst>
                                      </p:cBhvr>
                                      <p:to>
                                        <p:strVal val="visible"/>
                                      </p:to>
                                    </p:set>
                                    <p:animEffect transition="in" filter="wipe(left)">
                                      <p:cBhvr>
                                        <p:cTn id="116" dur="500"/>
                                        <p:tgtEl>
                                          <p:spTgt spid="232460"/>
                                        </p:tgtEl>
                                      </p:cBhvr>
                                    </p:animEffect>
                                  </p:childTnLst>
                                </p:cTn>
                              </p:par>
                            </p:childTnLst>
                          </p:cTn>
                        </p:par>
                        <p:par>
                          <p:cTn id="117" fill="hold">
                            <p:stCondLst>
                              <p:cond delay="500"/>
                            </p:stCondLst>
                            <p:childTnLst>
                              <p:par>
                                <p:cTn id="118" presetID="22" presetClass="entr" presetSubtype="8" fill="hold" nodeType="afterEffect">
                                  <p:stCondLst>
                                    <p:cond delay="0"/>
                                  </p:stCondLst>
                                  <p:childTnLst>
                                    <p:set>
                                      <p:cBhvr>
                                        <p:cTn id="119" dur="1" fill="hold">
                                          <p:stCondLst>
                                            <p:cond delay="0"/>
                                          </p:stCondLst>
                                        </p:cTn>
                                        <p:tgtEl>
                                          <p:spTgt spid="232461"/>
                                        </p:tgtEl>
                                        <p:attrNameLst>
                                          <p:attrName>style.visibility</p:attrName>
                                        </p:attrNameLst>
                                      </p:cBhvr>
                                      <p:to>
                                        <p:strVal val="visible"/>
                                      </p:to>
                                    </p:set>
                                    <p:animEffect transition="in" filter="wipe(left)">
                                      <p:cBhvr>
                                        <p:cTn id="120" dur="500"/>
                                        <p:tgtEl>
                                          <p:spTgt spid="232461"/>
                                        </p:tgtEl>
                                      </p:cBhvr>
                                    </p:animEffect>
                                  </p:childTnLst>
                                </p:cTn>
                              </p:par>
                            </p:childTnLst>
                          </p:cTn>
                        </p:par>
                        <p:par>
                          <p:cTn id="121" fill="hold">
                            <p:stCondLst>
                              <p:cond delay="1000"/>
                            </p:stCondLst>
                            <p:childTnLst>
                              <p:par>
                                <p:cTn id="122" presetID="22" presetClass="entr" presetSubtype="8" fill="hold" grpId="0" nodeType="afterEffect">
                                  <p:stCondLst>
                                    <p:cond delay="0"/>
                                  </p:stCondLst>
                                  <p:childTnLst>
                                    <p:set>
                                      <p:cBhvr>
                                        <p:cTn id="123" dur="1" fill="hold">
                                          <p:stCondLst>
                                            <p:cond delay="0"/>
                                          </p:stCondLst>
                                        </p:cTn>
                                        <p:tgtEl>
                                          <p:spTgt spid="232470"/>
                                        </p:tgtEl>
                                        <p:attrNameLst>
                                          <p:attrName>style.visibility</p:attrName>
                                        </p:attrNameLst>
                                      </p:cBhvr>
                                      <p:to>
                                        <p:strVal val="visible"/>
                                      </p:to>
                                    </p:set>
                                    <p:animEffect transition="in" filter="wipe(left)">
                                      <p:cBhvr>
                                        <p:cTn id="124" dur="500"/>
                                        <p:tgtEl>
                                          <p:spTgt spid="23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0" grpId="0" animBg="1"/>
      <p:bldP spid="232455" grpId="0" animBg="1"/>
      <p:bldP spid="232457" grpId="0" autoUpdateAnimBg="0" build="p"/>
      <p:bldP spid="232460" grpId="0" autoUpdateAnimBg="0"/>
      <p:bldP spid="232470" grpId="0" autoUpdateAnimBg="0"/>
      <p:bldP spid="232472" grpId="0" autoUpdateAnimBg="0"/>
      <p:bldP spid="232474" grpId="0" advAuto="0" autoUpdateAnimBg="0" build="p"/>
      <p:bldP spid="232475" grpId="0" autoUpdateAnimBg="0"/>
      <p:bldP spid="232477"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3474" name="Object 2"/>
          <p:cNvGraphicFramePr>
            <a:graphicFrameLocks noChangeAspect="1"/>
          </p:cNvGraphicFramePr>
          <p:nvPr/>
        </p:nvGraphicFramePr>
        <p:xfrm>
          <a:off x="2771564" y="365125"/>
          <a:ext cx="7120467" cy="393700"/>
        </p:xfrm>
        <a:graphic>
          <a:graphicData uri="http://schemas.openxmlformats.org/presentationml/2006/ole">
            <mc:AlternateContent xmlns:mc="http://schemas.openxmlformats.org/markup-compatibility/2006">
              <mc:Choice xmlns:v="urn:schemas-microsoft-com:vml" Requires="v">
                <p:oleObj spid="_x0000_s138677" name="公式" r:id="rId1" imgW="7073900" imgH="520700" progId="Equation.3">
                  <p:embed/>
                </p:oleObj>
              </mc:Choice>
              <mc:Fallback>
                <p:oleObj name="公式" r:id="rId1" imgW="7073900" imgH="520700" progId="Equation.3">
                  <p:embed/>
                  <p:pic>
                    <p:nvPicPr>
                      <p:cNvPr id="0" name="图片 138240"/>
                      <p:cNvPicPr>
                        <a:picLocks noChangeAspect="1"/>
                      </p:cNvPicPr>
                      <p:nvPr/>
                    </p:nvPicPr>
                    <p:blipFill>
                      <a:blip r:embed="rId2"/>
                      <a:stretch>
                        <a:fillRect/>
                      </a:stretch>
                    </p:blipFill>
                    <p:spPr>
                      <a:xfrm>
                        <a:off x="2771564" y="365125"/>
                        <a:ext cx="7120467" cy="393700"/>
                      </a:xfrm>
                      <a:prstGeom prst="rect">
                        <a:avLst/>
                      </a:prstGeom>
                      <a:noFill/>
                      <a:ln w="9525">
                        <a:noFill/>
                      </a:ln>
                    </p:spPr>
                  </p:pic>
                </p:oleObj>
              </mc:Fallback>
            </mc:AlternateContent>
          </a:graphicData>
        </a:graphic>
      </p:graphicFrame>
      <p:sp>
        <p:nvSpPr>
          <p:cNvPr id="233481" name="Rectangle 9"/>
          <p:cNvSpPr>
            <a:spLocks noGrp="1" noChangeArrowheads="1"/>
          </p:cNvSpPr>
          <p:nvPr>
            <p:ph type="title"/>
          </p:nvPr>
        </p:nvSpPr>
        <p:spPr>
          <a:xfrm>
            <a:off x="1620937" y="332656"/>
            <a:ext cx="1524000" cy="533400"/>
          </a:xfrm>
        </p:spPr>
        <p:txBody>
          <a:bodyPr/>
          <a:lstStyle/>
          <a:p>
            <a:r>
              <a:rPr lang="zh-CN" altLang="en-US" sz="2800" b="1" dirty="0">
                <a:solidFill>
                  <a:schemeClr val="accent2"/>
                </a:solidFill>
                <a:ea typeface="楷体_GB2312" panose="02010609030101010101" pitchFamily="49" charset="-122"/>
              </a:rPr>
              <a:t>定理</a:t>
            </a:r>
            <a:r>
              <a:rPr lang="en-US" altLang="zh-CN" sz="2800" b="1" dirty="0">
                <a:solidFill>
                  <a:schemeClr val="accent2"/>
                </a:solidFill>
                <a:ea typeface="楷体_GB2312" panose="02010609030101010101" pitchFamily="49" charset="-122"/>
              </a:rPr>
              <a:t>:</a:t>
            </a:r>
            <a:endParaRPr lang="en-US" altLang="zh-CN" sz="2800" b="1" dirty="0">
              <a:solidFill>
                <a:schemeClr val="accent2"/>
              </a:solidFill>
              <a:ea typeface="仿宋_GB2312" pitchFamily="49" charset="-122"/>
            </a:endParaRPr>
          </a:p>
        </p:txBody>
      </p:sp>
      <p:sp>
        <p:nvSpPr>
          <p:cNvPr id="233482" name="Text Box 10"/>
          <p:cNvSpPr txBox="1">
            <a:spLocks noChangeArrowheads="1"/>
          </p:cNvSpPr>
          <p:nvPr/>
        </p:nvSpPr>
        <p:spPr bwMode="auto">
          <a:xfrm>
            <a:off x="765175" y="762000"/>
            <a:ext cx="9652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dirty="0" smtClean="0">
                <a:solidFill>
                  <a:schemeClr val="bg1"/>
                </a:solidFill>
                <a:latin typeface="Times New Roman" panose="02020603050405020304" pitchFamily="18" charset="0"/>
                <a:ea typeface="楷体_GB2312" panose="02010609030101010101" pitchFamily="49" charset="-122"/>
              </a:rPr>
              <a:t>沿</a:t>
            </a:r>
            <a:r>
              <a:rPr kumimoji="1" lang="zh-CN" altLang="en-US" sz="2800" b="1" dirty="0">
                <a:solidFill>
                  <a:schemeClr val="bg1"/>
                </a:solidFill>
                <a:latin typeface="Times New Roman" panose="02020603050405020304" pitchFamily="18" charset="0"/>
                <a:ea typeface="楷体_GB2312" panose="02010609030101010101" pitchFamily="49" charset="-122"/>
              </a:rPr>
              <a:t>任意方向 </a:t>
            </a:r>
            <a:r>
              <a:rPr kumimoji="1" lang="en-US" altLang="zh-CN" sz="3200" b="1" i="1" dirty="0">
                <a:solidFill>
                  <a:schemeClr val="bg1"/>
                </a:solidFill>
                <a:latin typeface="Times New Roman" panose="02020603050405020304" pitchFamily="18" charset="0"/>
                <a:ea typeface="楷体_GB2312" panose="02010609030101010101" pitchFamily="49" charset="-122"/>
              </a:rPr>
              <a:t>l </a:t>
            </a:r>
            <a:r>
              <a:rPr kumimoji="1" lang="zh-CN" altLang="en-US" sz="2800" b="1" dirty="0">
                <a:solidFill>
                  <a:schemeClr val="bg1"/>
                </a:solidFill>
                <a:latin typeface="Times New Roman" panose="02020603050405020304" pitchFamily="18" charset="0"/>
                <a:ea typeface="楷体_GB2312" panose="02010609030101010101" pitchFamily="49" charset="-122"/>
              </a:rPr>
              <a:t>的方向导数</a:t>
            </a:r>
            <a:r>
              <a:rPr kumimoji="1" lang="zh-CN" altLang="en-US" sz="2800" b="1" dirty="0">
                <a:latin typeface="Times New Roman" panose="02020603050405020304" pitchFamily="18" charset="0"/>
                <a:ea typeface="楷体_GB2312" panose="02010609030101010101" pitchFamily="49" charset="-122"/>
              </a:rPr>
              <a:t>存在</a:t>
            </a:r>
            <a:r>
              <a:rPr kumimoji="1" lang="zh-CN" altLang="en-US" sz="2800" dirty="0">
                <a:latin typeface="Times New Roman" panose="02020603050405020304" pitchFamily="18" charset="0"/>
                <a:ea typeface="楷体_GB2312" panose="02010609030101010101" pitchFamily="49" charset="-122"/>
              </a:rPr>
              <a:t> </a:t>
            </a:r>
            <a:r>
              <a:rPr kumimoji="1" lang="en-US" altLang="zh-CN" sz="2800" dirty="0">
                <a:latin typeface="Times New Roman" panose="02020603050405020304" pitchFamily="18" charset="0"/>
                <a:ea typeface="楷体_GB2312" panose="02010609030101010101" pitchFamily="49" charset="-122"/>
              </a:rPr>
              <a:t>,</a:t>
            </a:r>
            <a:endParaRPr kumimoji="1" lang="en-US" altLang="zh-CN" sz="2800" dirty="0">
              <a:latin typeface="Times New Roman" panose="02020603050405020304" pitchFamily="18" charset="0"/>
              <a:ea typeface="楷体_GB2312" panose="02010609030101010101" pitchFamily="49" charset="-122"/>
            </a:endParaRPr>
          </a:p>
        </p:txBody>
      </p:sp>
      <p:graphicFrame>
        <p:nvGraphicFramePr>
          <p:cNvPr id="233483" name="Object 11"/>
          <p:cNvGraphicFramePr>
            <a:graphicFrameLocks noChangeAspect="1"/>
          </p:cNvGraphicFramePr>
          <p:nvPr/>
        </p:nvGraphicFramePr>
        <p:xfrm>
          <a:off x="1811869" y="5514975"/>
          <a:ext cx="2319867" cy="787400"/>
        </p:xfrm>
        <a:graphic>
          <a:graphicData uri="http://schemas.openxmlformats.org/presentationml/2006/ole">
            <mc:AlternateContent xmlns:mc="http://schemas.openxmlformats.org/markup-compatibility/2006">
              <mc:Choice xmlns:v="urn:schemas-microsoft-com:vml" Requires="v">
                <p:oleObj spid="_x0000_s138678" name="公式" r:id="rId3" imgW="2324100" imgH="1054100" progId="Equation.3">
                  <p:embed/>
                </p:oleObj>
              </mc:Choice>
              <mc:Fallback>
                <p:oleObj name="公式" r:id="rId3" imgW="2324100" imgH="1054100" progId="Equation.3">
                  <p:embed/>
                  <p:pic>
                    <p:nvPicPr>
                      <p:cNvPr id="0" name="图片 138241"/>
                      <p:cNvPicPr>
                        <a:picLocks noChangeAspect="1"/>
                      </p:cNvPicPr>
                      <p:nvPr/>
                    </p:nvPicPr>
                    <p:blipFill>
                      <a:blip r:embed="rId4"/>
                      <a:stretch>
                        <a:fillRect/>
                      </a:stretch>
                    </p:blipFill>
                    <p:spPr>
                      <a:xfrm>
                        <a:off x="1811869" y="5514975"/>
                        <a:ext cx="2319867" cy="787400"/>
                      </a:xfrm>
                      <a:prstGeom prst="rect">
                        <a:avLst/>
                      </a:prstGeom>
                      <a:noFill/>
                      <a:ln w="9525">
                        <a:noFill/>
                      </a:ln>
                    </p:spPr>
                  </p:pic>
                </p:oleObj>
              </mc:Fallback>
            </mc:AlternateContent>
          </a:graphicData>
        </a:graphic>
      </p:graphicFrame>
      <p:graphicFrame>
        <p:nvGraphicFramePr>
          <p:cNvPr id="233484" name="Object 12"/>
          <p:cNvGraphicFramePr>
            <a:graphicFrameLocks noChangeAspect="1"/>
          </p:cNvGraphicFramePr>
          <p:nvPr/>
        </p:nvGraphicFramePr>
        <p:xfrm>
          <a:off x="2243700" y="1411288"/>
          <a:ext cx="6381751" cy="787400"/>
        </p:xfrm>
        <a:graphic>
          <a:graphicData uri="http://schemas.openxmlformats.org/presentationml/2006/ole">
            <mc:AlternateContent xmlns:mc="http://schemas.openxmlformats.org/markup-compatibility/2006">
              <mc:Choice xmlns:v="urn:schemas-microsoft-com:vml" Requires="v">
                <p:oleObj spid="_x0000_s138679" name="公式" r:id="rId5" imgW="6388100" imgH="1054100" progId="Equation.3">
                  <p:embed/>
                </p:oleObj>
              </mc:Choice>
              <mc:Fallback>
                <p:oleObj name="公式" r:id="rId5" imgW="6388100" imgH="1054100" progId="Equation.3">
                  <p:embed/>
                  <p:pic>
                    <p:nvPicPr>
                      <p:cNvPr id="0" name="图片 138242"/>
                      <p:cNvPicPr>
                        <a:picLocks noChangeAspect="1"/>
                      </p:cNvPicPr>
                      <p:nvPr/>
                    </p:nvPicPr>
                    <p:blipFill>
                      <a:blip r:embed="rId6"/>
                      <a:stretch>
                        <a:fillRect/>
                      </a:stretch>
                    </p:blipFill>
                    <p:spPr>
                      <a:xfrm>
                        <a:off x="2243700" y="1411288"/>
                        <a:ext cx="6381751" cy="787400"/>
                      </a:xfrm>
                      <a:prstGeom prst="rect">
                        <a:avLst/>
                      </a:prstGeom>
                      <a:noFill/>
                      <a:ln w="9525">
                        <a:noFill/>
                      </a:ln>
                    </p:spPr>
                  </p:pic>
                </p:oleObj>
              </mc:Fallback>
            </mc:AlternateContent>
          </a:graphicData>
        </a:graphic>
      </p:graphicFrame>
      <p:graphicFrame>
        <p:nvGraphicFramePr>
          <p:cNvPr id="233485" name="Object 13"/>
          <p:cNvGraphicFramePr>
            <a:graphicFrameLocks noChangeAspect="1"/>
          </p:cNvGraphicFramePr>
          <p:nvPr/>
        </p:nvGraphicFramePr>
        <p:xfrm>
          <a:off x="857464" y="2381331"/>
          <a:ext cx="4544483" cy="377825"/>
        </p:xfrm>
        <a:graphic>
          <a:graphicData uri="http://schemas.openxmlformats.org/presentationml/2006/ole">
            <mc:AlternateContent xmlns:mc="http://schemas.openxmlformats.org/markup-compatibility/2006">
              <mc:Choice xmlns:v="urn:schemas-microsoft-com:vml" Requires="v">
                <p:oleObj spid="_x0000_s138680" name="公式" r:id="rId7" imgW="4572000" imgH="508000" progId="Equation.3">
                  <p:embed/>
                </p:oleObj>
              </mc:Choice>
              <mc:Fallback>
                <p:oleObj name="公式" r:id="rId7" imgW="4572000" imgH="508000" progId="Equation.3">
                  <p:embed/>
                  <p:pic>
                    <p:nvPicPr>
                      <p:cNvPr id="0" name="图片 138243"/>
                      <p:cNvPicPr>
                        <a:picLocks noChangeAspect="1"/>
                      </p:cNvPicPr>
                      <p:nvPr/>
                    </p:nvPicPr>
                    <p:blipFill>
                      <a:blip r:embed="rId8">
                        <a:biLevel thresh="50000"/>
                        <a:grayscl/>
                      </a:blip>
                      <a:stretch>
                        <a:fillRect/>
                      </a:stretch>
                    </p:blipFill>
                    <p:spPr>
                      <a:xfrm>
                        <a:off x="857464" y="2381331"/>
                        <a:ext cx="4544483" cy="377825"/>
                      </a:xfrm>
                      <a:prstGeom prst="rect">
                        <a:avLst/>
                      </a:prstGeom>
                      <a:noFill/>
                      <a:ln w="9525">
                        <a:noFill/>
                      </a:ln>
                    </p:spPr>
                  </p:pic>
                </p:oleObj>
              </mc:Fallback>
            </mc:AlternateContent>
          </a:graphicData>
        </a:graphic>
      </p:graphicFrame>
      <p:sp>
        <p:nvSpPr>
          <p:cNvPr id="233486" name="Text Box 14"/>
          <p:cNvSpPr txBox="1">
            <a:spLocks noChangeArrowheads="1"/>
          </p:cNvSpPr>
          <p:nvPr/>
        </p:nvSpPr>
        <p:spPr bwMode="auto">
          <a:xfrm>
            <a:off x="772584" y="2819481"/>
            <a:ext cx="30480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dirty="0">
                <a:solidFill>
                  <a:schemeClr val="accent2"/>
                </a:solidFill>
                <a:latin typeface="Times New Roman" panose="02020603050405020304" pitchFamily="18" charset="0"/>
                <a:ea typeface="楷体_GB2312" panose="02010609030101010101" pitchFamily="49" charset="-122"/>
              </a:rPr>
              <a:t>证明</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zh-CN" altLang="en-US" sz="2800" b="1" dirty="0">
                <a:solidFill>
                  <a:schemeClr val="bg1"/>
                </a:solidFill>
                <a:latin typeface="Times New Roman" panose="02020603050405020304" pitchFamily="18" charset="0"/>
                <a:ea typeface="楷体_GB2312" panose="02010609030101010101" pitchFamily="49" charset="-122"/>
              </a:rPr>
              <a:t>由函数</a:t>
            </a:r>
            <a:endParaRPr kumimoji="1" lang="zh-CN" altLang="en-US" sz="2800" b="1" dirty="0">
              <a:solidFill>
                <a:schemeClr val="bg1"/>
              </a:solidFill>
              <a:latin typeface="Times New Roman" panose="02020603050405020304" pitchFamily="18" charset="0"/>
              <a:ea typeface="楷体_GB2312" panose="02010609030101010101" pitchFamily="49" charset="-122"/>
            </a:endParaRPr>
          </a:p>
        </p:txBody>
      </p:sp>
      <p:graphicFrame>
        <p:nvGraphicFramePr>
          <p:cNvPr id="233487" name="Object 15"/>
          <p:cNvGraphicFramePr>
            <a:graphicFrameLocks noChangeAspect="1"/>
          </p:cNvGraphicFramePr>
          <p:nvPr/>
        </p:nvGraphicFramePr>
        <p:xfrm>
          <a:off x="2999320" y="2923848"/>
          <a:ext cx="1642533" cy="342900"/>
        </p:xfrm>
        <a:graphic>
          <a:graphicData uri="http://schemas.openxmlformats.org/presentationml/2006/ole">
            <mc:AlternateContent xmlns:mc="http://schemas.openxmlformats.org/markup-compatibility/2006">
              <mc:Choice xmlns:v="urn:schemas-microsoft-com:vml" Requires="v">
                <p:oleObj spid="_x0000_s138681" name="公式" r:id="rId9" imgW="1638300" imgH="457200" progId="Equation.3">
                  <p:embed/>
                </p:oleObj>
              </mc:Choice>
              <mc:Fallback>
                <p:oleObj name="公式" r:id="rId9" imgW="1638300" imgH="457200" progId="Equation.3">
                  <p:embed/>
                  <p:pic>
                    <p:nvPicPr>
                      <p:cNvPr id="0" name="图片 138244"/>
                      <p:cNvPicPr>
                        <a:picLocks noChangeAspect="1"/>
                      </p:cNvPicPr>
                      <p:nvPr/>
                    </p:nvPicPr>
                    <p:blipFill>
                      <a:blip r:embed="rId10"/>
                      <a:stretch>
                        <a:fillRect/>
                      </a:stretch>
                    </p:blipFill>
                    <p:spPr>
                      <a:xfrm>
                        <a:off x="2999320" y="2923848"/>
                        <a:ext cx="1642533" cy="342900"/>
                      </a:xfrm>
                      <a:prstGeom prst="rect">
                        <a:avLst/>
                      </a:prstGeom>
                      <a:noFill/>
                      <a:ln w="9525">
                        <a:noFill/>
                      </a:ln>
                    </p:spPr>
                  </p:pic>
                </p:oleObj>
              </mc:Fallback>
            </mc:AlternateContent>
          </a:graphicData>
        </a:graphic>
      </p:graphicFrame>
      <p:graphicFrame>
        <p:nvGraphicFramePr>
          <p:cNvPr id="233488" name="Object 16"/>
          <p:cNvGraphicFramePr>
            <a:graphicFrameLocks noChangeAspect="1"/>
          </p:cNvGraphicFramePr>
          <p:nvPr/>
        </p:nvGraphicFramePr>
        <p:xfrm>
          <a:off x="1960047" y="3498850"/>
          <a:ext cx="6684433" cy="787400"/>
        </p:xfrm>
        <a:graphic>
          <a:graphicData uri="http://schemas.openxmlformats.org/presentationml/2006/ole">
            <mc:AlternateContent xmlns:mc="http://schemas.openxmlformats.org/markup-compatibility/2006">
              <mc:Choice xmlns:v="urn:schemas-microsoft-com:vml" Requires="v">
                <p:oleObj spid="_x0000_s138682" name="公式" r:id="rId11" imgW="6692900" imgH="1054100" progId="Equation.3">
                  <p:embed/>
                </p:oleObj>
              </mc:Choice>
              <mc:Fallback>
                <p:oleObj name="公式" r:id="rId11" imgW="6692900" imgH="1054100" progId="Equation.3">
                  <p:embed/>
                  <p:pic>
                    <p:nvPicPr>
                      <p:cNvPr id="0" name="图片 138245"/>
                      <p:cNvPicPr>
                        <a:picLocks noChangeAspect="1"/>
                      </p:cNvPicPr>
                      <p:nvPr/>
                    </p:nvPicPr>
                    <p:blipFill>
                      <a:blip r:embed="rId12"/>
                      <a:stretch>
                        <a:fillRect/>
                      </a:stretch>
                    </p:blipFill>
                    <p:spPr>
                      <a:xfrm>
                        <a:off x="1960047" y="3498850"/>
                        <a:ext cx="6684433" cy="787400"/>
                      </a:xfrm>
                      <a:prstGeom prst="rect">
                        <a:avLst/>
                      </a:prstGeom>
                      <a:noFill/>
                      <a:ln w="9525">
                        <a:noFill/>
                      </a:ln>
                    </p:spPr>
                  </p:pic>
                </p:oleObj>
              </mc:Fallback>
            </mc:AlternateContent>
          </a:graphicData>
        </a:graphic>
      </p:graphicFrame>
      <p:graphicFrame>
        <p:nvGraphicFramePr>
          <p:cNvPr id="233489" name="Object 17"/>
          <p:cNvGraphicFramePr>
            <a:graphicFrameLocks noChangeAspect="1"/>
          </p:cNvGraphicFramePr>
          <p:nvPr/>
        </p:nvGraphicFramePr>
        <p:xfrm>
          <a:off x="2260608" y="4724400"/>
          <a:ext cx="6787727" cy="431800"/>
        </p:xfrm>
        <a:graphic>
          <a:graphicData uri="http://schemas.openxmlformats.org/presentationml/2006/ole">
            <mc:AlternateContent xmlns:mc="http://schemas.openxmlformats.org/markup-compatibility/2006">
              <mc:Choice xmlns:v="urn:schemas-microsoft-com:vml" Requires="v">
                <p:oleObj spid="_x0000_s138683" name="公式" r:id="rId13" imgW="7531100" imgH="571500" progId="Equation.3">
                  <p:embed/>
                </p:oleObj>
              </mc:Choice>
              <mc:Fallback>
                <p:oleObj name="公式" r:id="rId13" imgW="7531100" imgH="571500" progId="Equation.3">
                  <p:embed/>
                  <p:pic>
                    <p:nvPicPr>
                      <p:cNvPr id="0" name="图片 138246"/>
                      <p:cNvPicPr>
                        <a:picLocks noChangeAspect="1"/>
                      </p:cNvPicPr>
                      <p:nvPr/>
                    </p:nvPicPr>
                    <p:blipFill>
                      <a:blip r:embed="rId14"/>
                      <a:stretch>
                        <a:fillRect/>
                      </a:stretch>
                    </p:blipFill>
                    <p:spPr>
                      <a:xfrm>
                        <a:off x="2260608" y="4724400"/>
                        <a:ext cx="6787727" cy="431800"/>
                      </a:xfrm>
                      <a:prstGeom prst="rect">
                        <a:avLst/>
                      </a:prstGeom>
                      <a:noFill/>
                      <a:ln w="9525">
                        <a:noFill/>
                      </a:ln>
                    </p:spPr>
                  </p:pic>
                </p:oleObj>
              </mc:Fallback>
            </mc:AlternateContent>
          </a:graphicData>
        </a:graphic>
      </p:graphicFrame>
      <p:graphicFrame>
        <p:nvGraphicFramePr>
          <p:cNvPr id="233490" name="Object 18"/>
          <p:cNvGraphicFramePr>
            <a:graphicFrameLocks noChangeAspect="1"/>
          </p:cNvGraphicFramePr>
          <p:nvPr/>
        </p:nvGraphicFramePr>
        <p:xfrm>
          <a:off x="3431704" y="4581128"/>
          <a:ext cx="5431367" cy="787400"/>
        </p:xfrm>
        <a:graphic>
          <a:graphicData uri="http://schemas.openxmlformats.org/presentationml/2006/ole">
            <mc:AlternateContent xmlns:mc="http://schemas.openxmlformats.org/markup-compatibility/2006">
              <mc:Choice xmlns:v="urn:schemas-microsoft-com:vml" Requires="v">
                <p:oleObj spid="_x0000_s138684" name="公式" r:id="rId15" imgW="5435600" imgH="1054100" progId="Equation.3">
                  <p:embed/>
                </p:oleObj>
              </mc:Choice>
              <mc:Fallback>
                <p:oleObj name="公式" r:id="rId15" imgW="5435600" imgH="1054100" progId="Equation.3">
                  <p:embed/>
                  <p:pic>
                    <p:nvPicPr>
                      <p:cNvPr id="0" name="图片 138247"/>
                      <p:cNvPicPr>
                        <a:picLocks noChangeAspect="1"/>
                      </p:cNvPicPr>
                      <p:nvPr/>
                    </p:nvPicPr>
                    <p:blipFill>
                      <a:blip r:embed="rId16">
                        <a:biLevel thresh="50000"/>
                        <a:grayscl/>
                      </a:blip>
                      <a:stretch>
                        <a:fillRect/>
                      </a:stretch>
                    </p:blipFill>
                    <p:spPr>
                      <a:xfrm>
                        <a:off x="3431704" y="4581128"/>
                        <a:ext cx="5431367" cy="787400"/>
                      </a:xfrm>
                      <a:prstGeom prst="rect">
                        <a:avLst/>
                      </a:prstGeom>
                      <a:noFill/>
                      <a:ln w="9525">
                        <a:noFill/>
                      </a:ln>
                    </p:spPr>
                  </p:pic>
                </p:oleObj>
              </mc:Fallback>
            </mc:AlternateContent>
          </a:graphicData>
        </a:graphic>
      </p:graphicFrame>
      <p:sp>
        <p:nvSpPr>
          <p:cNvPr id="233491" name="Text Box 19"/>
          <p:cNvSpPr txBox="1">
            <a:spLocks noChangeArrowheads="1"/>
          </p:cNvSpPr>
          <p:nvPr/>
        </p:nvSpPr>
        <p:spPr bwMode="auto">
          <a:xfrm>
            <a:off x="9753600" y="776288"/>
            <a:ext cx="16256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且有</a:t>
            </a:r>
            <a:endParaRPr kumimoji="1" lang="zh-CN" altLang="en-US" sz="2800" b="1">
              <a:latin typeface="Times New Roman" panose="02020603050405020304" pitchFamily="18" charset="0"/>
              <a:ea typeface="楷体_GB2312" panose="02010609030101010101" pitchFamily="49" charset="-122"/>
            </a:endParaRPr>
          </a:p>
        </p:txBody>
      </p:sp>
      <p:graphicFrame>
        <p:nvGraphicFramePr>
          <p:cNvPr id="233492" name="Object 20"/>
          <p:cNvGraphicFramePr>
            <a:graphicFrameLocks noChangeAspect="1"/>
          </p:cNvGraphicFramePr>
          <p:nvPr/>
        </p:nvGraphicFramePr>
        <p:xfrm>
          <a:off x="9181861" y="4725144"/>
          <a:ext cx="1202267" cy="342900"/>
        </p:xfrm>
        <a:graphic>
          <a:graphicData uri="http://schemas.openxmlformats.org/presentationml/2006/ole">
            <mc:AlternateContent xmlns:mc="http://schemas.openxmlformats.org/markup-compatibility/2006">
              <mc:Choice xmlns:v="urn:schemas-microsoft-com:vml" Requires="v">
                <p:oleObj spid="_x0000_s138685" name="公式" r:id="rId17" imgW="1206500" imgH="457200" progId="Equation.3">
                  <p:embed/>
                </p:oleObj>
              </mc:Choice>
              <mc:Fallback>
                <p:oleObj name="公式" r:id="rId17" imgW="1206500" imgH="457200" progId="Equation.3">
                  <p:embed/>
                  <p:pic>
                    <p:nvPicPr>
                      <p:cNvPr id="0" name="图片 138248"/>
                      <p:cNvPicPr>
                        <a:picLocks noChangeAspect="1"/>
                      </p:cNvPicPr>
                      <p:nvPr/>
                    </p:nvPicPr>
                    <p:blipFill>
                      <a:blip r:embed="rId18"/>
                      <a:stretch>
                        <a:fillRect/>
                      </a:stretch>
                    </p:blipFill>
                    <p:spPr>
                      <a:xfrm>
                        <a:off x="9181861" y="4725144"/>
                        <a:ext cx="1202267" cy="342900"/>
                      </a:xfrm>
                      <a:prstGeom prst="rect">
                        <a:avLst/>
                      </a:prstGeom>
                      <a:noFill/>
                      <a:ln w="9525">
                        <a:noFill/>
                      </a:ln>
                    </p:spPr>
                  </p:pic>
                </p:oleObj>
              </mc:Fallback>
            </mc:AlternateContent>
          </a:graphicData>
        </a:graphic>
      </p:graphicFrame>
      <p:sp>
        <p:nvSpPr>
          <p:cNvPr id="233493" name="Text Box 21"/>
          <p:cNvSpPr txBox="1">
            <a:spLocks noChangeArrowheads="1"/>
          </p:cNvSpPr>
          <p:nvPr/>
        </p:nvSpPr>
        <p:spPr bwMode="auto">
          <a:xfrm>
            <a:off x="4655893" y="2780040"/>
            <a:ext cx="22060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kumimoji="1" lang="zh-CN" altLang="en-US" sz="2800" b="1" dirty="0">
                <a:solidFill>
                  <a:schemeClr val="bg1"/>
                </a:solidFill>
                <a:latin typeface="Times New Roman" panose="02020603050405020304" pitchFamily="18" charset="0"/>
                <a:ea typeface="楷体_GB2312" panose="02010609030101010101" pitchFamily="49" charset="-122"/>
              </a:rPr>
              <a:t>在点 </a:t>
            </a:r>
            <a:r>
              <a:rPr kumimoji="1" lang="en-US" altLang="zh-CN" sz="2800" b="1" i="1" dirty="0">
                <a:solidFill>
                  <a:schemeClr val="bg1"/>
                </a:solidFill>
                <a:latin typeface="Times New Roman" panose="02020603050405020304" pitchFamily="18" charset="0"/>
                <a:ea typeface="楷体_GB2312" panose="02010609030101010101" pitchFamily="49" charset="-122"/>
              </a:rPr>
              <a:t>P</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zh-CN" altLang="en-US" sz="2800" b="1" dirty="0">
                <a:solidFill>
                  <a:schemeClr val="bg1"/>
                </a:solidFill>
                <a:latin typeface="Times New Roman" panose="02020603050405020304" pitchFamily="18" charset="0"/>
                <a:ea typeface="楷体_GB2312" panose="02010609030101010101" pitchFamily="49" charset="-122"/>
              </a:rPr>
              <a:t>可微 </a:t>
            </a:r>
            <a:r>
              <a:rPr kumimoji="1" lang="en-US" altLang="zh-CN" sz="2800" b="1" dirty="0">
                <a:solidFill>
                  <a:schemeClr val="bg1"/>
                </a:solidFill>
                <a:latin typeface="Times New Roman" panose="02020603050405020304" pitchFamily="18" charset="0"/>
              </a:rPr>
              <a:t>,</a:t>
            </a:r>
            <a:endParaRPr kumimoji="1" lang="en-US" altLang="zh-CN" sz="2800" b="1" dirty="0">
              <a:solidFill>
                <a:schemeClr val="bg1"/>
              </a:solidFill>
              <a:latin typeface="Times New Roman" panose="02020603050405020304" pitchFamily="18" charset="0"/>
              <a:ea typeface="仿宋_GB2312" pitchFamily="49" charset="-122"/>
            </a:endParaRPr>
          </a:p>
        </p:txBody>
      </p:sp>
      <p:sp>
        <p:nvSpPr>
          <p:cNvPr id="233494" name="Text Box 22"/>
          <p:cNvSpPr txBox="1">
            <a:spLocks noChangeArrowheads="1"/>
          </p:cNvSpPr>
          <p:nvPr/>
        </p:nvSpPr>
        <p:spPr bwMode="auto">
          <a:xfrm>
            <a:off x="8229600" y="2833688"/>
            <a:ext cx="5453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2800" b="1">
                <a:latin typeface="Times New Roman" panose="02020603050405020304" pitchFamily="18" charset="0"/>
                <a:ea typeface="楷体_GB2312" panose="02010609030101010101" pitchFamily="49" charset="-122"/>
              </a:rPr>
              <a:t>得</a:t>
            </a:r>
            <a:endParaRPr kumimoji="1" lang="zh-CN" altLang="en-US" sz="2800" b="1">
              <a:latin typeface="Times New Roman" panose="02020603050405020304" pitchFamily="18" charset="0"/>
              <a:ea typeface="楷体_GB2312" panose="02010609030101010101" pitchFamily="49" charset="-122"/>
            </a:endParaRPr>
          </a:p>
        </p:txBody>
      </p:sp>
      <p:sp>
        <p:nvSpPr>
          <p:cNvPr id="233500" name="Text Box 28"/>
          <p:cNvSpPr txBox="1">
            <a:spLocks noChangeArrowheads="1"/>
          </p:cNvSpPr>
          <p:nvPr/>
        </p:nvSpPr>
        <p:spPr bwMode="auto">
          <a:xfrm>
            <a:off x="406400" y="5576888"/>
            <a:ext cx="5453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2800" b="1">
                <a:latin typeface="Times New Roman" panose="02020603050405020304" pitchFamily="18" charset="0"/>
                <a:ea typeface="楷体_GB2312" panose="02010609030101010101" pitchFamily="49" charset="-122"/>
              </a:rPr>
              <a:t>故</a:t>
            </a:r>
            <a:endParaRPr kumimoji="1" lang="zh-CN" altLang="en-US" sz="2800" b="1">
              <a:latin typeface="Times New Roman" panose="02020603050405020304" pitchFamily="18" charset="0"/>
              <a:ea typeface="楷体_GB2312" panose="02010609030101010101" pitchFamily="49" charset="-122"/>
            </a:endParaRPr>
          </a:p>
        </p:txBody>
      </p:sp>
      <p:graphicFrame>
        <p:nvGraphicFramePr>
          <p:cNvPr id="233501" name="Object 29"/>
          <p:cNvGraphicFramePr>
            <a:graphicFrameLocks noChangeAspect="1"/>
          </p:cNvGraphicFramePr>
          <p:nvPr/>
        </p:nvGraphicFramePr>
        <p:xfrm>
          <a:off x="4143609" y="5521920"/>
          <a:ext cx="5689600" cy="787400"/>
        </p:xfrm>
        <a:graphic>
          <a:graphicData uri="http://schemas.openxmlformats.org/presentationml/2006/ole">
            <mc:AlternateContent xmlns:mc="http://schemas.openxmlformats.org/markup-compatibility/2006">
              <mc:Choice xmlns:v="urn:schemas-microsoft-com:vml" Requires="v">
                <p:oleObj spid="_x0000_s138686" name="公式" r:id="rId19" imgW="5689600" imgH="1054100" progId="Equation.3">
                  <p:embed/>
                </p:oleObj>
              </mc:Choice>
              <mc:Fallback>
                <p:oleObj name="公式" r:id="rId19" imgW="5689600" imgH="1054100" progId="Equation.3">
                  <p:embed/>
                  <p:pic>
                    <p:nvPicPr>
                      <p:cNvPr id="0" name="图片 138249"/>
                      <p:cNvPicPr>
                        <a:picLocks noChangeAspect="1"/>
                      </p:cNvPicPr>
                      <p:nvPr/>
                    </p:nvPicPr>
                    <p:blipFill>
                      <a:blip r:embed="rId20"/>
                      <a:stretch>
                        <a:fillRect/>
                      </a:stretch>
                    </p:blipFill>
                    <p:spPr>
                      <a:xfrm>
                        <a:off x="4143609" y="5521920"/>
                        <a:ext cx="5689600" cy="787400"/>
                      </a:xfrm>
                      <a:prstGeom prst="rect">
                        <a:avLst/>
                      </a:prstGeom>
                      <a:noFill/>
                      <a:ln w="9525">
                        <a:noFill/>
                      </a:ln>
                    </p:spPr>
                  </p:pic>
                </p:oleObj>
              </mc:Fallback>
            </mc:AlternateContent>
          </a:graphicData>
        </a:graphic>
      </p:graphicFrame>
      <p:grpSp>
        <p:nvGrpSpPr>
          <p:cNvPr id="32" name="Group 3"/>
          <p:cNvGrpSpPr/>
          <p:nvPr/>
        </p:nvGrpSpPr>
        <p:grpSpPr bwMode="auto">
          <a:xfrm>
            <a:off x="9455968" y="1447804"/>
            <a:ext cx="1752600" cy="2138363"/>
            <a:chOff x="4512" y="432"/>
            <a:chExt cx="1104" cy="1347"/>
          </a:xfrm>
        </p:grpSpPr>
        <p:sp>
          <p:nvSpPr>
            <p:cNvPr id="33" name="Line 4"/>
            <p:cNvSpPr>
              <a:spLocks noChangeShapeType="1"/>
            </p:cNvSpPr>
            <p:nvPr/>
          </p:nvSpPr>
          <p:spPr bwMode="auto">
            <a:xfrm flipV="1">
              <a:off x="4512" y="432"/>
              <a:ext cx="791" cy="1347"/>
            </a:xfrm>
            <a:prstGeom prst="line">
              <a:avLst/>
            </a:prstGeom>
            <a:noFill/>
            <a:ln w="19050">
              <a:solidFill>
                <a:srgbClr val="000000"/>
              </a:solidFill>
              <a:round/>
              <a:tailEnd type="stealth"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华文行楷" panose="02010800040101010101" pitchFamily="2" charset="-122"/>
              </a:endParaRPr>
            </a:p>
          </p:txBody>
        </p:sp>
        <p:grpSp>
          <p:nvGrpSpPr>
            <p:cNvPr id="34" name="Group 5"/>
            <p:cNvGrpSpPr/>
            <p:nvPr/>
          </p:nvGrpSpPr>
          <p:grpSpPr bwMode="auto">
            <a:xfrm>
              <a:off x="4704" y="1352"/>
              <a:ext cx="912" cy="256"/>
              <a:chOff x="4704" y="1352"/>
              <a:chExt cx="912" cy="256"/>
            </a:xfrm>
          </p:grpSpPr>
          <p:graphicFrame>
            <p:nvGraphicFramePr>
              <p:cNvPr id="36" name="Object 6"/>
              <p:cNvGraphicFramePr>
                <a:graphicFrameLocks noChangeAspect="1"/>
              </p:cNvGraphicFramePr>
              <p:nvPr/>
            </p:nvGraphicFramePr>
            <p:xfrm>
              <a:off x="4744" y="1352"/>
              <a:ext cx="872" cy="256"/>
            </p:xfrm>
            <a:graphic>
              <a:graphicData uri="http://schemas.openxmlformats.org/presentationml/2006/ole">
                <mc:AlternateContent xmlns:mc="http://schemas.openxmlformats.org/markup-compatibility/2006">
                  <mc:Choice xmlns:v="urn:schemas-microsoft-com:vml" Requires="v">
                    <p:oleObj spid="_x0000_s138687" name="Equation" r:id="rId21" imgW="1841500" imgH="546100" progId="Equation.3">
                      <p:embed/>
                    </p:oleObj>
                  </mc:Choice>
                  <mc:Fallback>
                    <p:oleObj name="Equation" r:id="rId21" imgW="1841500" imgH="546100" progId="Equation.3">
                      <p:embed/>
                      <p:pic>
                        <p:nvPicPr>
                          <p:cNvPr id="0" name="图片 138250"/>
                          <p:cNvPicPr>
                            <a:picLocks noChangeAspect="1"/>
                          </p:cNvPicPr>
                          <p:nvPr/>
                        </p:nvPicPr>
                        <p:blipFill>
                          <a:blip r:embed="rId22"/>
                          <a:stretch>
                            <a:fillRect/>
                          </a:stretch>
                        </p:blipFill>
                        <p:spPr>
                          <a:xfrm>
                            <a:off x="4744" y="1352"/>
                            <a:ext cx="872" cy="256"/>
                          </a:xfrm>
                          <a:prstGeom prst="rect">
                            <a:avLst/>
                          </a:prstGeom>
                          <a:noFill/>
                          <a:ln w="9525">
                            <a:noFill/>
                          </a:ln>
                        </p:spPr>
                      </p:pic>
                    </p:oleObj>
                  </mc:Fallback>
                </mc:AlternateContent>
              </a:graphicData>
            </a:graphic>
          </p:graphicFrame>
          <p:sp>
            <p:nvSpPr>
              <p:cNvPr id="37" name="Oval 7"/>
              <p:cNvSpPr>
                <a:spLocks noChangeArrowheads="1"/>
              </p:cNvSpPr>
              <p:nvPr/>
            </p:nvSpPr>
            <p:spPr bwMode="auto">
              <a:xfrm>
                <a:off x="4704" y="1422"/>
                <a:ext cx="28" cy="28"/>
              </a:xfrm>
              <a:prstGeom prst="ellipse">
                <a:avLst/>
              </a:prstGeom>
              <a:solidFill>
                <a:srgbClr val="FF0000"/>
              </a:solidFill>
              <a:ln w="9525">
                <a:solidFill>
                  <a:srgbClr val="FF0000"/>
                </a:solid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华文行楷" panose="02010800040101010101" pitchFamily="2" charset="-122"/>
                </a:endParaRPr>
              </a:p>
            </p:txBody>
          </p:sp>
        </p:grpSp>
        <p:graphicFrame>
          <p:nvGraphicFramePr>
            <p:cNvPr id="35" name="Object 8"/>
            <p:cNvGraphicFramePr>
              <a:graphicFrameLocks noChangeAspect="1"/>
            </p:cNvGraphicFramePr>
            <p:nvPr/>
          </p:nvGraphicFramePr>
          <p:xfrm>
            <a:off x="5328" y="480"/>
            <a:ext cx="96" cy="208"/>
          </p:xfrm>
          <a:graphic>
            <a:graphicData uri="http://schemas.openxmlformats.org/presentationml/2006/ole">
              <mc:AlternateContent xmlns:mc="http://schemas.openxmlformats.org/markup-compatibility/2006">
                <mc:Choice xmlns:v="urn:schemas-microsoft-com:vml" Requires="v">
                  <p:oleObj spid="_x0000_s138688" name="Equation" r:id="rId23" imgW="203200" imgH="444500" progId="Equation.3">
                    <p:embed/>
                  </p:oleObj>
                </mc:Choice>
                <mc:Fallback>
                  <p:oleObj name="Equation" r:id="rId23" imgW="203200" imgH="444500" progId="Equation.3">
                    <p:embed/>
                    <p:pic>
                      <p:nvPicPr>
                        <p:cNvPr id="0" name="图片 138251"/>
                        <p:cNvPicPr>
                          <a:picLocks noChangeAspect="1"/>
                        </p:cNvPicPr>
                        <p:nvPr/>
                      </p:nvPicPr>
                      <p:blipFill>
                        <a:blip r:embed="rId24"/>
                        <a:stretch>
                          <a:fillRect/>
                        </a:stretch>
                      </p:blipFill>
                      <p:spPr>
                        <a:xfrm>
                          <a:off x="5328" y="480"/>
                          <a:ext cx="96" cy="208"/>
                        </a:xfrm>
                        <a:prstGeom prst="rect">
                          <a:avLst/>
                        </a:prstGeom>
                        <a:noFill/>
                        <a:ln w="9525">
                          <a:noFill/>
                        </a:ln>
                      </p:spPr>
                    </p:pic>
                  </p:oleObj>
                </mc:Fallback>
              </mc:AlternateContent>
            </a:graphicData>
          </a:graphic>
        </p:graphicFrame>
      </p:grpSp>
      <p:sp>
        <p:nvSpPr>
          <p:cNvPr id="38" name="Line 23"/>
          <p:cNvSpPr>
            <a:spLocks noChangeShapeType="1"/>
          </p:cNvSpPr>
          <p:nvPr/>
        </p:nvSpPr>
        <p:spPr bwMode="auto">
          <a:xfrm flipV="1">
            <a:off x="9798868" y="2235200"/>
            <a:ext cx="446088" cy="768350"/>
          </a:xfrm>
          <a:prstGeom prst="line">
            <a:avLst/>
          </a:prstGeom>
          <a:noFill/>
          <a:ln w="38100">
            <a:solidFill>
              <a:srgbClr val="000080"/>
            </a:solidFill>
            <a:round/>
          </a:ln>
          <a:extLst>
            <a:ext uri="{909E8E84-426E-40DD-AFC4-6F175D3DCCD1}">
              <a14:hiddenFill xmlns:a14="http://schemas.microsoft.com/office/drawing/2010/main">
                <a:noFill/>
              </a14:hiddenFill>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aphicFrame>
        <p:nvGraphicFramePr>
          <p:cNvPr id="39" name="Object 24"/>
          <p:cNvGraphicFramePr>
            <a:graphicFrameLocks noChangeAspect="1"/>
          </p:cNvGraphicFramePr>
          <p:nvPr/>
        </p:nvGraphicFramePr>
        <p:xfrm>
          <a:off x="9673459" y="2420938"/>
          <a:ext cx="292100" cy="317500"/>
        </p:xfrm>
        <a:graphic>
          <a:graphicData uri="http://schemas.openxmlformats.org/presentationml/2006/ole">
            <mc:AlternateContent xmlns:mc="http://schemas.openxmlformats.org/markup-compatibility/2006">
              <mc:Choice xmlns:v="urn:schemas-microsoft-com:vml" Requires="v">
                <p:oleObj spid="_x0000_s138689" name="Equation" r:id="rId25" imgW="393700" imgH="419100" progId="Equation.3">
                  <p:embed/>
                </p:oleObj>
              </mc:Choice>
              <mc:Fallback>
                <p:oleObj name="Equation" r:id="rId25" imgW="393700" imgH="419100" progId="Equation.3">
                  <p:embed/>
                  <p:pic>
                    <p:nvPicPr>
                      <p:cNvPr id="0" name="图片 138252"/>
                      <p:cNvPicPr>
                        <a:picLocks noChangeAspect="1"/>
                      </p:cNvPicPr>
                      <p:nvPr/>
                    </p:nvPicPr>
                    <p:blipFill>
                      <a:blip r:embed="rId26"/>
                      <a:stretch>
                        <a:fillRect/>
                      </a:stretch>
                    </p:blipFill>
                    <p:spPr>
                      <a:xfrm>
                        <a:off x="9673459" y="2420938"/>
                        <a:ext cx="292100" cy="317500"/>
                      </a:xfrm>
                      <a:prstGeom prst="rect">
                        <a:avLst/>
                      </a:prstGeom>
                      <a:noFill/>
                      <a:ln w="9525">
                        <a:noFill/>
                      </a:ln>
                    </p:spPr>
                  </p:pic>
                </p:oleObj>
              </mc:Fallback>
            </mc:AlternateContent>
          </a:graphicData>
        </a:graphic>
      </p:graphicFrame>
      <p:grpSp>
        <p:nvGrpSpPr>
          <p:cNvPr id="40" name="Group 25"/>
          <p:cNvGrpSpPr/>
          <p:nvPr/>
        </p:nvGrpSpPr>
        <p:grpSpPr bwMode="auto">
          <a:xfrm>
            <a:off x="10224370" y="2127250"/>
            <a:ext cx="438151" cy="330200"/>
            <a:chOff x="4996" y="860"/>
            <a:chExt cx="276" cy="208"/>
          </a:xfrm>
        </p:grpSpPr>
        <p:sp>
          <p:nvSpPr>
            <p:cNvPr id="41" name="Oval 26"/>
            <p:cNvSpPr>
              <a:spLocks noChangeArrowheads="1"/>
            </p:cNvSpPr>
            <p:nvPr/>
          </p:nvSpPr>
          <p:spPr bwMode="auto">
            <a:xfrm>
              <a:off x="4996" y="934"/>
              <a:ext cx="29" cy="29"/>
            </a:xfrm>
            <a:prstGeom prst="ellipse">
              <a:avLst/>
            </a:prstGeom>
            <a:solidFill>
              <a:srgbClr val="FF0000"/>
            </a:solidFill>
            <a:ln w="9525">
              <a:solidFill>
                <a:srgbClr val="FF0000"/>
              </a:solid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华文行楷" panose="02010800040101010101" pitchFamily="2" charset="-122"/>
              </a:endParaRPr>
            </a:p>
          </p:txBody>
        </p:sp>
        <p:graphicFrame>
          <p:nvGraphicFramePr>
            <p:cNvPr id="42" name="Object 27"/>
            <p:cNvGraphicFramePr>
              <a:graphicFrameLocks noChangeAspect="1"/>
            </p:cNvGraphicFramePr>
            <p:nvPr/>
          </p:nvGraphicFramePr>
          <p:xfrm>
            <a:off x="5040" y="860"/>
            <a:ext cx="232" cy="208"/>
          </p:xfrm>
          <a:graphic>
            <a:graphicData uri="http://schemas.openxmlformats.org/presentationml/2006/ole">
              <mc:AlternateContent xmlns:mc="http://schemas.openxmlformats.org/markup-compatibility/2006">
                <mc:Choice xmlns:v="urn:schemas-microsoft-com:vml" Requires="v">
                  <p:oleObj spid="_x0000_s138690" name="Equation" r:id="rId27" imgW="495300" imgH="444500" progId="Equation.3">
                    <p:embed/>
                  </p:oleObj>
                </mc:Choice>
                <mc:Fallback>
                  <p:oleObj name="Equation" r:id="rId27" imgW="495300" imgH="444500" progId="Equation.3">
                    <p:embed/>
                    <p:pic>
                      <p:nvPicPr>
                        <p:cNvPr id="0" name="图片 138253"/>
                        <p:cNvPicPr>
                          <a:picLocks noChangeAspect="1"/>
                        </p:cNvPicPr>
                        <p:nvPr/>
                      </p:nvPicPr>
                      <p:blipFill>
                        <a:blip r:embed="rId28"/>
                        <a:stretch>
                          <a:fillRect/>
                        </a:stretch>
                      </p:blipFill>
                      <p:spPr>
                        <a:xfrm>
                          <a:off x="5040" y="860"/>
                          <a:ext cx="232" cy="208"/>
                        </a:xfrm>
                        <a:prstGeom prst="rect">
                          <a:avLst/>
                        </a:prstGeom>
                        <a:noFill/>
                        <a:ln w="9525">
                          <a:noFill/>
                        </a:ln>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3482"/>
                                        </p:tgtEl>
                                        <p:attrNameLst>
                                          <p:attrName>style.visibility</p:attrName>
                                        </p:attrNameLst>
                                      </p:cBhvr>
                                      <p:to>
                                        <p:strVal val="visible"/>
                                      </p:to>
                                    </p:set>
                                    <p:animEffect transition="in" filter="wipe(left)">
                                      <p:cBhvr>
                                        <p:cTn id="7" dur="500"/>
                                        <p:tgtEl>
                                          <p:spTgt spid="2334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3491"/>
                                        </p:tgtEl>
                                        <p:attrNameLst>
                                          <p:attrName>style.visibility</p:attrName>
                                        </p:attrNameLst>
                                      </p:cBhvr>
                                      <p:to>
                                        <p:strVal val="visible"/>
                                      </p:to>
                                    </p:set>
                                    <p:animEffect transition="in" filter="wipe(left)">
                                      <p:cBhvr>
                                        <p:cTn id="12" dur="500"/>
                                        <p:tgtEl>
                                          <p:spTgt spid="2334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3484"/>
                                        </p:tgtEl>
                                        <p:attrNameLst>
                                          <p:attrName>style.visibility</p:attrName>
                                        </p:attrNameLst>
                                      </p:cBhvr>
                                      <p:to>
                                        <p:strVal val="visible"/>
                                      </p:to>
                                    </p:set>
                                    <p:animEffect transition="in" filter="wipe(left)">
                                      <p:cBhvr>
                                        <p:cTn id="17" dur="500"/>
                                        <p:tgtEl>
                                          <p:spTgt spid="2334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3485"/>
                                        </p:tgtEl>
                                        <p:attrNameLst>
                                          <p:attrName>style.visibility</p:attrName>
                                        </p:attrNameLst>
                                      </p:cBhvr>
                                      <p:to>
                                        <p:strVal val="visible"/>
                                      </p:to>
                                    </p:set>
                                    <p:animEffect transition="in" filter="wipe(left)">
                                      <p:cBhvr>
                                        <p:cTn id="22" dur="500"/>
                                        <p:tgtEl>
                                          <p:spTgt spid="2334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3486">
                                            <p:txEl>
                                              <p:pRg st="0" end="0"/>
                                            </p:txEl>
                                          </p:spTgt>
                                        </p:tgtEl>
                                        <p:attrNameLst>
                                          <p:attrName>style.visibility</p:attrName>
                                        </p:attrNameLst>
                                      </p:cBhvr>
                                      <p:to>
                                        <p:strVal val="visible"/>
                                      </p:to>
                                    </p:set>
                                    <p:animEffect transition="in" filter="wipe(left)">
                                      <p:cBhvr>
                                        <p:cTn id="27" dur="500"/>
                                        <p:tgtEl>
                                          <p:spTgt spid="233486">
                                            <p:txEl>
                                              <p:pRg st="0" end="0"/>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233487"/>
                                        </p:tgtEl>
                                        <p:attrNameLst>
                                          <p:attrName>style.visibility</p:attrName>
                                        </p:attrNameLst>
                                      </p:cBhvr>
                                      <p:to>
                                        <p:strVal val="visible"/>
                                      </p:to>
                                    </p:set>
                                    <p:animEffect transition="in" filter="wipe(left)">
                                      <p:cBhvr>
                                        <p:cTn id="31" dur="500"/>
                                        <p:tgtEl>
                                          <p:spTgt spid="233487"/>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233493">
                                            <p:txEl>
                                              <p:pRg st="0" end="0"/>
                                            </p:txEl>
                                          </p:spTgt>
                                        </p:tgtEl>
                                        <p:attrNameLst>
                                          <p:attrName>style.visibility</p:attrName>
                                        </p:attrNameLst>
                                      </p:cBhvr>
                                      <p:to>
                                        <p:strVal val="visible"/>
                                      </p:to>
                                    </p:set>
                                    <p:animEffect transition="in" filter="wipe(left)">
                                      <p:cBhvr>
                                        <p:cTn id="35" dur="500"/>
                                        <p:tgtEl>
                                          <p:spTgt spid="233493">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33494">
                                            <p:txEl>
                                              <p:pRg st="0" end="0"/>
                                            </p:txEl>
                                          </p:spTgt>
                                        </p:tgtEl>
                                        <p:attrNameLst>
                                          <p:attrName>style.visibility</p:attrName>
                                        </p:attrNameLst>
                                      </p:cBhvr>
                                      <p:to>
                                        <p:strVal val="visible"/>
                                      </p:to>
                                    </p:set>
                                    <p:animEffect transition="in" filter="wipe(left)">
                                      <p:cBhvr>
                                        <p:cTn id="40" dur="500"/>
                                        <p:tgtEl>
                                          <p:spTgt spid="233494">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33488"/>
                                        </p:tgtEl>
                                        <p:attrNameLst>
                                          <p:attrName>style.visibility</p:attrName>
                                        </p:attrNameLst>
                                      </p:cBhvr>
                                      <p:to>
                                        <p:strVal val="visible"/>
                                      </p:to>
                                    </p:set>
                                    <p:animEffect transition="in" filter="wipe(left)">
                                      <p:cBhvr>
                                        <p:cTn id="45" dur="500"/>
                                        <p:tgtEl>
                                          <p:spTgt spid="23348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233489"/>
                                        </p:tgtEl>
                                        <p:attrNameLst>
                                          <p:attrName>style.visibility</p:attrName>
                                        </p:attrNameLst>
                                      </p:cBhvr>
                                      <p:to>
                                        <p:strVal val="visible"/>
                                      </p:to>
                                    </p:set>
                                    <p:animEffect transition="in" filter="wipe(up)">
                                      <p:cBhvr>
                                        <p:cTn id="50" dur="500"/>
                                        <p:tgtEl>
                                          <p:spTgt spid="233489"/>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233490"/>
                                        </p:tgtEl>
                                        <p:attrNameLst>
                                          <p:attrName>style.visibility</p:attrName>
                                        </p:attrNameLst>
                                      </p:cBhvr>
                                      <p:to>
                                        <p:strVal val="visible"/>
                                      </p:to>
                                    </p:set>
                                    <p:animEffect transition="in" filter="wipe(left)">
                                      <p:cBhvr>
                                        <p:cTn id="65" dur="500"/>
                                        <p:tgtEl>
                                          <p:spTgt spid="23349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233492"/>
                                        </p:tgtEl>
                                        <p:attrNameLst>
                                          <p:attrName>style.visibility</p:attrName>
                                        </p:attrNameLst>
                                      </p:cBhvr>
                                      <p:to>
                                        <p:strVal val="visible"/>
                                      </p:to>
                                    </p:set>
                                    <p:animEffect transition="in" filter="wipe(up)">
                                      <p:cBhvr>
                                        <p:cTn id="70" dur="500"/>
                                        <p:tgtEl>
                                          <p:spTgt spid="23349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33500">
                                            <p:txEl>
                                              <p:pRg st="0" end="0"/>
                                            </p:txEl>
                                          </p:spTgt>
                                        </p:tgtEl>
                                        <p:attrNameLst>
                                          <p:attrName>style.visibility</p:attrName>
                                        </p:attrNameLst>
                                      </p:cBhvr>
                                      <p:to>
                                        <p:strVal val="visible"/>
                                      </p:to>
                                    </p:set>
                                    <p:animEffect transition="in" filter="wipe(left)">
                                      <p:cBhvr>
                                        <p:cTn id="75" dur="500"/>
                                        <p:tgtEl>
                                          <p:spTgt spid="233500">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33483"/>
                                        </p:tgtEl>
                                        <p:attrNameLst>
                                          <p:attrName>style.visibility</p:attrName>
                                        </p:attrNameLst>
                                      </p:cBhvr>
                                      <p:to>
                                        <p:strVal val="visible"/>
                                      </p:to>
                                    </p:set>
                                    <p:animEffect transition="in" filter="wipe(left)">
                                      <p:cBhvr>
                                        <p:cTn id="80" dur="500"/>
                                        <p:tgtEl>
                                          <p:spTgt spid="23348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233501"/>
                                        </p:tgtEl>
                                        <p:attrNameLst>
                                          <p:attrName>style.visibility</p:attrName>
                                        </p:attrNameLst>
                                      </p:cBhvr>
                                      <p:to>
                                        <p:strVal val="visible"/>
                                      </p:to>
                                    </p:set>
                                    <p:animEffect transition="in" filter="wipe(left)">
                                      <p:cBhvr>
                                        <p:cTn id="85" dur="500"/>
                                        <p:tgtEl>
                                          <p:spTgt spid="233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82" grpId="0" autoUpdateAnimBg="0"/>
      <p:bldP spid="233486" grpId="0" autoUpdateAnimBg="0" build="p"/>
      <p:bldP spid="233491" grpId="0" autoUpdateAnimBg="0"/>
      <p:bldP spid="233493" grpId="0" advAuto="0" autoUpdateAnimBg="0" build="p"/>
      <p:bldP spid="233494" grpId="0" autoUpdateAnimBg="0" build="p"/>
      <p:bldP spid="233500" grpId="0" autoUpdateAnimBg="0" build="p"/>
      <p:bldP spid="3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ChangeArrowheads="1"/>
          </p:cNvSpPr>
          <p:nvPr/>
        </p:nvSpPr>
        <p:spPr bwMode="auto">
          <a:xfrm>
            <a:off x="1343472" y="381000"/>
            <a:ext cx="33528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r>
              <a:rPr kumimoji="1" lang="zh-CN" altLang="en-US" sz="2800" b="1" dirty="0">
                <a:solidFill>
                  <a:schemeClr val="bg1"/>
                </a:solidFill>
                <a:latin typeface="楷体_GB2312" panose="02010609030101010101" pitchFamily="49" charset="-122"/>
                <a:ea typeface="楷体_GB2312" panose="02010609030101010101" pitchFamily="49" charset="-122"/>
              </a:rPr>
              <a:t>对于二元函数</a:t>
            </a:r>
            <a:endParaRPr kumimoji="1" lang="zh-CN" altLang="en-US" sz="2800" b="1" dirty="0">
              <a:solidFill>
                <a:schemeClr val="bg1"/>
              </a:solidFill>
              <a:latin typeface="楷体_GB2312" panose="02010609030101010101" pitchFamily="49" charset="-122"/>
              <a:ea typeface="楷体_GB2312" panose="02010609030101010101" pitchFamily="49" charset="-122"/>
            </a:endParaRPr>
          </a:p>
        </p:txBody>
      </p:sp>
      <p:graphicFrame>
        <p:nvGraphicFramePr>
          <p:cNvPr id="234499" name="Object 3"/>
          <p:cNvGraphicFramePr>
            <a:graphicFrameLocks noChangeAspect="1"/>
          </p:cNvGraphicFramePr>
          <p:nvPr/>
        </p:nvGraphicFramePr>
        <p:xfrm>
          <a:off x="3647728" y="483397"/>
          <a:ext cx="1382184" cy="328613"/>
        </p:xfrm>
        <a:graphic>
          <a:graphicData uri="http://schemas.openxmlformats.org/presentationml/2006/ole">
            <mc:AlternateContent xmlns:mc="http://schemas.openxmlformats.org/markup-compatibility/2006">
              <mc:Choice xmlns:v="urn:schemas-microsoft-com:vml" Requires="v">
                <p:oleObj spid="_x0000_s139763" name="公式" r:id="rId1" imgW="1435100" imgH="457200" progId="Equation.3">
                  <p:embed/>
                </p:oleObj>
              </mc:Choice>
              <mc:Fallback>
                <p:oleObj name="公式" r:id="rId1" imgW="1435100" imgH="457200" progId="Equation.3">
                  <p:embed/>
                  <p:pic>
                    <p:nvPicPr>
                      <p:cNvPr id="0" name="图片 139264"/>
                      <p:cNvPicPr>
                        <a:picLocks noChangeAspect="1"/>
                      </p:cNvPicPr>
                      <p:nvPr/>
                    </p:nvPicPr>
                    <p:blipFill>
                      <a:blip r:embed="rId2"/>
                      <a:stretch>
                        <a:fillRect/>
                      </a:stretch>
                    </p:blipFill>
                    <p:spPr>
                      <a:xfrm>
                        <a:off x="3647728" y="483397"/>
                        <a:ext cx="1382184" cy="328613"/>
                      </a:xfrm>
                      <a:prstGeom prst="rect">
                        <a:avLst/>
                      </a:prstGeom>
                      <a:noFill/>
                      <a:ln w="9525">
                        <a:noFill/>
                      </a:ln>
                    </p:spPr>
                  </p:pic>
                </p:oleObj>
              </mc:Fallback>
            </mc:AlternateContent>
          </a:graphicData>
        </a:graphic>
      </p:graphicFrame>
      <p:sp>
        <p:nvSpPr>
          <p:cNvPr id="234500" name="Text Box 4"/>
          <p:cNvSpPr txBox="1">
            <a:spLocks noChangeArrowheads="1"/>
          </p:cNvSpPr>
          <p:nvPr/>
        </p:nvSpPr>
        <p:spPr bwMode="auto">
          <a:xfrm>
            <a:off x="406400" y="1004888"/>
            <a:ext cx="62992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dirty="0">
                <a:solidFill>
                  <a:schemeClr val="bg1"/>
                </a:solidFill>
                <a:latin typeface="楷体_GB2312" panose="02010609030101010101" pitchFamily="49" charset="-122"/>
                <a:ea typeface="楷体_GB2312" panose="02010609030101010101" pitchFamily="49" charset="-122"/>
              </a:rPr>
              <a:t>为</a:t>
            </a:r>
            <a:r>
              <a:rPr kumimoji="1" lang="zh-CN" altLang="en-US" sz="2800" b="1" i="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a:t>
            </a:r>
            <a:r>
              <a:rPr kumimoji="1" lang="en-US" altLang="zh-CN" sz="2800" b="1" i="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  </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zh-CN" altLang="en-US" sz="2800" b="1" dirty="0">
                <a:solidFill>
                  <a:schemeClr val="bg1"/>
                </a:solidFill>
                <a:latin typeface="楷体_GB2312" panose="02010609030101010101" pitchFamily="49" charset="-122"/>
                <a:ea typeface="楷体_GB2312" panose="02010609030101010101" pitchFamily="49" charset="-122"/>
              </a:rPr>
              <a:t>的方向导数为</a:t>
            </a:r>
            <a:endParaRPr kumimoji="1" lang="zh-CN" altLang="en-US" sz="2800" b="1" dirty="0">
              <a:solidFill>
                <a:schemeClr val="bg1"/>
              </a:solidFill>
              <a:latin typeface="楷体_GB2312" panose="02010609030101010101" pitchFamily="49" charset="-122"/>
              <a:ea typeface="楷体_GB2312" panose="02010609030101010101" pitchFamily="49" charset="-122"/>
            </a:endParaRPr>
          </a:p>
        </p:txBody>
      </p:sp>
      <p:graphicFrame>
        <p:nvGraphicFramePr>
          <p:cNvPr id="234501" name="Object 5"/>
          <p:cNvGraphicFramePr>
            <a:graphicFrameLocks noChangeAspect="1"/>
          </p:cNvGraphicFramePr>
          <p:nvPr/>
        </p:nvGraphicFramePr>
        <p:xfrm>
          <a:off x="4982648" y="431800"/>
          <a:ext cx="5278967" cy="431800"/>
        </p:xfrm>
        <a:graphic>
          <a:graphicData uri="http://schemas.openxmlformats.org/presentationml/2006/ole">
            <mc:AlternateContent xmlns:mc="http://schemas.openxmlformats.org/markup-compatibility/2006">
              <mc:Choice xmlns:v="urn:schemas-microsoft-com:vml" Requires="v">
                <p:oleObj spid="_x0000_s139764" name="公式" r:id="rId3" imgW="4635500" imgH="520700" progId="Equation.3">
                  <p:embed/>
                </p:oleObj>
              </mc:Choice>
              <mc:Fallback>
                <p:oleObj name="公式" r:id="rId3" imgW="4635500" imgH="520700" progId="Equation.3">
                  <p:embed/>
                  <p:pic>
                    <p:nvPicPr>
                      <p:cNvPr id="0" name="图片 139265"/>
                      <p:cNvPicPr>
                        <a:picLocks noChangeAspect="1"/>
                      </p:cNvPicPr>
                      <p:nvPr/>
                    </p:nvPicPr>
                    <p:blipFill>
                      <a:blip r:embed="rId4"/>
                      <a:stretch>
                        <a:fillRect/>
                      </a:stretch>
                    </p:blipFill>
                    <p:spPr>
                      <a:xfrm>
                        <a:off x="4982648" y="431800"/>
                        <a:ext cx="5278967" cy="431800"/>
                      </a:xfrm>
                      <a:prstGeom prst="rect">
                        <a:avLst/>
                      </a:prstGeom>
                      <a:noFill/>
                      <a:ln w="9525">
                        <a:noFill/>
                      </a:ln>
                    </p:spPr>
                  </p:pic>
                </p:oleObj>
              </mc:Fallback>
            </mc:AlternateContent>
          </a:graphicData>
        </a:graphic>
      </p:graphicFrame>
      <p:graphicFrame>
        <p:nvGraphicFramePr>
          <p:cNvPr id="234502" name="Object 6"/>
          <p:cNvGraphicFramePr>
            <a:graphicFrameLocks noChangeAspect="1"/>
          </p:cNvGraphicFramePr>
          <p:nvPr/>
        </p:nvGraphicFramePr>
        <p:xfrm>
          <a:off x="2021417" y="1627188"/>
          <a:ext cx="6263216" cy="787400"/>
        </p:xfrm>
        <a:graphic>
          <a:graphicData uri="http://schemas.openxmlformats.org/presentationml/2006/ole">
            <mc:AlternateContent xmlns:mc="http://schemas.openxmlformats.org/markup-compatibility/2006">
              <mc:Choice xmlns:v="urn:schemas-microsoft-com:vml" Requires="v">
                <p:oleObj spid="_x0000_s139765" name="公式" r:id="rId5" imgW="6261100" imgH="1054100" progId="Equation.3">
                  <p:embed/>
                </p:oleObj>
              </mc:Choice>
              <mc:Fallback>
                <p:oleObj name="公式" r:id="rId5" imgW="6261100" imgH="1054100" progId="Equation.3">
                  <p:embed/>
                  <p:pic>
                    <p:nvPicPr>
                      <p:cNvPr id="0" name="图片 139266"/>
                      <p:cNvPicPr>
                        <a:picLocks noChangeAspect="1"/>
                      </p:cNvPicPr>
                      <p:nvPr/>
                    </p:nvPicPr>
                    <p:blipFill>
                      <a:blip r:embed="rId6"/>
                      <a:stretch>
                        <a:fillRect/>
                      </a:stretch>
                    </p:blipFill>
                    <p:spPr>
                      <a:xfrm>
                        <a:off x="2021417" y="1627188"/>
                        <a:ext cx="6263216" cy="787400"/>
                      </a:xfrm>
                      <a:prstGeom prst="rect">
                        <a:avLst/>
                      </a:prstGeom>
                      <a:noFill/>
                      <a:ln w="9525">
                        <a:noFill/>
                      </a:ln>
                    </p:spPr>
                  </p:pic>
                </p:oleObj>
              </mc:Fallback>
            </mc:AlternateContent>
          </a:graphicData>
        </a:graphic>
      </p:graphicFrame>
      <p:graphicFrame>
        <p:nvGraphicFramePr>
          <p:cNvPr id="234503" name="Object 7"/>
          <p:cNvGraphicFramePr>
            <a:graphicFrameLocks noChangeAspect="1"/>
          </p:cNvGraphicFramePr>
          <p:nvPr/>
        </p:nvGraphicFramePr>
        <p:xfrm>
          <a:off x="2633135" y="2636838"/>
          <a:ext cx="5382684" cy="457200"/>
        </p:xfrm>
        <a:graphic>
          <a:graphicData uri="http://schemas.openxmlformats.org/presentationml/2006/ole">
            <mc:AlternateContent xmlns:mc="http://schemas.openxmlformats.org/markup-compatibility/2006">
              <mc:Choice xmlns:v="urn:schemas-microsoft-com:vml" Requires="v">
                <p:oleObj spid="_x0000_s139766" name="公式" r:id="rId7" imgW="5384800" imgH="558800" progId="Equation.3">
                  <p:embed/>
                </p:oleObj>
              </mc:Choice>
              <mc:Fallback>
                <p:oleObj name="公式" r:id="rId7" imgW="5384800" imgH="558800" progId="Equation.3">
                  <p:embed/>
                  <p:pic>
                    <p:nvPicPr>
                      <p:cNvPr id="0" name="图片 139267"/>
                      <p:cNvPicPr>
                        <a:picLocks noChangeAspect="1"/>
                      </p:cNvPicPr>
                      <p:nvPr/>
                    </p:nvPicPr>
                    <p:blipFill>
                      <a:blip r:embed="rId8"/>
                      <a:stretch>
                        <a:fillRect/>
                      </a:stretch>
                    </p:blipFill>
                    <p:spPr>
                      <a:xfrm>
                        <a:off x="2633135" y="2636838"/>
                        <a:ext cx="5382684" cy="457200"/>
                      </a:xfrm>
                      <a:prstGeom prst="rect">
                        <a:avLst/>
                      </a:prstGeom>
                      <a:noFill/>
                      <a:ln w="9525">
                        <a:noFill/>
                      </a:ln>
                    </p:spPr>
                  </p:pic>
                </p:oleObj>
              </mc:Fallback>
            </mc:AlternateContent>
          </a:graphicData>
        </a:graphic>
      </p:graphicFrame>
      <p:graphicFrame>
        <p:nvGraphicFramePr>
          <p:cNvPr id="234504" name="Object 8"/>
          <p:cNvGraphicFramePr>
            <a:graphicFrameLocks noChangeAspect="1"/>
          </p:cNvGraphicFramePr>
          <p:nvPr/>
        </p:nvGraphicFramePr>
        <p:xfrm>
          <a:off x="1930400" y="3328988"/>
          <a:ext cx="3505200" cy="457200"/>
        </p:xfrm>
        <a:graphic>
          <a:graphicData uri="http://schemas.openxmlformats.org/presentationml/2006/ole">
            <mc:AlternateContent xmlns:mc="http://schemas.openxmlformats.org/markup-compatibility/2006">
              <mc:Choice xmlns:v="urn:schemas-microsoft-com:vml" Requires="v">
                <p:oleObj spid="_x0000_s139767" name="公式" r:id="rId9" imgW="3505200" imgH="609600" progId="Equation.3">
                  <p:embed/>
                </p:oleObj>
              </mc:Choice>
              <mc:Fallback>
                <p:oleObj name="公式" r:id="rId9" imgW="3505200" imgH="609600" progId="Equation.3">
                  <p:embed/>
                  <p:pic>
                    <p:nvPicPr>
                      <p:cNvPr id="0" name="图片 139268"/>
                      <p:cNvPicPr>
                        <a:picLocks noChangeAspect="1"/>
                      </p:cNvPicPr>
                      <p:nvPr/>
                    </p:nvPicPr>
                    <p:blipFill>
                      <a:blip r:embed="rId10">
                        <a:biLevel thresh="50000"/>
                        <a:grayscl/>
                      </a:blip>
                      <a:stretch>
                        <a:fillRect/>
                      </a:stretch>
                    </p:blipFill>
                    <p:spPr>
                      <a:xfrm>
                        <a:off x="1930400" y="3328988"/>
                        <a:ext cx="3505200" cy="457200"/>
                      </a:xfrm>
                      <a:prstGeom prst="rect">
                        <a:avLst/>
                      </a:prstGeom>
                      <a:noFill/>
                      <a:ln w="9525">
                        <a:noFill/>
                      </a:ln>
                    </p:spPr>
                  </p:pic>
                </p:oleObj>
              </mc:Fallback>
            </mc:AlternateContent>
          </a:graphicData>
        </a:graphic>
      </p:graphicFrame>
      <p:graphicFrame>
        <p:nvGraphicFramePr>
          <p:cNvPr id="234505" name="Object 9"/>
          <p:cNvGraphicFramePr>
            <a:graphicFrameLocks noChangeAspect="1"/>
          </p:cNvGraphicFramePr>
          <p:nvPr/>
        </p:nvGraphicFramePr>
        <p:xfrm>
          <a:off x="5807968" y="3284984"/>
          <a:ext cx="6089328" cy="576064"/>
        </p:xfrm>
        <a:graphic>
          <a:graphicData uri="http://schemas.openxmlformats.org/presentationml/2006/ole">
            <mc:AlternateContent xmlns:mc="http://schemas.openxmlformats.org/markup-compatibility/2006">
              <mc:Choice xmlns:v="urn:schemas-microsoft-com:vml" Requires="v">
                <p:oleObj spid="_x0000_s139768" name="Equation" r:id="rId11" imgW="42062400" imgH="4876800" progId="Equation.DSMT4">
                  <p:embed/>
                </p:oleObj>
              </mc:Choice>
              <mc:Fallback>
                <p:oleObj name="Equation" r:id="rId11" imgW="42062400" imgH="4876800" progId="Equation.DSMT4">
                  <p:embed/>
                  <p:pic>
                    <p:nvPicPr>
                      <p:cNvPr id="0" name="图片 139269"/>
                      <p:cNvPicPr>
                        <a:picLocks noChangeAspect="1"/>
                      </p:cNvPicPr>
                      <p:nvPr/>
                    </p:nvPicPr>
                    <p:blipFill>
                      <a:blip r:embed="rId12">
                        <a:biLevel thresh="50000"/>
                        <a:grayscl/>
                      </a:blip>
                      <a:stretch>
                        <a:fillRect/>
                      </a:stretch>
                    </p:blipFill>
                    <p:spPr>
                      <a:xfrm>
                        <a:off x="5807968" y="3284984"/>
                        <a:ext cx="6089328" cy="576064"/>
                      </a:xfrm>
                      <a:prstGeom prst="rect">
                        <a:avLst/>
                      </a:prstGeom>
                      <a:noFill/>
                      <a:ln w="9525">
                        <a:noFill/>
                      </a:ln>
                    </p:spPr>
                  </p:pic>
                </p:oleObj>
              </mc:Fallback>
            </mc:AlternateContent>
          </a:graphicData>
        </a:graphic>
      </p:graphicFrame>
      <p:graphicFrame>
        <p:nvGraphicFramePr>
          <p:cNvPr id="234517" name="Object 21"/>
          <p:cNvGraphicFramePr>
            <a:graphicFrameLocks noChangeAspect="1"/>
          </p:cNvGraphicFramePr>
          <p:nvPr/>
        </p:nvGraphicFramePr>
        <p:xfrm>
          <a:off x="7296925" y="4418093"/>
          <a:ext cx="1966384" cy="827087"/>
        </p:xfrm>
        <a:graphic>
          <a:graphicData uri="http://schemas.openxmlformats.org/presentationml/2006/ole">
            <mc:AlternateContent xmlns:mc="http://schemas.openxmlformats.org/markup-compatibility/2006">
              <mc:Choice xmlns:v="urn:schemas-microsoft-com:vml" Requires="v">
                <p:oleObj spid="_x0000_s139769" name="公式" r:id="rId13" imgW="1689100" imgH="1054100" progId="Equation.3">
                  <p:embed/>
                </p:oleObj>
              </mc:Choice>
              <mc:Fallback>
                <p:oleObj name="公式" r:id="rId13" imgW="1689100" imgH="1054100" progId="Equation.3">
                  <p:embed/>
                  <p:pic>
                    <p:nvPicPr>
                      <p:cNvPr id="0" name="图片 139270"/>
                      <p:cNvPicPr>
                        <a:picLocks noChangeAspect="1"/>
                      </p:cNvPicPr>
                      <p:nvPr/>
                    </p:nvPicPr>
                    <p:blipFill>
                      <a:blip r:embed="rId14"/>
                      <a:stretch>
                        <a:fillRect/>
                      </a:stretch>
                    </p:blipFill>
                    <p:spPr>
                      <a:xfrm>
                        <a:off x="7296925" y="4418093"/>
                        <a:ext cx="1966384" cy="827087"/>
                      </a:xfrm>
                      <a:prstGeom prst="rect">
                        <a:avLst/>
                      </a:prstGeom>
                      <a:noFill/>
                      <a:ln w="9525">
                        <a:noFill/>
                      </a:ln>
                    </p:spPr>
                  </p:pic>
                </p:oleObj>
              </mc:Fallback>
            </mc:AlternateContent>
          </a:graphicData>
        </a:graphic>
      </p:graphicFrame>
      <p:sp>
        <p:nvSpPr>
          <p:cNvPr id="234518" name="Text Box 22"/>
          <p:cNvSpPr txBox="1">
            <a:spLocks noChangeArrowheads="1"/>
          </p:cNvSpPr>
          <p:nvPr/>
        </p:nvSpPr>
        <p:spPr bwMode="auto">
          <a:xfrm>
            <a:off x="831851" y="3976688"/>
            <a:ext cx="18288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solidFill>
                  <a:schemeClr val="accent2"/>
                </a:solidFill>
                <a:latin typeface="楷体_GB2312" panose="02010609030101010101" pitchFamily="49" charset="-122"/>
                <a:ea typeface="楷体_GB2312" panose="02010609030101010101" pitchFamily="49" charset="-122"/>
              </a:rPr>
              <a:t>特别</a:t>
            </a:r>
            <a:r>
              <a:rPr kumimoji="1" lang="en-US" altLang="zh-CN" sz="2800" b="1">
                <a:solidFill>
                  <a:srgbClr val="FFFF00"/>
                </a:solidFill>
                <a:latin typeface="楷体_GB2312" panose="02010609030101010101" pitchFamily="49" charset="-122"/>
                <a:ea typeface="楷体_GB2312" panose="02010609030101010101" pitchFamily="49" charset="-122"/>
              </a:rPr>
              <a:t>:</a:t>
            </a:r>
            <a:endParaRPr kumimoji="1" lang="en-US" altLang="zh-CN" sz="2800" b="1">
              <a:solidFill>
                <a:srgbClr val="FFFF00"/>
              </a:solidFill>
              <a:latin typeface="楷体_GB2312" panose="02010609030101010101" pitchFamily="49" charset="-122"/>
              <a:ea typeface="楷体_GB2312" panose="02010609030101010101" pitchFamily="49" charset="-122"/>
            </a:endParaRPr>
          </a:p>
        </p:txBody>
      </p:sp>
      <p:sp>
        <p:nvSpPr>
          <p:cNvPr id="234519" name="Text Box 23"/>
          <p:cNvSpPr txBox="1">
            <a:spLocks noChangeArrowheads="1"/>
          </p:cNvSpPr>
          <p:nvPr/>
        </p:nvSpPr>
        <p:spPr bwMode="auto">
          <a:xfrm>
            <a:off x="933451" y="4572081"/>
            <a:ext cx="4470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en-US" altLang="zh-CN" sz="2800" b="1" dirty="0">
                <a:solidFill>
                  <a:srgbClr val="FFFF00"/>
                </a:solidFill>
                <a:latin typeface="Times New Roman" panose="02020603050405020304" pitchFamily="18" charset="0"/>
                <a:ea typeface="楷体_GB2312" panose="02010609030101010101" pitchFamily="49" charset="-122"/>
              </a:rPr>
              <a:t>• </a:t>
            </a:r>
            <a:r>
              <a:rPr kumimoji="1" lang="zh-CN" altLang="en-US" sz="2800" b="1" dirty="0">
                <a:latin typeface="Times New Roman" panose="02020603050405020304" pitchFamily="18" charset="0"/>
                <a:ea typeface="楷体_GB2312" panose="02010609030101010101" pitchFamily="49" charset="-122"/>
              </a:rPr>
              <a:t>当 </a:t>
            </a:r>
            <a:r>
              <a:rPr kumimoji="1" lang="en-US" altLang="zh-CN" sz="2800" b="1" i="1" dirty="0">
                <a:solidFill>
                  <a:schemeClr val="accent2"/>
                </a:solidFill>
                <a:latin typeface="Times New Roman" panose="02020603050405020304" pitchFamily="18" charset="0"/>
                <a:ea typeface="楷体_GB2312" panose="02010609030101010101" pitchFamily="49" charset="-122"/>
              </a:rPr>
              <a:t>l </a:t>
            </a:r>
            <a:r>
              <a:rPr kumimoji="1" lang="zh-CN" altLang="en-US" sz="2800" b="1" dirty="0">
                <a:solidFill>
                  <a:schemeClr val="accent2"/>
                </a:solidFill>
                <a:latin typeface="Times New Roman" panose="02020603050405020304" pitchFamily="18" charset="0"/>
                <a:ea typeface="楷体_GB2312" panose="02010609030101010101" pitchFamily="49" charset="-122"/>
              </a:rPr>
              <a:t>与 </a:t>
            </a:r>
            <a:r>
              <a:rPr kumimoji="1" lang="en-US" altLang="zh-CN" sz="2800" b="1" i="1" dirty="0">
                <a:solidFill>
                  <a:schemeClr val="accent2"/>
                </a:solidFill>
                <a:latin typeface="Times New Roman" panose="02020603050405020304" pitchFamily="18" charset="0"/>
                <a:ea typeface="楷体_GB2312" panose="02010609030101010101" pitchFamily="49" charset="-122"/>
              </a:rPr>
              <a:t>x </a:t>
            </a:r>
            <a:r>
              <a:rPr kumimoji="1" lang="zh-CN" altLang="en-US" sz="2800" b="1" dirty="0">
                <a:solidFill>
                  <a:schemeClr val="accent2"/>
                </a:solidFill>
                <a:latin typeface="Times New Roman" panose="02020603050405020304" pitchFamily="18" charset="0"/>
                <a:ea typeface="楷体_GB2312" panose="02010609030101010101" pitchFamily="49" charset="-122"/>
              </a:rPr>
              <a:t>轴同向</a:t>
            </a:r>
            <a:endParaRPr kumimoji="1" lang="zh-CN" altLang="en-US" sz="2800" b="1" dirty="0">
              <a:solidFill>
                <a:schemeClr val="accent2"/>
              </a:solidFill>
              <a:latin typeface="Times New Roman" panose="02020603050405020304" pitchFamily="18" charset="0"/>
              <a:ea typeface="楷体_GB2312" panose="02010609030101010101" pitchFamily="49" charset="-122"/>
            </a:endParaRPr>
          </a:p>
        </p:txBody>
      </p:sp>
      <p:graphicFrame>
        <p:nvGraphicFramePr>
          <p:cNvPr id="234520" name="Object 24"/>
          <p:cNvGraphicFramePr>
            <a:graphicFrameLocks noChangeAspect="1"/>
          </p:cNvGraphicFramePr>
          <p:nvPr/>
        </p:nvGraphicFramePr>
        <p:xfrm>
          <a:off x="3791745" y="4514852"/>
          <a:ext cx="3462867" cy="684212"/>
        </p:xfrm>
        <a:graphic>
          <a:graphicData uri="http://schemas.openxmlformats.org/presentationml/2006/ole">
            <mc:AlternateContent xmlns:mc="http://schemas.openxmlformats.org/markup-compatibility/2006">
              <mc:Choice xmlns:v="urn:schemas-microsoft-com:vml" Requires="v">
                <p:oleObj spid="_x0000_s139770" name="公式" r:id="rId15" imgW="3606800" imgH="952500" progId="Equation.3">
                  <p:embed/>
                </p:oleObj>
              </mc:Choice>
              <mc:Fallback>
                <p:oleObj name="公式" r:id="rId15" imgW="3606800" imgH="952500" progId="Equation.3">
                  <p:embed/>
                  <p:pic>
                    <p:nvPicPr>
                      <p:cNvPr id="0" name="图片 139271"/>
                      <p:cNvPicPr>
                        <a:picLocks noChangeAspect="1"/>
                      </p:cNvPicPr>
                      <p:nvPr/>
                    </p:nvPicPr>
                    <p:blipFill>
                      <a:blip r:embed="rId16"/>
                      <a:stretch>
                        <a:fillRect/>
                      </a:stretch>
                    </p:blipFill>
                    <p:spPr>
                      <a:xfrm>
                        <a:off x="3791745" y="4514852"/>
                        <a:ext cx="3462867" cy="684212"/>
                      </a:xfrm>
                      <a:prstGeom prst="rect">
                        <a:avLst/>
                      </a:prstGeom>
                      <a:noFill/>
                      <a:ln w="9525">
                        <a:noFill/>
                      </a:ln>
                    </p:spPr>
                  </p:pic>
                </p:oleObj>
              </mc:Fallback>
            </mc:AlternateContent>
          </a:graphicData>
        </a:graphic>
      </p:graphicFrame>
      <p:sp>
        <p:nvSpPr>
          <p:cNvPr id="234521" name="Text Box 25"/>
          <p:cNvSpPr txBox="1">
            <a:spLocks noChangeArrowheads="1"/>
          </p:cNvSpPr>
          <p:nvPr/>
        </p:nvSpPr>
        <p:spPr bwMode="auto">
          <a:xfrm>
            <a:off x="933451" y="5527756"/>
            <a:ext cx="4368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en-US" altLang="zh-CN" sz="2800">
                <a:solidFill>
                  <a:srgbClr val="FFFF00"/>
                </a:solidFill>
                <a:latin typeface="Times New Roman" panose="02020603050405020304" pitchFamily="18" charset="0"/>
                <a:ea typeface="楷体_GB2312" panose="02010609030101010101" pitchFamily="49" charset="-122"/>
              </a:rPr>
              <a:t>• </a:t>
            </a:r>
            <a:r>
              <a:rPr kumimoji="1" lang="zh-CN" altLang="en-US" sz="2800" b="1">
                <a:latin typeface="Times New Roman" panose="02020603050405020304" pitchFamily="18" charset="0"/>
                <a:ea typeface="楷体_GB2312" panose="02010609030101010101" pitchFamily="49" charset="-122"/>
              </a:rPr>
              <a:t>当 </a:t>
            </a:r>
            <a:r>
              <a:rPr kumimoji="1" lang="en-US" altLang="zh-CN" sz="2800" b="1" i="1">
                <a:solidFill>
                  <a:schemeClr val="accent2"/>
                </a:solidFill>
                <a:latin typeface="Times New Roman" panose="02020603050405020304" pitchFamily="18" charset="0"/>
                <a:ea typeface="楷体_GB2312" panose="02010609030101010101" pitchFamily="49" charset="-122"/>
              </a:rPr>
              <a:t>l </a:t>
            </a:r>
            <a:r>
              <a:rPr kumimoji="1" lang="zh-CN" altLang="en-US" sz="2800" b="1">
                <a:solidFill>
                  <a:schemeClr val="accent2"/>
                </a:solidFill>
                <a:latin typeface="Times New Roman" panose="02020603050405020304" pitchFamily="18" charset="0"/>
                <a:ea typeface="楷体_GB2312" panose="02010609030101010101" pitchFamily="49" charset="-122"/>
              </a:rPr>
              <a:t>与 </a:t>
            </a:r>
            <a:r>
              <a:rPr kumimoji="1" lang="en-US" altLang="zh-CN" sz="2800" b="1" i="1">
                <a:solidFill>
                  <a:schemeClr val="accent2"/>
                </a:solidFill>
                <a:latin typeface="Times New Roman" panose="02020603050405020304" pitchFamily="18" charset="0"/>
                <a:ea typeface="楷体_GB2312" panose="02010609030101010101" pitchFamily="49" charset="-122"/>
              </a:rPr>
              <a:t>x </a:t>
            </a:r>
            <a:r>
              <a:rPr kumimoji="1" lang="zh-CN" altLang="en-US" sz="2800" b="1">
                <a:solidFill>
                  <a:schemeClr val="accent2"/>
                </a:solidFill>
                <a:latin typeface="Times New Roman" panose="02020603050405020304" pitchFamily="18" charset="0"/>
                <a:ea typeface="楷体_GB2312" panose="02010609030101010101" pitchFamily="49" charset="-122"/>
              </a:rPr>
              <a:t>轴反向</a:t>
            </a:r>
            <a:endParaRPr kumimoji="1" lang="zh-CN" altLang="en-US" sz="2800" b="1">
              <a:solidFill>
                <a:schemeClr val="accent2"/>
              </a:solidFill>
              <a:latin typeface="Times New Roman" panose="02020603050405020304" pitchFamily="18" charset="0"/>
              <a:ea typeface="楷体_GB2312" panose="02010609030101010101" pitchFamily="49" charset="-122"/>
            </a:endParaRPr>
          </a:p>
        </p:txBody>
      </p:sp>
      <p:graphicFrame>
        <p:nvGraphicFramePr>
          <p:cNvPr id="234522" name="Object 26"/>
          <p:cNvGraphicFramePr>
            <a:graphicFrameLocks noChangeAspect="1"/>
          </p:cNvGraphicFramePr>
          <p:nvPr/>
        </p:nvGraphicFramePr>
        <p:xfrm>
          <a:off x="3863755" y="5445126"/>
          <a:ext cx="3376084" cy="684212"/>
        </p:xfrm>
        <a:graphic>
          <a:graphicData uri="http://schemas.openxmlformats.org/presentationml/2006/ole">
            <mc:AlternateContent xmlns:mc="http://schemas.openxmlformats.org/markup-compatibility/2006">
              <mc:Choice xmlns:v="urn:schemas-microsoft-com:vml" Requires="v">
                <p:oleObj spid="_x0000_s139771" name="公式" r:id="rId17" imgW="3517900" imgH="952500" progId="Equation.3">
                  <p:embed/>
                </p:oleObj>
              </mc:Choice>
              <mc:Fallback>
                <p:oleObj name="公式" r:id="rId17" imgW="3517900" imgH="952500" progId="Equation.3">
                  <p:embed/>
                  <p:pic>
                    <p:nvPicPr>
                      <p:cNvPr id="0" name="图片 139272"/>
                      <p:cNvPicPr>
                        <a:picLocks noChangeAspect="1"/>
                      </p:cNvPicPr>
                      <p:nvPr/>
                    </p:nvPicPr>
                    <p:blipFill>
                      <a:blip r:embed="rId18"/>
                      <a:stretch>
                        <a:fillRect/>
                      </a:stretch>
                    </p:blipFill>
                    <p:spPr>
                      <a:xfrm>
                        <a:off x="3863755" y="5445126"/>
                        <a:ext cx="3376084" cy="684212"/>
                      </a:xfrm>
                      <a:prstGeom prst="rect">
                        <a:avLst/>
                      </a:prstGeom>
                      <a:noFill/>
                      <a:ln w="9525">
                        <a:noFill/>
                      </a:ln>
                    </p:spPr>
                  </p:pic>
                </p:oleObj>
              </mc:Fallback>
            </mc:AlternateContent>
          </a:graphicData>
        </a:graphic>
      </p:graphicFrame>
      <p:graphicFrame>
        <p:nvGraphicFramePr>
          <p:cNvPr id="234523" name="Object 27"/>
          <p:cNvGraphicFramePr>
            <a:graphicFrameLocks noChangeAspect="1"/>
          </p:cNvGraphicFramePr>
          <p:nvPr/>
        </p:nvGraphicFramePr>
        <p:xfrm>
          <a:off x="7320190" y="5393532"/>
          <a:ext cx="1976967" cy="787400"/>
        </p:xfrm>
        <a:graphic>
          <a:graphicData uri="http://schemas.openxmlformats.org/presentationml/2006/ole">
            <mc:AlternateContent xmlns:mc="http://schemas.openxmlformats.org/markup-compatibility/2006">
              <mc:Choice xmlns:v="urn:schemas-microsoft-com:vml" Requires="v">
                <p:oleObj spid="_x0000_s139772" name="公式" r:id="rId19" imgW="1981200" imgH="1054100" progId="Equation.3">
                  <p:embed/>
                </p:oleObj>
              </mc:Choice>
              <mc:Fallback>
                <p:oleObj name="公式" r:id="rId19" imgW="1981200" imgH="1054100" progId="Equation.3">
                  <p:embed/>
                  <p:pic>
                    <p:nvPicPr>
                      <p:cNvPr id="0" name="图片 139273"/>
                      <p:cNvPicPr>
                        <a:picLocks noChangeAspect="1"/>
                      </p:cNvPicPr>
                      <p:nvPr/>
                    </p:nvPicPr>
                    <p:blipFill>
                      <a:blip r:embed="rId20"/>
                      <a:stretch>
                        <a:fillRect/>
                      </a:stretch>
                    </p:blipFill>
                    <p:spPr>
                      <a:xfrm>
                        <a:off x="7320190" y="5393532"/>
                        <a:ext cx="1976967" cy="787400"/>
                      </a:xfrm>
                      <a:prstGeom prst="rect">
                        <a:avLst/>
                      </a:prstGeom>
                      <a:noFill/>
                      <a:ln w="9525">
                        <a:noFill/>
                      </a:ln>
                    </p:spPr>
                  </p:pic>
                </p:oleObj>
              </mc:Fallback>
            </mc:AlternateContent>
          </a:graphicData>
        </a:graphic>
      </p:graphicFrame>
      <p:sp>
        <p:nvSpPr>
          <p:cNvPr id="234526" name="Text Box 30"/>
          <p:cNvSpPr txBox="1">
            <a:spLocks noChangeArrowheads="1"/>
          </p:cNvSpPr>
          <p:nvPr/>
        </p:nvSpPr>
        <p:spPr bwMode="auto">
          <a:xfrm>
            <a:off x="10128501" y="332656"/>
            <a:ext cx="9269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r>
              <a:rPr kumimoji="1" lang="zh-CN" altLang="en-US" sz="2800" b="1" dirty="0">
                <a:solidFill>
                  <a:schemeClr val="bg1"/>
                </a:solidFill>
                <a:latin typeface="楷体_GB2312" panose="02010609030101010101" pitchFamily="49" charset="-122"/>
                <a:ea typeface="楷体_GB2312" panose="02010609030101010101" pitchFamily="49" charset="-122"/>
              </a:rPr>
              <a:t>向角</a:t>
            </a:r>
            <a:endParaRPr kumimoji="1" lang="zh-CN" altLang="en-US" sz="2800" b="1" dirty="0">
              <a:solidFill>
                <a:schemeClr val="bg1"/>
              </a:solidFill>
              <a:latin typeface="楷体_GB2312" panose="02010609030101010101" pitchFamily="49" charset="-122"/>
              <a:ea typeface="楷体_GB2312" panose="02010609030101010101" pitchFamily="49" charset="-122"/>
            </a:endParaRPr>
          </a:p>
        </p:txBody>
      </p:sp>
      <p:grpSp>
        <p:nvGrpSpPr>
          <p:cNvPr id="57" name="Group 10"/>
          <p:cNvGrpSpPr/>
          <p:nvPr/>
        </p:nvGrpSpPr>
        <p:grpSpPr bwMode="auto">
          <a:xfrm>
            <a:off x="9928526" y="1465266"/>
            <a:ext cx="1055687" cy="1125537"/>
            <a:chOff x="4807" y="923"/>
            <a:chExt cx="665" cy="709"/>
          </a:xfrm>
        </p:grpSpPr>
        <p:sp>
          <p:nvSpPr>
            <p:cNvPr id="58" name="Line 11"/>
            <p:cNvSpPr>
              <a:spLocks noChangeShapeType="1"/>
            </p:cNvSpPr>
            <p:nvPr/>
          </p:nvSpPr>
          <p:spPr bwMode="auto">
            <a:xfrm flipV="1">
              <a:off x="4848" y="1063"/>
              <a:ext cx="624" cy="432"/>
            </a:xfrm>
            <a:prstGeom prst="line">
              <a:avLst/>
            </a:prstGeom>
            <a:noFill/>
            <a:ln w="38100">
              <a:solidFill>
                <a:srgbClr val="000000"/>
              </a:solidFill>
              <a:round/>
              <a:tailEnd type="triangle" w="sm" len="lg"/>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华文行楷" panose="02010800040101010101" pitchFamily="2" charset="-122"/>
              </a:endParaRPr>
            </a:p>
          </p:txBody>
        </p:sp>
        <p:sp>
          <p:nvSpPr>
            <p:cNvPr id="59" name="Oval 12"/>
            <p:cNvSpPr>
              <a:spLocks noChangeArrowheads="1"/>
            </p:cNvSpPr>
            <p:nvPr/>
          </p:nvSpPr>
          <p:spPr bwMode="auto">
            <a:xfrm>
              <a:off x="4807" y="1495"/>
              <a:ext cx="41" cy="41"/>
            </a:xfrm>
            <a:prstGeom prst="ellipse">
              <a:avLst/>
            </a:prstGeom>
            <a:solidFill>
              <a:srgbClr val="009999"/>
            </a:solidFill>
            <a:ln w="9525">
              <a:solidFill>
                <a:srgbClr val="000000"/>
              </a:solid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华文行楷" panose="02010800040101010101" pitchFamily="2" charset="-122"/>
              </a:endParaRPr>
            </a:p>
          </p:txBody>
        </p:sp>
        <p:graphicFrame>
          <p:nvGraphicFramePr>
            <p:cNvPr id="60" name="Object 13"/>
            <p:cNvGraphicFramePr>
              <a:graphicFrameLocks noChangeAspect="1"/>
            </p:cNvGraphicFramePr>
            <p:nvPr/>
          </p:nvGraphicFramePr>
          <p:xfrm>
            <a:off x="4896" y="1440"/>
            <a:ext cx="176" cy="192"/>
          </p:xfrm>
          <a:graphic>
            <a:graphicData uri="http://schemas.openxmlformats.org/presentationml/2006/ole">
              <mc:AlternateContent xmlns:mc="http://schemas.openxmlformats.org/markup-compatibility/2006">
                <mc:Choice xmlns:v="urn:schemas-microsoft-com:vml" Requires="v">
                  <p:oleObj spid="_x0000_s139773" name="Equation" r:id="rId21" imgW="368300" imgH="406400" progId="Equation.3">
                    <p:embed/>
                  </p:oleObj>
                </mc:Choice>
                <mc:Fallback>
                  <p:oleObj name="Equation" r:id="rId21" imgW="368300" imgH="406400" progId="Equation.3">
                    <p:embed/>
                    <p:pic>
                      <p:nvPicPr>
                        <p:cNvPr id="0" name="图片 139274"/>
                        <p:cNvPicPr>
                          <a:picLocks noChangeAspect="1"/>
                        </p:cNvPicPr>
                        <p:nvPr/>
                      </p:nvPicPr>
                      <p:blipFill>
                        <a:blip r:embed="rId22"/>
                        <a:stretch>
                          <a:fillRect/>
                        </a:stretch>
                      </p:blipFill>
                      <p:spPr>
                        <a:xfrm>
                          <a:off x="4896" y="1440"/>
                          <a:ext cx="176" cy="192"/>
                        </a:xfrm>
                        <a:prstGeom prst="rect">
                          <a:avLst/>
                        </a:prstGeom>
                        <a:noFill/>
                        <a:ln w="9525">
                          <a:noFill/>
                        </a:ln>
                      </p:spPr>
                    </p:pic>
                  </p:oleObj>
                </mc:Fallback>
              </mc:AlternateContent>
            </a:graphicData>
          </a:graphic>
        </p:graphicFrame>
        <p:graphicFrame>
          <p:nvGraphicFramePr>
            <p:cNvPr id="61" name="Object 14"/>
            <p:cNvGraphicFramePr>
              <a:graphicFrameLocks noChangeAspect="1"/>
            </p:cNvGraphicFramePr>
            <p:nvPr/>
          </p:nvGraphicFramePr>
          <p:xfrm>
            <a:off x="5334" y="923"/>
            <a:ext cx="96" cy="208"/>
          </p:xfrm>
          <a:graphic>
            <a:graphicData uri="http://schemas.openxmlformats.org/presentationml/2006/ole">
              <mc:AlternateContent xmlns:mc="http://schemas.openxmlformats.org/markup-compatibility/2006">
                <mc:Choice xmlns:v="urn:schemas-microsoft-com:vml" Requires="v">
                  <p:oleObj spid="_x0000_s139774" name="Equation" r:id="rId23" imgW="203200" imgH="444500" progId="Equation.3">
                    <p:embed/>
                  </p:oleObj>
                </mc:Choice>
                <mc:Fallback>
                  <p:oleObj name="Equation" r:id="rId23" imgW="203200" imgH="444500" progId="Equation.3">
                    <p:embed/>
                    <p:pic>
                      <p:nvPicPr>
                        <p:cNvPr id="0" name="图片 139275"/>
                        <p:cNvPicPr>
                          <a:picLocks noChangeAspect="1"/>
                        </p:cNvPicPr>
                        <p:nvPr/>
                      </p:nvPicPr>
                      <p:blipFill>
                        <a:blip r:embed="rId24"/>
                        <a:stretch>
                          <a:fillRect/>
                        </a:stretch>
                      </p:blipFill>
                      <p:spPr>
                        <a:xfrm>
                          <a:off x="5334" y="923"/>
                          <a:ext cx="96" cy="208"/>
                        </a:xfrm>
                        <a:prstGeom prst="rect">
                          <a:avLst/>
                        </a:prstGeom>
                        <a:noFill/>
                        <a:ln w="9525">
                          <a:noFill/>
                        </a:ln>
                      </p:spPr>
                    </p:pic>
                  </p:oleObj>
                </mc:Fallback>
              </mc:AlternateContent>
            </a:graphicData>
          </a:graphic>
        </p:graphicFrame>
      </p:grpSp>
      <p:grpSp>
        <p:nvGrpSpPr>
          <p:cNvPr id="62" name="Group 15"/>
          <p:cNvGrpSpPr/>
          <p:nvPr/>
        </p:nvGrpSpPr>
        <p:grpSpPr bwMode="auto">
          <a:xfrm>
            <a:off x="9536360" y="1371600"/>
            <a:ext cx="1600200" cy="1698625"/>
            <a:chOff x="4512" y="864"/>
            <a:chExt cx="1008" cy="1070"/>
          </a:xfrm>
        </p:grpSpPr>
        <p:sp>
          <p:nvSpPr>
            <p:cNvPr id="63" name="Line 16"/>
            <p:cNvSpPr>
              <a:spLocks noChangeShapeType="1"/>
            </p:cNvSpPr>
            <p:nvPr/>
          </p:nvSpPr>
          <p:spPr bwMode="auto">
            <a:xfrm>
              <a:off x="4556" y="1728"/>
              <a:ext cx="907"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华文行楷" panose="02010800040101010101" pitchFamily="2" charset="-122"/>
              </a:endParaRPr>
            </a:p>
          </p:txBody>
        </p:sp>
        <p:sp>
          <p:nvSpPr>
            <p:cNvPr id="64" name="Line 17"/>
            <p:cNvSpPr>
              <a:spLocks noChangeShapeType="1"/>
            </p:cNvSpPr>
            <p:nvPr/>
          </p:nvSpPr>
          <p:spPr bwMode="auto">
            <a:xfrm flipV="1">
              <a:off x="4556" y="864"/>
              <a:ext cx="0" cy="864"/>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华文行楷" panose="02010800040101010101" pitchFamily="2" charset="-122"/>
              </a:endParaRPr>
            </a:p>
          </p:txBody>
        </p:sp>
        <p:graphicFrame>
          <p:nvGraphicFramePr>
            <p:cNvPr id="65" name="Object 18"/>
            <p:cNvGraphicFramePr>
              <a:graphicFrameLocks noChangeAspect="1"/>
            </p:cNvGraphicFramePr>
            <p:nvPr/>
          </p:nvGraphicFramePr>
          <p:xfrm>
            <a:off x="5376" y="1782"/>
            <a:ext cx="144" cy="152"/>
          </p:xfrm>
          <a:graphic>
            <a:graphicData uri="http://schemas.openxmlformats.org/presentationml/2006/ole">
              <mc:AlternateContent xmlns:mc="http://schemas.openxmlformats.org/markup-compatibility/2006">
                <mc:Choice xmlns:v="urn:schemas-microsoft-com:vml" Requires="v">
                  <p:oleObj spid="_x0000_s139775" name="Equation" r:id="rId25" imgW="304800" imgH="317500" progId="Equation.3">
                    <p:embed/>
                  </p:oleObj>
                </mc:Choice>
                <mc:Fallback>
                  <p:oleObj name="Equation" r:id="rId25" imgW="304800" imgH="317500" progId="Equation.3">
                    <p:embed/>
                    <p:pic>
                      <p:nvPicPr>
                        <p:cNvPr id="0" name="图片 139276"/>
                        <p:cNvPicPr>
                          <a:picLocks noChangeAspect="1"/>
                        </p:cNvPicPr>
                        <p:nvPr/>
                      </p:nvPicPr>
                      <p:blipFill>
                        <a:blip r:embed="rId26"/>
                        <a:stretch>
                          <a:fillRect/>
                        </a:stretch>
                      </p:blipFill>
                      <p:spPr>
                        <a:xfrm>
                          <a:off x="5376" y="1782"/>
                          <a:ext cx="144" cy="152"/>
                        </a:xfrm>
                        <a:prstGeom prst="rect">
                          <a:avLst/>
                        </a:prstGeom>
                        <a:noFill/>
                        <a:ln w="9525">
                          <a:noFill/>
                        </a:ln>
                      </p:spPr>
                    </p:pic>
                  </p:oleObj>
                </mc:Fallback>
              </mc:AlternateContent>
            </a:graphicData>
          </a:graphic>
        </p:graphicFrame>
        <p:graphicFrame>
          <p:nvGraphicFramePr>
            <p:cNvPr id="66" name="Object 19"/>
            <p:cNvGraphicFramePr>
              <a:graphicFrameLocks noChangeAspect="1"/>
            </p:cNvGraphicFramePr>
            <p:nvPr/>
          </p:nvGraphicFramePr>
          <p:xfrm>
            <a:off x="4620" y="883"/>
            <a:ext cx="152" cy="200"/>
          </p:xfrm>
          <a:graphic>
            <a:graphicData uri="http://schemas.openxmlformats.org/presentationml/2006/ole">
              <mc:AlternateContent xmlns:mc="http://schemas.openxmlformats.org/markup-compatibility/2006">
                <mc:Choice xmlns:v="urn:schemas-microsoft-com:vml" Requires="v">
                  <p:oleObj spid="_x0000_s139776" name="Equation" r:id="rId27" imgW="317500" imgH="419100" progId="Equation.3">
                    <p:embed/>
                  </p:oleObj>
                </mc:Choice>
                <mc:Fallback>
                  <p:oleObj name="Equation" r:id="rId27" imgW="317500" imgH="419100" progId="Equation.3">
                    <p:embed/>
                    <p:pic>
                      <p:nvPicPr>
                        <p:cNvPr id="0" name="图片 139277"/>
                        <p:cNvPicPr>
                          <a:picLocks noChangeAspect="1"/>
                        </p:cNvPicPr>
                        <p:nvPr/>
                      </p:nvPicPr>
                      <p:blipFill>
                        <a:blip r:embed="rId28"/>
                        <a:stretch>
                          <a:fillRect/>
                        </a:stretch>
                      </p:blipFill>
                      <p:spPr>
                        <a:xfrm>
                          <a:off x="4620" y="883"/>
                          <a:ext cx="152" cy="200"/>
                        </a:xfrm>
                        <a:prstGeom prst="rect">
                          <a:avLst/>
                        </a:prstGeom>
                        <a:noFill/>
                        <a:ln w="9525">
                          <a:noFill/>
                        </a:ln>
                      </p:spPr>
                    </p:pic>
                  </p:oleObj>
                </mc:Fallback>
              </mc:AlternateContent>
            </a:graphicData>
          </a:graphic>
        </p:graphicFrame>
        <p:graphicFrame>
          <p:nvGraphicFramePr>
            <p:cNvPr id="67" name="Object 20"/>
            <p:cNvGraphicFramePr>
              <a:graphicFrameLocks noChangeAspect="1"/>
            </p:cNvGraphicFramePr>
            <p:nvPr/>
          </p:nvGraphicFramePr>
          <p:xfrm>
            <a:off x="4512" y="1780"/>
            <a:ext cx="136" cy="152"/>
          </p:xfrm>
          <a:graphic>
            <a:graphicData uri="http://schemas.openxmlformats.org/presentationml/2006/ole">
              <mc:AlternateContent xmlns:mc="http://schemas.openxmlformats.org/markup-compatibility/2006">
                <mc:Choice xmlns:v="urn:schemas-microsoft-com:vml" Requires="v">
                  <p:oleObj spid="_x0000_s139777" name="Equation" r:id="rId29" imgW="292100" imgH="317500" progId="Equation.3">
                    <p:embed/>
                  </p:oleObj>
                </mc:Choice>
                <mc:Fallback>
                  <p:oleObj name="Equation" r:id="rId29" imgW="292100" imgH="317500" progId="Equation.3">
                    <p:embed/>
                    <p:pic>
                      <p:nvPicPr>
                        <p:cNvPr id="0" name="图片 139278"/>
                        <p:cNvPicPr>
                          <a:picLocks noChangeAspect="1"/>
                        </p:cNvPicPr>
                        <p:nvPr/>
                      </p:nvPicPr>
                      <p:blipFill>
                        <a:blip r:embed="rId30"/>
                        <a:stretch>
                          <a:fillRect/>
                        </a:stretch>
                      </p:blipFill>
                      <p:spPr>
                        <a:xfrm>
                          <a:off x="4512" y="1780"/>
                          <a:ext cx="136" cy="152"/>
                        </a:xfrm>
                        <a:prstGeom prst="rect">
                          <a:avLst/>
                        </a:prstGeom>
                        <a:noFill/>
                        <a:ln w="9525">
                          <a:noFill/>
                        </a:ln>
                      </p:spPr>
                    </p:pic>
                  </p:oleObj>
                </mc:Fallback>
              </mc:AlternateContent>
            </a:graphicData>
          </a:graphic>
        </p:graphicFrame>
      </p:grpSp>
      <p:sp>
        <p:nvSpPr>
          <p:cNvPr id="68" name="Line 28"/>
          <p:cNvSpPr>
            <a:spLocks noChangeShapeType="1"/>
          </p:cNvSpPr>
          <p:nvPr/>
        </p:nvSpPr>
        <p:spPr bwMode="auto">
          <a:xfrm>
            <a:off x="9101385" y="2420938"/>
            <a:ext cx="838200" cy="0"/>
          </a:xfrm>
          <a:prstGeom prst="line">
            <a:avLst/>
          </a:prstGeom>
          <a:noFill/>
          <a:ln w="28575">
            <a:solidFill>
              <a:srgbClr val="333399"/>
            </a:solidFill>
            <a:round/>
            <a:headEnd type="triangle" w="sm" len="lg"/>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华文行楷" panose="02010800040101010101" pitchFamily="2" charset="-122"/>
            </a:endParaRPr>
          </a:p>
        </p:txBody>
      </p:sp>
      <p:graphicFrame>
        <p:nvGraphicFramePr>
          <p:cNvPr id="69" name="Object 29"/>
          <p:cNvGraphicFramePr>
            <a:graphicFrameLocks noChangeAspect="1"/>
          </p:cNvGraphicFramePr>
          <p:nvPr/>
        </p:nvGraphicFramePr>
        <p:xfrm>
          <a:off x="9333160" y="2089150"/>
          <a:ext cx="101600" cy="215900"/>
        </p:xfrm>
        <a:graphic>
          <a:graphicData uri="http://schemas.openxmlformats.org/presentationml/2006/ole">
            <mc:AlternateContent xmlns:mc="http://schemas.openxmlformats.org/markup-compatibility/2006">
              <mc:Choice xmlns:v="urn:schemas-microsoft-com:vml" Requires="v">
                <p:oleObj spid="_x0000_s139778" name="公式" r:id="rId31" imgW="139700" imgH="292100" progId="Equation.3">
                  <p:embed/>
                </p:oleObj>
              </mc:Choice>
              <mc:Fallback>
                <p:oleObj name="公式" r:id="rId31" imgW="139700" imgH="292100" progId="Equation.3">
                  <p:embed/>
                  <p:pic>
                    <p:nvPicPr>
                      <p:cNvPr id="0" name="图片 139279"/>
                      <p:cNvPicPr>
                        <a:picLocks noChangeAspect="1"/>
                      </p:cNvPicPr>
                      <p:nvPr/>
                    </p:nvPicPr>
                    <p:blipFill>
                      <a:blip r:embed="rId32"/>
                      <a:stretch>
                        <a:fillRect/>
                      </a:stretch>
                    </p:blipFill>
                    <p:spPr>
                      <a:xfrm>
                        <a:off x="9333160" y="2089150"/>
                        <a:ext cx="101600" cy="215900"/>
                      </a:xfrm>
                      <a:prstGeom prst="rect">
                        <a:avLst/>
                      </a:prstGeom>
                      <a:noFill/>
                      <a:ln w="9525">
                        <a:noFill/>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4498">
                                            <p:txEl>
                                              <p:pRg st="0" end="0"/>
                                            </p:txEl>
                                          </p:spTgt>
                                        </p:tgtEl>
                                        <p:attrNameLst>
                                          <p:attrName>style.visibility</p:attrName>
                                        </p:attrNameLst>
                                      </p:cBhvr>
                                      <p:to>
                                        <p:strVal val="visible"/>
                                      </p:to>
                                    </p:set>
                                    <p:animEffect transition="in" filter="wipe(left)">
                                      <p:cBhvr>
                                        <p:cTn id="7" dur="500"/>
                                        <p:tgtEl>
                                          <p:spTgt spid="2344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4499"/>
                                        </p:tgtEl>
                                        <p:attrNameLst>
                                          <p:attrName>style.visibility</p:attrName>
                                        </p:attrNameLst>
                                      </p:cBhvr>
                                      <p:to>
                                        <p:strVal val="visible"/>
                                      </p:to>
                                    </p:set>
                                    <p:animEffect transition="in" filter="wipe(left)">
                                      <p:cBhvr>
                                        <p:cTn id="12" dur="500"/>
                                        <p:tgtEl>
                                          <p:spTgt spid="23449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4501"/>
                                        </p:tgtEl>
                                        <p:attrNameLst>
                                          <p:attrName>style.visibility</p:attrName>
                                        </p:attrNameLst>
                                      </p:cBhvr>
                                      <p:to>
                                        <p:strVal val="visible"/>
                                      </p:to>
                                    </p:set>
                                    <p:animEffect transition="in" filter="wipe(left)">
                                      <p:cBhvr>
                                        <p:cTn id="17" dur="500"/>
                                        <p:tgtEl>
                                          <p:spTgt spid="234501"/>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234526">
                                            <p:txEl>
                                              <p:pRg st="0" end="0"/>
                                            </p:txEl>
                                          </p:spTgt>
                                        </p:tgtEl>
                                        <p:attrNameLst>
                                          <p:attrName>style.visibility</p:attrName>
                                        </p:attrNameLst>
                                      </p:cBhvr>
                                      <p:to>
                                        <p:strVal val="visible"/>
                                      </p:to>
                                    </p:set>
                                    <p:animEffect transition="in" filter="wipe(left)">
                                      <p:cBhvr>
                                        <p:cTn id="21" dur="500"/>
                                        <p:tgtEl>
                                          <p:spTgt spid="234526">
                                            <p:txEl>
                                              <p:pRg st="0" end="0"/>
                                            </p:txEl>
                                          </p:spTgt>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234500">
                                            <p:txEl>
                                              <p:pRg st="0" end="0"/>
                                            </p:txEl>
                                          </p:spTgt>
                                        </p:tgtEl>
                                        <p:attrNameLst>
                                          <p:attrName>style.visibility</p:attrName>
                                        </p:attrNameLst>
                                      </p:cBhvr>
                                      <p:to>
                                        <p:strVal val="visible"/>
                                      </p:to>
                                    </p:set>
                                    <p:animEffect transition="in" filter="wipe(left)">
                                      <p:cBhvr>
                                        <p:cTn id="25" dur="500"/>
                                        <p:tgtEl>
                                          <p:spTgt spid="234500">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wipe(left)">
                                      <p:cBhvr>
                                        <p:cTn id="30" dur="500"/>
                                        <p:tgtEl>
                                          <p:spTgt spid="62"/>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wipe(left)">
                                      <p:cBhvr>
                                        <p:cTn id="34" dur="500"/>
                                        <p:tgtEl>
                                          <p:spTgt spid="5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right)">
                                      <p:cBhvr>
                                        <p:cTn id="39" dur="500"/>
                                        <p:tgtEl>
                                          <p:spTgt spid="6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500"/>
                                        <p:tgtEl>
                                          <p:spTgt spid="6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34502"/>
                                        </p:tgtEl>
                                        <p:attrNameLst>
                                          <p:attrName>style.visibility</p:attrName>
                                        </p:attrNameLst>
                                      </p:cBhvr>
                                      <p:to>
                                        <p:strVal val="visible"/>
                                      </p:to>
                                    </p:set>
                                    <p:animEffect transition="in" filter="wipe(left)">
                                      <p:cBhvr>
                                        <p:cTn id="48" dur="500"/>
                                        <p:tgtEl>
                                          <p:spTgt spid="23450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34504"/>
                                        </p:tgtEl>
                                        <p:attrNameLst>
                                          <p:attrName>style.visibility</p:attrName>
                                        </p:attrNameLst>
                                      </p:cBhvr>
                                      <p:to>
                                        <p:strVal val="visible"/>
                                      </p:to>
                                    </p:set>
                                    <p:animEffect transition="in" filter="wipe(left)">
                                      <p:cBhvr>
                                        <p:cTn id="53" dur="500"/>
                                        <p:tgtEl>
                                          <p:spTgt spid="23450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34505"/>
                                        </p:tgtEl>
                                        <p:attrNameLst>
                                          <p:attrName>style.visibility</p:attrName>
                                        </p:attrNameLst>
                                      </p:cBhvr>
                                      <p:to>
                                        <p:strVal val="visible"/>
                                      </p:to>
                                    </p:set>
                                    <p:animEffect transition="in" filter="wipe(left)">
                                      <p:cBhvr>
                                        <p:cTn id="58" dur="500"/>
                                        <p:tgtEl>
                                          <p:spTgt spid="23450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34503"/>
                                        </p:tgtEl>
                                        <p:attrNameLst>
                                          <p:attrName>style.visibility</p:attrName>
                                        </p:attrNameLst>
                                      </p:cBhvr>
                                      <p:to>
                                        <p:strVal val="visible"/>
                                      </p:to>
                                    </p:set>
                                    <p:animEffect transition="in" filter="wipe(left)">
                                      <p:cBhvr>
                                        <p:cTn id="63" dur="500"/>
                                        <p:tgtEl>
                                          <p:spTgt spid="23450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34518"/>
                                        </p:tgtEl>
                                        <p:attrNameLst>
                                          <p:attrName>style.visibility</p:attrName>
                                        </p:attrNameLst>
                                      </p:cBhvr>
                                      <p:to>
                                        <p:strVal val="visible"/>
                                      </p:to>
                                    </p:set>
                                    <p:animEffect transition="in" filter="wipe(left)">
                                      <p:cBhvr>
                                        <p:cTn id="68" dur="500"/>
                                        <p:tgtEl>
                                          <p:spTgt spid="23451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34519"/>
                                        </p:tgtEl>
                                        <p:attrNameLst>
                                          <p:attrName>style.visibility</p:attrName>
                                        </p:attrNameLst>
                                      </p:cBhvr>
                                      <p:to>
                                        <p:strVal val="visible"/>
                                      </p:to>
                                    </p:set>
                                    <p:animEffect transition="in" filter="wipe(left)">
                                      <p:cBhvr>
                                        <p:cTn id="73" dur="500"/>
                                        <p:tgtEl>
                                          <p:spTgt spid="23451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234520"/>
                                        </p:tgtEl>
                                        <p:attrNameLst>
                                          <p:attrName>style.visibility</p:attrName>
                                        </p:attrNameLst>
                                      </p:cBhvr>
                                      <p:to>
                                        <p:strVal val="visible"/>
                                      </p:to>
                                    </p:set>
                                    <p:animEffect transition="in" filter="wipe(left)">
                                      <p:cBhvr>
                                        <p:cTn id="78" dur="500"/>
                                        <p:tgtEl>
                                          <p:spTgt spid="234520"/>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234517"/>
                                        </p:tgtEl>
                                        <p:attrNameLst>
                                          <p:attrName>style.visibility</p:attrName>
                                        </p:attrNameLst>
                                      </p:cBhvr>
                                      <p:to>
                                        <p:strVal val="visible"/>
                                      </p:to>
                                    </p:set>
                                    <p:animEffect transition="in" filter="wipe(left)">
                                      <p:cBhvr>
                                        <p:cTn id="82" dur="500"/>
                                        <p:tgtEl>
                                          <p:spTgt spid="23451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34521"/>
                                        </p:tgtEl>
                                        <p:attrNameLst>
                                          <p:attrName>style.visibility</p:attrName>
                                        </p:attrNameLst>
                                      </p:cBhvr>
                                      <p:to>
                                        <p:strVal val="visible"/>
                                      </p:to>
                                    </p:set>
                                    <p:animEffect transition="in" filter="wipe(left)">
                                      <p:cBhvr>
                                        <p:cTn id="87" dur="500"/>
                                        <p:tgtEl>
                                          <p:spTgt spid="23452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34522"/>
                                        </p:tgtEl>
                                        <p:attrNameLst>
                                          <p:attrName>style.visibility</p:attrName>
                                        </p:attrNameLst>
                                      </p:cBhvr>
                                      <p:to>
                                        <p:strVal val="visible"/>
                                      </p:to>
                                    </p:set>
                                    <p:animEffect transition="in" filter="wipe(left)">
                                      <p:cBhvr>
                                        <p:cTn id="92" dur="500"/>
                                        <p:tgtEl>
                                          <p:spTgt spid="23452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234523"/>
                                        </p:tgtEl>
                                        <p:attrNameLst>
                                          <p:attrName>style.visibility</p:attrName>
                                        </p:attrNameLst>
                                      </p:cBhvr>
                                      <p:to>
                                        <p:strVal val="visible"/>
                                      </p:to>
                                    </p:set>
                                    <p:animEffect transition="in" filter="wipe(left)">
                                      <p:cBhvr>
                                        <p:cTn id="97" dur="500"/>
                                        <p:tgtEl>
                                          <p:spTgt spid="234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8" grpId="0" autoUpdateAnimBg="0" build="p"/>
      <p:bldP spid="234500" grpId="0" advAuto="0" autoUpdateAnimBg="0" build="p"/>
      <p:bldP spid="234518" grpId="0" autoUpdateAnimBg="0"/>
      <p:bldP spid="234519" grpId="0" autoUpdateAnimBg="0"/>
      <p:bldP spid="234521" grpId="0" autoUpdateAnimBg="0"/>
      <p:bldP spid="234526" grpId="0" advAuto="0" autoUpdateAnimBg="0" build="p"/>
      <p:bldP spid="68"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6546" name="Object 2"/>
          <p:cNvGraphicFramePr>
            <a:graphicFrameLocks noChangeAspect="1"/>
          </p:cNvGraphicFramePr>
          <p:nvPr/>
        </p:nvGraphicFramePr>
        <p:xfrm>
          <a:off x="1075055" y="577850"/>
          <a:ext cx="9047480" cy="1003300"/>
        </p:xfrm>
        <a:graphic>
          <a:graphicData uri="http://schemas.openxmlformats.org/presentationml/2006/ole">
            <mc:AlternateContent xmlns:mc="http://schemas.openxmlformats.org/markup-compatibility/2006">
              <mc:Choice xmlns:v="urn:schemas-microsoft-com:vml" Requires="v">
                <p:oleObj spid="_x0000_s141563" name="Equation" r:id="rId1" imgW="185928000" imgH="24079200" progId="Equation.3">
                  <p:embed/>
                </p:oleObj>
              </mc:Choice>
              <mc:Fallback>
                <p:oleObj name="Equation" r:id="rId1" imgW="185928000" imgH="24079200" progId="Equation.3">
                  <p:embed/>
                  <p:pic>
                    <p:nvPicPr>
                      <p:cNvPr id="0" name="图片 141312"/>
                      <p:cNvPicPr>
                        <a:picLocks noChangeAspect="1"/>
                      </p:cNvPicPr>
                      <p:nvPr/>
                    </p:nvPicPr>
                    <p:blipFill>
                      <a:blip r:embed="rId2"/>
                      <a:stretch>
                        <a:fillRect/>
                      </a:stretch>
                    </p:blipFill>
                    <p:spPr>
                      <a:xfrm>
                        <a:off x="1075055" y="577850"/>
                        <a:ext cx="9047480" cy="1003300"/>
                      </a:xfrm>
                      <a:prstGeom prst="rect">
                        <a:avLst/>
                      </a:prstGeom>
                      <a:noFill/>
                      <a:ln w="9525">
                        <a:noFill/>
                      </a:ln>
                    </p:spPr>
                  </p:pic>
                </p:oleObj>
              </mc:Fallback>
            </mc:AlternateContent>
          </a:graphicData>
        </a:graphic>
      </p:graphicFrame>
      <p:graphicFrame>
        <p:nvGraphicFramePr>
          <p:cNvPr id="236547" name="Object 3"/>
          <p:cNvGraphicFramePr>
            <a:graphicFrameLocks noChangeAspect="1"/>
          </p:cNvGraphicFramePr>
          <p:nvPr/>
        </p:nvGraphicFramePr>
        <p:xfrm>
          <a:off x="1155707" y="1828800"/>
          <a:ext cx="9115425" cy="1003300"/>
        </p:xfrm>
        <a:graphic>
          <a:graphicData uri="http://schemas.openxmlformats.org/presentationml/2006/ole">
            <mc:AlternateContent xmlns:mc="http://schemas.openxmlformats.org/markup-compatibility/2006">
              <mc:Choice xmlns:v="urn:schemas-microsoft-com:vml" Requires="v">
                <p:oleObj spid="_x0000_s141564" name="Equation" r:id="rId3" imgW="177088800" imgH="24079200" progId="Equation.3">
                  <p:embed/>
                </p:oleObj>
              </mc:Choice>
              <mc:Fallback>
                <p:oleObj name="Equation" r:id="rId3" imgW="177088800" imgH="24079200" progId="Equation.3">
                  <p:embed/>
                  <p:pic>
                    <p:nvPicPr>
                      <p:cNvPr id="0" name="图片 141313"/>
                      <p:cNvPicPr>
                        <a:picLocks noChangeAspect="1"/>
                      </p:cNvPicPr>
                      <p:nvPr/>
                    </p:nvPicPr>
                    <p:blipFill>
                      <a:blip r:embed="rId4"/>
                      <a:stretch>
                        <a:fillRect/>
                      </a:stretch>
                    </p:blipFill>
                    <p:spPr>
                      <a:xfrm>
                        <a:off x="1155707" y="1828800"/>
                        <a:ext cx="9115425" cy="1003300"/>
                      </a:xfrm>
                      <a:prstGeom prst="rect">
                        <a:avLst/>
                      </a:prstGeom>
                      <a:noFill/>
                      <a:ln w="9525">
                        <a:noFill/>
                      </a:ln>
                    </p:spPr>
                  </p:pic>
                </p:oleObj>
              </mc:Fallback>
            </mc:AlternateContent>
          </a:graphicData>
        </a:graphic>
      </p:graphicFrame>
      <p:graphicFrame>
        <p:nvGraphicFramePr>
          <p:cNvPr id="236548" name="Object 4"/>
          <p:cNvGraphicFramePr>
            <a:graphicFrameLocks noChangeAspect="1"/>
          </p:cNvGraphicFramePr>
          <p:nvPr/>
        </p:nvGraphicFramePr>
        <p:xfrm>
          <a:off x="1776412" y="3019425"/>
          <a:ext cx="3167063" cy="406400"/>
        </p:xfrm>
        <a:graphic>
          <a:graphicData uri="http://schemas.openxmlformats.org/presentationml/2006/ole">
            <mc:AlternateContent xmlns:mc="http://schemas.openxmlformats.org/markup-compatibility/2006">
              <mc:Choice xmlns:v="urn:schemas-microsoft-com:vml" Requires="v">
                <p:oleObj spid="_x0000_s141565" name="Equation" r:id="rId5" imgW="72237600" imgH="9753600" progId="Equation.DSMT4">
                  <p:embed/>
                </p:oleObj>
              </mc:Choice>
              <mc:Fallback>
                <p:oleObj name="Equation" r:id="rId5" imgW="72237600" imgH="9753600" progId="Equation.DSMT4">
                  <p:embed/>
                  <p:pic>
                    <p:nvPicPr>
                      <p:cNvPr id="0" name="图片 141314"/>
                      <p:cNvPicPr>
                        <a:picLocks noChangeAspect="1"/>
                      </p:cNvPicPr>
                      <p:nvPr/>
                    </p:nvPicPr>
                    <p:blipFill>
                      <a:blip r:embed="rId6"/>
                      <a:stretch>
                        <a:fillRect/>
                      </a:stretch>
                    </p:blipFill>
                    <p:spPr>
                      <a:xfrm>
                        <a:off x="1776412" y="3019425"/>
                        <a:ext cx="3167063" cy="406400"/>
                      </a:xfrm>
                      <a:prstGeom prst="rect">
                        <a:avLst/>
                      </a:prstGeom>
                      <a:noFill/>
                      <a:ln w="9525">
                        <a:noFill/>
                      </a:ln>
                    </p:spPr>
                  </p:pic>
                </p:oleObj>
              </mc:Fallback>
            </mc:AlternateContent>
          </a:graphicData>
        </a:graphic>
      </p:graphicFrame>
      <p:graphicFrame>
        <p:nvGraphicFramePr>
          <p:cNvPr id="236549" name="Object 5"/>
          <p:cNvGraphicFramePr>
            <a:graphicFrameLocks noChangeAspect="1"/>
          </p:cNvGraphicFramePr>
          <p:nvPr/>
        </p:nvGraphicFramePr>
        <p:xfrm>
          <a:off x="1075268" y="3609975"/>
          <a:ext cx="4436533" cy="863600"/>
        </p:xfrm>
        <a:graphic>
          <a:graphicData uri="http://schemas.openxmlformats.org/presentationml/2006/ole">
            <mc:AlternateContent xmlns:mc="http://schemas.openxmlformats.org/markup-compatibility/2006">
              <mc:Choice xmlns:v="urn:schemas-microsoft-com:vml" Requires="v">
                <p:oleObj spid="_x0000_s141566" name="公式" r:id="rId7" imgW="79857600" imgH="20726400" progId="Equation.3">
                  <p:embed/>
                </p:oleObj>
              </mc:Choice>
              <mc:Fallback>
                <p:oleObj name="公式" r:id="rId7" imgW="79857600" imgH="20726400" progId="Equation.3">
                  <p:embed/>
                  <p:pic>
                    <p:nvPicPr>
                      <p:cNvPr id="0" name="图片 141315"/>
                      <p:cNvPicPr>
                        <a:picLocks noChangeAspect="1"/>
                      </p:cNvPicPr>
                      <p:nvPr/>
                    </p:nvPicPr>
                    <p:blipFill>
                      <a:blip r:embed="rId8"/>
                      <a:stretch>
                        <a:fillRect/>
                      </a:stretch>
                    </p:blipFill>
                    <p:spPr>
                      <a:xfrm>
                        <a:off x="1075268" y="3609975"/>
                        <a:ext cx="4436533" cy="863600"/>
                      </a:xfrm>
                      <a:prstGeom prst="rect">
                        <a:avLst/>
                      </a:prstGeom>
                      <a:noFill/>
                      <a:ln w="9525">
                        <a:noFill/>
                      </a:ln>
                    </p:spPr>
                  </p:pic>
                </p:oleObj>
              </mc:Fallback>
            </mc:AlternateContent>
          </a:graphicData>
        </a:graphic>
      </p:graphicFrame>
      <p:graphicFrame>
        <p:nvGraphicFramePr>
          <p:cNvPr id="236550" name="Object 6"/>
          <p:cNvGraphicFramePr>
            <a:graphicFrameLocks noChangeAspect="1"/>
          </p:cNvGraphicFramePr>
          <p:nvPr/>
        </p:nvGraphicFramePr>
        <p:xfrm>
          <a:off x="1075055" y="4724400"/>
          <a:ext cx="7213600" cy="1384300"/>
        </p:xfrm>
        <a:graphic>
          <a:graphicData uri="http://schemas.openxmlformats.org/presentationml/2006/ole">
            <mc:AlternateContent xmlns:mc="http://schemas.openxmlformats.org/markup-compatibility/2006">
              <mc:Choice xmlns:v="urn:schemas-microsoft-com:vml" Requires="v">
                <p:oleObj spid="_x0000_s141567" name="Equation" r:id="rId9" imgW="129844800" imgH="33223200" progId="Equation.3">
                  <p:embed/>
                </p:oleObj>
              </mc:Choice>
              <mc:Fallback>
                <p:oleObj name="Equation" r:id="rId9" imgW="129844800" imgH="33223200" progId="Equation.3">
                  <p:embed/>
                  <p:pic>
                    <p:nvPicPr>
                      <p:cNvPr id="0" name="图片 141316"/>
                      <p:cNvPicPr>
                        <a:picLocks noChangeAspect="1"/>
                      </p:cNvPicPr>
                      <p:nvPr/>
                    </p:nvPicPr>
                    <p:blipFill>
                      <a:blip r:embed="rId10"/>
                      <a:stretch>
                        <a:fillRect/>
                      </a:stretch>
                    </p:blipFill>
                    <p:spPr>
                      <a:xfrm>
                        <a:off x="1075055" y="4724400"/>
                        <a:ext cx="7213600" cy="1384300"/>
                      </a:xfrm>
                      <a:prstGeom prst="rect">
                        <a:avLst/>
                      </a:prstGeom>
                      <a:noFill/>
                      <a:ln w="9525">
                        <a:noFill/>
                      </a:ln>
                    </p:spPr>
                  </p:pic>
                </p:oleObj>
              </mc:Fallback>
            </mc:AlternateContent>
          </a:graphicData>
        </a:graphic>
      </p:graphicFrame>
      <p:sp>
        <p:nvSpPr>
          <p:cNvPr id="236551" name="Text Box 7"/>
          <p:cNvSpPr txBox="1">
            <a:spLocks noChangeArrowheads="1"/>
          </p:cNvSpPr>
          <p:nvPr/>
        </p:nvSpPr>
        <p:spPr bwMode="auto">
          <a:xfrm>
            <a:off x="1074841" y="577848"/>
            <a:ext cx="17272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333399"/>
                </a:solidFill>
              </a:rPr>
              <a:t>例</a:t>
            </a:r>
            <a:r>
              <a:rPr lang="en-US" altLang="zh-CN" b="1" dirty="0" smtClean="0">
                <a:solidFill>
                  <a:srgbClr val="333399"/>
                </a:solidFill>
              </a:rPr>
              <a:t>1</a:t>
            </a:r>
            <a:endParaRPr lang="en-US" altLang="zh-CN" b="1" dirty="0" smtClean="0">
              <a:solidFill>
                <a:srgbClr val="333399"/>
              </a:solidFill>
            </a:endParaRPr>
          </a:p>
        </p:txBody>
      </p:sp>
      <p:sp>
        <p:nvSpPr>
          <p:cNvPr id="236552" name="Text Box 8"/>
          <p:cNvSpPr txBox="1">
            <a:spLocks noChangeArrowheads="1"/>
          </p:cNvSpPr>
          <p:nvPr/>
        </p:nvSpPr>
        <p:spPr bwMode="auto">
          <a:xfrm>
            <a:off x="1415480" y="1752602"/>
            <a:ext cx="172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333399"/>
                </a:solidFill>
              </a:rPr>
              <a:t>解</a:t>
            </a:r>
            <a:endParaRPr lang="zh-CN" altLang="en-US" b="1" dirty="0" smtClean="0">
              <a:solidFill>
                <a:srgbClr val="333399"/>
              </a:solidFill>
            </a:endParaRPr>
          </a:p>
        </p:txBody>
      </p:sp>
      <p:graphicFrame>
        <p:nvGraphicFramePr>
          <p:cNvPr id="236553" name="Object 9"/>
          <p:cNvGraphicFramePr>
            <a:graphicFrameLocks noChangeAspect="1"/>
          </p:cNvGraphicFramePr>
          <p:nvPr/>
        </p:nvGraphicFramePr>
        <p:xfrm>
          <a:off x="5638800" y="3644900"/>
          <a:ext cx="4995333" cy="939800"/>
        </p:xfrm>
        <a:graphic>
          <a:graphicData uri="http://schemas.openxmlformats.org/presentationml/2006/ole">
            <mc:AlternateContent xmlns:mc="http://schemas.openxmlformats.org/markup-compatibility/2006">
              <mc:Choice xmlns:v="urn:schemas-microsoft-com:vml" Requires="v">
                <p:oleObj spid="_x0000_s141568" name="公式" r:id="rId11" imgW="89916000" imgH="22555200" progId="Equation.3">
                  <p:embed/>
                </p:oleObj>
              </mc:Choice>
              <mc:Fallback>
                <p:oleObj name="公式" r:id="rId11" imgW="89916000" imgH="22555200" progId="Equation.3">
                  <p:embed/>
                  <p:pic>
                    <p:nvPicPr>
                      <p:cNvPr id="0" name="图片 141317"/>
                      <p:cNvPicPr>
                        <a:picLocks noChangeAspect="1"/>
                      </p:cNvPicPr>
                      <p:nvPr/>
                    </p:nvPicPr>
                    <p:blipFill>
                      <a:blip r:embed="rId12"/>
                      <a:stretch>
                        <a:fillRect/>
                      </a:stretch>
                    </p:blipFill>
                    <p:spPr>
                      <a:xfrm>
                        <a:off x="5638800" y="3644900"/>
                        <a:ext cx="4995333" cy="939800"/>
                      </a:xfrm>
                      <a:prstGeom prst="rect">
                        <a:avLst/>
                      </a:prstGeom>
                      <a:noFill/>
                      <a:ln w="9525">
                        <a:noFill/>
                      </a:ln>
                    </p:spPr>
                  </p:pic>
                </p:oleObj>
              </mc:Fallback>
            </mc:AlternateContent>
          </a:graphicData>
        </a:graphic>
      </p:graphicFrame>
      <p:graphicFrame>
        <p:nvGraphicFramePr>
          <p:cNvPr id="236554" name="Object 10"/>
          <p:cNvGraphicFramePr>
            <a:graphicFrameLocks noChangeAspect="1"/>
          </p:cNvGraphicFramePr>
          <p:nvPr/>
        </p:nvGraphicFramePr>
        <p:xfrm>
          <a:off x="7721600" y="5257800"/>
          <a:ext cx="1524000" cy="850900"/>
        </p:xfrm>
        <a:graphic>
          <a:graphicData uri="http://schemas.openxmlformats.org/presentationml/2006/ole">
            <mc:AlternateContent xmlns:mc="http://schemas.openxmlformats.org/markup-compatibility/2006">
              <mc:Choice xmlns:v="urn:schemas-microsoft-com:vml" Requires="v">
                <p:oleObj spid="_x0000_s141569" name="Equation" r:id="rId13" imgW="27432000" imgH="20421600" progId="Equation.3">
                  <p:embed/>
                </p:oleObj>
              </mc:Choice>
              <mc:Fallback>
                <p:oleObj name="Equation" r:id="rId13" imgW="27432000" imgH="20421600" progId="Equation.3">
                  <p:embed/>
                  <p:pic>
                    <p:nvPicPr>
                      <p:cNvPr id="0" name="图片 141318"/>
                      <p:cNvPicPr>
                        <a:picLocks noChangeAspect="1"/>
                      </p:cNvPicPr>
                      <p:nvPr/>
                    </p:nvPicPr>
                    <p:blipFill>
                      <a:blip r:embed="rId14"/>
                      <a:stretch>
                        <a:fillRect/>
                      </a:stretch>
                    </p:blipFill>
                    <p:spPr>
                      <a:xfrm>
                        <a:off x="7721600" y="5257800"/>
                        <a:ext cx="1524000" cy="850900"/>
                      </a:xfrm>
                      <a:prstGeom prst="rect">
                        <a:avLst/>
                      </a:prstGeom>
                      <a:noFill/>
                      <a:ln w="9525">
                        <a:noFill/>
                      </a:ln>
                    </p:spPr>
                  </p:pic>
                </p:oleObj>
              </mc:Fallback>
            </mc:AlternateContent>
          </a:graphicData>
        </a:graphic>
      </p:graphicFrame>
      <p:graphicFrame>
        <p:nvGraphicFramePr>
          <p:cNvPr id="236555" name="Object 11"/>
          <p:cNvGraphicFramePr>
            <a:graphicFrameLocks noChangeAspect="1"/>
          </p:cNvGraphicFramePr>
          <p:nvPr/>
        </p:nvGraphicFramePr>
        <p:xfrm>
          <a:off x="6849109" y="2397760"/>
          <a:ext cx="2396491" cy="434340"/>
        </p:xfrm>
        <a:graphic>
          <a:graphicData uri="http://schemas.openxmlformats.org/presentationml/2006/ole">
            <mc:AlternateContent xmlns:mc="http://schemas.openxmlformats.org/markup-compatibility/2006">
              <mc:Choice xmlns:v="urn:schemas-microsoft-com:vml" Requires="v">
                <p:oleObj spid="_x0000_s141570" name="公式" r:id="rId15" imgW="2171700" imgH="393700" progId="Equation.3">
                  <p:embed/>
                </p:oleObj>
              </mc:Choice>
              <mc:Fallback>
                <p:oleObj name="公式" r:id="rId15" imgW="2171700" imgH="393700" progId="Equation.3">
                  <p:embed/>
                  <p:pic>
                    <p:nvPicPr>
                      <p:cNvPr id="0" name="图片 141319"/>
                      <p:cNvPicPr>
                        <a:picLocks noChangeAspect="1"/>
                      </p:cNvPicPr>
                      <p:nvPr/>
                    </p:nvPicPr>
                    <p:blipFill>
                      <a:blip r:embed="rId16"/>
                      <a:stretch>
                        <a:fillRect/>
                      </a:stretch>
                    </p:blipFill>
                    <p:spPr>
                      <a:xfrm>
                        <a:off x="6849109" y="2397760"/>
                        <a:ext cx="2396491" cy="434340"/>
                      </a:xfrm>
                      <a:prstGeom prst="rect">
                        <a:avLst/>
                      </a:prstGeom>
                      <a:noFill/>
                      <a:ln w="9525">
                        <a:noFill/>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6552"/>
                                        </p:tgtEl>
                                        <p:attrNameLst>
                                          <p:attrName>style.visibility</p:attrName>
                                        </p:attrNameLst>
                                      </p:cBhvr>
                                      <p:to>
                                        <p:strVal val="visible"/>
                                      </p:to>
                                    </p:set>
                                    <p:animEffect transition="in" filter="wipe(left)">
                                      <p:cBhvr>
                                        <p:cTn id="7" dur="500"/>
                                        <p:tgtEl>
                                          <p:spTgt spid="2365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6547"/>
                                        </p:tgtEl>
                                        <p:attrNameLst>
                                          <p:attrName>style.visibility</p:attrName>
                                        </p:attrNameLst>
                                      </p:cBhvr>
                                      <p:to>
                                        <p:strVal val="visible"/>
                                      </p:to>
                                    </p:set>
                                    <p:animEffect transition="in" filter="wipe(left)">
                                      <p:cBhvr>
                                        <p:cTn id="12" dur="500"/>
                                        <p:tgtEl>
                                          <p:spTgt spid="2365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6555"/>
                                        </p:tgtEl>
                                        <p:attrNameLst>
                                          <p:attrName>style.visibility</p:attrName>
                                        </p:attrNameLst>
                                      </p:cBhvr>
                                      <p:to>
                                        <p:strVal val="visible"/>
                                      </p:to>
                                    </p:set>
                                    <p:animEffect transition="in" filter="wipe(left)">
                                      <p:cBhvr>
                                        <p:cTn id="17" dur="500"/>
                                        <p:tgtEl>
                                          <p:spTgt spid="2365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6548"/>
                                        </p:tgtEl>
                                        <p:attrNameLst>
                                          <p:attrName>style.visibility</p:attrName>
                                        </p:attrNameLst>
                                      </p:cBhvr>
                                      <p:to>
                                        <p:strVal val="visible"/>
                                      </p:to>
                                    </p:set>
                                    <p:animEffect transition="in" filter="wipe(left)">
                                      <p:cBhvr>
                                        <p:cTn id="22" dur="500"/>
                                        <p:tgtEl>
                                          <p:spTgt spid="2365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6549"/>
                                        </p:tgtEl>
                                        <p:attrNameLst>
                                          <p:attrName>style.visibility</p:attrName>
                                        </p:attrNameLst>
                                      </p:cBhvr>
                                      <p:to>
                                        <p:strVal val="visible"/>
                                      </p:to>
                                    </p:set>
                                    <p:animEffect transition="in" filter="wipe(left)">
                                      <p:cBhvr>
                                        <p:cTn id="27" dur="500"/>
                                        <p:tgtEl>
                                          <p:spTgt spid="23654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6553"/>
                                        </p:tgtEl>
                                        <p:attrNameLst>
                                          <p:attrName>style.visibility</p:attrName>
                                        </p:attrNameLst>
                                      </p:cBhvr>
                                      <p:to>
                                        <p:strVal val="visible"/>
                                      </p:to>
                                    </p:set>
                                    <p:animEffect transition="in" filter="wipe(left)">
                                      <p:cBhvr>
                                        <p:cTn id="32" dur="500"/>
                                        <p:tgtEl>
                                          <p:spTgt spid="23655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36550"/>
                                        </p:tgtEl>
                                        <p:attrNameLst>
                                          <p:attrName>style.visibility</p:attrName>
                                        </p:attrNameLst>
                                      </p:cBhvr>
                                      <p:to>
                                        <p:strVal val="visible"/>
                                      </p:to>
                                    </p:set>
                                    <p:animEffect transition="in" filter="wipe(left)">
                                      <p:cBhvr>
                                        <p:cTn id="37" dur="500"/>
                                        <p:tgtEl>
                                          <p:spTgt spid="2365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36554"/>
                                        </p:tgtEl>
                                        <p:attrNameLst>
                                          <p:attrName>style.visibility</p:attrName>
                                        </p:attrNameLst>
                                      </p:cBhvr>
                                      <p:to>
                                        <p:strVal val="visible"/>
                                      </p:to>
                                    </p:set>
                                    <p:animEffect transition="in" filter="wipe(left)">
                                      <p:cBhvr>
                                        <p:cTn id="42" dur="500"/>
                                        <p:tgtEl>
                                          <p:spTgt spid="236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52" grpId="0"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idx="4294967295"/>
          </p:nvPr>
        </p:nvSpPr>
        <p:spPr>
          <a:xfrm>
            <a:off x="779781" y="500063"/>
            <a:ext cx="3048000" cy="533400"/>
          </a:xfrm>
        </p:spPr>
        <p:txBody>
          <a:bodyPr/>
          <a:lstStyle/>
          <a:p>
            <a:r>
              <a:rPr lang="zh-CN" altLang="en-US" sz="2800" b="1" dirty="0">
                <a:solidFill>
                  <a:schemeClr val="accent2"/>
                </a:solidFill>
                <a:latin typeface="楷体_GB2312" panose="02010609030101010101" pitchFamily="49" charset="-122"/>
                <a:ea typeface="楷体_GB2312" panose="02010609030101010101" pitchFamily="49" charset="-122"/>
              </a:rPr>
              <a:t>例</a:t>
            </a:r>
            <a:r>
              <a:rPr lang="en-US" altLang="zh-CN" sz="2800" b="1" dirty="0">
                <a:solidFill>
                  <a:schemeClr val="accent2"/>
                </a:solidFill>
                <a:latin typeface="楷体_GB2312" panose="02010609030101010101" pitchFamily="49" charset="-122"/>
                <a:ea typeface="楷体_GB2312" panose="02010609030101010101" pitchFamily="49" charset="-122"/>
              </a:rPr>
              <a:t>2 </a:t>
            </a:r>
            <a:r>
              <a:rPr lang="en-US" altLang="zh-CN" sz="2800" b="1" dirty="0">
                <a:latin typeface="楷体_GB2312" panose="02010609030101010101" pitchFamily="49" charset="-122"/>
                <a:ea typeface="楷体_GB2312" panose="02010609030101010101" pitchFamily="49" charset="-122"/>
              </a:rPr>
              <a:t> </a:t>
            </a:r>
            <a:r>
              <a:rPr lang="zh-CN" altLang="en-US" sz="2800" b="1" dirty="0">
                <a:solidFill>
                  <a:schemeClr val="tx1"/>
                </a:solidFill>
                <a:latin typeface="楷体_GB2312" panose="02010609030101010101" pitchFamily="49" charset="-122"/>
                <a:ea typeface="楷体_GB2312" panose="02010609030101010101" pitchFamily="49" charset="-122"/>
              </a:rPr>
              <a:t>求函数</a:t>
            </a:r>
            <a:r>
              <a:rPr lang="zh-CN" altLang="en-US" sz="2800" dirty="0"/>
              <a:t> </a:t>
            </a:r>
            <a:endParaRPr lang="zh-CN" altLang="en-US" sz="2800" dirty="0"/>
          </a:p>
        </p:txBody>
      </p:sp>
      <p:sp>
        <p:nvSpPr>
          <p:cNvPr id="235523" name="Text Box 3"/>
          <p:cNvSpPr txBox="1">
            <a:spLocks noChangeArrowheads="1"/>
          </p:cNvSpPr>
          <p:nvPr/>
        </p:nvSpPr>
        <p:spPr bwMode="auto">
          <a:xfrm>
            <a:off x="5181600" y="471488"/>
            <a:ext cx="47752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smtClean="0">
                <a:solidFill>
                  <a:srgbClr val="000000"/>
                </a:solidFill>
              </a:rPr>
              <a:t>在点</a:t>
            </a:r>
            <a:r>
              <a:rPr lang="zh-CN" altLang="en-US" b="1" i="1" smtClean="0">
                <a:solidFill>
                  <a:srgbClr val="000000"/>
                </a:solidFill>
              </a:rPr>
              <a:t> </a:t>
            </a:r>
            <a:r>
              <a:rPr lang="en-US" altLang="zh-CN" b="1" i="1" smtClean="0">
                <a:solidFill>
                  <a:srgbClr val="000000"/>
                </a:solidFill>
              </a:rPr>
              <a:t>P</a:t>
            </a:r>
            <a:r>
              <a:rPr lang="en-US" altLang="zh-CN" b="1" smtClean="0">
                <a:solidFill>
                  <a:srgbClr val="000000"/>
                </a:solidFill>
              </a:rPr>
              <a:t>(1, 1, 1) </a:t>
            </a:r>
            <a:r>
              <a:rPr lang="zh-CN" altLang="en-US" b="1" smtClean="0">
                <a:solidFill>
                  <a:srgbClr val="000000"/>
                </a:solidFill>
              </a:rPr>
              <a:t>沿向量</a:t>
            </a:r>
            <a:endParaRPr lang="zh-CN" altLang="en-US" b="1" smtClean="0">
              <a:solidFill>
                <a:srgbClr val="000000"/>
              </a:solidFill>
            </a:endParaRPr>
          </a:p>
        </p:txBody>
      </p:sp>
      <p:graphicFrame>
        <p:nvGraphicFramePr>
          <p:cNvPr id="235524" name="Object 4"/>
          <p:cNvGraphicFramePr>
            <a:graphicFrameLocks noChangeAspect="1"/>
          </p:cNvGraphicFramePr>
          <p:nvPr/>
        </p:nvGraphicFramePr>
        <p:xfrm>
          <a:off x="3403600" y="484188"/>
          <a:ext cx="1778000" cy="520700"/>
        </p:xfrm>
        <a:graphic>
          <a:graphicData uri="http://schemas.openxmlformats.org/presentationml/2006/ole">
            <mc:AlternateContent xmlns:mc="http://schemas.openxmlformats.org/markup-compatibility/2006">
              <mc:Choice xmlns:v="urn:schemas-microsoft-com:vml" Requires="v">
                <p:oleObj spid="_x0000_s140663" name="Equation" r:id="rId1" imgW="1778000" imgH="698500" progId="Equation.3">
                  <p:embed/>
                </p:oleObj>
              </mc:Choice>
              <mc:Fallback>
                <p:oleObj name="Equation" r:id="rId1" imgW="1778000" imgH="698500" progId="Equation.3">
                  <p:embed/>
                  <p:pic>
                    <p:nvPicPr>
                      <p:cNvPr id="0" name="图片 140288"/>
                      <p:cNvPicPr>
                        <a:picLocks noChangeAspect="1"/>
                      </p:cNvPicPr>
                      <p:nvPr/>
                    </p:nvPicPr>
                    <p:blipFill>
                      <a:blip r:embed="rId2">
                        <a:biLevel thresh="50000"/>
                        <a:grayscl/>
                      </a:blip>
                      <a:stretch>
                        <a:fillRect/>
                      </a:stretch>
                    </p:blipFill>
                    <p:spPr>
                      <a:xfrm>
                        <a:off x="3403600" y="484188"/>
                        <a:ext cx="1778000" cy="520700"/>
                      </a:xfrm>
                      <a:prstGeom prst="rect">
                        <a:avLst/>
                      </a:prstGeom>
                      <a:noFill/>
                      <a:ln w="9525">
                        <a:noFill/>
                      </a:ln>
                    </p:spPr>
                  </p:pic>
                </p:oleObj>
              </mc:Fallback>
            </mc:AlternateContent>
          </a:graphicData>
        </a:graphic>
      </p:graphicFrame>
      <p:sp>
        <p:nvSpPr>
          <p:cNvPr id="235525" name="Text Box 5"/>
          <p:cNvSpPr txBox="1">
            <a:spLocks noChangeArrowheads="1"/>
          </p:cNvSpPr>
          <p:nvPr/>
        </p:nvSpPr>
        <p:spPr bwMode="auto">
          <a:xfrm>
            <a:off x="406400" y="1004888"/>
            <a:ext cx="3556000" cy="5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smtClean="0">
                <a:solidFill>
                  <a:srgbClr val="000000"/>
                </a:solidFill>
              </a:rPr>
              <a:t>的方向导数 </a:t>
            </a:r>
            <a:r>
              <a:rPr lang="en-US" altLang="zh-CN" b="1" smtClean="0">
                <a:solidFill>
                  <a:srgbClr val="000000"/>
                </a:solidFill>
              </a:rPr>
              <a:t>.</a:t>
            </a:r>
            <a:endParaRPr lang="en-US" altLang="zh-CN" b="1" smtClean="0">
              <a:solidFill>
                <a:srgbClr val="000000"/>
              </a:solidFill>
            </a:endParaRPr>
          </a:p>
        </p:txBody>
      </p:sp>
      <p:graphicFrame>
        <p:nvGraphicFramePr>
          <p:cNvPr id="235526" name="Object 6"/>
          <p:cNvGraphicFramePr>
            <a:graphicFrameLocks noChangeAspect="1"/>
          </p:cNvGraphicFramePr>
          <p:nvPr/>
        </p:nvGraphicFramePr>
        <p:xfrm>
          <a:off x="1053893" y="4301808"/>
          <a:ext cx="2065867" cy="850900"/>
        </p:xfrm>
        <a:graphic>
          <a:graphicData uri="http://schemas.openxmlformats.org/presentationml/2006/ole">
            <mc:AlternateContent xmlns:mc="http://schemas.openxmlformats.org/markup-compatibility/2006">
              <mc:Choice xmlns:v="urn:schemas-microsoft-com:vml" Requires="v">
                <p:oleObj spid="_x0000_s140664" name="公式" r:id="rId3" imgW="2070100" imgH="1130300" progId="Equation.3">
                  <p:embed/>
                </p:oleObj>
              </mc:Choice>
              <mc:Fallback>
                <p:oleObj name="公式" r:id="rId3" imgW="2070100" imgH="1130300" progId="Equation.3">
                  <p:embed/>
                  <p:pic>
                    <p:nvPicPr>
                      <p:cNvPr id="0" name="图片 140289"/>
                      <p:cNvPicPr>
                        <a:picLocks noChangeAspect="1"/>
                      </p:cNvPicPr>
                      <p:nvPr/>
                    </p:nvPicPr>
                    <p:blipFill>
                      <a:blip r:embed="rId4"/>
                      <a:stretch>
                        <a:fillRect/>
                      </a:stretch>
                    </p:blipFill>
                    <p:spPr>
                      <a:xfrm>
                        <a:off x="1053893" y="4301808"/>
                        <a:ext cx="2065867" cy="850900"/>
                      </a:xfrm>
                      <a:prstGeom prst="rect">
                        <a:avLst/>
                      </a:prstGeom>
                      <a:noFill/>
                      <a:ln w="9525">
                        <a:noFill/>
                      </a:ln>
                    </p:spPr>
                  </p:pic>
                </p:oleObj>
              </mc:Fallback>
            </mc:AlternateContent>
          </a:graphicData>
        </a:graphic>
      </p:graphicFrame>
      <p:graphicFrame>
        <p:nvGraphicFramePr>
          <p:cNvPr id="235527" name="Object 7"/>
          <p:cNvGraphicFramePr>
            <a:graphicFrameLocks noChangeAspect="1"/>
          </p:cNvGraphicFramePr>
          <p:nvPr/>
        </p:nvGraphicFramePr>
        <p:xfrm>
          <a:off x="9552517" y="4437063"/>
          <a:ext cx="1320800" cy="850900"/>
        </p:xfrm>
        <a:graphic>
          <a:graphicData uri="http://schemas.openxmlformats.org/presentationml/2006/ole">
            <mc:AlternateContent xmlns:mc="http://schemas.openxmlformats.org/markup-compatibility/2006">
              <mc:Choice xmlns:v="urn:schemas-microsoft-com:vml" Requires="v">
                <p:oleObj spid="_x0000_s140665" name="公式" r:id="rId5" imgW="1320800" imgH="1130300" progId="Equation.3">
                  <p:embed/>
                </p:oleObj>
              </mc:Choice>
              <mc:Fallback>
                <p:oleObj name="公式" r:id="rId5" imgW="1320800" imgH="1130300" progId="Equation.3">
                  <p:embed/>
                  <p:pic>
                    <p:nvPicPr>
                      <p:cNvPr id="0" name="图片 140290"/>
                      <p:cNvPicPr>
                        <a:picLocks noChangeAspect="1"/>
                      </p:cNvPicPr>
                      <p:nvPr/>
                    </p:nvPicPr>
                    <p:blipFill>
                      <a:blip r:embed="rId6">
                        <a:biLevel thresh="50000"/>
                        <a:grayscl/>
                      </a:blip>
                      <a:stretch>
                        <a:fillRect/>
                      </a:stretch>
                    </p:blipFill>
                    <p:spPr>
                      <a:xfrm>
                        <a:off x="9552517" y="4437063"/>
                        <a:ext cx="1320800" cy="850900"/>
                      </a:xfrm>
                      <a:prstGeom prst="rect">
                        <a:avLst/>
                      </a:prstGeom>
                      <a:noFill/>
                      <a:ln w="9525">
                        <a:noFill/>
                      </a:ln>
                    </p:spPr>
                  </p:pic>
                </p:oleObj>
              </mc:Fallback>
            </mc:AlternateContent>
          </a:graphicData>
        </a:graphic>
      </p:graphicFrame>
      <p:graphicFrame>
        <p:nvGraphicFramePr>
          <p:cNvPr id="235528" name="Object 8"/>
          <p:cNvGraphicFramePr>
            <a:graphicFrameLocks noChangeAspect="1"/>
          </p:cNvGraphicFramePr>
          <p:nvPr/>
        </p:nvGraphicFramePr>
        <p:xfrm>
          <a:off x="2639484" y="5300663"/>
          <a:ext cx="1083733" cy="723900"/>
        </p:xfrm>
        <a:graphic>
          <a:graphicData uri="http://schemas.openxmlformats.org/presentationml/2006/ole">
            <mc:AlternateContent xmlns:mc="http://schemas.openxmlformats.org/markup-compatibility/2006">
              <mc:Choice xmlns:v="urn:schemas-microsoft-com:vml" Requires="v">
                <p:oleObj spid="_x0000_s140666" name="公式" r:id="rId7" imgW="1079500" imgH="965200" progId="Equation.3">
                  <p:embed/>
                </p:oleObj>
              </mc:Choice>
              <mc:Fallback>
                <p:oleObj name="公式" r:id="rId7" imgW="1079500" imgH="965200" progId="Equation.3">
                  <p:embed/>
                  <p:pic>
                    <p:nvPicPr>
                      <p:cNvPr id="0" name="图片 140291"/>
                      <p:cNvPicPr>
                        <a:picLocks noChangeAspect="1"/>
                      </p:cNvPicPr>
                      <p:nvPr/>
                    </p:nvPicPr>
                    <p:blipFill>
                      <a:blip r:embed="rId8">
                        <a:biLevel thresh="50000"/>
                        <a:grayscl/>
                      </a:blip>
                      <a:stretch>
                        <a:fillRect/>
                      </a:stretch>
                    </p:blipFill>
                    <p:spPr>
                      <a:xfrm>
                        <a:off x="2639484" y="5300663"/>
                        <a:ext cx="1083733" cy="723900"/>
                      </a:xfrm>
                      <a:prstGeom prst="rect">
                        <a:avLst/>
                      </a:prstGeom>
                      <a:noFill/>
                      <a:ln w="9525">
                        <a:noFill/>
                      </a:ln>
                    </p:spPr>
                  </p:pic>
                </p:oleObj>
              </mc:Fallback>
            </mc:AlternateContent>
          </a:graphicData>
        </a:graphic>
      </p:graphicFrame>
      <p:graphicFrame>
        <p:nvGraphicFramePr>
          <p:cNvPr id="235529" name="Object 9"/>
          <p:cNvGraphicFramePr>
            <a:graphicFrameLocks noChangeAspect="1"/>
          </p:cNvGraphicFramePr>
          <p:nvPr/>
        </p:nvGraphicFramePr>
        <p:xfrm>
          <a:off x="3119969" y="4365625"/>
          <a:ext cx="1862667" cy="723900"/>
        </p:xfrm>
        <a:graphic>
          <a:graphicData uri="http://schemas.openxmlformats.org/presentationml/2006/ole">
            <mc:AlternateContent xmlns:mc="http://schemas.openxmlformats.org/markup-compatibility/2006">
              <mc:Choice xmlns:v="urn:schemas-microsoft-com:vml" Requires="v">
                <p:oleObj spid="_x0000_s140667" name="公式" r:id="rId9" imgW="1866900" imgH="965200" progId="Equation.3">
                  <p:embed/>
                </p:oleObj>
              </mc:Choice>
              <mc:Fallback>
                <p:oleObj name="公式" r:id="rId9" imgW="1866900" imgH="965200" progId="Equation.3">
                  <p:embed/>
                  <p:pic>
                    <p:nvPicPr>
                      <p:cNvPr id="0" name="图片 140292"/>
                      <p:cNvPicPr>
                        <a:picLocks noChangeAspect="1"/>
                      </p:cNvPicPr>
                      <p:nvPr/>
                    </p:nvPicPr>
                    <p:blipFill>
                      <a:blip r:embed="rId10"/>
                      <a:stretch>
                        <a:fillRect/>
                      </a:stretch>
                    </p:blipFill>
                    <p:spPr>
                      <a:xfrm>
                        <a:off x="3119969" y="4365625"/>
                        <a:ext cx="1862667" cy="723900"/>
                      </a:xfrm>
                      <a:prstGeom prst="rect">
                        <a:avLst/>
                      </a:prstGeom>
                      <a:noFill/>
                      <a:ln w="9525">
                        <a:noFill/>
                      </a:ln>
                    </p:spPr>
                  </p:pic>
                </p:oleObj>
              </mc:Fallback>
            </mc:AlternateContent>
          </a:graphicData>
        </a:graphic>
      </p:graphicFrame>
      <p:graphicFrame>
        <p:nvGraphicFramePr>
          <p:cNvPr id="235530" name="Object 10"/>
          <p:cNvGraphicFramePr>
            <a:graphicFrameLocks noChangeAspect="1"/>
          </p:cNvGraphicFramePr>
          <p:nvPr/>
        </p:nvGraphicFramePr>
        <p:xfrm>
          <a:off x="5232400" y="4365625"/>
          <a:ext cx="1879600" cy="723900"/>
        </p:xfrm>
        <a:graphic>
          <a:graphicData uri="http://schemas.openxmlformats.org/presentationml/2006/ole">
            <mc:AlternateContent xmlns:mc="http://schemas.openxmlformats.org/markup-compatibility/2006">
              <mc:Choice xmlns:v="urn:schemas-microsoft-com:vml" Requires="v">
                <p:oleObj spid="_x0000_s140668" name="公式" r:id="rId11" imgW="1879600" imgH="965200" progId="Equation.3">
                  <p:embed/>
                </p:oleObj>
              </mc:Choice>
              <mc:Fallback>
                <p:oleObj name="公式" r:id="rId11" imgW="1879600" imgH="965200" progId="Equation.3">
                  <p:embed/>
                  <p:pic>
                    <p:nvPicPr>
                      <p:cNvPr id="0" name="图片 140293"/>
                      <p:cNvPicPr>
                        <a:picLocks noChangeAspect="1"/>
                      </p:cNvPicPr>
                      <p:nvPr/>
                    </p:nvPicPr>
                    <p:blipFill>
                      <a:blip r:embed="rId12">
                        <a:biLevel thresh="50000"/>
                        <a:grayscl/>
                      </a:blip>
                      <a:stretch>
                        <a:fillRect/>
                      </a:stretch>
                    </p:blipFill>
                    <p:spPr>
                      <a:xfrm>
                        <a:off x="5232400" y="4365625"/>
                        <a:ext cx="1879600" cy="723900"/>
                      </a:xfrm>
                      <a:prstGeom prst="rect">
                        <a:avLst/>
                      </a:prstGeom>
                      <a:noFill/>
                      <a:ln w="9525">
                        <a:noFill/>
                      </a:ln>
                    </p:spPr>
                  </p:pic>
                </p:oleObj>
              </mc:Fallback>
            </mc:AlternateContent>
          </a:graphicData>
        </a:graphic>
      </p:graphicFrame>
      <p:graphicFrame>
        <p:nvGraphicFramePr>
          <p:cNvPr id="235531" name="Object 11"/>
          <p:cNvGraphicFramePr>
            <a:graphicFrameLocks noChangeAspect="1"/>
          </p:cNvGraphicFramePr>
          <p:nvPr/>
        </p:nvGraphicFramePr>
        <p:xfrm>
          <a:off x="7344833" y="4221163"/>
          <a:ext cx="2218267" cy="850900"/>
        </p:xfrm>
        <a:graphic>
          <a:graphicData uri="http://schemas.openxmlformats.org/presentationml/2006/ole">
            <mc:AlternateContent xmlns:mc="http://schemas.openxmlformats.org/markup-compatibility/2006">
              <mc:Choice xmlns:v="urn:schemas-microsoft-com:vml" Requires="v">
                <p:oleObj spid="_x0000_s140669" name="公式" r:id="rId13" imgW="2222500" imgH="1130300" progId="Equation.3">
                  <p:embed/>
                </p:oleObj>
              </mc:Choice>
              <mc:Fallback>
                <p:oleObj name="公式" r:id="rId13" imgW="2222500" imgH="1130300" progId="Equation.3">
                  <p:embed/>
                  <p:pic>
                    <p:nvPicPr>
                      <p:cNvPr id="0" name="图片 140294"/>
                      <p:cNvPicPr>
                        <a:picLocks noChangeAspect="1"/>
                      </p:cNvPicPr>
                      <p:nvPr/>
                    </p:nvPicPr>
                    <p:blipFill>
                      <a:blip r:embed="rId14"/>
                      <a:stretch>
                        <a:fillRect/>
                      </a:stretch>
                    </p:blipFill>
                    <p:spPr>
                      <a:xfrm>
                        <a:off x="7344833" y="4221163"/>
                        <a:ext cx="2218267" cy="850900"/>
                      </a:xfrm>
                      <a:prstGeom prst="rect">
                        <a:avLst/>
                      </a:prstGeom>
                      <a:noFill/>
                      <a:ln w="9525">
                        <a:noFill/>
                      </a:ln>
                    </p:spPr>
                  </p:pic>
                </p:oleObj>
              </mc:Fallback>
            </mc:AlternateContent>
          </a:graphicData>
        </a:graphic>
      </p:graphicFrame>
      <p:sp>
        <p:nvSpPr>
          <p:cNvPr id="235532" name="Line 12"/>
          <p:cNvSpPr>
            <a:spLocks noChangeShapeType="1"/>
          </p:cNvSpPr>
          <p:nvPr/>
        </p:nvSpPr>
        <p:spPr bwMode="auto">
          <a:xfrm>
            <a:off x="8666354" y="471488"/>
            <a:ext cx="33655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nvGrpSpPr>
          <p:cNvPr id="235533" name="Group 13"/>
          <p:cNvGrpSpPr/>
          <p:nvPr/>
        </p:nvGrpSpPr>
        <p:grpSpPr bwMode="auto">
          <a:xfrm>
            <a:off x="885615" y="2477900"/>
            <a:ext cx="5283200" cy="519113"/>
            <a:chOff x="432" y="1008"/>
            <a:chExt cx="2496" cy="327"/>
          </a:xfrm>
        </p:grpSpPr>
        <p:sp>
          <p:nvSpPr>
            <p:cNvPr id="235534" name="Text Box 14"/>
            <p:cNvSpPr txBox="1">
              <a:spLocks noChangeArrowheads="1"/>
            </p:cNvSpPr>
            <p:nvPr/>
          </p:nvSpPr>
          <p:spPr bwMode="auto">
            <a:xfrm>
              <a:off x="432" y="1008"/>
              <a:ext cx="2496"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smtClean="0">
                  <a:solidFill>
                    <a:srgbClr val="333399"/>
                  </a:solidFill>
                </a:rPr>
                <a:t>解</a:t>
              </a:r>
              <a:r>
                <a:rPr lang="en-US" altLang="zh-CN" b="1" smtClean="0">
                  <a:solidFill>
                    <a:srgbClr val="000000"/>
                  </a:solidFill>
                </a:rPr>
                <a:t>:</a:t>
              </a:r>
              <a:r>
                <a:rPr lang="en-US" altLang="zh-CN" smtClean="0">
                  <a:solidFill>
                    <a:srgbClr val="000000"/>
                  </a:solidFill>
                </a:rPr>
                <a:t> </a:t>
              </a:r>
              <a:r>
                <a:rPr lang="zh-CN" altLang="en-US" b="1" smtClean="0">
                  <a:solidFill>
                    <a:srgbClr val="000000"/>
                  </a:solidFill>
                </a:rPr>
                <a:t>向量</a:t>
              </a:r>
              <a:r>
                <a:rPr lang="zh-CN" altLang="en-US" b="1" i="1" smtClean="0">
                  <a:solidFill>
                    <a:srgbClr val="000000"/>
                  </a:solidFill>
                </a:rPr>
                <a:t> </a:t>
              </a:r>
              <a:r>
                <a:rPr lang="en-US" altLang="zh-CN" b="1" i="1" smtClean="0">
                  <a:solidFill>
                    <a:srgbClr val="000000"/>
                  </a:solidFill>
                </a:rPr>
                <a:t>l</a:t>
              </a:r>
              <a:r>
                <a:rPr lang="en-US" altLang="zh-CN" b="1" smtClean="0">
                  <a:solidFill>
                    <a:srgbClr val="000000"/>
                  </a:solidFill>
                </a:rPr>
                <a:t> </a:t>
              </a:r>
              <a:r>
                <a:rPr lang="zh-CN" altLang="en-US" b="1" smtClean="0">
                  <a:solidFill>
                    <a:srgbClr val="000000"/>
                  </a:solidFill>
                </a:rPr>
                <a:t>的方向余弦为</a:t>
              </a:r>
              <a:endParaRPr lang="zh-CN" altLang="en-US" b="1" smtClean="0">
                <a:solidFill>
                  <a:srgbClr val="000000"/>
                </a:solidFill>
              </a:endParaRPr>
            </a:p>
          </p:txBody>
        </p:sp>
        <p:sp>
          <p:nvSpPr>
            <p:cNvPr id="235535" name="Line 15"/>
            <p:cNvSpPr>
              <a:spLocks noChangeShapeType="1"/>
            </p:cNvSpPr>
            <p:nvPr/>
          </p:nvSpPr>
          <p:spPr bwMode="auto">
            <a:xfrm>
              <a:off x="1102" y="1008"/>
              <a:ext cx="159"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graphicFrame>
        <p:nvGraphicFramePr>
          <p:cNvPr id="235536" name="Object 16"/>
          <p:cNvGraphicFramePr>
            <a:graphicFrameLocks noChangeAspect="1"/>
          </p:cNvGraphicFramePr>
          <p:nvPr/>
        </p:nvGraphicFramePr>
        <p:xfrm>
          <a:off x="8666354" y="546894"/>
          <a:ext cx="2094231" cy="368300"/>
        </p:xfrm>
        <a:graphic>
          <a:graphicData uri="http://schemas.openxmlformats.org/presentationml/2006/ole">
            <mc:AlternateContent xmlns:mc="http://schemas.openxmlformats.org/markup-compatibility/2006">
              <mc:Choice xmlns:v="urn:schemas-microsoft-com:vml" Requires="v">
                <p:oleObj spid="_x0000_s140670" name="公式" r:id="rId15" imgW="29870400" imgH="7010400" progId="Equation.3">
                  <p:embed/>
                </p:oleObj>
              </mc:Choice>
              <mc:Fallback>
                <p:oleObj name="公式" r:id="rId15" imgW="29870400" imgH="7010400" progId="Equation.3">
                  <p:embed/>
                  <p:pic>
                    <p:nvPicPr>
                      <p:cNvPr id="0" name="图片 140295"/>
                      <p:cNvPicPr>
                        <a:picLocks noChangeAspect="1"/>
                      </p:cNvPicPr>
                      <p:nvPr/>
                    </p:nvPicPr>
                    <p:blipFill>
                      <a:blip r:embed="rId16"/>
                      <a:stretch>
                        <a:fillRect/>
                      </a:stretch>
                    </p:blipFill>
                    <p:spPr>
                      <a:xfrm>
                        <a:off x="8666354" y="546894"/>
                        <a:ext cx="2094231" cy="368300"/>
                      </a:xfrm>
                      <a:prstGeom prst="rect">
                        <a:avLst/>
                      </a:prstGeom>
                      <a:noFill/>
                      <a:ln w="9525">
                        <a:noFill/>
                      </a:ln>
                    </p:spPr>
                  </p:pic>
                </p:oleObj>
              </mc:Fallback>
            </mc:AlternateContent>
          </a:graphicData>
        </a:graphic>
      </p:graphicFrame>
      <p:graphicFrame>
        <p:nvGraphicFramePr>
          <p:cNvPr id="235537" name="Object 17"/>
          <p:cNvGraphicFramePr>
            <a:graphicFrameLocks noChangeAspect="1"/>
          </p:cNvGraphicFramePr>
          <p:nvPr/>
        </p:nvGraphicFramePr>
        <p:xfrm>
          <a:off x="4706200" y="3212783"/>
          <a:ext cx="2150533" cy="723900"/>
        </p:xfrm>
        <a:graphic>
          <a:graphicData uri="http://schemas.openxmlformats.org/presentationml/2006/ole">
            <mc:AlternateContent xmlns:mc="http://schemas.openxmlformats.org/markup-compatibility/2006">
              <mc:Choice xmlns:v="urn:schemas-microsoft-com:vml" Requires="v">
                <p:oleObj spid="_x0000_s140671" name="公式" r:id="rId17" imgW="38709600" imgH="17373600" progId="Equation.3">
                  <p:embed/>
                </p:oleObj>
              </mc:Choice>
              <mc:Fallback>
                <p:oleObj name="公式" r:id="rId17" imgW="38709600" imgH="17373600" progId="Equation.3">
                  <p:embed/>
                  <p:pic>
                    <p:nvPicPr>
                      <p:cNvPr id="0" name="图片 140296"/>
                      <p:cNvPicPr>
                        <a:picLocks noChangeAspect="1"/>
                      </p:cNvPicPr>
                      <p:nvPr/>
                    </p:nvPicPr>
                    <p:blipFill>
                      <a:blip r:embed="rId18"/>
                      <a:stretch>
                        <a:fillRect/>
                      </a:stretch>
                    </p:blipFill>
                    <p:spPr>
                      <a:xfrm>
                        <a:off x="4706200" y="3212783"/>
                        <a:ext cx="2150533" cy="723900"/>
                      </a:xfrm>
                      <a:prstGeom prst="rect">
                        <a:avLst/>
                      </a:prstGeom>
                      <a:noFill/>
                      <a:ln w="9525">
                        <a:noFill/>
                      </a:ln>
                    </p:spPr>
                  </p:pic>
                </p:oleObj>
              </mc:Fallback>
            </mc:AlternateContent>
          </a:graphicData>
        </a:graphic>
      </p:graphicFrame>
      <p:graphicFrame>
        <p:nvGraphicFramePr>
          <p:cNvPr id="235538" name="Object 18"/>
          <p:cNvGraphicFramePr>
            <a:graphicFrameLocks noChangeAspect="1"/>
          </p:cNvGraphicFramePr>
          <p:nvPr/>
        </p:nvGraphicFramePr>
        <p:xfrm>
          <a:off x="1871133" y="3213100"/>
          <a:ext cx="2116667" cy="723900"/>
        </p:xfrm>
        <a:graphic>
          <a:graphicData uri="http://schemas.openxmlformats.org/presentationml/2006/ole">
            <mc:AlternateContent xmlns:mc="http://schemas.openxmlformats.org/markup-compatibility/2006">
              <mc:Choice xmlns:v="urn:schemas-microsoft-com:vml" Requires="v">
                <p:oleObj spid="_x0000_s140672" name="公式" r:id="rId19" imgW="38100000" imgH="17373600" progId="Equation.3">
                  <p:embed/>
                </p:oleObj>
              </mc:Choice>
              <mc:Fallback>
                <p:oleObj name="公式" r:id="rId19" imgW="38100000" imgH="17373600" progId="Equation.3">
                  <p:embed/>
                  <p:pic>
                    <p:nvPicPr>
                      <p:cNvPr id="0" name="图片 140297"/>
                      <p:cNvPicPr>
                        <a:picLocks noChangeAspect="1"/>
                      </p:cNvPicPr>
                      <p:nvPr/>
                    </p:nvPicPr>
                    <p:blipFill>
                      <a:blip r:embed="rId20"/>
                      <a:stretch>
                        <a:fillRect/>
                      </a:stretch>
                    </p:blipFill>
                    <p:spPr>
                      <a:xfrm>
                        <a:off x="1871133" y="3213100"/>
                        <a:ext cx="2116667" cy="723900"/>
                      </a:xfrm>
                      <a:prstGeom prst="rect">
                        <a:avLst/>
                      </a:prstGeom>
                      <a:noFill/>
                      <a:ln w="9525">
                        <a:noFill/>
                      </a:ln>
                    </p:spPr>
                  </p:pic>
                </p:oleObj>
              </mc:Fallback>
            </mc:AlternateContent>
          </a:graphicData>
        </a:graphic>
      </p:graphicFrame>
      <p:graphicFrame>
        <p:nvGraphicFramePr>
          <p:cNvPr id="235539" name="Object 19"/>
          <p:cNvGraphicFramePr>
            <a:graphicFrameLocks noChangeAspect="1"/>
          </p:cNvGraphicFramePr>
          <p:nvPr/>
        </p:nvGraphicFramePr>
        <p:xfrm>
          <a:off x="7232227" y="3212783"/>
          <a:ext cx="2082800" cy="723900"/>
        </p:xfrm>
        <a:graphic>
          <a:graphicData uri="http://schemas.openxmlformats.org/presentationml/2006/ole">
            <mc:AlternateContent xmlns:mc="http://schemas.openxmlformats.org/markup-compatibility/2006">
              <mc:Choice xmlns:v="urn:schemas-microsoft-com:vml" Requires="v">
                <p:oleObj spid="_x0000_s140673" name="公式" r:id="rId21" imgW="37490400" imgH="17373600" progId="Equation.3">
                  <p:embed/>
                </p:oleObj>
              </mc:Choice>
              <mc:Fallback>
                <p:oleObj name="公式" r:id="rId21" imgW="37490400" imgH="17373600" progId="Equation.3">
                  <p:embed/>
                  <p:pic>
                    <p:nvPicPr>
                      <p:cNvPr id="0" name="图片 140298"/>
                      <p:cNvPicPr>
                        <a:picLocks noChangeAspect="1"/>
                      </p:cNvPicPr>
                      <p:nvPr/>
                    </p:nvPicPr>
                    <p:blipFill>
                      <a:blip r:embed="rId22"/>
                      <a:stretch>
                        <a:fillRect/>
                      </a:stretch>
                    </p:blipFill>
                    <p:spPr>
                      <a:xfrm>
                        <a:off x="7232227" y="3212783"/>
                        <a:ext cx="2082800" cy="723900"/>
                      </a:xfrm>
                      <a:prstGeom prst="rect">
                        <a:avLst/>
                      </a:prstGeom>
                      <a:noFill/>
                      <a:ln w="9525">
                        <a:noFill/>
                      </a:ln>
                    </p:spPr>
                  </p:pic>
                </p:oleObj>
              </mc:Fallback>
            </mc:AlternateContent>
          </a:graphicData>
        </a:graphic>
      </p:graphicFrame>
      <p:graphicFrame>
        <p:nvGraphicFramePr>
          <p:cNvPr id="235540" name="Object 20"/>
          <p:cNvGraphicFramePr>
            <a:graphicFrameLocks noChangeAspect="1"/>
          </p:cNvGraphicFramePr>
          <p:nvPr/>
        </p:nvGraphicFramePr>
        <p:xfrm>
          <a:off x="4176185" y="1412875"/>
          <a:ext cx="6093883" cy="787400"/>
        </p:xfrm>
        <a:graphic>
          <a:graphicData uri="http://schemas.openxmlformats.org/presentationml/2006/ole">
            <mc:AlternateContent xmlns:mc="http://schemas.openxmlformats.org/markup-compatibility/2006">
              <mc:Choice xmlns:v="urn:schemas-microsoft-com:vml" Requires="v">
                <p:oleObj spid="_x0000_s140674" name="公式" r:id="rId23" imgW="6096000" imgH="1054100" progId="Equation.3">
                  <p:embed/>
                </p:oleObj>
              </mc:Choice>
              <mc:Fallback>
                <p:oleObj name="公式" r:id="rId23" imgW="6096000" imgH="1054100" progId="Equation.3">
                  <p:embed/>
                  <p:pic>
                    <p:nvPicPr>
                      <p:cNvPr id="0" name="图片 140299"/>
                      <p:cNvPicPr>
                        <a:picLocks noChangeAspect="1"/>
                      </p:cNvPicPr>
                      <p:nvPr/>
                    </p:nvPicPr>
                    <p:blipFill>
                      <a:blip r:embed="rId24"/>
                      <a:stretch>
                        <a:fillRect/>
                      </a:stretch>
                    </p:blipFill>
                    <p:spPr>
                      <a:xfrm>
                        <a:off x="4176185" y="1412875"/>
                        <a:ext cx="6093883" cy="787400"/>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5536"/>
                                        </p:tgtEl>
                                        <p:attrNameLst>
                                          <p:attrName>style.visibility</p:attrName>
                                        </p:attrNameLst>
                                      </p:cBhvr>
                                      <p:to>
                                        <p:strVal val="visible"/>
                                      </p:to>
                                    </p:set>
                                    <p:animEffect transition="in" filter="blinds(horizontal)">
                                      <p:cBhvr>
                                        <p:cTn id="7" dur="500"/>
                                        <p:tgtEl>
                                          <p:spTgt spid="2355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5540"/>
                                        </p:tgtEl>
                                        <p:attrNameLst>
                                          <p:attrName>style.visibility</p:attrName>
                                        </p:attrNameLst>
                                      </p:cBhvr>
                                      <p:to>
                                        <p:strVal val="visible"/>
                                      </p:to>
                                    </p:set>
                                    <p:animEffect transition="in" filter="wipe(left)">
                                      <p:cBhvr>
                                        <p:cTn id="12" dur="500"/>
                                        <p:tgtEl>
                                          <p:spTgt spid="2355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5533"/>
                                        </p:tgtEl>
                                        <p:attrNameLst>
                                          <p:attrName>style.visibility</p:attrName>
                                        </p:attrNameLst>
                                      </p:cBhvr>
                                      <p:to>
                                        <p:strVal val="visible"/>
                                      </p:to>
                                    </p:set>
                                    <p:animEffect transition="in" filter="wipe(left)">
                                      <p:cBhvr>
                                        <p:cTn id="17" dur="500"/>
                                        <p:tgtEl>
                                          <p:spTgt spid="23553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35538"/>
                                        </p:tgtEl>
                                        <p:attrNameLst>
                                          <p:attrName>style.visibility</p:attrName>
                                        </p:attrNameLst>
                                      </p:cBhvr>
                                      <p:to>
                                        <p:strVal val="visible"/>
                                      </p:to>
                                    </p:set>
                                    <p:animEffect transition="in" filter="blinds(horizontal)">
                                      <p:cBhvr>
                                        <p:cTn id="22" dur="500"/>
                                        <p:tgtEl>
                                          <p:spTgt spid="23553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35537"/>
                                        </p:tgtEl>
                                        <p:attrNameLst>
                                          <p:attrName>style.visibility</p:attrName>
                                        </p:attrNameLst>
                                      </p:cBhvr>
                                      <p:to>
                                        <p:strVal val="visible"/>
                                      </p:to>
                                    </p:set>
                                    <p:animEffect transition="in" filter="blinds(horizontal)">
                                      <p:cBhvr>
                                        <p:cTn id="27" dur="500"/>
                                        <p:tgtEl>
                                          <p:spTgt spid="23553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35539"/>
                                        </p:tgtEl>
                                        <p:attrNameLst>
                                          <p:attrName>style.visibility</p:attrName>
                                        </p:attrNameLst>
                                      </p:cBhvr>
                                      <p:to>
                                        <p:strVal val="visible"/>
                                      </p:to>
                                    </p:set>
                                    <p:animEffect transition="in" filter="blinds(horizontal)">
                                      <p:cBhvr>
                                        <p:cTn id="32" dur="500"/>
                                        <p:tgtEl>
                                          <p:spTgt spid="2355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35526"/>
                                        </p:tgtEl>
                                        <p:attrNameLst>
                                          <p:attrName>style.visibility</p:attrName>
                                        </p:attrNameLst>
                                      </p:cBhvr>
                                      <p:to>
                                        <p:strVal val="visible"/>
                                      </p:to>
                                    </p:set>
                                    <p:animEffect transition="in" filter="wipe(left)">
                                      <p:cBhvr>
                                        <p:cTn id="37" dur="500"/>
                                        <p:tgtEl>
                                          <p:spTgt spid="2355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35529"/>
                                        </p:tgtEl>
                                        <p:attrNameLst>
                                          <p:attrName>style.visibility</p:attrName>
                                        </p:attrNameLst>
                                      </p:cBhvr>
                                      <p:to>
                                        <p:strVal val="visible"/>
                                      </p:to>
                                    </p:set>
                                    <p:animEffect transition="in" filter="wipe(left)">
                                      <p:cBhvr>
                                        <p:cTn id="42" dur="500"/>
                                        <p:tgtEl>
                                          <p:spTgt spid="2355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35530"/>
                                        </p:tgtEl>
                                        <p:attrNameLst>
                                          <p:attrName>style.visibility</p:attrName>
                                        </p:attrNameLst>
                                      </p:cBhvr>
                                      <p:to>
                                        <p:strVal val="visible"/>
                                      </p:to>
                                    </p:set>
                                    <p:animEffect transition="in" filter="wipe(left)">
                                      <p:cBhvr>
                                        <p:cTn id="47" dur="500"/>
                                        <p:tgtEl>
                                          <p:spTgt spid="2355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35531"/>
                                        </p:tgtEl>
                                        <p:attrNameLst>
                                          <p:attrName>style.visibility</p:attrName>
                                        </p:attrNameLst>
                                      </p:cBhvr>
                                      <p:to>
                                        <p:strVal val="visible"/>
                                      </p:to>
                                    </p:set>
                                    <p:animEffect transition="in" filter="wipe(left)">
                                      <p:cBhvr>
                                        <p:cTn id="52" dur="500"/>
                                        <p:tgtEl>
                                          <p:spTgt spid="23553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35527"/>
                                        </p:tgtEl>
                                        <p:attrNameLst>
                                          <p:attrName>style.visibility</p:attrName>
                                        </p:attrNameLst>
                                      </p:cBhvr>
                                      <p:to>
                                        <p:strVal val="visible"/>
                                      </p:to>
                                    </p:set>
                                    <p:animEffect transition="in" filter="wipe(left)">
                                      <p:cBhvr>
                                        <p:cTn id="57" dur="500"/>
                                        <p:tgtEl>
                                          <p:spTgt spid="2355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35528"/>
                                        </p:tgtEl>
                                        <p:attrNameLst>
                                          <p:attrName>style.visibility</p:attrName>
                                        </p:attrNameLst>
                                      </p:cBhvr>
                                      <p:to>
                                        <p:strVal val="visible"/>
                                      </p:to>
                                    </p:set>
                                    <p:animEffect transition="in" filter="wipe(left)">
                                      <p:cBhvr>
                                        <p:cTn id="62" dur="500"/>
                                        <p:tgtEl>
                                          <p:spTgt spid="235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7570" name="Object 2"/>
          <p:cNvGraphicFramePr>
            <a:graphicFrameLocks noChangeAspect="1"/>
          </p:cNvGraphicFramePr>
          <p:nvPr/>
        </p:nvGraphicFramePr>
        <p:xfrm>
          <a:off x="1127448" y="553802"/>
          <a:ext cx="8352928" cy="930746"/>
        </p:xfrm>
        <a:graphic>
          <a:graphicData uri="http://schemas.openxmlformats.org/presentationml/2006/ole">
            <mc:AlternateContent xmlns:mc="http://schemas.openxmlformats.org/markup-compatibility/2006">
              <mc:Choice xmlns:v="urn:schemas-microsoft-com:vml" Requires="v">
                <p:oleObj spid="_x0000_s142587" name="Equation" r:id="rId1" imgW="181356000" imgH="24079200" progId="Equation.DSMT4">
                  <p:embed/>
                </p:oleObj>
              </mc:Choice>
              <mc:Fallback>
                <p:oleObj name="Equation" r:id="rId1" imgW="181356000" imgH="24079200" progId="Equation.DSMT4">
                  <p:embed/>
                  <p:pic>
                    <p:nvPicPr>
                      <p:cNvPr id="0" name="图片 142336"/>
                      <p:cNvPicPr>
                        <a:picLocks noChangeAspect="1"/>
                      </p:cNvPicPr>
                      <p:nvPr/>
                    </p:nvPicPr>
                    <p:blipFill>
                      <a:blip r:embed="rId2"/>
                      <a:stretch>
                        <a:fillRect/>
                      </a:stretch>
                    </p:blipFill>
                    <p:spPr>
                      <a:xfrm>
                        <a:off x="1127448" y="553802"/>
                        <a:ext cx="8352928" cy="930746"/>
                      </a:xfrm>
                      <a:prstGeom prst="rect">
                        <a:avLst/>
                      </a:prstGeom>
                      <a:noFill/>
                      <a:ln w="9525">
                        <a:noFill/>
                      </a:ln>
                    </p:spPr>
                  </p:pic>
                </p:oleObj>
              </mc:Fallback>
            </mc:AlternateContent>
          </a:graphicData>
        </a:graphic>
      </p:graphicFrame>
      <p:graphicFrame>
        <p:nvGraphicFramePr>
          <p:cNvPr id="237571" name="Object 3"/>
          <p:cNvGraphicFramePr>
            <a:graphicFrameLocks noChangeAspect="1"/>
          </p:cNvGraphicFramePr>
          <p:nvPr/>
        </p:nvGraphicFramePr>
        <p:xfrm>
          <a:off x="2336801" y="2171700"/>
          <a:ext cx="8111067" cy="876300"/>
        </p:xfrm>
        <a:graphic>
          <a:graphicData uri="http://schemas.openxmlformats.org/presentationml/2006/ole">
            <mc:AlternateContent xmlns:mc="http://schemas.openxmlformats.org/markup-compatibility/2006">
              <mc:Choice xmlns:v="urn:schemas-microsoft-com:vml" Requires="v">
                <p:oleObj spid="_x0000_s142588" name="公式" r:id="rId3" imgW="145999200" imgH="21031200" progId="Equation.3">
                  <p:embed/>
                </p:oleObj>
              </mc:Choice>
              <mc:Fallback>
                <p:oleObj name="公式" r:id="rId3" imgW="145999200" imgH="21031200" progId="Equation.3">
                  <p:embed/>
                  <p:pic>
                    <p:nvPicPr>
                      <p:cNvPr id="0" name="图片 142337"/>
                      <p:cNvPicPr>
                        <a:picLocks noChangeAspect="1"/>
                      </p:cNvPicPr>
                      <p:nvPr/>
                    </p:nvPicPr>
                    <p:blipFill>
                      <a:blip r:embed="rId4"/>
                      <a:stretch>
                        <a:fillRect/>
                      </a:stretch>
                    </p:blipFill>
                    <p:spPr>
                      <a:xfrm>
                        <a:off x="2336801" y="2171700"/>
                        <a:ext cx="8111067" cy="876300"/>
                      </a:xfrm>
                      <a:prstGeom prst="rect">
                        <a:avLst/>
                      </a:prstGeom>
                      <a:noFill/>
                      <a:ln w="9525">
                        <a:noFill/>
                      </a:ln>
                    </p:spPr>
                  </p:pic>
                </p:oleObj>
              </mc:Fallback>
            </mc:AlternateContent>
          </a:graphicData>
        </a:graphic>
      </p:graphicFrame>
      <p:sp>
        <p:nvSpPr>
          <p:cNvPr id="237572" name="Text Box 4"/>
          <p:cNvSpPr txBox="1">
            <a:spLocks noChangeArrowheads="1"/>
          </p:cNvSpPr>
          <p:nvPr/>
        </p:nvSpPr>
        <p:spPr bwMode="auto">
          <a:xfrm>
            <a:off x="635000" y="2896365"/>
            <a:ext cx="4607984"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latin typeface="楷体_GB2312" panose="02010609030101010101" pitchFamily="49" charset="-122"/>
              </a:rPr>
              <a:t>因为函数可微分</a:t>
            </a:r>
            <a:r>
              <a:rPr lang="en-US" altLang="zh-CN" b="1" smtClean="0">
                <a:solidFill>
                  <a:srgbClr val="000000"/>
                </a:solidFill>
                <a:latin typeface="楷体_GB2312" panose="02010609030101010101" pitchFamily="49" charset="-122"/>
              </a:rPr>
              <a:t>,</a:t>
            </a:r>
            <a:r>
              <a:rPr lang="zh-CN" altLang="en-US" b="1" smtClean="0">
                <a:solidFill>
                  <a:srgbClr val="000000"/>
                </a:solidFill>
                <a:latin typeface="楷体_GB2312" panose="02010609030101010101" pitchFamily="49" charset="-122"/>
              </a:rPr>
              <a:t>且</a:t>
            </a:r>
            <a:endParaRPr lang="zh-CN" altLang="en-US" b="1" smtClean="0">
              <a:solidFill>
                <a:srgbClr val="000000"/>
              </a:solidFill>
              <a:latin typeface="楷体_GB2312" panose="02010609030101010101" pitchFamily="49" charset="-122"/>
            </a:endParaRPr>
          </a:p>
        </p:txBody>
      </p:sp>
      <p:graphicFrame>
        <p:nvGraphicFramePr>
          <p:cNvPr id="237573" name="Object 5"/>
          <p:cNvGraphicFramePr>
            <a:graphicFrameLocks noChangeAspect="1"/>
          </p:cNvGraphicFramePr>
          <p:nvPr/>
        </p:nvGraphicFramePr>
        <p:xfrm>
          <a:off x="2336801" y="3581400"/>
          <a:ext cx="5367867" cy="469900"/>
        </p:xfrm>
        <a:graphic>
          <a:graphicData uri="http://schemas.openxmlformats.org/presentationml/2006/ole">
            <mc:AlternateContent xmlns:mc="http://schemas.openxmlformats.org/markup-compatibility/2006">
              <mc:Choice xmlns:v="urn:schemas-microsoft-com:vml" Requires="v">
                <p:oleObj spid="_x0000_s142589" name="Equation" r:id="rId5" imgW="96621600" imgH="11277600" progId="Equation.3">
                  <p:embed/>
                </p:oleObj>
              </mc:Choice>
              <mc:Fallback>
                <p:oleObj name="Equation" r:id="rId5" imgW="96621600" imgH="11277600" progId="Equation.3">
                  <p:embed/>
                  <p:pic>
                    <p:nvPicPr>
                      <p:cNvPr id="0" name="图片 142338"/>
                      <p:cNvPicPr>
                        <a:picLocks noChangeAspect="1"/>
                      </p:cNvPicPr>
                      <p:nvPr/>
                    </p:nvPicPr>
                    <p:blipFill>
                      <a:blip r:embed="rId6"/>
                      <a:stretch>
                        <a:fillRect/>
                      </a:stretch>
                    </p:blipFill>
                    <p:spPr>
                      <a:xfrm>
                        <a:off x="2336801" y="3581400"/>
                        <a:ext cx="5367867" cy="469900"/>
                      </a:xfrm>
                      <a:prstGeom prst="rect">
                        <a:avLst/>
                      </a:prstGeom>
                      <a:noFill/>
                      <a:ln w="9525">
                        <a:noFill/>
                      </a:ln>
                    </p:spPr>
                  </p:pic>
                </p:oleObj>
              </mc:Fallback>
            </mc:AlternateContent>
          </a:graphicData>
        </a:graphic>
      </p:graphicFrame>
      <p:graphicFrame>
        <p:nvGraphicFramePr>
          <p:cNvPr id="237574" name="Object 6"/>
          <p:cNvGraphicFramePr>
            <a:graphicFrameLocks noChangeAspect="1"/>
          </p:cNvGraphicFramePr>
          <p:nvPr/>
        </p:nvGraphicFramePr>
        <p:xfrm>
          <a:off x="1828800" y="1841500"/>
          <a:ext cx="5249333" cy="444500"/>
        </p:xfrm>
        <a:graphic>
          <a:graphicData uri="http://schemas.openxmlformats.org/presentationml/2006/ole">
            <mc:AlternateContent xmlns:mc="http://schemas.openxmlformats.org/markup-compatibility/2006">
              <mc:Choice xmlns:v="urn:schemas-microsoft-com:vml" Requires="v">
                <p:oleObj spid="_x0000_s142590" name="Equation" r:id="rId7" imgW="94488000" imgH="10668000" progId="Equation.3">
                  <p:embed/>
                </p:oleObj>
              </mc:Choice>
              <mc:Fallback>
                <p:oleObj name="Equation" r:id="rId7" imgW="94488000" imgH="10668000" progId="Equation.3">
                  <p:embed/>
                  <p:pic>
                    <p:nvPicPr>
                      <p:cNvPr id="0" name="图片 142339"/>
                      <p:cNvPicPr>
                        <a:picLocks noChangeAspect="1"/>
                      </p:cNvPicPr>
                      <p:nvPr/>
                    </p:nvPicPr>
                    <p:blipFill>
                      <a:blip r:embed="rId8"/>
                      <a:stretch>
                        <a:fillRect/>
                      </a:stretch>
                    </p:blipFill>
                    <p:spPr>
                      <a:xfrm>
                        <a:off x="1828800" y="1841500"/>
                        <a:ext cx="5249333" cy="444500"/>
                      </a:xfrm>
                      <a:prstGeom prst="rect">
                        <a:avLst/>
                      </a:prstGeom>
                      <a:noFill/>
                      <a:ln w="9525">
                        <a:noFill/>
                      </a:ln>
                    </p:spPr>
                  </p:pic>
                </p:oleObj>
              </mc:Fallback>
            </mc:AlternateContent>
          </a:graphicData>
        </a:graphic>
      </p:graphicFrame>
      <p:graphicFrame>
        <p:nvGraphicFramePr>
          <p:cNvPr id="237575" name="Object 7"/>
          <p:cNvGraphicFramePr>
            <a:graphicFrameLocks noChangeAspect="1"/>
          </p:cNvGraphicFramePr>
          <p:nvPr/>
        </p:nvGraphicFramePr>
        <p:xfrm>
          <a:off x="609600" y="5327650"/>
          <a:ext cx="6570133" cy="990600"/>
        </p:xfrm>
        <a:graphic>
          <a:graphicData uri="http://schemas.openxmlformats.org/presentationml/2006/ole">
            <mc:AlternateContent xmlns:mc="http://schemas.openxmlformats.org/markup-compatibility/2006">
              <mc:Choice xmlns:v="urn:schemas-microsoft-com:vml" Requires="v">
                <p:oleObj spid="_x0000_s142591" name="Equation" r:id="rId9" imgW="118262400" imgH="23774400" progId="Equation.3">
                  <p:embed/>
                </p:oleObj>
              </mc:Choice>
              <mc:Fallback>
                <p:oleObj name="Equation" r:id="rId9" imgW="118262400" imgH="23774400" progId="Equation.3">
                  <p:embed/>
                  <p:pic>
                    <p:nvPicPr>
                      <p:cNvPr id="0" name="图片 142340"/>
                      <p:cNvPicPr>
                        <a:picLocks noChangeAspect="1"/>
                      </p:cNvPicPr>
                      <p:nvPr/>
                    </p:nvPicPr>
                    <p:blipFill>
                      <a:blip r:embed="rId10"/>
                      <a:stretch>
                        <a:fillRect/>
                      </a:stretch>
                    </p:blipFill>
                    <p:spPr>
                      <a:xfrm>
                        <a:off x="609600" y="5327650"/>
                        <a:ext cx="6570133" cy="990600"/>
                      </a:xfrm>
                      <a:prstGeom prst="rect">
                        <a:avLst/>
                      </a:prstGeom>
                      <a:noFill/>
                      <a:ln w="9525">
                        <a:noFill/>
                      </a:ln>
                    </p:spPr>
                  </p:pic>
                </p:oleObj>
              </mc:Fallback>
            </mc:AlternateContent>
          </a:graphicData>
        </a:graphic>
      </p:graphicFrame>
      <p:sp>
        <p:nvSpPr>
          <p:cNvPr id="237576" name="Text Box 8"/>
          <p:cNvSpPr txBox="1">
            <a:spLocks noChangeArrowheads="1"/>
          </p:cNvSpPr>
          <p:nvPr/>
        </p:nvSpPr>
        <p:spPr bwMode="auto">
          <a:xfrm>
            <a:off x="1415480" y="500063"/>
            <a:ext cx="172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333399"/>
                </a:solidFill>
              </a:rPr>
              <a:t>练习</a:t>
            </a:r>
            <a:endParaRPr lang="en-US" altLang="zh-CN" b="1" dirty="0" smtClean="0">
              <a:solidFill>
                <a:srgbClr val="333399"/>
              </a:solidFill>
            </a:endParaRPr>
          </a:p>
        </p:txBody>
      </p:sp>
      <p:sp>
        <p:nvSpPr>
          <p:cNvPr id="237577" name="Text Box 9"/>
          <p:cNvSpPr txBox="1">
            <a:spLocks noChangeArrowheads="1"/>
          </p:cNvSpPr>
          <p:nvPr/>
        </p:nvSpPr>
        <p:spPr bwMode="auto">
          <a:xfrm>
            <a:off x="1127448" y="1752602"/>
            <a:ext cx="172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333399"/>
                </a:solidFill>
              </a:rPr>
              <a:t>解</a:t>
            </a:r>
            <a:endParaRPr lang="zh-CN" altLang="en-US" b="1" smtClean="0">
              <a:solidFill>
                <a:srgbClr val="333399"/>
              </a:solidFill>
            </a:endParaRPr>
          </a:p>
        </p:txBody>
      </p:sp>
      <p:graphicFrame>
        <p:nvGraphicFramePr>
          <p:cNvPr id="237578" name="Object 10"/>
          <p:cNvGraphicFramePr>
            <a:graphicFrameLocks noChangeAspect="1"/>
          </p:cNvGraphicFramePr>
          <p:nvPr/>
        </p:nvGraphicFramePr>
        <p:xfrm>
          <a:off x="2235200" y="4191000"/>
          <a:ext cx="5638800" cy="469900"/>
        </p:xfrm>
        <a:graphic>
          <a:graphicData uri="http://schemas.openxmlformats.org/presentationml/2006/ole">
            <mc:AlternateContent xmlns:mc="http://schemas.openxmlformats.org/markup-compatibility/2006">
              <mc:Choice xmlns:v="urn:schemas-microsoft-com:vml" Requires="v">
                <p:oleObj spid="_x0000_s142592" name="Equation" r:id="rId11" imgW="101498400" imgH="11277600" progId="Equation.3">
                  <p:embed/>
                </p:oleObj>
              </mc:Choice>
              <mc:Fallback>
                <p:oleObj name="Equation" r:id="rId11" imgW="101498400" imgH="11277600" progId="Equation.3">
                  <p:embed/>
                  <p:pic>
                    <p:nvPicPr>
                      <p:cNvPr id="0" name="图片 142341"/>
                      <p:cNvPicPr>
                        <a:picLocks noChangeAspect="1"/>
                      </p:cNvPicPr>
                      <p:nvPr/>
                    </p:nvPicPr>
                    <p:blipFill>
                      <a:blip r:embed="rId12"/>
                      <a:stretch>
                        <a:fillRect/>
                      </a:stretch>
                    </p:blipFill>
                    <p:spPr>
                      <a:xfrm>
                        <a:off x="2235200" y="4191000"/>
                        <a:ext cx="5638800" cy="469900"/>
                      </a:xfrm>
                      <a:prstGeom prst="rect">
                        <a:avLst/>
                      </a:prstGeom>
                      <a:noFill/>
                      <a:ln w="9525">
                        <a:noFill/>
                      </a:ln>
                    </p:spPr>
                  </p:pic>
                </p:oleObj>
              </mc:Fallback>
            </mc:AlternateContent>
          </a:graphicData>
        </a:graphic>
      </p:graphicFrame>
      <p:graphicFrame>
        <p:nvGraphicFramePr>
          <p:cNvPr id="237579" name="Object 11"/>
          <p:cNvGraphicFramePr>
            <a:graphicFrameLocks noChangeAspect="1"/>
          </p:cNvGraphicFramePr>
          <p:nvPr/>
        </p:nvGraphicFramePr>
        <p:xfrm>
          <a:off x="2235200" y="4800600"/>
          <a:ext cx="5655733" cy="469900"/>
        </p:xfrm>
        <a:graphic>
          <a:graphicData uri="http://schemas.openxmlformats.org/presentationml/2006/ole">
            <mc:AlternateContent xmlns:mc="http://schemas.openxmlformats.org/markup-compatibility/2006">
              <mc:Choice xmlns:v="urn:schemas-microsoft-com:vml" Requires="v">
                <p:oleObj spid="_x0000_s142593" name="Equation" r:id="rId13" imgW="101803200" imgH="11277600" progId="Equation.3">
                  <p:embed/>
                </p:oleObj>
              </mc:Choice>
              <mc:Fallback>
                <p:oleObj name="Equation" r:id="rId13" imgW="101803200" imgH="11277600" progId="Equation.3">
                  <p:embed/>
                  <p:pic>
                    <p:nvPicPr>
                      <p:cNvPr id="0" name="图片 142342"/>
                      <p:cNvPicPr>
                        <a:picLocks noChangeAspect="1"/>
                      </p:cNvPicPr>
                      <p:nvPr/>
                    </p:nvPicPr>
                    <p:blipFill>
                      <a:blip r:embed="rId14"/>
                      <a:stretch>
                        <a:fillRect/>
                      </a:stretch>
                    </p:blipFill>
                    <p:spPr>
                      <a:xfrm>
                        <a:off x="2235200" y="4800600"/>
                        <a:ext cx="5655733" cy="469900"/>
                      </a:xfrm>
                      <a:prstGeom prst="rect">
                        <a:avLst/>
                      </a:prstGeom>
                      <a:noFill/>
                      <a:ln w="9525">
                        <a:noFill/>
                      </a:ln>
                    </p:spPr>
                  </p:pic>
                </p:oleObj>
              </mc:Fallback>
            </mc:AlternateContent>
          </a:graphicData>
        </a:graphic>
      </p:graphicFrame>
      <p:graphicFrame>
        <p:nvGraphicFramePr>
          <p:cNvPr id="237580" name="Object 12"/>
          <p:cNvGraphicFramePr>
            <a:graphicFrameLocks noChangeAspect="1"/>
          </p:cNvGraphicFramePr>
          <p:nvPr/>
        </p:nvGraphicFramePr>
        <p:xfrm>
          <a:off x="7349068" y="5334000"/>
          <a:ext cx="2709333" cy="825500"/>
        </p:xfrm>
        <a:graphic>
          <a:graphicData uri="http://schemas.openxmlformats.org/presentationml/2006/ole">
            <mc:AlternateContent xmlns:mc="http://schemas.openxmlformats.org/markup-compatibility/2006">
              <mc:Choice xmlns:v="urn:schemas-microsoft-com:vml" Requires="v">
                <p:oleObj spid="_x0000_s142594" name="Equation" r:id="rId15" imgW="48768000" imgH="19812000" progId="Equation.3">
                  <p:embed/>
                </p:oleObj>
              </mc:Choice>
              <mc:Fallback>
                <p:oleObj name="Equation" r:id="rId15" imgW="48768000" imgH="19812000" progId="Equation.3">
                  <p:embed/>
                  <p:pic>
                    <p:nvPicPr>
                      <p:cNvPr id="0" name="图片 142343"/>
                      <p:cNvPicPr>
                        <a:picLocks noChangeAspect="1"/>
                      </p:cNvPicPr>
                      <p:nvPr/>
                    </p:nvPicPr>
                    <p:blipFill>
                      <a:blip r:embed="rId16"/>
                      <a:stretch>
                        <a:fillRect/>
                      </a:stretch>
                    </p:blipFill>
                    <p:spPr>
                      <a:xfrm>
                        <a:off x="7349068" y="5334000"/>
                        <a:ext cx="2709333" cy="825500"/>
                      </a:xfrm>
                      <a:prstGeom prst="rect">
                        <a:avLst/>
                      </a:prstGeom>
                      <a:noFill/>
                      <a:ln w="9525">
                        <a:noFill/>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7577"/>
                                        </p:tgtEl>
                                        <p:attrNameLst>
                                          <p:attrName>style.visibility</p:attrName>
                                        </p:attrNameLst>
                                      </p:cBhvr>
                                      <p:to>
                                        <p:strVal val="visible"/>
                                      </p:to>
                                    </p:set>
                                    <p:animEffect transition="in" filter="wipe(left)">
                                      <p:cBhvr>
                                        <p:cTn id="7" dur="500"/>
                                        <p:tgtEl>
                                          <p:spTgt spid="2375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7574"/>
                                        </p:tgtEl>
                                        <p:attrNameLst>
                                          <p:attrName>style.visibility</p:attrName>
                                        </p:attrNameLst>
                                      </p:cBhvr>
                                      <p:to>
                                        <p:strVal val="visible"/>
                                      </p:to>
                                    </p:set>
                                    <p:animEffect transition="in" filter="wipe(left)">
                                      <p:cBhvr>
                                        <p:cTn id="12" dur="500"/>
                                        <p:tgtEl>
                                          <p:spTgt spid="2375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7571"/>
                                        </p:tgtEl>
                                        <p:attrNameLst>
                                          <p:attrName>style.visibility</p:attrName>
                                        </p:attrNameLst>
                                      </p:cBhvr>
                                      <p:to>
                                        <p:strVal val="visible"/>
                                      </p:to>
                                    </p:set>
                                    <p:animEffect transition="in" filter="wipe(left)">
                                      <p:cBhvr>
                                        <p:cTn id="17" dur="500"/>
                                        <p:tgtEl>
                                          <p:spTgt spid="2375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7572"/>
                                        </p:tgtEl>
                                        <p:attrNameLst>
                                          <p:attrName>style.visibility</p:attrName>
                                        </p:attrNameLst>
                                      </p:cBhvr>
                                      <p:to>
                                        <p:strVal val="visible"/>
                                      </p:to>
                                    </p:set>
                                    <p:animEffect transition="in" filter="wipe(left)">
                                      <p:cBhvr>
                                        <p:cTn id="22" dur="500"/>
                                        <p:tgtEl>
                                          <p:spTgt spid="23757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7573"/>
                                        </p:tgtEl>
                                        <p:attrNameLst>
                                          <p:attrName>style.visibility</p:attrName>
                                        </p:attrNameLst>
                                      </p:cBhvr>
                                      <p:to>
                                        <p:strVal val="visible"/>
                                      </p:to>
                                    </p:set>
                                    <p:animEffect transition="in" filter="wipe(left)">
                                      <p:cBhvr>
                                        <p:cTn id="27" dur="500"/>
                                        <p:tgtEl>
                                          <p:spTgt spid="23757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7578"/>
                                        </p:tgtEl>
                                        <p:attrNameLst>
                                          <p:attrName>style.visibility</p:attrName>
                                        </p:attrNameLst>
                                      </p:cBhvr>
                                      <p:to>
                                        <p:strVal val="visible"/>
                                      </p:to>
                                    </p:set>
                                    <p:animEffect transition="in" filter="wipe(left)">
                                      <p:cBhvr>
                                        <p:cTn id="32" dur="500"/>
                                        <p:tgtEl>
                                          <p:spTgt spid="2375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37579"/>
                                        </p:tgtEl>
                                        <p:attrNameLst>
                                          <p:attrName>style.visibility</p:attrName>
                                        </p:attrNameLst>
                                      </p:cBhvr>
                                      <p:to>
                                        <p:strVal val="visible"/>
                                      </p:to>
                                    </p:set>
                                    <p:animEffect transition="in" filter="wipe(left)">
                                      <p:cBhvr>
                                        <p:cTn id="37" dur="500"/>
                                        <p:tgtEl>
                                          <p:spTgt spid="23757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37575"/>
                                        </p:tgtEl>
                                        <p:attrNameLst>
                                          <p:attrName>style.visibility</p:attrName>
                                        </p:attrNameLst>
                                      </p:cBhvr>
                                      <p:to>
                                        <p:strVal val="visible"/>
                                      </p:to>
                                    </p:set>
                                    <p:animEffect transition="in" filter="wipe(left)">
                                      <p:cBhvr>
                                        <p:cTn id="42" dur="500"/>
                                        <p:tgtEl>
                                          <p:spTgt spid="23757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37580"/>
                                        </p:tgtEl>
                                        <p:attrNameLst>
                                          <p:attrName>style.visibility</p:attrName>
                                        </p:attrNameLst>
                                      </p:cBhvr>
                                      <p:to>
                                        <p:strVal val="visible"/>
                                      </p:to>
                                    </p:set>
                                    <p:animEffect transition="in" filter="wipe(left)">
                                      <p:cBhvr>
                                        <p:cTn id="47" dur="500"/>
                                        <p:tgtEl>
                                          <p:spTgt spid="237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2" grpId="0" autoUpdateAnimBg="0"/>
      <p:bldP spid="237577" grpId="0"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5" name="Rectangle 3"/>
          <p:cNvSpPr>
            <a:spLocks noChangeArrowheads="1"/>
          </p:cNvSpPr>
          <p:nvPr/>
        </p:nvSpPr>
        <p:spPr bwMode="auto">
          <a:xfrm>
            <a:off x="1928991" y="848063"/>
            <a:ext cx="712727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smtClean="0"/>
              <a:t>在空间的每一个点都可以确定无限多个方向</a:t>
            </a:r>
            <a:r>
              <a:rPr lang="en-US" altLang="zh-CN" b="1" dirty="0" smtClean="0"/>
              <a:t>,</a:t>
            </a:r>
            <a:endParaRPr lang="en-US" altLang="zh-CN" b="1" dirty="0" smtClean="0"/>
          </a:p>
        </p:txBody>
      </p:sp>
      <p:sp>
        <p:nvSpPr>
          <p:cNvPr id="238596" name="Rectangle 4"/>
          <p:cNvSpPr>
            <a:spLocks noChangeArrowheads="1"/>
          </p:cNvSpPr>
          <p:nvPr/>
        </p:nvSpPr>
        <p:spPr bwMode="auto">
          <a:xfrm>
            <a:off x="1157040" y="1385888"/>
            <a:ext cx="1422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smtClean="0"/>
              <a:t>因此</a:t>
            </a:r>
            <a:r>
              <a:rPr lang="en-US" altLang="zh-CN" b="1" smtClean="0"/>
              <a:t>, </a:t>
            </a:r>
            <a:endParaRPr lang="en-US" altLang="zh-CN" b="1" smtClean="0"/>
          </a:p>
        </p:txBody>
      </p:sp>
      <p:sp>
        <p:nvSpPr>
          <p:cNvPr id="238597" name="Rectangle 5"/>
          <p:cNvSpPr>
            <a:spLocks noChangeArrowheads="1"/>
          </p:cNvSpPr>
          <p:nvPr/>
        </p:nvSpPr>
        <p:spPr bwMode="auto">
          <a:xfrm>
            <a:off x="1157041" y="1843088"/>
            <a:ext cx="247226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smtClean="0"/>
              <a:t>导数</a:t>
            </a:r>
            <a:r>
              <a:rPr lang="en-US" altLang="zh-CN" b="1" smtClean="0"/>
              <a:t>.</a:t>
            </a:r>
            <a:endParaRPr lang="en-US" altLang="zh-CN" b="1" smtClean="0"/>
          </a:p>
        </p:txBody>
      </p:sp>
      <p:sp>
        <p:nvSpPr>
          <p:cNvPr id="238598" name="Rectangle 6"/>
          <p:cNvSpPr>
            <a:spLocks noChangeArrowheads="1"/>
          </p:cNvSpPr>
          <p:nvPr/>
        </p:nvSpPr>
        <p:spPr bwMode="auto">
          <a:xfrm>
            <a:off x="2275134" y="1828801"/>
            <a:ext cx="42418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smtClean="0"/>
              <a:t>在这无限多个方向导数中</a:t>
            </a:r>
            <a:r>
              <a:rPr lang="en-US" altLang="zh-CN" b="1" smtClean="0"/>
              <a:t>,</a:t>
            </a:r>
            <a:endParaRPr lang="en-US" altLang="zh-CN" b="1" smtClean="0"/>
          </a:p>
        </p:txBody>
      </p:sp>
      <p:sp>
        <p:nvSpPr>
          <p:cNvPr id="238599" name="Rectangle 7"/>
          <p:cNvSpPr>
            <a:spLocks noChangeArrowheads="1"/>
          </p:cNvSpPr>
          <p:nvPr/>
        </p:nvSpPr>
        <p:spPr bwMode="auto">
          <a:xfrm>
            <a:off x="6516509" y="1843091"/>
            <a:ext cx="5080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smtClean="0"/>
              <a:t>最大的一个</a:t>
            </a:r>
            <a:r>
              <a:rPr lang="en-US" altLang="zh-CN" b="1" dirty="0" smtClean="0"/>
              <a:t>(</a:t>
            </a:r>
            <a:r>
              <a:rPr lang="zh-CN" altLang="en-US" b="1" dirty="0" smtClean="0"/>
              <a:t>它直接</a:t>
            </a:r>
            <a:endParaRPr lang="zh-CN" altLang="en-US" b="1" dirty="0" smtClean="0"/>
          </a:p>
        </p:txBody>
      </p:sp>
      <p:sp>
        <p:nvSpPr>
          <p:cNvPr id="238600" name="Rectangle 8"/>
          <p:cNvSpPr>
            <a:spLocks noChangeArrowheads="1"/>
          </p:cNvSpPr>
          <p:nvPr/>
        </p:nvSpPr>
        <p:spPr bwMode="auto">
          <a:xfrm>
            <a:off x="1114597" y="2300288"/>
            <a:ext cx="10814051"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smtClean="0"/>
              <a:t>反映了函数在这个点的变化率的数量级</a:t>
            </a:r>
            <a:r>
              <a:rPr lang="en-US" altLang="zh-CN" b="1" dirty="0" smtClean="0"/>
              <a:t>)</a:t>
            </a:r>
            <a:r>
              <a:rPr lang="zh-CN" altLang="en-US" b="1" dirty="0" smtClean="0"/>
              <a:t>等于多少</a:t>
            </a:r>
            <a:r>
              <a:rPr lang="en-US" altLang="zh-CN" b="1" dirty="0" smtClean="0"/>
              <a:t>?</a:t>
            </a:r>
            <a:endParaRPr lang="en-US" altLang="zh-CN" b="1" dirty="0" smtClean="0"/>
          </a:p>
        </p:txBody>
      </p:sp>
      <p:sp>
        <p:nvSpPr>
          <p:cNvPr id="238601" name="Rectangle 9"/>
          <p:cNvSpPr>
            <a:spLocks noChangeArrowheads="1"/>
          </p:cNvSpPr>
          <p:nvPr/>
        </p:nvSpPr>
        <p:spPr bwMode="auto">
          <a:xfrm>
            <a:off x="2289480" y="1371601"/>
            <a:ext cx="739817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smtClean="0"/>
              <a:t>一个多元函数在某个点也必然有无限多个方向</a:t>
            </a:r>
            <a:endParaRPr lang="zh-CN" altLang="en-US" b="1" smtClean="0"/>
          </a:p>
        </p:txBody>
      </p:sp>
      <p:sp>
        <p:nvSpPr>
          <p:cNvPr id="238602" name="Rectangle 10"/>
          <p:cNvSpPr>
            <a:spLocks noChangeArrowheads="1"/>
          </p:cNvSpPr>
          <p:nvPr/>
        </p:nvSpPr>
        <p:spPr bwMode="auto">
          <a:xfrm>
            <a:off x="1055934" y="2743201"/>
            <a:ext cx="397095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smtClean="0"/>
              <a:t>它是沿什么方向达到的</a:t>
            </a:r>
            <a:r>
              <a:rPr lang="en-US" altLang="zh-CN" b="1" smtClean="0"/>
              <a:t>?</a:t>
            </a:r>
            <a:endParaRPr lang="en-US" altLang="zh-CN" b="1" smtClean="0"/>
          </a:p>
        </p:txBody>
      </p:sp>
      <p:sp>
        <p:nvSpPr>
          <p:cNvPr id="238603" name="Rectangle 11"/>
          <p:cNvSpPr>
            <a:spLocks noChangeArrowheads="1"/>
          </p:cNvSpPr>
          <p:nvPr/>
        </p:nvSpPr>
        <p:spPr bwMode="auto">
          <a:xfrm>
            <a:off x="5026401" y="2743201"/>
            <a:ext cx="45127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smtClean="0"/>
              <a:t>描述这个最大方向导数及其</a:t>
            </a:r>
            <a:endParaRPr lang="zh-CN" altLang="en-US" b="1" dirty="0" smtClean="0"/>
          </a:p>
        </p:txBody>
      </p:sp>
      <p:sp>
        <p:nvSpPr>
          <p:cNvPr id="238604" name="Rectangle 12"/>
          <p:cNvSpPr>
            <a:spLocks noChangeArrowheads="1"/>
          </p:cNvSpPr>
          <p:nvPr/>
        </p:nvSpPr>
        <p:spPr bwMode="auto">
          <a:xfrm>
            <a:off x="1055440" y="3200401"/>
            <a:ext cx="4165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smtClean="0"/>
              <a:t>所沿方向的矢量</a:t>
            </a:r>
            <a:r>
              <a:rPr lang="en-US" altLang="zh-CN" b="1" smtClean="0"/>
              <a:t>,</a:t>
            </a:r>
            <a:endParaRPr lang="en-US" altLang="zh-CN" b="1" smtClean="0"/>
          </a:p>
        </p:txBody>
      </p:sp>
      <p:sp>
        <p:nvSpPr>
          <p:cNvPr id="238605" name="Rectangle 13"/>
          <p:cNvSpPr>
            <a:spLocks noChangeArrowheads="1"/>
          </p:cNvSpPr>
          <p:nvPr/>
        </p:nvSpPr>
        <p:spPr bwMode="auto">
          <a:xfrm>
            <a:off x="3949847" y="3183040"/>
            <a:ext cx="42418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smtClean="0"/>
              <a:t>就是我们下面讨论的梯度</a:t>
            </a:r>
            <a:r>
              <a:rPr lang="en-US" altLang="zh-CN" b="1" dirty="0" smtClean="0"/>
              <a:t>.</a:t>
            </a:r>
            <a:endParaRPr lang="en-US" altLang="zh-CN" b="1" dirty="0" smtClean="0"/>
          </a:p>
        </p:txBody>
      </p:sp>
      <p:sp>
        <p:nvSpPr>
          <p:cNvPr id="238606" name="Rectangle 14"/>
          <p:cNvSpPr>
            <a:spLocks noChangeArrowheads="1"/>
          </p:cNvSpPr>
          <p:nvPr/>
        </p:nvSpPr>
        <p:spPr bwMode="auto">
          <a:xfrm>
            <a:off x="8272714" y="3183040"/>
            <a:ext cx="12666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smtClean="0"/>
              <a:t>梯度是</a:t>
            </a:r>
            <a:endParaRPr lang="zh-CN" altLang="en-US" b="1" dirty="0" smtClean="0"/>
          </a:p>
        </p:txBody>
      </p:sp>
      <p:sp>
        <p:nvSpPr>
          <p:cNvPr id="238607" name="Rectangle 15"/>
          <p:cNvSpPr>
            <a:spLocks noChangeArrowheads="1"/>
          </p:cNvSpPr>
          <p:nvPr/>
        </p:nvSpPr>
        <p:spPr bwMode="auto">
          <a:xfrm>
            <a:off x="1056002" y="3657600"/>
            <a:ext cx="388119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smtClean="0"/>
              <a:t>场论里的一个基本概念</a:t>
            </a:r>
            <a:r>
              <a:rPr lang="en-US" altLang="zh-CN" b="1" smtClean="0"/>
              <a:t>.</a:t>
            </a:r>
            <a:endParaRPr lang="en-US" altLang="zh-CN" b="1" smtClean="0"/>
          </a:p>
        </p:txBody>
      </p:sp>
      <p:sp>
        <p:nvSpPr>
          <p:cNvPr id="238608" name="Rectangle 16"/>
          <p:cNvSpPr>
            <a:spLocks noChangeArrowheads="1"/>
          </p:cNvSpPr>
          <p:nvPr/>
        </p:nvSpPr>
        <p:spPr bwMode="auto">
          <a:xfrm>
            <a:off x="5107501" y="3657600"/>
            <a:ext cx="20778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smtClean="0"/>
              <a:t>所谓“场”</a:t>
            </a:r>
            <a:r>
              <a:rPr lang="en-US" altLang="zh-CN" b="1" dirty="0" smtClean="0"/>
              <a:t>,</a:t>
            </a:r>
            <a:endParaRPr lang="en-US" altLang="zh-CN" b="1" dirty="0" smtClean="0"/>
          </a:p>
        </p:txBody>
      </p:sp>
      <p:sp>
        <p:nvSpPr>
          <p:cNvPr id="238609" name="Rectangle 17"/>
          <p:cNvSpPr>
            <a:spLocks noChangeArrowheads="1"/>
          </p:cNvSpPr>
          <p:nvPr/>
        </p:nvSpPr>
        <p:spPr bwMode="auto">
          <a:xfrm>
            <a:off x="7184823" y="3657600"/>
            <a:ext cx="27093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smtClean="0"/>
              <a:t>它表示空间区域</a:t>
            </a:r>
            <a:endParaRPr lang="zh-CN" altLang="en-US" b="1" dirty="0" smtClean="0"/>
          </a:p>
        </p:txBody>
      </p:sp>
      <p:sp>
        <p:nvSpPr>
          <p:cNvPr id="238610" name="Rectangle 18"/>
          <p:cNvSpPr>
            <a:spLocks noChangeArrowheads="1"/>
          </p:cNvSpPr>
          <p:nvPr/>
        </p:nvSpPr>
        <p:spPr bwMode="auto">
          <a:xfrm>
            <a:off x="1055526" y="4114800"/>
            <a:ext cx="42418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smtClean="0"/>
              <a:t>上某种物理量的一种分布</a:t>
            </a:r>
            <a:r>
              <a:rPr lang="en-US" altLang="zh-CN" b="1" smtClean="0"/>
              <a:t>.</a:t>
            </a:r>
            <a:endParaRPr lang="en-US" altLang="zh-CN" b="1" smtClean="0"/>
          </a:p>
        </p:txBody>
      </p:sp>
      <p:sp>
        <p:nvSpPr>
          <p:cNvPr id="238611" name="Rectangle 19"/>
          <p:cNvSpPr>
            <a:spLocks noChangeArrowheads="1"/>
          </p:cNvSpPr>
          <p:nvPr/>
        </p:nvSpPr>
        <p:spPr bwMode="auto">
          <a:xfrm>
            <a:off x="5297582" y="4104906"/>
            <a:ext cx="20778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smtClean="0"/>
              <a:t>从数学上看</a:t>
            </a:r>
            <a:r>
              <a:rPr lang="en-US" altLang="zh-CN" b="1" dirty="0" smtClean="0"/>
              <a:t>,</a:t>
            </a:r>
            <a:endParaRPr lang="en-US" altLang="zh-CN" b="1" dirty="0" smtClean="0"/>
          </a:p>
        </p:txBody>
      </p:sp>
      <p:sp>
        <p:nvSpPr>
          <p:cNvPr id="238612" name="Rectangle 20"/>
          <p:cNvSpPr>
            <a:spLocks noChangeArrowheads="1"/>
          </p:cNvSpPr>
          <p:nvPr/>
        </p:nvSpPr>
        <p:spPr bwMode="auto">
          <a:xfrm>
            <a:off x="7456696" y="4114800"/>
            <a:ext cx="375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smtClean="0"/>
              <a:t>这种分布常常</a:t>
            </a:r>
            <a:endParaRPr lang="zh-CN" altLang="en-US" b="1" dirty="0" smtClean="0"/>
          </a:p>
        </p:txBody>
      </p:sp>
      <p:sp>
        <p:nvSpPr>
          <p:cNvPr id="238613" name="Rectangle 21"/>
          <p:cNvSpPr>
            <a:spLocks noChangeArrowheads="1"/>
          </p:cNvSpPr>
          <p:nvPr/>
        </p:nvSpPr>
        <p:spPr bwMode="auto">
          <a:xfrm>
            <a:off x="1055463" y="4564063"/>
            <a:ext cx="12666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smtClean="0"/>
              <a:t>表示为</a:t>
            </a:r>
            <a:endParaRPr lang="zh-CN" altLang="en-US" b="1" smtClean="0"/>
          </a:p>
        </p:txBody>
      </p:sp>
      <p:sp>
        <p:nvSpPr>
          <p:cNvPr id="238614" name="Rectangle 22"/>
          <p:cNvSpPr>
            <a:spLocks noChangeArrowheads="1"/>
          </p:cNvSpPr>
          <p:nvPr/>
        </p:nvSpPr>
        <p:spPr bwMode="auto">
          <a:xfrm>
            <a:off x="2985840" y="4586288"/>
            <a:ext cx="7213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smtClean="0"/>
              <a:t>上的一种数值函数或向量函数</a:t>
            </a:r>
            <a:r>
              <a:rPr lang="en-US" altLang="zh-CN" b="1" smtClean="0"/>
              <a:t>.</a:t>
            </a:r>
            <a:endParaRPr lang="en-US" altLang="zh-CN" b="1" smtClean="0"/>
          </a:p>
        </p:txBody>
      </p:sp>
      <p:graphicFrame>
        <p:nvGraphicFramePr>
          <p:cNvPr id="238615" name="Object 23"/>
          <p:cNvGraphicFramePr>
            <a:graphicFrameLocks noChangeAspect="1"/>
          </p:cNvGraphicFramePr>
          <p:nvPr/>
        </p:nvGraphicFramePr>
        <p:xfrm>
          <a:off x="2418972" y="4700343"/>
          <a:ext cx="499533" cy="287338"/>
        </p:xfrm>
        <a:graphic>
          <a:graphicData uri="http://schemas.openxmlformats.org/presentationml/2006/ole">
            <mc:AlternateContent xmlns:mc="http://schemas.openxmlformats.org/markup-compatibility/2006">
              <mc:Choice xmlns:v="urn:schemas-microsoft-com:vml" Requires="v">
                <p:oleObj spid="_x0000_s143394" name="Equation" r:id="rId1" imgW="8839200" imgH="7010400" progId="Equation.3">
                  <p:embed/>
                </p:oleObj>
              </mc:Choice>
              <mc:Fallback>
                <p:oleObj name="Equation" r:id="rId1" imgW="8839200" imgH="7010400" progId="Equation.3">
                  <p:embed/>
                  <p:pic>
                    <p:nvPicPr>
                      <p:cNvPr id="0" name="图片 143360"/>
                      <p:cNvPicPr>
                        <a:picLocks noChangeAspect="1"/>
                      </p:cNvPicPr>
                      <p:nvPr/>
                    </p:nvPicPr>
                    <p:blipFill>
                      <a:blip r:embed="rId2"/>
                      <a:stretch>
                        <a:fillRect/>
                      </a:stretch>
                    </p:blipFill>
                    <p:spPr>
                      <a:xfrm>
                        <a:off x="2418972" y="4700343"/>
                        <a:ext cx="499533" cy="287338"/>
                      </a:xfrm>
                      <a:prstGeom prst="rect">
                        <a:avLst/>
                      </a:prstGeom>
                      <a:noFill/>
                      <a:ln w="9525">
                        <a:noFill/>
                      </a:ln>
                    </p:spPr>
                  </p:pic>
                </p:oleObj>
              </mc:Fallback>
            </mc:AlternateContent>
          </a:graphicData>
        </a:graphic>
      </p:graphicFrame>
      <p:sp>
        <p:nvSpPr>
          <p:cNvPr id="238616" name="Rectangle 24"/>
          <p:cNvSpPr>
            <a:spLocks noChangeArrowheads="1"/>
          </p:cNvSpPr>
          <p:nvPr/>
        </p:nvSpPr>
        <p:spPr bwMode="auto">
          <a:xfrm>
            <a:off x="7863096" y="4556229"/>
            <a:ext cx="294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smtClean="0"/>
              <a:t>能表示为数</a:t>
            </a:r>
            <a:endParaRPr lang="zh-CN" altLang="en-US" b="1" dirty="0" smtClean="0"/>
          </a:p>
        </p:txBody>
      </p:sp>
      <p:sp>
        <p:nvSpPr>
          <p:cNvPr id="238617" name="Rectangle 25"/>
          <p:cNvSpPr>
            <a:spLocks noChangeArrowheads="1"/>
          </p:cNvSpPr>
          <p:nvPr/>
        </p:nvSpPr>
        <p:spPr bwMode="auto">
          <a:xfrm>
            <a:off x="1085567" y="5105401"/>
            <a:ext cx="60997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smtClean="0"/>
              <a:t>值函数</a:t>
            </a:r>
            <a:r>
              <a:rPr lang="en-US" altLang="zh-CN" b="1" i="1" smtClean="0"/>
              <a:t>u </a:t>
            </a:r>
            <a:r>
              <a:rPr lang="en-US" altLang="zh-CN" smtClean="0"/>
              <a:t>=</a:t>
            </a:r>
            <a:r>
              <a:rPr lang="en-US" altLang="zh-CN" i="1" smtClean="0"/>
              <a:t> </a:t>
            </a:r>
            <a:r>
              <a:rPr lang="en-US" altLang="zh-CN" b="1" i="1" smtClean="0"/>
              <a:t>u</a:t>
            </a:r>
            <a:r>
              <a:rPr lang="en-US" altLang="zh-CN" b="1" smtClean="0"/>
              <a:t>(</a:t>
            </a:r>
            <a:r>
              <a:rPr lang="en-US" altLang="zh-CN" b="1" i="1" smtClean="0"/>
              <a:t>x</a:t>
            </a:r>
            <a:r>
              <a:rPr lang="en-US" altLang="zh-CN" b="1" smtClean="0"/>
              <a:t>,</a:t>
            </a:r>
            <a:r>
              <a:rPr lang="en-US" altLang="zh-CN" b="1" i="1" smtClean="0"/>
              <a:t> y</a:t>
            </a:r>
            <a:r>
              <a:rPr lang="en-US" altLang="zh-CN" b="1" smtClean="0"/>
              <a:t>, </a:t>
            </a:r>
            <a:r>
              <a:rPr lang="en-US" altLang="zh-CN" b="1" i="1" smtClean="0"/>
              <a:t>z</a:t>
            </a:r>
            <a:r>
              <a:rPr lang="en-US" altLang="zh-CN" b="1" smtClean="0"/>
              <a:t>) </a:t>
            </a:r>
            <a:r>
              <a:rPr lang="zh-CN" altLang="en-US" b="1" smtClean="0"/>
              <a:t>的场</a:t>
            </a:r>
            <a:r>
              <a:rPr lang="en-US" altLang="zh-CN" b="1" smtClean="0"/>
              <a:t>, </a:t>
            </a:r>
            <a:r>
              <a:rPr lang="zh-CN" altLang="en-US" b="1" smtClean="0"/>
              <a:t>称为数量场</a:t>
            </a:r>
            <a:r>
              <a:rPr lang="en-US" altLang="zh-CN" b="1" smtClean="0"/>
              <a:t>, </a:t>
            </a:r>
            <a:endParaRPr lang="en-US" altLang="zh-CN" b="1" smtClean="0"/>
          </a:p>
        </p:txBody>
      </p:sp>
      <p:sp>
        <p:nvSpPr>
          <p:cNvPr id="238618" name="Rectangle 26"/>
          <p:cNvSpPr>
            <a:spLocks noChangeArrowheads="1"/>
          </p:cNvSpPr>
          <p:nvPr/>
        </p:nvSpPr>
        <p:spPr bwMode="auto">
          <a:xfrm>
            <a:off x="1082983" y="5576888"/>
            <a:ext cx="17171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smtClean="0"/>
              <a:t>密度场等</a:t>
            </a:r>
            <a:r>
              <a:rPr lang="en-US" altLang="zh-CN" b="1" dirty="0" smtClean="0"/>
              <a:t>.</a:t>
            </a:r>
            <a:endParaRPr lang="en-US" altLang="zh-CN" b="1" dirty="0" smtClean="0"/>
          </a:p>
        </p:txBody>
      </p:sp>
      <p:sp>
        <p:nvSpPr>
          <p:cNvPr id="238619" name="Rectangle 27"/>
          <p:cNvSpPr>
            <a:spLocks noChangeArrowheads="1"/>
          </p:cNvSpPr>
          <p:nvPr/>
        </p:nvSpPr>
        <p:spPr bwMode="auto">
          <a:xfrm>
            <a:off x="7068475" y="5138028"/>
            <a:ext cx="19880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smtClean="0"/>
              <a:t>如温度场、</a:t>
            </a:r>
            <a:endParaRPr lang="zh-CN" altLang="en-US" b="1" dirty="0" smtClean="0"/>
          </a:p>
        </p:txBody>
      </p:sp>
      <p:sp>
        <p:nvSpPr>
          <p:cNvPr id="238620" name="Rectangle 28"/>
          <p:cNvSpPr>
            <a:spLocks noChangeArrowheads="1"/>
          </p:cNvSpPr>
          <p:nvPr/>
        </p:nvSpPr>
        <p:spPr bwMode="auto">
          <a:xfrm>
            <a:off x="2003933" y="263527"/>
            <a:ext cx="7969251"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smtClean="0"/>
              <a:t>梯度</a:t>
            </a:r>
            <a:r>
              <a:rPr lang="en-US" altLang="zh-CN" b="1" dirty="0" smtClean="0">
                <a:ea typeface="宋体" panose="02010600030101010101" pitchFamily="2" charset="-122"/>
              </a:rPr>
              <a:t>(gradient)</a:t>
            </a:r>
            <a:r>
              <a:rPr lang="zh-CN" altLang="en-US" b="1" dirty="0" smtClean="0"/>
              <a:t>的概念及计算</a:t>
            </a:r>
            <a:endParaRPr lang="zh-CN" altLang="en-US" b="1"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8595"/>
                                        </p:tgtEl>
                                        <p:attrNameLst>
                                          <p:attrName>style.visibility</p:attrName>
                                        </p:attrNameLst>
                                      </p:cBhvr>
                                      <p:to>
                                        <p:strVal val="visible"/>
                                      </p:to>
                                    </p:set>
                                    <p:animEffect transition="in" filter="wipe(left)">
                                      <p:cBhvr>
                                        <p:cTn id="7" dur="500"/>
                                        <p:tgtEl>
                                          <p:spTgt spid="2385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8596"/>
                                        </p:tgtEl>
                                        <p:attrNameLst>
                                          <p:attrName>style.visibility</p:attrName>
                                        </p:attrNameLst>
                                      </p:cBhvr>
                                      <p:to>
                                        <p:strVal val="visible"/>
                                      </p:to>
                                    </p:set>
                                    <p:animEffect transition="in" filter="wipe(left)">
                                      <p:cBhvr>
                                        <p:cTn id="12" dur="500"/>
                                        <p:tgtEl>
                                          <p:spTgt spid="23859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8601"/>
                                        </p:tgtEl>
                                        <p:attrNameLst>
                                          <p:attrName>style.visibility</p:attrName>
                                        </p:attrNameLst>
                                      </p:cBhvr>
                                      <p:to>
                                        <p:strVal val="visible"/>
                                      </p:to>
                                    </p:set>
                                    <p:animEffect transition="in" filter="wipe(left)">
                                      <p:cBhvr>
                                        <p:cTn id="17" dur="500"/>
                                        <p:tgtEl>
                                          <p:spTgt spid="238601"/>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238597"/>
                                        </p:tgtEl>
                                        <p:attrNameLst>
                                          <p:attrName>style.visibility</p:attrName>
                                        </p:attrNameLst>
                                      </p:cBhvr>
                                      <p:to>
                                        <p:strVal val="visible"/>
                                      </p:to>
                                    </p:set>
                                    <p:animEffect transition="in" filter="wipe(left)">
                                      <p:cBhvr>
                                        <p:cTn id="21" dur="500"/>
                                        <p:tgtEl>
                                          <p:spTgt spid="23859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38598"/>
                                        </p:tgtEl>
                                        <p:attrNameLst>
                                          <p:attrName>style.visibility</p:attrName>
                                        </p:attrNameLst>
                                      </p:cBhvr>
                                      <p:to>
                                        <p:strVal val="visible"/>
                                      </p:to>
                                    </p:set>
                                    <p:animEffect transition="in" filter="wipe(left)">
                                      <p:cBhvr>
                                        <p:cTn id="26" dur="500"/>
                                        <p:tgtEl>
                                          <p:spTgt spid="23859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38599"/>
                                        </p:tgtEl>
                                        <p:attrNameLst>
                                          <p:attrName>style.visibility</p:attrName>
                                        </p:attrNameLst>
                                      </p:cBhvr>
                                      <p:to>
                                        <p:strVal val="visible"/>
                                      </p:to>
                                    </p:set>
                                    <p:animEffect transition="in" filter="wipe(left)">
                                      <p:cBhvr>
                                        <p:cTn id="31" dur="500"/>
                                        <p:tgtEl>
                                          <p:spTgt spid="238599"/>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38600"/>
                                        </p:tgtEl>
                                        <p:attrNameLst>
                                          <p:attrName>style.visibility</p:attrName>
                                        </p:attrNameLst>
                                      </p:cBhvr>
                                      <p:to>
                                        <p:strVal val="visible"/>
                                      </p:to>
                                    </p:set>
                                    <p:animEffect transition="in" filter="wipe(left)">
                                      <p:cBhvr>
                                        <p:cTn id="35" dur="500"/>
                                        <p:tgtEl>
                                          <p:spTgt spid="23860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38602"/>
                                        </p:tgtEl>
                                        <p:attrNameLst>
                                          <p:attrName>style.visibility</p:attrName>
                                        </p:attrNameLst>
                                      </p:cBhvr>
                                      <p:to>
                                        <p:strVal val="visible"/>
                                      </p:to>
                                    </p:set>
                                    <p:animEffect transition="in" filter="wipe(left)">
                                      <p:cBhvr>
                                        <p:cTn id="40" dur="500"/>
                                        <p:tgtEl>
                                          <p:spTgt spid="23860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38603"/>
                                        </p:tgtEl>
                                        <p:attrNameLst>
                                          <p:attrName>style.visibility</p:attrName>
                                        </p:attrNameLst>
                                      </p:cBhvr>
                                      <p:to>
                                        <p:strVal val="visible"/>
                                      </p:to>
                                    </p:set>
                                    <p:animEffect transition="in" filter="wipe(left)">
                                      <p:cBhvr>
                                        <p:cTn id="45" dur="500"/>
                                        <p:tgtEl>
                                          <p:spTgt spid="238603"/>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238604"/>
                                        </p:tgtEl>
                                        <p:attrNameLst>
                                          <p:attrName>style.visibility</p:attrName>
                                        </p:attrNameLst>
                                      </p:cBhvr>
                                      <p:to>
                                        <p:strVal val="visible"/>
                                      </p:to>
                                    </p:set>
                                    <p:animEffect transition="in" filter="wipe(left)">
                                      <p:cBhvr>
                                        <p:cTn id="49" dur="500"/>
                                        <p:tgtEl>
                                          <p:spTgt spid="23860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38605"/>
                                        </p:tgtEl>
                                        <p:attrNameLst>
                                          <p:attrName>style.visibility</p:attrName>
                                        </p:attrNameLst>
                                      </p:cBhvr>
                                      <p:to>
                                        <p:strVal val="visible"/>
                                      </p:to>
                                    </p:set>
                                    <p:animEffect transition="in" filter="wipe(left)">
                                      <p:cBhvr>
                                        <p:cTn id="54" dur="500"/>
                                        <p:tgtEl>
                                          <p:spTgt spid="23860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38606"/>
                                        </p:tgtEl>
                                        <p:attrNameLst>
                                          <p:attrName>style.visibility</p:attrName>
                                        </p:attrNameLst>
                                      </p:cBhvr>
                                      <p:to>
                                        <p:strVal val="visible"/>
                                      </p:to>
                                    </p:set>
                                    <p:animEffect transition="in" filter="wipe(left)">
                                      <p:cBhvr>
                                        <p:cTn id="59" dur="500"/>
                                        <p:tgtEl>
                                          <p:spTgt spid="238606"/>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238607"/>
                                        </p:tgtEl>
                                        <p:attrNameLst>
                                          <p:attrName>style.visibility</p:attrName>
                                        </p:attrNameLst>
                                      </p:cBhvr>
                                      <p:to>
                                        <p:strVal val="visible"/>
                                      </p:to>
                                    </p:set>
                                    <p:animEffect transition="in" filter="wipe(left)">
                                      <p:cBhvr>
                                        <p:cTn id="63" dur="500"/>
                                        <p:tgtEl>
                                          <p:spTgt spid="23860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38608"/>
                                        </p:tgtEl>
                                        <p:attrNameLst>
                                          <p:attrName>style.visibility</p:attrName>
                                        </p:attrNameLst>
                                      </p:cBhvr>
                                      <p:to>
                                        <p:strVal val="visible"/>
                                      </p:to>
                                    </p:set>
                                    <p:animEffect transition="in" filter="wipe(left)">
                                      <p:cBhvr>
                                        <p:cTn id="68" dur="500"/>
                                        <p:tgtEl>
                                          <p:spTgt spid="23860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38609"/>
                                        </p:tgtEl>
                                        <p:attrNameLst>
                                          <p:attrName>style.visibility</p:attrName>
                                        </p:attrNameLst>
                                      </p:cBhvr>
                                      <p:to>
                                        <p:strVal val="visible"/>
                                      </p:to>
                                    </p:set>
                                    <p:animEffect transition="in" filter="wipe(left)">
                                      <p:cBhvr>
                                        <p:cTn id="73" dur="500"/>
                                        <p:tgtEl>
                                          <p:spTgt spid="238609"/>
                                        </p:tgtEl>
                                      </p:cBhvr>
                                    </p:animEffect>
                                  </p:childTnLst>
                                </p:cTn>
                              </p:par>
                            </p:childTnLst>
                          </p:cTn>
                        </p:par>
                        <p:par>
                          <p:cTn id="74" fill="hold">
                            <p:stCondLst>
                              <p:cond delay="500"/>
                            </p:stCondLst>
                            <p:childTnLst>
                              <p:par>
                                <p:cTn id="75" presetID="22" presetClass="entr" presetSubtype="8" fill="hold" grpId="0" nodeType="afterEffect">
                                  <p:stCondLst>
                                    <p:cond delay="0"/>
                                  </p:stCondLst>
                                  <p:childTnLst>
                                    <p:set>
                                      <p:cBhvr>
                                        <p:cTn id="76" dur="1" fill="hold">
                                          <p:stCondLst>
                                            <p:cond delay="0"/>
                                          </p:stCondLst>
                                        </p:cTn>
                                        <p:tgtEl>
                                          <p:spTgt spid="238610"/>
                                        </p:tgtEl>
                                        <p:attrNameLst>
                                          <p:attrName>style.visibility</p:attrName>
                                        </p:attrNameLst>
                                      </p:cBhvr>
                                      <p:to>
                                        <p:strVal val="visible"/>
                                      </p:to>
                                    </p:set>
                                    <p:animEffect transition="in" filter="wipe(left)">
                                      <p:cBhvr>
                                        <p:cTn id="77" dur="500"/>
                                        <p:tgtEl>
                                          <p:spTgt spid="23861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38611"/>
                                        </p:tgtEl>
                                        <p:attrNameLst>
                                          <p:attrName>style.visibility</p:attrName>
                                        </p:attrNameLst>
                                      </p:cBhvr>
                                      <p:to>
                                        <p:strVal val="visible"/>
                                      </p:to>
                                    </p:set>
                                    <p:animEffect transition="in" filter="wipe(left)">
                                      <p:cBhvr>
                                        <p:cTn id="82" dur="500"/>
                                        <p:tgtEl>
                                          <p:spTgt spid="23861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38612"/>
                                        </p:tgtEl>
                                        <p:attrNameLst>
                                          <p:attrName>style.visibility</p:attrName>
                                        </p:attrNameLst>
                                      </p:cBhvr>
                                      <p:to>
                                        <p:strVal val="visible"/>
                                      </p:to>
                                    </p:set>
                                    <p:animEffect transition="in" filter="wipe(left)">
                                      <p:cBhvr>
                                        <p:cTn id="87" dur="500"/>
                                        <p:tgtEl>
                                          <p:spTgt spid="238612"/>
                                        </p:tgtEl>
                                      </p:cBhvr>
                                    </p:animEffect>
                                  </p:childTnLst>
                                </p:cTn>
                              </p:par>
                            </p:childTnLst>
                          </p:cTn>
                        </p:par>
                        <p:par>
                          <p:cTn id="88" fill="hold">
                            <p:stCondLst>
                              <p:cond delay="500"/>
                            </p:stCondLst>
                            <p:childTnLst>
                              <p:par>
                                <p:cTn id="89" presetID="22" presetClass="entr" presetSubtype="8" fill="hold" grpId="0" nodeType="afterEffect">
                                  <p:stCondLst>
                                    <p:cond delay="0"/>
                                  </p:stCondLst>
                                  <p:childTnLst>
                                    <p:set>
                                      <p:cBhvr>
                                        <p:cTn id="90" dur="1" fill="hold">
                                          <p:stCondLst>
                                            <p:cond delay="0"/>
                                          </p:stCondLst>
                                        </p:cTn>
                                        <p:tgtEl>
                                          <p:spTgt spid="238613"/>
                                        </p:tgtEl>
                                        <p:attrNameLst>
                                          <p:attrName>style.visibility</p:attrName>
                                        </p:attrNameLst>
                                      </p:cBhvr>
                                      <p:to>
                                        <p:strVal val="visible"/>
                                      </p:to>
                                    </p:set>
                                    <p:animEffect transition="in" filter="wipe(left)">
                                      <p:cBhvr>
                                        <p:cTn id="91" dur="500"/>
                                        <p:tgtEl>
                                          <p:spTgt spid="238613"/>
                                        </p:tgtEl>
                                      </p:cBhvr>
                                    </p:animEffect>
                                  </p:childTnLst>
                                </p:cTn>
                              </p:par>
                            </p:childTnLst>
                          </p:cTn>
                        </p:par>
                        <p:par>
                          <p:cTn id="92" fill="hold">
                            <p:stCondLst>
                              <p:cond delay="1000"/>
                            </p:stCondLst>
                            <p:childTnLst>
                              <p:par>
                                <p:cTn id="93" presetID="22" presetClass="entr" presetSubtype="8" fill="hold" nodeType="afterEffect">
                                  <p:stCondLst>
                                    <p:cond delay="0"/>
                                  </p:stCondLst>
                                  <p:childTnLst>
                                    <p:set>
                                      <p:cBhvr>
                                        <p:cTn id="94" dur="1" fill="hold">
                                          <p:stCondLst>
                                            <p:cond delay="0"/>
                                          </p:stCondLst>
                                        </p:cTn>
                                        <p:tgtEl>
                                          <p:spTgt spid="238615"/>
                                        </p:tgtEl>
                                        <p:attrNameLst>
                                          <p:attrName>style.visibility</p:attrName>
                                        </p:attrNameLst>
                                      </p:cBhvr>
                                      <p:to>
                                        <p:strVal val="visible"/>
                                      </p:to>
                                    </p:set>
                                    <p:animEffect transition="in" filter="wipe(left)">
                                      <p:cBhvr>
                                        <p:cTn id="95" dur="500"/>
                                        <p:tgtEl>
                                          <p:spTgt spid="238615"/>
                                        </p:tgtEl>
                                      </p:cBhvr>
                                    </p:animEffect>
                                  </p:childTnLst>
                                </p:cTn>
                              </p:par>
                            </p:childTnLst>
                          </p:cTn>
                        </p:par>
                        <p:par>
                          <p:cTn id="96" fill="hold">
                            <p:stCondLst>
                              <p:cond delay="1500"/>
                            </p:stCondLst>
                            <p:childTnLst>
                              <p:par>
                                <p:cTn id="97" presetID="22" presetClass="entr" presetSubtype="8" fill="hold" grpId="0" nodeType="afterEffect">
                                  <p:stCondLst>
                                    <p:cond delay="0"/>
                                  </p:stCondLst>
                                  <p:childTnLst>
                                    <p:set>
                                      <p:cBhvr>
                                        <p:cTn id="98" dur="1" fill="hold">
                                          <p:stCondLst>
                                            <p:cond delay="0"/>
                                          </p:stCondLst>
                                        </p:cTn>
                                        <p:tgtEl>
                                          <p:spTgt spid="238614"/>
                                        </p:tgtEl>
                                        <p:attrNameLst>
                                          <p:attrName>style.visibility</p:attrName>
                                        </p:attrNameLst>
                                      </p:cBhvr>
                                      <p:to>
                                        <p:strVal val="visible"/>
                                      </p:to>
                                    </p:set>
                                    <p:animEffect transition="in" filter="wipe(left)">
                                      <p:cBhvr>
                                        <p:cTn id="99" dur="500"/>
                                        <p:tgtEl>
                                          <p:spTgt spid="23861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238616"/>
                                        </p:tgtEl>
                                        <p:attrNameLst>
                                          <p:attrName>style.visibility</p:attrName>
                                        </p:attrNameLst>
                                      </p:cBhvr>
                                      <p:to>
                                        <p:strVal val="visible"/>
                                      </p:to>
                                    </p:set>
                                    <p:animEffect transition="in" filter="wipe(left)">
                                      <p:cBhvr>
                                        <p:cTn id="104" dur="500"/>
                                        <p:tgtEl>
                                          <p:spTgt spid="238616"/>
                                        </p:tgtEl>
                                      </p:cBhvr>
                                    </p:animEffect>
                                  </p:childTnLst>
                                </p:cTn>
                              </p:par>
                            </p:childTnLst>
                          </p:cTn>
                        </p:par>
                        <p:par>
                          <p:cTn id="105" fill="hold">
                            <p:stCondLst>
                              <p:cond delay="500"/>
                            </p:stCondLst>
                            <p:childTnLst>
                              <p:par>
                                <p:cTn id="106" presetID="22" presetClass="entr" presetSubtype="8" fill="hold" grpId="0" nodeType="afterEffect">
                                  <p:stCondLst>
                                    <p:cond delay="0"/>
                                  </p:stCondLst>
                                  <p:childTnLst>
                                    <p:set>
                                      <p:cBhvr>
                                        <p:cTn id="107" dur="1" fill="hold">
                                          <p:stCondLst>
                                            <p:cond delay="0"/>
                                          </p:stCondLst>
                                        </p:cTn>
                                        <p:tgtEl>
                                          <p:spTgt spid="238617"/>
                                        </p:tgtEl>
                                        <p:attrNameLst>
                                          <p:attrName>style.visibility</p:attrName>
                                        </p:attrNameLst>
                                      </p:cBhvr>
                                      <p:to>
                                        <p:strVal val="visible"/>
                                      </p:to>
                                    </p:set>
                                    <p:animEffect transition="in" filter="wipe(left)">
                                      <p:cBhvr>
                                        <p:cTn id="108" dur="500"/>
                                        <p:tgtEl>
                                          <p:spTgt spid="238617"/>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238619"/>
                                        </p:tgtEl>
                                        <p:attrNameLst>
                                          <p:attrName>style.visibility</p:attrName>
                                        </p:attrNameLst>
                                      </p:cBhvr>
                                      <p:to>
                                        <p:strVal val="visible"/>
                                      </p:to>
                                    </p:set>
                                    <p:animEffect transition="in" filter="wipe(left)">
                                      <p:cBhvr>
                                        <p:cTn id="113" dur="500"/>
                                        <p:tgtEl>
                                          <p:spTgt spid="238619"/>
                                        </p:tgtEl>
                                      </p:cBhvr>
                                    </p:animEffect>
                                  </p:childTnLst>
                                </p:cTn>
                              </p:par>
                            </p:childTnLst>
                          </p:cTn>
                        </p:par>
                        <p:par>
                          <p:cTn id="114" fill="hold">
                            <p:stCondLst>
                              <p:cond delay="500"/>
                            </p:stCondLst>
                            <p:childTnLst>
                              <p:par>
                                <p:cTn id="115" presetID="22" presetClass="entr" presetSubtype="8" fill="hold" grpId="0" nodeType="afterEffect">
                                  <p:stCondLst>
                                    <p:cond delay="0"/>
                                  </p:stCondLst>
                                  <p:childTnLst>
                                    <p:set>
                                      <p:cBhvr>
                                        <p:cTn id="116" dur="1" fill="hold">
                                          <p:stCondLst>
                                            <p:cond delay="0"/>
                                          </p:stCondLst>
                                        </p:cTn>
                                        <p:tgtEl>
                                          <p:spTgt spid="238618"/>
                                        </p:tgtEl>
                                        <p:attrNameLst>
                                          <p:attrName>style.visibility</p:attrName>
                                        </p:attrNameLst>
                                      </p:cBhvr>
                                      <p:to>
                                        <p:strVal val="visible"/>
                                      </p:to>
                                    </p:set>
                                    <p:animEffect transition="in" filter="wipe(left)">
                                      <p:cBhvr>
                                        <p:cTn id="117" dur="500"/>
                                        <p:tgtEl>
                                          <p:spTgt spid="238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5" grpId="0" bldLvl="0" animBg="1" autoUpdateAnimBg="0"/>
      <p:bldP spid="238596" grpId="0" autoUpdateAnimBg="0"/>
      <p:bldP spid="238597" grpId="0" autoUpdateAnimBg="0"/>
      <p:bldP spid="238598" grpId="0" autoUpdateAnimBg="0"/>
      <p:bldP spid="238599" grpId="0" autoUpdateAnimBg="0"/>
      <p:bldP spid="238600" grpId="0" autoUpdateAnimBg="0"/>
      <p:bldP spid="238601" grpId="0" autoUpdateAnimBg="0"/>
      <p:bldP spid="238602" grpId="0" autoUpdateAnimBg="0"/>
      <p:bldP spid="238603" grpId="0" autoUpdateAnimBg="0"/>
      <p:bldP spid="238604" grpId="0" autoUpdateAnimBg="0"/>
      <p:bldP spid="238605" grpId="0" autoUpdateAnimBg="0"/>
      <p:bldP spid="238606" grpId="0" autoUpdateAnimBg="0"/>
      <p:bldP spid="238607" grpId="0" autoUpdateAnimBg="0"/>
      <p:bldP spid="238608" grpId="0" autoUpdateAnimBg="0"/>
      <p:bldP spid="238609" grpId="0" autoUpdateAnimBg="0"/>
      <p:bldP spid="238610" grpId="0" autoUpdateAnimBg="0"/>
      <p:bldP spid="238611" grpId="0" autoUpdateAnimBg="0"/>
      <p:bldP spid="238612" grpId="0" autoUpdateAnimBg="0"/>
      <p:bldP spid="238613" grpId="0" autoUpdateAnimBg="0"/>
      <p:bldP spid="238614" grpId="0" autoUpdateAnimBg="0"/>
      <p:bldP spid="238616" grpId="0" autoUpdateAnimBg="0"/>
      <p:bldP spid="238617" grpId="0" autoUpdateAnimBg="0"/>
      <p:bldP spid="238618" grpId="0" autoUpdateAnimBg="0"/>
      <p:bldP spid="23861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02" name="Object 2"/>
          <p:cNvGraphicFramePr>
            <a:graphicFrameLocks noChangeAspect="1"/>
          </p:cNvGraphicFramePr>
          <p:nvPr/>
        </p:nvGraphicFramePr>
        <p:xfrm>
          <a:off x="2995615" y="476676"/>
          <a:ext cx="4612631" cy="581025"/>
        </p:xfrm>
        <a:graphic>
          <a:graphicData uri="http://schemas.openxmlformats.org/presentationml/2006/ole">
            <mc:AlternateContent xmlns:mc="http://schemas.openxmlformats.org/markup-compatibility/2006">
              <mc:Choice xmlns:v="urn:schemas-microsoft-com:vml" Requires="v">
                <p:oleObj spid="_x0000_s14432" name="Equation" r:id="rId1" imgW="40233600" imgH="5181600" progId="Equation.3">
                  <p:embed/>
                </p:oleObj>
              </mc:Choice>
              <mc:Fallback>
                <p:oleObj name="Equation" r:id="rId1" imgW="40233600" imgH="5181600" progId="Equation.3">
                  <p:embed/>
                  <p:pic>
                    <p:nvPicPr>
                      <p:cNvPr id="0" name="图片 14336"/>
                      <p:cNvPicPr>
                        <a:picLocks noChangeAspect="1"/>
                      </p:cNvPicPr>
                      <p:nvPr/>
                    </p:nvPicPr>
                    <p:blipFill>
                      <a:blip r:embed="rId2"/>
                      <a:stretch>
                        <a:fillRect/>
                      </a:stretch>
                    </p:blipFill>
                    <p:spPr>
                      <a:xfrm>
                        <a:off x="2995615" y="476676"/>
                        <a:ext cx="4612631" cy="581025"/>
                      </a:xfrm>
                      <a:prstGeom prst="rect">
                        <a:avLst/>
                      </a:prstGeom>
                      <a:noFill/>
                      <a:ln w="9525">
                        <a:noFill/>
                      </a:ln>
                    </p:spPr>
                  </p:pic>
                </p:oleObj>
              </mc:Fallback>
            </mc:AlternateContent>
          </a:graphicData>
        </a:graphic>
      </p:graphicFrame>
      <p:grpSp>
        <p:nvGrpSpPr>
          <p:cNvPr id="153603" name="Group 3"/>
          <p:cNvGrpSpPr/>
          <p:nvPr/>
        </p:nvGrpSpPr>
        <p:grpSpPr bwMode="auto">
          <a:xfrm>
            <a:off x="914400" y="1498600"/>
            <a:ext cx="5082117" cy="3657600"/>
            <a:chOff x="3481" y="1218"/>
            <a:chExt cx="2017" cy="2054"/>
          </a:xfrm>
        </p:grpSpPr>
        <p:sp>
          <p:nvSpPr>
            <p:cNvPr id="153604" name="Line 4"/>
            <p:cNvSpPr>
              <a:spLocks noChangeShapeType="1"/>
            </p:cNvSpPr>
            <p:nvPr/>
          </p:nvSpPr>
          <p:spPr bwMode="auto">
            <a:xfrm rot="16200000" flipV="1">
              <a:off x="4488" y="2263"/>
              <a:ext cx="1" cy="2016"/>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3605" name="Line 5"/>
            <p:cNvSpPr>
              <a:spLocks noChangeShapeType="1"/>
            </p:cNvSpPr>
            <p:nvPr/>
          </p:nvSpPr>
          <p:spPr bwMode="auto">
            <a:xfrm rot="16200000" flipV="1">
              <a:off x="4488" y="1921"/>
              <a:ext cx="1" cy="2016"/>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3606" name="Line 6"/>
            <p:cNvSpPr>
              <a:spLocks noChangeShapeType="1"/>
            </p:cNvSpPr>
            <p:nvPr/>
          </p:nvSpPr>
          <p:spPr bwMode="auto">
            <a:xfrm rot="16200000" flipV="1">
              <a:off x="4488" y="1579"/>
              <a:ext cx="1" cy="2016"/>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3607" name="Line 7"/>
            <p:cNvSpPr>
              <a:spLocks noChangeShapeType="1"/>
            </p:cNvSpPr>
            <p:nvPr/>
          </p:nvSpPr>
          <p:spPr bwMode="auto">
            <a:xfrm rot="16200000" flipV="1">
              <a:off x="4488" y="1237"/>
              <a:ext cx="1" cy="2016"/>
            </a:xfrm>
            <a:prstGeom prst="line">
              <a:avLst/>
            </a:prstGeom>
            <a:noFill/>
            <a:ln w="19050">
              <a:solidFill>
                <a:schemeClr val="tx1"/>
              </a:solidFill>
              <a:round/>
              <a:headEnd type="arrow" w="med" len="me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3608" name="Line 8"/>
            <p:cNvSpPr>
              <a:spLocks noChangeShapeType="1"/>
            </p:cNvSpPr>
            <p:nvPr/>
          </p:nvSpPr>
          <p:spPr bwMode="auto">
            <a:xfrm rot="16200000" flipV="1">
              <a:off x="4488" y="895"/>
              <a:ext cx="1" cy="2016"/>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3609" name="Line 9"/>
            <p:cNvSpPr>
              <a:spLocks noChangeShapeType="1"/>
            </p:cNvSpPr>
            <p:nvPr/>
          </p:nvSpPr>
          <p:spPr bwMode="auto">
            <a:xfrm rot="16200000" flipV="1">
              <a:off x="4488" y="553"/>
              <a:ext cx="1" cy="2016"/>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3610" name="Line 10"/>
            <p:cNvSpPr>
              <a:spLocks noChangeShapeType="1"/>
            </p:cNvSpPr>
            <p:nvPr/>
          </p:nvSpPr>
          <p:spPr bwMode="auto">
            <a:xfrm rot="16200000" flipV="1">
              <a:off x="4488" y="211"/>
              <a:ext cx="1" cy="2016"/>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3611" name="Line 11"/>
            <p:cNvSpPr>
              <a:spLocks noChangeShapeType="1"/>
            </p:cNvSpPr>
            <p:nvPr/>
          </p:nvSpPr>
          <p:spPr bwMode="auto">
            <a:xfrm rot="16200000" flipV="1">
              <a:off x="2463" y="2245"/>
              <a:ext cx="2052"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3612" name="Line 12"/>
            <p:cNvSpPr>
              <a:spLocks noChangeShapeType="1"/>
            </p:cNvSpPr>
            <p:nvPr/>
          </p:nvSpPr>
          <p:spPr bwMode="auto">
            <a:xfrm rot="16200000" flipV="1">
              <a:off x="2791" y="2245"/>
              <a:ext cx="2052"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3613" name="Line 13"/>
            <p:cNvSpPr>
              <a:spLocks noChangeShapeType="1"/>
            </p:cNvSpPr>
            <p:nvPr/>
          </p:nvSpPr>
          <p:spPr bwMode="auto">
            <a:xfrm rot="16200000" flipV="1">
              <a:off x="3127" y="2245"/>
              <a:ext cx="2052"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3614" name="Line 14"/>
            <p:cNvSpPr>
              <a:spLocks noChangeShapeType="1"/>
            </p:cNvSpPr>
            <p:nvPr/>
          </p:nvSpPr>
          <p:spPr bwMode="auto">
            <a:xfrm rot="16200000" flipV="1">
              <a:off x="3463" y="2245"/>
              <a:ext cx="2052" cy="1"/>
            </a:xfrm>
            <a:prstGeom prst="line">
              <a:avLst/>
            </a:prstGeom>
            <a:noFill/>
            <a:ln w="19050">
              <a:solidFill>
                <a:schemeClr val="tx1"/>
              </a:solidFill>
              <a:round/>
              <a:tailEnd type="arrow" w="med" len="me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3615" name="Line 15"/>
            <p:cNvSpPr>
              <a:spLocks noChangeShapeType="1"/>
            </p:cNvSpPr>
            <p:nvPr/>
          </p:nvSpPr>
          <p:spPr bwMode="auto">
            <a:xfrm rot="16200000" flipV="1">
              <a:off x="3799" y="2245"/>
              <a:ext cx="2052"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3616" name="Line 16"/>
            <p:cNvSpPr>
              <a:spLocks noChangeShapeType="1"/>
            </p:cNvSpPr>
            <p:nvPr/>
          </p:nvSpPr>
          <p:spPr bwMode="auto">
            <a:xfrm rot="16200000" flipV="1">
              <a:off x="4135" y="2245"/>
              <a:ext cx="2052"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3617" name="Line 17"/>
            <p:cNvSpPr>
              <a:spLocks noChangeShapeType="1"/>
            </p:cNvSpPr>
            <p:nvPr/>
          </p:nvSpPr>
          <p:spPr bwMode="auto">
            <a:xfrm rot="16200000" flipV="1">
              <a:off x="4471" y="2245"/>
              <a:ext cx="2052"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3618" name="Line 18"/>
            <p:cNvSpPr>
              <a:spLocks noChangeShapeType="1"/>
            </p:cNvSpPr>
            <p:nvPr/>
          </p:nvSpPr>
          <p:spPr bwMode="auto">
            <a:xfrm rot="16200000" flipV="1">
              <a:off x="4494" y="1517"/>
              <a:ext cx="0" cy="2008"/>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3619" name="Line 19"/>
            <p:cNvSpPr>
              <a:spLocks noChangeShapeType="1"/>
            </p:cNvSpPr>
            <p:nvPr/>
          </p:nvSpPr>
          <p:spPr bwMode="auto">
            <a:xfrm rot="16200000" flipV="1">
              <a:off x="4494" y="981"/>
              <a:ext cx="0" cy="2008"/>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3620" name="Line 20"/>
            <p:cNvSpPr>
              <a:spLocks noChangeShapeType="1"/>
            </p:cNvSpPr>
            <p:nvPr/>
          </p:nvSpPr>
          <p:spPr bwMode="auto">
            <a:xfrm rot="16200000" flipV="1">
              <a:off x="4494" y="2053"/>
              <a:ext cx="0" cy="2008"/>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3621" name="Line 21"/>
            <p:cNvSpPr>
              <a:spLocks noChangeShapeType="1"/>
            </p:cNvSpPr>
            <p:nvPr/>
          </p:nvSpPr>
          <p:spPr bwMode="auto">
            <a:xfrm rot="16200000" flipV="1">
              <a:off x="4494" y="445"/>
              <a:ext cx="0" cy="2008"/>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pic>
          <p:nvPicPr>
            <p:cNvPr id="153622" name="Picture 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2" y="1791"/>
              <a:ext cx="144"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3" name="Picture 2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9" y="2394"/>
              <a:ext cx="25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3624" name="Group 24"/>
          <p:cNvGrpSpPr/>
          <p:nvPr/>
        </p:nvGrpSpPr>
        <p:grpSpPr bwMode="auto">
          <a:xfrm>
            <a:off x="996951" y="1968501"/>
            <a:ext cx="4495800" cy="2735263"/>
            <a:chOff x="3524" y="1483"/>
            <a:chExt cx="1784" cy="1536"/>
          </a:xfrm>
        </p:grpSpPr>
        <p:sp>
          <p:nvSpPr>
            <p:cNvPr id="153625" name="Freeform 25"/>
            <p:cNvSpPr/>
            <p:nvPr/>
          </p:nvSpPr>
          <p:spPr bwMode="auto">
            <a:xfrm rot="16200000" flipV="1">
              <a:off x="4185" y="1896"/>
              <a:ext cx="462" cy="1784"/>
            </a:xfrm>
            <a:custGeom>
              <a:avLst/>
              <a:gdLst>
                <a:gd name="T0" fmla="*/ 0 w 462"/>
                <a:gd name="T1" fmla="*/ 1512 h 1512"/>
                <a:gd name="T2" fmla="*/ 18 w 462"/>
                <a:gd name="T3" fmla="*/ 1230 h 1512"/>
                <a:gd name="T4" fmla="*/ 36 w 462"/>
                <a:gd name="T5" fmla="*/ 1080 h 1512"/>
                <a:gd name="T6" fmla="*/ 54 w 462"/>
                <a:gd name="T7" fmla="*/ 990 h 1512"/>
                <a:gd name="T8" fmla="*/ 72 w 462"/>
                <a:gd name="T9" fmla="*/ 930 h 1512"/>
                <a:gd name="T10" fmla="*/ 90 w 462"/>
                <a:gd name="T11" fmla="*/ 882 h 1512"/>
                <a:gd name="T12" fmla="*/ 102 w 462"/>
                <a:gd name="T13" fmla="*/ 846 h 1512"/>
                <a:gd name="T14" fmla="*/ 120 w 462"/>
                <a:gd name="T15" fmla="*/ 816 h 1512"/>
                <a:gd name="T16" fmla="*/ 138 w 462"/>
                <a:gd name="T17" fmla="*/ 792 h 1512"/>
                <a:gd name="T18" fmla="*/ 156 w 462"/>
                <a:gd name="T19" fmla="*/ 768 h 1512"/>
                <a:gd name="T20" fmla="*/ 174 w 462"/>
                <a:gd name="T21" fmla="*/ 750 h 1512"/>
                <a:gd name="T22" fmla="*/ 192 w 462"/>
                <a:gd name="T23" fmla="*/ 732 h 1512"/>
                <a:gd name="T24" fmla="*/ 210 w 462"/>
                <a:gd name="T25" fmla="*/ 714 h 1512"/>
                <a:gd name="T26" fmla="*/ 222 w 462"/>
                <a:gd name="T27" fmla="*/ 696 h 1512"/>
                <a:gd name="T28" fmla="*/ 240 w 462"/>
                <a:gd name="T29" fmla="*/ 678 h 1512"/>
                <a:gd name="T30" fmla="*/ 258 w 462"/>
                <a:gd name="T31" fmla="*/ 660 h 1512"/>
                <a:gd name="T32" fmla="*/ 276 w 462"/>
                <a:gd name="T33" fmla="*/ 642 h 1512"/>
                <a:gd name="T34" fmla="*/ 294 w 462"/>
                <a:gd name="T35" fmla="*/ 624 h 1512"/>
                <a:gd name="T36" fmla="*/ 312 w 462"/>
                <a:gd name="T37" fmla="*/ 606 h 1512"/>
                <a:gd name="T38" fmla="*/ 330 w 462"/>
                <a:gd name="T39" fmla="*/ 588 h 1512"/>
                <a:gd name="T40" fmla="*/ 342 w 462"/>
                <a:gd name="T41" fmla="*/ 564 h 1512"/>
                <a:gd name="T42" fmla="*/ 360 w 462"/>
                <a:gd name="T43" fmla="*/ 534 h 1512"/>
                <a:gd name="T44" fmla="*/ 378 w 462"/>
                <a:gd name="T45" fmla="*/ 498 h 1512"/>
                <a:gd name="T46" fmla="*/ 396 w 462"/>
                <a:gd name="T47" fmla="*/ 462 h 1512"/>
                <a:gd name="T48" fmla="*/ 414 w 462"/>
                <a:gd name="T49" fmla="*/ 402 h 1512"/>
                <a:gd name="T50" fmla="*/ 432 w 462"/>
                <a:gd name="T51" fmla="*/ 330 h 1512"/>
                <a:gd name="T52" fmla="*/ 444 w 462"/>
                <a:gd name="T53" fmla="*/ 210 h 1512"/>
                <a:gd name="T54" fmla="*/ 462 w 462"/>
                <a:gd name="T55" fmla="*/ 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2" h="1512">
                  <a:moveTo>
                    <a:pt x="0" y="1512"/>
                  </a:moveTo>
                  <a:lnTo>
                    <a:pt x="18" y="1230"/>
                  </a:lnTo>
                  <a:lnTo>
                    <a:pt x="36" y="1080"/>
                  </a:lnTo>
                  <a:lnTo>
                    <a:pt x="54" y="990"/>
                  </a:lnTo>
                  <a:lnTo>
                    <a:pt x="72" y="930"/>
                  </a:lnTo>
                  <a:lnTo>
                    <a:pt x="90" y="882"/>
                  </a:lnTo>
                  <a:lnTo>
                    <a:pt x="102" y="846"/>
                  </a:lnTo>
                  <a:lnTo>
                    <a:pt x="120" y="816"/>
                  </a:lnTo>
                  <a:lnTo>
                    <a:pt x="138" y="792"/>
                  </a:lnTo>
                  <a:lnTo>
                    <a:pt x="156" y="768"/>
                  </a:lnTo>
                  <a:lnTo>
                    <a:pt x="174" y="750"/>
                  </a:lnTo>
                  <a:lnTo>
                    <a:pt x="192" y="732"/>
                  </a:lnTo>
                  <a:lnTo>
                    <a:pt x="210" y="714"/>
                  </a:lnTo>
                  <a:lnTo>
                    <a:pt x="222" y="696"/>
                  </a:lnTo>
                  <a:lnTo>
                    <a:pt x="240" y="678"/>
                  </a:lnTo>
                  <a:lnTo>
                    <a:pt x="258" y="660"/>
                  </a:lnTo>
                  <a:lnTo>
                    <a:pt x="276" y="642"/>
                  </a:lnTo>
                  <a:lnTo>
                    <a:pt x="294" y="624"/>
                  </a:lnTo>
                  <a:lnTo>
                    <a:pt x="312" y="606"/>
                  </a:lnTo>
                  <a:lnTo>
                    <a:pt x="330" y="588"/>
                  </a:lnTo>
                  <a:lnTo>
                    <a:pt x="342" y="564"/>
                  </a:lnTo>
                  <a:lnTo>
                    <a:pt x="360" y="534"/>
                  </a:lnTo>
                  <a:lnTo>
                    <a:pt x="378" y="498"/>
                  </a:lnTo>
                  <a:lnTo>
                    <a:pt x="396" y="462"/>
                  </a:lnTo>
                  <a:lnTo>
                    <a:pt x="414" y="402"/>
                  </a:lnTo>
                  <a:lnTo>
                    <a:pt x="432" y="330"/>
                  </a:lnTo>
                  <a:lnTo>
                    <a:pt x="444" y="210"/>
                  </a:lnTo>
                  <a:lnTo>
                    <a:pt x="462" y="0"/>
                  </a:lnTo>
                </a:path>
              </a:pathLst>
            </a:custGeom>
            <a:noFill/>
            <a:ln w="19050" cap="flat" cmpd="sng">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3626" name="Freeform 26"/>
            <p:cNvSpPr/>
            <p:nvPr/>
          </p:nvSpPr>
          <p:spPr bwMode="auto">
            <a:xfrm rot="16200000" flipV="1">
              <a:off x="4185" y="1356"/>
              <a:ext cx="462" cy="1784"/>
            </a:xfrm>
            <a:custGeom>
              <a:avLst/>
              <a:gdLst>
                <a:gd name="T0" fmla="*/ 0 w 462"/>
                <a:gd name="T1" fmla="*/ 1512 h 1512"/>
                <a:gd name="T2" fmla="*/ 18 w 462"/>
                <a:gd name="T3" fmla="*/ 1230 h 1512"/>
                <a:gd name="T4" fmla="*/ 36 w 462"/>
                <a:gd name="T5" fmla="*/ 1080 h 1512"/>
                <a:gd name="T6" fmla="*/ 48 w 462"/>
                <a:gd name="T7" fmla="*/ 990 h 1512"/>
                <a:gd name="T8" fmla="*/ 66 w 462"/>
                <a:gd name="T9" fmla="*/ 930 h 1512"/>
                <a:gd name="T10" fmla="*/ 84 w 462"/>
                <a:gd name="T11" fmla="*/ 882 h 1512"/>
                <a:gd name="T12" fmla="*/ 102 w 462"/>
                <a:gd name="T13" fmla="*/ 846 h 1512"/>
                <a:gd name="T14" fmla="*/ 120 w 462"/>
                <a:gd name="T15" fmla="*/ 816 h 1512"/>
                <a:gd name="T16" fmla="*/ 138 w 462"/>
                <a:gd name="T17" fmla="*/ 792 h 1512"/>
                <a:gd name="T18" fmla="*/ 156 w 462"/>
                <a:gd name="T19" fmla="*/ 768 h 1512"/>
                <a:gd name="T20" fmla="*/ 168 w 462"/>
                <a:gd name="T21" fmla="*/ 750 h 1512"/>
                <a:gd name="T22" fmla="*/ 186 w 462"/>
                <a:gd name="T23" fmla="*/ 732 h 1512"/>
                <a:gd name="T24" fmla="*/ 204 w 462"/>
                <a:gd name="T25" fmla="*/ 714 h 1512"/>
                <a:gd name="T26" fmla="*/ 222 w 462"/>
                <a:gd name="T27" fmla="*/ 696 h 1512"/>
                <a:gd name="T28" fmla="*/ 240 w 462"/>
                <a:gd name="T29" fmla="*/ 678 h 1512"/>
                <a:gd name="T30" fmla="*/ 258 w 462"/>
                <a:gd name="T31" fmla="*/ 660 h 1512"/>
                <a:gd name="T32" fmla="*/ 276 w 462"/>
                <a:gd name="T33" fmla="*/ 642 h 1512"/>
                <a:gd name="T34" fmla="*/ 288 w 462"/>
                <a:gd name="T35" fmla="*/ 624 h 1512"/>
                <a:gd name="T36" fmla="*/ 306 w 462"/>
                <a:gd name="T37" fmla="*/ 606 h 1512"/>
                <a:gd name="T38" fmla="*/ 324 w 462"/>
                <a:gd name="T39" fmla="*/ 588 h 1512"/>
                <a:gd name="T40" fmla="*/ 342 w 462"/>
                <a:gd name="T41" fmla="*/ 564 h 1512"/>
                <a:gd name="T42" fmla="*/ 360 w 462"/>
                <a:gd name="T43" fmla="*/ 534 h 1512"/>
                <a:gd name="T44" fmla="*/ 378 w 462"/>
                <a:gd name="T45" fmla="*/ 498 h 1512"/>
                <a:gd name="T46" fmla="*/ 390 w 462"/>
                <a:gd name="T47" fmla="*/ 462 h 1512"/>
                <a:gd name="T48" fmla="*/ 408 w 462"/>
                <a:gd name="T49" fmla="*/ 402 h 1512"/>
                <a:gd name="T50" fmla="*/ 426 w 462"/>
                <a:gd name="T51" fmla="*/ 330 h 1512"/>
                <a:gd name="T52" fmla="*/ 444 w 462"/>
                <a:gd name="T53" fmla="*/ 210 h 1512"/>
                <a:gd name="T54" fmla="*/ 462 w 462"/>
                <a:gd name="T55" fmla="*/ 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2" h="1512">
                  <a:moveTo>
                    <a:pt x="0" y="1512"/>
                  </a:moveTo>
                  <a:lnTo>
                    <a:pt x="18" y="1230"/>
                  </a:lnTo>
                  <a:lnTo>
                    <a:pt x="36" y="1080"/>
                  </a:lnTo>
                  <a:lnTo>
                    <a:pt x="48" y="990"/>
                  </a:lnTo>
                  <a:lnTo>
                    <a:pt x="66" y="930"/>
                  </a:lnTo>
                  <a:lnTo>
                    <a:pt x="84" y="882"/>
                  </a:lnTo>
                  <a:lnTo>
                    <a:pt x="102" y="846"/>
                  </a:lnTo>
                  <a:lnTo>
                    <a:pt x="120" y="816"/>
                  </a:lnTo>
                  <a:lnTo>
                    <a:pt x="138" y="792"/>
                  </a:lnTo>
                  <a:lnTo>
                    <a:pt x="156" y="768"/>
                  </a:lnTo>
                  <a:lnTo>
                    <a:pt x="168" y="750"/>
                  </a:lnTo>
                  <a:lnTo>
                    <a:pt x="186" y="732"/>
                  </a:lnTo>
                  <a:lnTo>
                    <a:pt x="204" y="714"/>
                  </a:lnTo>
                  <a:lnTo>
                    <a:pt x="222" y="696"/>
                  </a:lnTo>
                  <a:lnTo>
                    <a:pt x="240" y="678"/>
                  </a:lnTo>
                  <a:lnTo>
                    <a:pt x="258" y="660"/>
                  </a:lnTo>
                  <a:lnTo>
                    <a:pt x="276" y="642"/>
                  </a:lnTo>
                  <a:lnTo>
                    <a:pt x="288" y="624"/>
                  </a:lnTo>
                  <a:lnTo>
                    <a:pt x="306" y="606"/>
                  </a:lnTo>
                  <a:lnTo>
                    <a:pt x="324" y="588"/>
                  </a:lnTo>
                  <a:lnTo>
                    <a:pt x="342" y="564"/>
                  </a:lnTo>
                  <a:lnTo>
                    <a:pt x="360" y="534"/>
                  </a:lnTo>
                  <a:lnTo>
                    <a:pt x="378" y="498"/>
                  </a:lnTo>
                  <a:lnTo>
                    <a:pt x="390" y="462"/>
                  </a:lnTo>
                  <a:lnTo>
                    <a:pt x="408" y="402"/>
                  </a:lnTo>
                  <a:lnTo>
                    <a:pt x="426" y="330"/>
                  </a:lnTo>
                  <a:lnTo>
                    <a:pt x="444" y="210"/>
                  </a:lnTo>
                  <a:lnTo>
                    <a:pt x="462" y="0"/>
                  </a:lnTo>
                </a:path>
              </a:pathLst>
            </a:custGeom>
            <a:noFill/>
            <a:ln w="19050" cap="flat" cmpd="sng">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3627" name="Freeform 27"/>
            <p:cNvSpPr/>
            <p:nvPr/>
          </p:nvSpPr>
          <p:spPr bwMode="auto">
            <a:xfrm rot="16200000" flipV="1">
              <a:off x="4185" y="822"/>
              <a:ext cx="462" cy="1784"/>
            </a:xfrm>
            <a:custGeom>
              <a:avLst/>
              <a:gdLst>
                <a:gd name="T0" fmla="*/ 0 w 462"/>
                <a:gd name="T1" fmla="*/ 1512 h 1512"/>
                <a:gd name="T2" fmla="*/ 18 w 462"/>
                <a:gd name="T3" fmla="*/ 1230 h 1512"/>
                <a:gd name="T4" fmla="*/ 36 w 462"/>
                <a:gd name="T5" fmla="*/ 1080 h 1512"/>
                <a:gd name="T6" fmla="*/ 54 w 462"/>
                <a:gd name="T7" fmla="*/ 990 h 1512"/>
                <a:gd name="T8" fmla="*/ 72 w 462"/>
                <a:gd name="T9" fmla="*/ 930 h 1512"/>
                <a:gd name="T10" fmla="*/ 90 w 462"/>
                <a:gd name="T11" fmla="*/ 882 h 1512"/>
                <a:gd name="T12" fmla="*/ 108 w 462"/>
                <a:gd name="T13" fmla="*/ 846 h 1512"/>
                <a:gd name="T14" fmla="*/ 120 w 462"/>
                <a:gd name="T15" fmla="*/ 816 h 1512"/>
                <a:gd name="T16" fmla="*/ 138 w 462"/>
                <a:gd name="T17" fmla="*/ 792 h 1512"/>
                <a:gd name="T18" fmla="*/ 156 w 462"/>
                <a:gd name="T19" fmla="*/ 768 h 1512"/>
                <a:gd name="T20" fmla="*/ 174 w 462"/>
                <a:gd name="T21" fmla="*/ 750 h 1512"/>
                <a:gd name="T22" fmla="*/ 192 w 462"/>
                <a:gd name="T23" fmla="*/ 732 h 1512"/>
                <a:gd name="T24" fmla="*/ 210 w 462"/>
                <a:gd name="T25" fmla="*/ 714 h 1512"/>
                <a:gd name="T26" fmla="*/ 228 w 462"/>
                <a:gd name="T27" fmla="*/ 696 h 1512"/>
                <a:gd name="T28" fmla="*/ 240 w 462"/>
                <a:gd name="T29" fmla="*/ 678 h 1512"/>
                <a:gd name="T30" fmla="*/ 258 w 462"/>
                <a:gd name="T31" fmla="*/ 660 h 1512"/>
                <a:gd name="T32" fmla="*/ 276 w 462"/>
                <a:gd name="T33" fmla="*/ 642 h 1512"/>
                <a:gd name="T34" fmla="*/ 294 w 462"/>
                <a:gd name="T35" fmla="*/ 624 h 1512"/>
                <a:gd name="T36" fmla="*/ 312 w 462"/>
                <a:gd name="T37" fmla="*/ 606 h 1512"/>
                <a:gd name="T38" fmla="*/ 330 w 462"/>
                <a:gd name="T39" fmla="*/ 588 h 1512"/>
                <a:gd name="T40" fmla="*/ 342 w 462"/>
                <a:gd name="T41" fmla="*/ 564 h 1512"/>
                <a:gd name="T42" fmla="*/ 360 w 462"/>
                <a:gd name="T43" fmla="*/ 534 h 1512"/>
                <a:gd name="T44" fmla="*/ 378 w 462"/>
                <a:gd name="T45" fmla="*/ 498 h 1512"/>
                <a:gd name="T46" fmla="*/ 396 w 462"/>
                <a:gd name="T47" fmla="*/ 462 h 1512"/>
                <a:gd name="T48" fmla="*/ 414 w 462"/>
                <a:gd name="T49" fmla="*/ 402 h 1512"/>
                <a:gd name="T50" fmla="*/ 432 w 462"/>
                <a:gd name="T51" fmla="*/ 330 h 1512"/>
                <a:gd name="T52" fmla="*/ 450 w 462"/>
                <a:gd name="T53" fmla="*/ 210 h 1512"/>
                <a:gd name="T54" fmla="*/ 462 w 462"/>
                <a:gd name="T55" fmla="*/ 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2" h="1512">
                  <a:moveTo>
                    <a:pt x="0" y="1512"/>
                  </a:moveTo>
                  <a:lnTo>
                    <a:pt x="18" y="1230"/>
                  </a:lnTo>
                  <a:lnTo>
                    <a:pt x="36" y="1080"/>
                  </a:lnTo>
                  <a:lnTo>
                    <a:pt x="54" y="990"/>
                  </a:lnTo>
                  <a:lnTo>
                    <a:pt x="72" y="930"/>
                  </a:lnTo>
                  <a:lnTo>
                    <a:pt x="90" y="882"/>
                  </a:lnTo>
                  <a:lnTo>
                    <a:pt x="108" y="846"/>
                  </a:lnTo>
                  <a:lnTo>
                    <a:pt x="120" y="816"/>
                  </a:lnTo>
                  <a:lnTo>
                    <a:pt x="138" y="792"/>
                  </a:lnTo>
                  <a:lnTo>
                    <a:pt x="156" y="768"/>
                  </a:lnTo>
                  <a:lnTo>
                    <a:pt x="174" y="750"/>
                  </a:lnTo>
                  <a:lnTo>
                    <a:pt x="192" y="732"/>
                  </a:lnTo>
                  <a:lnTo>
                    <a:pt x="210" y="714"/>
                  </a:lnTo>
                  <a:lnTo>
                    <a:pt x="228" y="696"/>
                  </a:lnTo>
                  <a:lnTo>
                    <a:pt x="240" y="678"/>
                  </a:lnTo>
                  <a:lnTo>
                    <a:pt x="258" y="660"/>
                  </a:lnTo>
                  <a:lnTo>
                    <a:pt x="276" y="642"/>
                  </a:lnTo>
                  <a:lnTo>
                    <a:pt x="294" y="624"/>
                  </a:lnTo>
                  <a:lnTo>
                    <a:pt x="312" y="606"/>
                  </a:lnTo>
                  <a:lnTo>
                    <a:pt x="330" y="588"/>
                  </a:lnTo>
                  <a:lnTo>
                    <a:pt x="342" y="564"/>
                  </a:lnTo>
                  <a:lnTo>
                    <a:pt x="360" y="534"/>
                  </a:lnTo>
                  <a:lnTo>
                    <a:pt x="378" y="498"/>
                  </a:lnTo>
                  <a:lnTo>
                    <a:pt x="396" y="462"/>
                  </a:lnTo>
                  <a:lnTo>
                    <a:pt x="414" y="402"/>
                  </a:lnTo>
                  <a:lnTo>
                    <a:pt x="432" y="330"/>
                  </a:lnTo>
                  <a:lnTo>
                    <a:pt x="450" y="210"/>
                  </a:lnTo>
                  <a:lnTo>
                    <a:pt x="462" y="0"/>
                  </a:lnTo>
                </a:path>
              </a:pathLst>
            </a:custGeom>
            <a:noFill/>
            <a:ln w="19050" cap="flat" cmpd="sng">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sp>
        <p:nvSpPr>
          <p:cNvPr id="153628" name="Freeform 28"/>
          <p:cNvSpPr/>
          <p:nvPr/>
        </p:nvSpPr>
        <p:spPr bwMode="auto">
          <a:xfrm rot="16200000" flipV="1">
            <a:off x="2801977" y="1084263"/>
            <a:ext cx="822325" cy="4495800"/>
          </a:xfrm>
          <a:custGeom>
            <a:avLst/>
            <a:gdLst>
              <a:gd name="T0" fmla="*/ 0 w 462"/>
              <a:gd name="T1" fmla="*/ 1512 h 1512"/>
              <a:gd name="T2" fmla="*/ 18 w 462"/>
              <a:gd name="T3" fmla="*/ 1230 h 1512"/>
              <a:gd name="T4" fmla="*/ 36 w 462"/>
              <a:gd name="T5" fmla="*/ 1080 h 1512"/>
              <a:gd name="T6" fmla="*/ 48 w 462"/>
              <a:gd name="T7" fmla="*/ 990 h 1512"/>
              <a:gd name="T8" fmla="*/ 66 w 462"/>
              <a:gd name="T9" fmla="*/ 930 h 1512"/>
              <a:gd name="T10" fmla="*/ 84 w 462"/>
              <a:gd name="T11" fmla="*/ 882 h 1512"/>
              <a:gd name="T12" fmla="*/ 102 w 462"/>
              <a:gd name="T13" fmla="*/ 846 h 1512"/>
              <a:gd name="T14" fmla="*/ 120 w 462"/>
              <a:gd name="T15" fmla="*/ 816 h 1512"/>
              <a:gd name="T16" fmla="*/ 138 w 462"/>
              <a:gd name="T17" fmla="*/ 792 h 1512"/>
              <a:gd name="T18" fmla="*/ 156 w 462"/>
              <a:gd name="T19" fmla="*/ 768 h 1512"/>
              <a:gd name="T20" fmla="*/ 168 w 462"/>
              <a:gd name="T21" fmla="*/ 750 h 1512"/>
              <a:gd name="T22" fmla="*/ 186 w 462"/>
              <a:gd name="T23" fmla="*/ 732 h 1512"/>
              <a:gd name="T24" fmla="*/ 204 w 462"/>
              <a:gd name="T25" fmla="*/ 714 h 1512"/>
              <a:gd name="T26" fmla="*/ 222 w 462"/>
              <a:gd name="T27" fmla="*/ 696 h 1512"/>
              <a:gd name="T28" fmla="*/ 240 w 462"/>
              <a:gd name="T29" fmla="*/ 678 h 1512"/>
              <a:gd name="T30" fmla="*/ 258 w 462"/>
              <a:gd name="T31" fmla="*/ 660 h 1512"/>
              <a:gd name="T32" fmla="*/ 276 w 462"/>
              <a:gd name="T33" fmla="*/ 642 h 1512"/>
              <a:gd name="T34" fmla="*/ 288 w 462"/>
              <a:gd name="T35" fmla="*/ 624 h 1512"/>
              <a:gd name="T36" fmla="*/ 306 w 462"/>
              <a:gd name="T37" fmla="*/ 606 h 1512"/>
              <a:gd name="T38" fmla="*/ 324 w 462"/>
              <a:gd name="T39" fmla="*/ 588 h 1512"/>
              <a:gd name="T40" fmla="*/ 342 w 462"/>
              <a:gd name="T41" fmla="*/ 564 h 1512"/>
              <a:gd name="T42" fmla="*/ 360 w 462"/>
              <a:gd name="T43" fmla="*/ 534 h 1512"/>
              <a:gd name="T44" fmla="*/ 378 w 462"/>
              <a:gd name="T45" fmla="*/ 498 h 1512"/>
              <a:gd name="T46" fmla="*/ 390 w 462"/>
              <a:gd name="T47" fmla="*/ 462 h 1512"/>
              <a:gd name="T48" fmla="*/ 408 w 462"/>
              <a:gd name="T49" fmla="*/ 402 h 1512"/>
              <a:gd name="T50" fmla="*/ 426 w 462"/>
              <a:gd name="T51" fmla="*/ 330 h 1512"/>
              <a:gd name="T52" fmla="*/ 444 w 462"/>
              <a:gd name="T53" fmla="*/ 210 h 1512"/>
              <a:gd name="T54" fmla="*/ 462 w 462"/>
              <a:gd name="T55" fmla="*/ 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2" h="1512">
                <a:moveTo>
                  <a:pt x="0" y="1512"/>
                </a:moveTo>
                <a:lnTo>
                  <a:pt x="18" y="1230"/>
                </a:lnTo>
                <a:lnTo>
                  <a:pt x="36" y="1080"/>
                </a:lnTo>
                <a:lnTo>
                  <a:pt x="48" y="990"/>
                </a:lnTo>
                <a:lnTo>
                  <a:pt x="66" y="930"/>
                </a:lnTo>
                <a:lnTo>
                  <a:pt x="84" y="882"/>
                </a:lnTo>
                <a:lnTo>
                  <a:pt x="102" y="846"/>
                </a:lnTo>
                <a:lnTo>
                  <a:pt x="120" y="816"/>
                </a:lnTo>
                <a:lnTo>
                  <a:pt x="138" y="792"/>
                </a:lnTo>
                <a:lnTo>
                  <a:pt x="156" y="768"/>
                </a:lnTo>
                <a:lnTo>
                  <a:pt x="168" y="750"/>
                </a:lnTo>
                <a:lnTo>
                  <a:pt x="186" y="732"/>
                </a:lnTo>
                <a:lnTo>
                  <a:pt x="204" y="714"/>
                </a:lnTo>
                <a:lnTo>
                  <a:pt x="222" y="696"/>
                </a:lnTo>
                <a:lnTo>
                  <a:pt x="240" y="678"/>
                </a:lnTo>
                <a:lnTo>
                  <a:pt x="258" y="660"/>
                </a:lnTo>
                <a:lnTo>
                  <a:pt x="276" y="642"/>
                </a:lnTo>
                <a:lnTo>
                  <a:pt x="288" y="624"/>
                </a:lnTo>
                <a:lnTo>
                  <a:pt x="306" y="606"/>
                </a:lnTo>
                <a:lnTo>
                  <a:pt x="324" y="588"/>
                </a:lnTo>
                <a:lnTo>
                  <a:pt x="342" y="564"/>
                </a:lnTo>
                <a:lnTo>
                  <a:pt x="360" y="534"/>
                </a:lnTo>
                <a:lnTo>
                  <a:pt x="378" y="498"/>
                </a:lnTo>
                <a:lnTo>
                  <a:pt x="390" y="462"/>
                </a:lnTo>
                <a:lnTo>
                  <a:pt x="408" y="402"/>
                </a:lnTo>
                <a:lnTo>
                  <a:pt x="426" y="330"/>
                </a:lnTo>
                <a:lnTo>
                  <a:pt x="444" y="210"/>
                </a:lnTo>
                <a:lnTo>
                  <a:pt x="462" y="0"/>
                </a:lnTo>
              </a:path>
            </a:pathLst>
          </a:custGeom>
          <a:noFill/>
          <a:ln w="28575" cap="flat" cmpd="sng">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nvGrpSpPr>
          <p:cNvPr id="153629" name="Group 29"/>
          <p:cNvGrpSpPr/>
          <p:nvPr/>
        </p:nvGrpSpPr>
        <p:grpSpPr bwMode="auto">
          <a:xfrm>
            <a:off x="6299200" y="1778000"/>
            <a:ext cx="5689600" cy="3098800"/>
            <a:chOff x="2976" y="1120"/>
            <a:chExt cx="2688" cy="1952"/>
          </a:xfrm>
        </p:grpSpPr>
        <p:sp>
          <p:nvSpPr>
            <p:cNvPr id="153630" name="Line 30"/>
            <p:cNvSpPr>
              <a:spLocks noChangeShapeType="1"/>
            </p:cNvSpPr>
            <p:nvPr/>
          </p:nvSpPr>
          <p:spPr bwMode="auto">
            <a:xfrm>
              <a:off x="2976" y="2208"/>
              <a:ext cx="2640" cy="0"/>
            </a:xfrm>
            <a:prstGeom prst="line">
              <a:avLst/>
            </a:prstGeom>
            <a:noFill/>
            <a:ln w="28575">
              <a:solidFill>
                <a:schemeClr val="tx1"/>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3631" name="Line 31"/>
            <p:cNvSpPr>
              <a:spLocks noChangeShapeType="1"/>
            </p:cNvSpPr>
            <p:nvPr/>
          </p:nvSpPr>
          <p:spPr bwMode="auto">
            <a:xfrm flipV="1">
              <a:off x="4224" y="1248"/>
              <a:ext cx="0" cy="1824"/>
            </a:xfrm>
            <a:prstGeom prst="line">
              <a:avLst/>
            </a:prstGeom>
            <a:noFill/>
            <a:ln w="28575">
              <a:solidFill>
                <a:schemeClr val="tx1"/>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53632" name="Text Box 32"/>
            <p:cNvSpPr txBox="1">
              <a:spLocks noChangeArrowheads="1"/>
            </p:cNvSpPr>
            <p:nvPr/>
          </p:nvSpPr>
          <p:spPr bwMode="auto">
            <a:xfrm>
              <a:off x="5472" y="2192"/>
              <a:ext cx="19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US" altLang="zh-CN" b="1" i="1" smtClean="0">
                  <a:solidFill>
                    <a:srgbClr val="000000"/>
                  </a:solidFill>
                  <a:ea typeface="宋体" panose="02010600030101010101" pitchFamily="2" charset="-122"/>
                </a:rPr>
                <a:t>x</a:t>
              </a:r>
              <a:endParaRPr lang="en-US" altLang="zh-CN" b="1" i="1" smtClean="0">
                <a:solidFill>
                  <a:srgbClr val="000000"/>
                </a:solidFill>
                <a:ea typeface="宋体" panose="02010600030101010101" pitchFamily="2" charset="-122"/>
              </a:endParaRPr>
            </a:p>
          </p:txBody>
        </p:sp>
        <p:sp>
          <p:nvSpPr>
            <p:cNvPr id="153633" name="Text Box 33"/>
            <p:cNvSpPr txBox="1">
              <a:spLocks noChangeArrowheads="1"/>
            </p:cNvSpPr>
            <p:nvPr/>
          </p:nvSpPr>
          <p:spPr bwMode="auto">
            <a:xfrm>
              <a:off x="4320" y="1120"/>
              <a:ext cx="19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US" altLang="zh-CN" b="1" i="1" smtClean="0">
                  <a:solidFill>
                    <a:srgbClr val="000000"/>
                  </a:solidFill>
                  <a:ea typeface="宋体" panose="02010600030101010101" pitchFamily="2" charset="-122"/>
                </a:rPr>
                <a:t>y</a:t>
              </a:r>
              <a:endParaRPr lang="en-US" altLang="zh-CN" b="1" i="1" smtClean="0">
                <a:solidFill>
                  <a:srgbClr val="000000"/>
                </a:solidFill>
                <a:ea typeface="宋体" panose="02010600030101010101" pitchFamily="2" charset="-122"/>
              </a:endParaRPr>
            </a:p>
          </p:txBody>
        </p:sp>
      </p:grpSp>
      <p:sp>
        <p:nvSpPr>
          <p:cNvPr id="153634" name="Freeform 34"/>
          <p:cNvSpPr/>
          <p:nvPr/>
        </p:nvSpPr>
        <p:spPr bwMode="auto">
          <a:xfrm rot="16200000" flipV="1">
            <a:off x="7979833" y="1104900"/>
            <a:ext cx="1447800" cy="4876800"/>
          </a:xfrm>
          <a:custGeom>
            <a:avLst/>
            <a:gdLst>
              <a:gd name="T0" fmla="*/ 0 w 462"/>
              <a:gd name="T1" fmla="*/ 1512 h 1512"/>
              <a:gd name="T2" fmla="*/ 18 w 462"/>
              <a:gd name="T3" fmla="*/ 1230 h 1512"/>
              <a:gd name="T4" fmla="*/ 36 w 462"/>
              <a:gd name="T5" fmla="*/ 1080 h 1512"/>
              <a:gd name="T6" fmla="*/ 48 w 462"/>
              <a:gd name="T7" fmla="*/ 990 h 1512"/>
              <a:gd name="T8" fmla="*/ 66 w 462"/>
              <a:gd name="T9" fmla="*/ 930 h 1512"/>
              <a:gd name="T10" fmla="*/ 84 w 462"/>
              <a:gd name="T11" fmla="*/ 882 h 1512"/>
              <a:gd name="T12" fmla="*/ 102 w 462"/>
              <a:gd name="T13" fmla="*/ 846 h 1512"/>
              <a:gd name="T14" fmla="*/ 120 w 462"/>
              <a:gd name="T15" fmla="*/ 816 h 1512"/>
              <a:gd name="T16" fmla="*/ 138 w 462"/>
              <a:gd name="T17" fmla="*/ 792 h 1512"/>
              <a:gd name="T18" fmla="*/ 156 w 462"/>
              <a:gd name="T19" fmla="*/ 768 h 1512"/>
              <a:gd name="T20" fmla="*/ 168 w 462"/>
              <a:gd name="T21" fmla="*/ 750 h 1512"/>
              <a:gd name="T22" fmla="*/ 186 w 462"/>
              <a:gd name="T23" fmla="*/ 732 h 1512"/>
              <a:gd name="T24" fmla="*/ 204 w 462"/>
              <a:gd name="T25" fmla="*/ 714 h 1512"/>
              <a:gd name="T26" fmla="*/ 222 w 462"/>
              <a:gd name="T27" fmla="*/ 696 h 1512"/>
              <a:gd name="T28" fmla="*/ 240 w 462"/>
              <a:gd name="T29" fmla="*/ 678 h 1512"/>
              <a:gd name="T30" fmla="*/ 258 w 462"/>
              <a:gd name="T31" fmla="*/ 660 h 1512"/>
              <a:gd name="T32" fmla="*/ 276 w 462"/>
              <a:gd name="T33" fmla="*/ 642 h 1512"/>
              <a:gd name="T34" fmla="*/ 288 w 462"/>
              <a:gd name="T35" fmla="*/ 624 h 1512"/>
              <a:gd name="T36" fmla="*/ 306 w 462"/>
              <a:gd name="T37" fmla="*/ 606 h 1512"/>
              <a:gd name="T38" fmla="*/ 324 w 462"/>
              <a:gd name="T39" fmla="*/ 588 h 1512"/>
              <a:gd name="T40" fmla="*/ 342 w 462"/>
              <a:gd name="T41" fmla="*/ 564 h 1512"/>
              <a:gd name="T42" fmla="*/ 360 w 462"/>
              <a:gd name="T43" fmla="*/ 534 h 1512"/>
              <a:gd name="T44" fmla="*/ 378 w 462"/>
              <a:gd name="T45" fmla="*/ 498 h 1512"/>
              <a:gd name="T46" fmla="*/ 390 w 462"/>
              <a:gd name="T47" fmla="*/ 462 h 1512"/>
              <a:gd name="T48" fmla="*/ 408 w 462"/>
              <a:gd name="T49" fmla="*/ 402 h 1512"/>
              <a:gd name="T50" fmla="*/ 426 w 462"/>
              <a:gd name="T51" fmla="*/ 330 h 1512"/>
              <a:gd name="T52" fmla="*/ 444 w 462"/>
              <a:gd name="T53" fmla="*/ 210 h 1512"/>
              <a:gd name="T54" fmla="*/ 462 w 462"/>
              <a:gd name="T55" fmla="*/ 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2" h="1512">
                <a:moveTo>
                  <a:pt x="0" y="1512"/>
                </a:moveTo>
                <a:lnTo>
                  <a:pt x="18" y="1230"/>
                </a:lnTo>
                <a:lnTo>
                  <a:pt x="36" y="1080"/>
                </a:lnTo>
                <a:lnTo>
                  <a:pt x="48" y="990"/>
                </a:lnTo>
                <a:lnTo>
                  <a:pt x="66" y="930"/>
                </a:lnTo>
                <a:lnTo>
                  <a:pt x="84" y="882"/>
                </a:lnTo>
                <a:lnTo>
                  <a:pt x="102" y="846"/>
                </a:lnTo>
                <a:lnTo>
                  <a:pt x="120" y="816"/>
                </a:lnTo>
                <a:lnTo>
                  <a:pt x="138" y="792"/>
                </a:lnTo>
                <a:lnTo>
                  <a:pt x="156" y="768"/>
                </a:lnTo>
                <a:lnTo>
                  <a:pt x="168" y="750"/>
                </a:lnTo>
                <a:lnTo>
                  <a:pt x="186" y="732"/>
                </a:lnTo>
                <a:lnTo>
                  <a:pt x="204" y="714"/>
                </a:lnTo>
                <a:lnTo>
                  <a:pt x="222" y="696"/>
                </a:lnTo>
                <a:lnTo>
                  <a:pt x="240" y="678"/>
                </a:lnTo>
                <a:lnTo>
                  <a:pt x="258" y="660"/>
                </a:lnTo>
                <a:lnTo>
                  <a:pt x="276" y="642"/>
                </a:lnTo>
                <a:lnTo>
                  <a:pt x="288" y="624"/>
                </a:lnTo>
                <a:lnTo>
                  <a:pt x="306" y="606"/>
                </a:lnTo>
                <a:lnTo>
                  <a:pt x="324" y="588"/>
                </a:lnTo>
                <a:lnTo>
                  <a:pt x="342" y="564"/>
                </a:lnTo>
                <a:lnTo>
                  <a:pt x="360" y="534"/>
                </a:lnTo>
                <a:lnTo>
                  <a:pt x="378" y="498"/>
                </a:lnTo>
                <a:lnTo>
                  <a:pt x="390" y="462"/>
                </a:lnTo>
                <a:lnTo>
                  <a:pt x="408" y="402"/>
                </a:lnTo>
                <a:lnTo>
                  <a:pt x="426" y="330"/>
                </a:lnTo>
                <a:lnTo>
                  <a:pt x="444" y="210"/>
                </a:lnTo>
                <a:lnTo>
                  <a:pt x="462" y="0"/>
                </a:lnTo>
              </a:path>
            </a:pathLst>
          </a:custGeom>
          <a:noFill/>
          <a:ln w="28575" cap="flat" cmpd="sng">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nvGrpSpPr>
          <p:cNvPr id="153635" name="Group 35"/>
          <p:cNvGrpSpPr/>
          <p:nvPr/>
        </p:nvGrpSpPr>
        <p:grpSpPr bwMode="auto">
          <a:xfrm>
            <a:off x="6705600" y="2286161"/>
            <a:ext cx="4876800" cy="765175"/>
            <a:chOff x="3168" y="1440"/>
            <a:chExt cx="2304" cy="482"/>
          </a:xfrm>
        </p:grpSpPr>
        <p:sp>
          <p:nvSpPr>
            <p:cNvPr id="153636" name="Line 36"/>
            <p:cNvSpPr>
              <a:spLocks noChangeShapeType="1"/>
            </p:cNvSpPr>
            <p:nvPr/>
          </p:nvSpPr>
          <p:spPr bwMode="auto">
            <a:xfrm>
              <a:off x="3168" y="1744"/>
              <a:ext cx="2304"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aphicFrame>
          <p:nvGraphicFramePr>
            <p:cNvPr id="153637" name="Object 37"/>
            <p:cNvGraphicFramePr>
              <a:graphicFrameLocks noChangeAspect="1"/>
            </p:cNvGraphicFramePr>
            <p:nvPr/>
          </p:nvGraphicFramePr>
          <p:xfrm>
            <a:off x="3984" y="1440"/>
            <a:ext cx="211" cy="482"/>
          </p:xfrm>
          <a:graphic>
            <a:graphicData uri="http://schemas.openxmlformats.org/presentationml/2006/ole">
              <mc:AlternateContent xmlns:mc="http://schemas.openxmlformats.org/markup-compatibility/2006">
                <mc:Choice xmlns:v="urn:schemas-microsoft-com:vml" Requires="v">
                  <p:oleObj spid="_x0000_s14433" name="Equation" r:id="rId5" imgW="4267200" imgH="9753600" progId="Equation.3">
                    <p:embed/>
                  </p:oleObj>
                </mc:Choice>
                <mc:Fallback>
                  <p:oleObj name="Equation" r:id="rId5" imgW="4267200" imgH="9753600" progId="Equation.3">
                    <p:embed/>
                    <p:pic>
                      <p:nvPicPr>
                        <p:cNvPr id="0" name="图片 14337"/>
                        <p:cNvPicPr>
                          <a:picLocks noChangeAspect="1"/>
                        </p:cNvPicPr>
                        <p:nvPr/>
                      </p:nvPicPr>
                      <p:blipFill>
                        <a:blip r:embed="rId6"/>
                        <a:stretch>
                          <a:fillRect/>
                        </a:stretch>
                      </p:blipFill>
                      <p:spPr>
                        <a:xfrm>
                          <a:off x="3984" y="1440"/>
                          <a:ext cx="211" cy="482"/>
                        </a:xfrm>
                        <a:prstGeom prst="rect">
                          <a:avLst/>
                        </a:prstGeom>
                        <a:noFill/>
                        <a:ln w="9525">
                          <a:noFill/>
                        </a:ln>
                      </p:spPr>
                    </p:pic>
                  </p:oleObj>
                </mc:Fallback>
              </mc:AlternateContent>
            </a:graphicData>
          </a:graphic>
        </p:graphicFrame>
      </p:grpSp>
      <p:grpSp>
        <p:nvGrpSpPr>
          <p:cNvPr id="153638" name="Group 38"/>
          <p:cNvGrpSpPr/>
          <p:nvPr/>
        </p:nvGrpSpPr>
        <p:grpSpPr bwMode="auto">
          <a:xfrm>
            <a:off x="6400800" y="4038603"/>
            <a:ext cx="4876800" cy="765175"/>
            <a:chOff x="3024" y="2544"/>
            <a:chExt cx="2304" cy="482"/>
          </a:xfrm>
        </p:grpSpPr>
        <p:sp>
          <p:nvSpPr>
            <p:cNvPr id="153639" name="Line 39"/>
            <p:cNvSpPr>
              <a:spLocks noChangeShapeType="1"/>
            </p:cNvSpPr>
            <p:nvPr/>
          </p:nvSpPr>
          <p:spPr bwMode="auto">
            <a:xfrm>
              <a:off x="3024" y="2736"/>
              <a:ext cx="2304"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aphicFrame>
          <p:nvGraphicFramePr>
            <p:cNvPr id="153640" name="Object 40"/>
            <p:cNvGraphicFramePr>
              <a:graphicFrameLocks noChangeAspect="1"/>
            </p:cNvGraphicFramePr>
            <p:nvPr/>
          </p:nvGraphicFramePr>
          <p:xfrm>
            <a:off x="3888" y="2544"/>
            <a:ext cx="347" cy="482"/>
          </p:xfrm>
          <a:graphic>
            <a:graphicData uri="http://schemas.openxmlformats.org/presentationml/2006/ole">
              <mc:AlternateContent xmlns:mc="http://schemas.openxmlformats.org/markup-compatibility/2006">
                <mc:Choice xmlns:v="urn:schemas-microsoft-com:vml" Requires="v">
                  <p:oleObj spid="_x0000_s14434" name="Equation" r:id="rId7" imgW="7010400" imgH="9753600" progId="Equation.3">
                    <p:embed/>
                  </p:oleObj>
                </mc:Choice>
                <mc:Fallback>
                  <p:oleObj name="Equation" r:id="rId7" imgW="7010400" imgH="9753600" progId="Equation.3">
                    <p:embed/>
                    <p:pic>
                      <p:nvPicPr>
                        <p:cNvPr id="0" name="图片 14338"/>
                        <p:cNvPicPr>
                          <a:picLocks noChangeAspect="1"/>
                        </p:cNvPicPr>
                        <p:nvPr/>
                      </p:nvPicPr>
                      <p:blipFill>
                        <a:blip r:embed="rId8"/>
                        <a:stretch>
                          <a:fillRect/>
                        </a:stretch>
                      </p:blipFill>
                      <p:spPr>
                        <a:xfrm>
                          <a:off x="3888" y="2544"/>
                          <a:ext cx="347" cy="482"/>
                        </a:xfrm>
                        <a:prstGeom prst="rect">
                          <a:avLst/>
                        </a:prstGeom>
                        <a:noFill/>
                        <a:ln w="9525">
                          <a:noFill/>
                        </a:ln>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3602"/>
                                        </p:tgtEl>
                                        <p:attrNameLst>
                                          <p:attrName>style.visibility</p:attrName>
                                        </p:attrNameLst>
                                      </p:cBhvr>
                                      <p:to>
                                        <p:strVal val="visible"/>
                                      </p:to>
                                    </p:set>
                                    <p:animEffect transition="in" filter="wipe(left)">
                                      <p:cBhvr>
                                        <p:cTn id="7" dur="500"/>
                                        <p:tgtEl>
                                          <p:spTgt spid="1536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3603"/>
                                        </p:tgtEl>
                                        <p:attrNameLst>
                                          <p:attrName>style.visibility</p:attrName>
                                        </p:attrNameLst>
                                      </p:cBhvr>
                                      <p:to>
                                        <p:strVal val="visible"/>
                                      </p:to>
                                    </p:set>
                                    <p:animEffect transition="in" filter="wipe(left)">
                                      <p:cBhvr>
                                        <p:cTn id="12" dur="500"/>
                                        <p:tgtEl>
                                          <p:spTgt spid="15360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3624"/>
                                        </p:tgtEl>
                                        <p:attrNameLst>
                                          <p:attrName>style.visibility</p:attrName>
                                        </p:attrNameLst>
                                      </p:cBhvr>
                                      <p:to>
                                        <p:strVal val="visible"/>
                                      </p:to>
                                    </p:set>
                                    <p:animEffect transition="in" filter="wipe(left)">
                                      <p:cBhvr>
                                        <p:cTn id="17" dur="500"/>
                                        <p:tgtEl>
                                          <p:spTgt spid="153624"/>
                                        </p:tgtEl>
                                      </p:cBhvr>
                                    </p:animEffect>
                                  </p:childTnLst>
                                </p:cTn>
                              </p:par>
                            </p:childTnLst>
                          </p:cTn>
                        </p:par>
                      </p:childTnLst>
                    </p:cTn>
                  </p:par>
                  <p:par>
                    <p:cTn id="18" fill="hold">
                      <p:stCondLst>
                        <p:cond delay="indefinite"/>
                      </p:stCondLst>
                      <p:childTnLst>
                        <p:par>
                          <p:cTn id="19" fill="hold">
                            <p:stCondLst>
                              <p:cond delay="0"/>
                            </p:stCondLst>
                            <p:childTnLst>
                              <p:par>
                                <p:cTn id="20" presetID="19" presetClass="entr" presetSubtype="10" fill="hold" grpId="0" nodeType="clickEffect">
                                  <p:stCondLst>
                                    <p:cond delay="0"/>
                                  </p:stCondLst>
                                  <p:childTnLst>
                                    <p:set>
                                      <p:cBhvr>
                                        <p:cTn id="21" dur="1" fill="hold">
                                          <p:stCondLst>
                                            <p:cond delay="0"/>
                                          </p:stCondLst>
                                        </p:cTn>
                                        <p:tgtEl>
                                          <p:spTgt spid="153628"/>
                                        </p:tgtEl>
                                        <p:attrNameLst>
                                          <p:attrName>style.visibility</p:attrName>
                                        </p:attrNameLst>
                                      </p:cBhvr>
                                      <p:to>
                                        <p:strVal val="visible"/>
                                      </p:to>
                                    </p:set>
                                    <p:anim calcmode="lin" valueType="num">
                                      <p:cBhvr>
                                        <p:cTn id="22" dur="5000" fill="hold"/>
                                        <p:tgtEl>
                                          <p:spTgt spid="153628"/>
                                        </p:tgtEl>
                                        <p:attrNameLst>
                                          <p:attrName>ppt_w</p:attrName>
                                        </p:attrNameLst>
                                      </p:cBhvr>
                                      <p:tavLst>
                                        <p:tav tm="0" fmla="#ppt_w*sin(2.5*pi*$)">
                                          <p:val>
                                            <p:fltVal val="0"/>
                                          </p:val>
                                        </p:tav>
                                        <p:tav tm="100000">
                                          <p:val>
                                            <p:fltVal val="1"/>
                                          </p:val>
                                        </p:tav>
                                      </p:tavLst>
                                    </p:anim>
                                    <p:anim calcmode="lin" valueType="num">
                                      <p:cBhvr>
                                        <p:cTn id="23" dur="5000" fill="hold"/>
                                        <p:tgtEl>
                                          <p:spTgt spid="153628"/>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53629"/>
                                        </p:tgtEl>
                                        <p:attrNameLst>
                                          <p:attrName>style.visibility</p:attrName>
                                        </p:attrNameLst>
                                      </p:cBhvr>
                                      <p:to>
                                        <p:strVal val="visible"/>
                                      </p:to>
                                    </p:set>
                                    <p:animEffect transition="in" filter="wipe(left)">
                                      <p:cBhvr>
                                        <p:cTn id="28" dur="500"/>
                                        <p:tgtEl>
                                          <p:spTgt spid="15362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53635"/>
                                        </p:tgtEl>
                                        <p:attrNameLst>
                                          <p:attrName>style.visibility</p:attrName>
                                        </p:attrNameLst>
                                      </p:cBhvr>
                                      <p:to>
                                        <p:strVal val="visible"/>
                                      </p:to>
                                    </p:set>
                                    <p:animEffect transition="in" filter="wipe(left)">
                                      <p:cBhvr>
                                        <p:cTn id="33" dur="500"/>
                                        <p:tgtEl>
                                          <p:spTgt spid="153635"/>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53638"/>
                                        </p:tgtEl>
                                        <p:attrNameLst>
                                          <p:attrName>style.visibility</p:attrName>
                                        </p:attrNameLst>
                                      </p:cBhvr>
                                      <p:to>
                                        <p:strVal val="visible"/>
                                      </p:to>
                                    </p:set>
                                    <p:animEffect transition="in" filter="wipe(left)">
                                      <p:cBhvr>
                                        <p:cTn id="37" dur="500"/>
                                        <p:tgtEl>
                                          <p:spTgt spid="1536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3634"/>
                                        </p:tgtEl>
                                        <p:attrNameLst>
                                          <p:attrName>style.visibility</p:attrName>
                                        </p:attrNameLst>
                                      </p:cBhvr>
                                      <p:to>
                                        <p:strVal val="visible"/>
                                      </p:to>
                                    </p:set>
                                    <p:animEffect transition="in" filter="wipe(left)">
                                      <p:cBhvr>
                                        <p:cTn id="42" dur="500"/>
                                        <p:tgtEl>
                                          <p:spTgt spid="153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8" grpId="0" animBg="1"/>
      <p:bldP spid="153634" grpId="0" animBg="1"/>
    </p:bld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9619" name="Text Box 3"/>
          <p:cNvSpPr txBox="1">
            <a:spLocks noChangeArrowheads="1"/>
          </p:cNvSpPr>
          <p:nvPr/>
        </p:nvSpPr>
        <p:spPr bwMode="auto">
          <a:xfrm>
            <a:off x="863844" y="838204"/>
            <a:ext cx="3454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dirty="0" smtClean="0">
                <a:solidFill>
                  <a:srgbClr val="333399"/>
                </a:solidFill>
              </a:rPr>
              <a:t>方向导数公式</a:t>
            </a:r>
            <a:endParaRPr lang="zh-CN" altLang="en-US" b="1" dirty="0" smtClean="0">
              <a:solidFill>
                <a:srgbClr val="333399"/>
              </a:solidFill>
            </a:endParaRPr>
          </a:p>
        </p:txBody>
      </p:sp>
      <p:graphicFrame>
        <p:nvGraphicFramePr>
          <p:cNvPr id="239620" name="Object 4"/>
          <p:cNvGraphicFramePr>
            <a:graphicFrameLocks noChangeAspect="1"/>
          </p:cNvGraphicFramePr>
          <p:nvPr/>
        </p:nvGraphicFramePr>
        <p:xfrm>
          <a:off x="3185584" y="704060"/>
          <a:ext cx="6620933" cy="787400"/>
        </p:xfrm>
        <a:graphic>
          <a:graphicData uri="http://schemas.openxmlformats.org/presentationml/2006/ole">
            <mc:AlternateContent xmlns:mc="http://schemas.openxmlformats.org/markup-compatibility/2006">
              <mc:Choice xmlns:v="urn:schemas-microsoft-com:vml" Requires="v">
                <p:oleObj spid="_x0000_s144666" name="公式" r:id="rId1" imgW="6616700" imgH="1054100" progId="Equation.3">
                  <p:embed/>
                </p:oleObj>
              </mc:Choice>
              <mc:Fallback>
                <p:oleObj name="公式" r:id="rId1" imgW="6616700" imgH="1054100" progId="Equation.3">
                  <p:embed/>
                  <p:pic>
                    <p:nvPicPr>
                      <p:cNvPr id="0" name="图片 144384"/>
                      <p:cNvPicPr>
                        <a:picLocks noChangeAspect="1"/>
                      </p:cNvPicPr>
                      <p:nvPr/>
                    </p:nvPicPr>
                    <p:blipFill>
                      <a:blip r:embed="rId2"/>
                      <a:stretch>
                        <a:fillRect/>
                      </a:stretch>
                    </p:blipFill>
                    <p:spPr>
                      <a:xfrm>
                        <a:off x="3185584" y="704060"/>
                        <a:ext cx="6620933" cy="787400"/>
                      </a:xfrm>
                      <a:prstGeom prst="rect">
                        <a:avLst/>
                      </a:prstGeom>
                      <a:noFill/>
                      <a:ln w="9525">
                        <a:noFill/>
                      </a:ln>
                    </p:spPr>
                  </p:pic>
                </p:oleObj>
              </mc:Fallback>
            </mc:AlternateContent>
          </a:graphicData>
        </a:graphic>
      </p:graphicFrame>
      <p:sp>
        <p:nvSpPr>
          <p:cNvPr id="239621" name="Text Box 5"/>
          <p:cNvSpPr txBox="1">
            <a:spLocks noChangeArrowheads="1"/>
          </p:cNvSpPr>
          <p:nvPr/>
        </p:nvSpPr>
        <p:spPr bwMode="auto">
          <a:xfrm>
            <a:off x="2709333" y="1771651"/>
            <a:ext cx="2336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smtClean="0">
                <a:solidFill>
                  <a:srgbClr val="000000"/>
                </a:solidFill>
              </a:rPr>
              <a:t>令向量</a:t>
            </a:r>
            <a:endParaRPr lang="zh-CN" altLang="en-US" b="1" smtClean="0">
              <a:solidFill>
                <a:srgbClr val="000000"/>
              </a:solidFill>
            </a:endParaRPr>
          </a:p>
        </p:txBody>
      </p:sp>
      <p:sp>
        <p:nvSpPr>
          <p:cNvPr id="239622" name="Line 6"/>
          <p:cNvSpPr>
            <a:spLocks noChangeShapeType="1"/>
          </p:cNvSpPr>
          <p:nvPr/>
        </p:nvSpPr>
        <p:spPr bwMode="auto">
          <a:xfrm>
            <a:off x="2641600" y="1471614"/>
            <a:ext cx="0" cy="1576387"/>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239623" name="Text Box 7"/>
          <p:cNvSpPr txBox="1">
            <a:spLocks noChangeArrowheads="1"/>
          </p:cNvSpPr>
          <p:nvPr/>
        </p:nvSpPr>
        <p:spPr bwMode="auto">
          <a:xfrm>
            <a:off x="914400" y="5547442"/>
            <a:ext cx="20320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smtClean="0">
                <a:solidFill>
                  <a:srgbClr val="333399"/>
                </a:solidFill>
              </a:rPr>
              <a:t>这说明</a:t>
            </a:r>
            <a:endParaRPr lang="zh-CN" altLang="en-US" b="1" smtClean="0">
              <a:solidFill>
                <a:srgbClr val="333399"/>
              </a:solidFill>
            </a:endParaRPr>
          </a:p>
        </p:txBody>
      </p:sp>
      <p:sp>
        <p:nvSpPr>
          <p:cNvPr id="239624" name="Text Box 8"/>
          <p:cNvSpPr txBox="1">
            <a:spLocks noChangeArrowheads="1"/>
          </p:cNvSpPr>
          <p:nvPr/>
        </p:nvSpPr>
        <p:spPr bwMode="auto">
          <a:xfrm>
            <a:off x="3759200" y="5334717"/>
            <a:ext cx="6807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smtClean="0">
                <a:solidFill>
                  <a:srgbClr val="333399"/>
                </a:solidFill>
              </a:rPr>
              <a:t>方向</a:t>
            </a:r>
            <a:r>
              <a:rPr lang="zh-CN" altLang="en-US" b="1" smtClean="0">
                <a:solidFill>
                  <a:srgbClr val="000000"/>
                </a:solidFill>
              </a:rPr>
              <a:t>：</a:t>
            </a:r>
            <a:r>
              <a:rPr lang="en-US" altLang="zh-CN" b="1" i="1" smtClean="0">
                <a:solidFill>
                  <a:srgbClr val="000000"/>
                </a:solidFill>
              </a:rPr>
              <a:t>f  </a:t>
            </a:r>
            <a:r>
              <a:rPr lang="zh-CN" altLang="en-US" b="1" smtClean="0">
                <a:solidFill>
                  <a:srgbClr val="000000"/>
                </a:solidFill>
              </a:rPr>
              <a:t>变化率最大的方向</a:t>
            </a:r>
            <a:endParaRPr lang="zh-CN" altLang="en-US" b="1" smtClean="0">
              <a:solidFill>
                <a:srgbClr val="000000"/>
              </a:solidFill>
            </a:endParaRPr>
          </a:p>
        </p:txBody>
      </p:sp>
      <p:sp>
        <p:nvSpPr>
          <p:cNvPr id="239625" name="Text Box 9"/>
          <p:cNvSpPr txBox="1">
            <a:spLocks noChangeArrowheads="1"/>
          </p:cNvSpPr>
          <p:nvPr/>
        </p:nvSpPr>
        <p:spPr bwMode="auto">
          <a:xfrm>
            <a:off x="3962400" y="5868117"/>
            <a:ext cx="5892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dirty="0" smtClean="0">
                <a:solidFill>
                  <a:srgbClr val="333399"/>
                </a:solidFill>
              </a:rPr>
              <a:t>模 </a:t>
            </a:r>
            <a:r>
              <a:rPr lang="en-US" altLang="zh-CN" b="1" dirty="0" smtClean="0">
                <a:solidFill>
                  <a:srgbClr val="333399"/>
                </a:solidFill>
              </a:rPr>
              <a:t>:</a:t>
            </a:r>
            <a:r>
              <a:rPr lang="en-US" altLang="zh-CN" b="1" dirty="0" smtClean="0">
                <a:solidFill>
                  <a:srgbClr val="000000"/>
                </a:solidFill>
              </a:rPr>
              <a:t> </a:t>
            </a:r>
            <a:r>
              <a:rPr lang="en-US" altLang="zh-CN" dirty="0" smtClean="0">
                <a:solidFill>
                  <a:srgbClr val="000000"/>
                </a:solidFill>
              </a:rPr>
              <a:t> </a:t>
            </a:r>
            <a:r>
              <a:rPr lang="en-US" altLang="zh-CN" b="1" i="1" dirty="0" smtClean="0">
                <a:solidFill>
                  <a:srgbClr val="000000"/>
                </a:solidFill>
              </a:rPr>
              <a:t>f  </a:t>
            </a:r>
            <a:r>
              <a:rPr lang="zh-CN" altLang="en-US" b="1" dirty="0" smtClean="0">
                <a:solidFill>
                  <a:srgbClr val="000000"/>
                </a:solidFill>
              </a:rPr>
              <a:t>的最大变化率之值</a:t>
            </a:r>
            <a:endParaRPr lang="zh-CN" altLang="en-US" b="1" dirty="0" smtClean="0">
              <a:solidFill>
                <a:srgbClr val="000000"/>
              </a:solidFill>
            </a:endParaRPr>
          </a:p>
        </p:txBody>
      </p:sp>
      <p:sp>
        <p:nvSpPr>
          <p:cNvPr id="239626" name="Text Box 10"/>
          <p:cNvSpPr txBox="1">
            <a:spLocks noChangeArrowheads="1"/>
          </p:cNvSpPr>
          <p:nvPr/>
        </p:nvSpPr>
        <p:spPr bwMode="auto">
          <a:xfrm>
            <a:off x="5135033" y="4005069"/>
            <a:ext cx="5234517"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zh-CN" b="1" dirty="0" smtClean="0">
                <a:solidFill>
                  <a:srgbClr val="000000"/>
                </a:solidFill>
                <a:sym typeface="Symbol" panose="05050102010706020507" pitchFamily="18" charset="2"/>
              </a:rPr>
              <a:t>方向导数取最大值</a:t>
            </a:r>
            <a:r>
              <a:rPr lang="zh-CN" altLang="zh-CN" dirty="0" smtClean="0">
                <a:solidFill>
                  <a:srgbClr val="000000"/>
                </a:solidFill>
                <a:sym typeface="Symbol" panose="05050102010706020507" pitchFamily="18" charset="2"/>
              </a:rPr>
              <a:t>：</a:t>
            </a:r>
            <a:endParaRPr lang="zh-CN" altLang="en-US" i="1" dirty="0" smtClean="0">
              <a:solidFill>
                <a:srgbClr val="000000"/>
              </a:solidFill>
              <a:sym typeface="Symbol" panose="05050102010706020507" pitchFamily="18" charset="2"/>
            </a:endParaRPr>
          </a:p>
        </p:txBody>
      </p:sp>
      <p:sp>
        <p:nvSpPr>
          <p:cNvPr id="239627" name="AutoShape 11"/>
          <p:cNvSpPr/>
          <p:nvPr/>
        </p:nvSpPr>
        <p:spPr bwMode="auto">
          <a:xfrm>
            <a:off x="3556000" y="5410200"/>
            <a:ext cx="203200" cy="914400"/>
          </a:xfrm>
          <a:prstGeom prst="leftBrace">
            <a:avLst>
              <a:gd name="adj1" fmla="val 50000"/>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nvGrpSpPr>
          <p:cNvPr id="239628" name="Group 12"/>
          <p:cNvGrpSpPr/>
          <p:nvPr/>
        </p:nvGrpSpPr>
        <p:grpSpPr bwMode="auto">
          <a:xfrm>
            <a:off x="4212169" y="2539058"/>
            <a:ext cx="4351864" cy="449262"/>
            <a:chOff x="2244" y="1605"/>
            <a:chExt cx="2056" cy="283"/>
          </a:xfrm>
        </p:grpSpPr>
        <p:graphicFrame>
          <p:nvGraphicFramePr>
            <p:cNvPr id="239629" name="Object 13"/>
            <p:cNvGraphicFramePr>
              <a:graphicFrameLocks noChangeAspect="1"/>
            </p:cNvGraphicFramePr>
            <p:nvPr/>
          </p:nvGraphicFramePr>
          <p:xfrm>
            <a:off x="2258" y="1632"/>
            <a:ext cx="2042" cy="256"/>
          </p:xfrm>
          <a:graphic>
            <a:graphicData uri="http://schemas.openxmlformats.org/presentationml/2006/ole">
              <mc:AlternateContent xmlns:mc="http://schemas.openxmlformats.org/markup-compatibility/2006">
                <mc:Choice xmlns:v="urn:schemas-microsoft-com:vml" Requires="v">
                  <p:oleObj spid="_x0000_s144667" name="公式" r:id="rId3" imgW="4318000" imgH="546100" progId="Equation.3">
                    <p:embed/>
                  </p:oleObj>
                </mc:Choice>
                <mc:Fallback>
                  <p:oleObj name="公式" r:id="rId3" imgW="4318000" imgH="546100" progId="Equation.3">
                    <p:embed/>
                    <p:pic>
                      <p:nvPicPr>
                        <p:cNvPr id="0" name="图片 144385"/>
                        <p:cNvPicPr>
                          <a:picLocks noChangeAspect="1"/>
                        </p:cNvPicPr>
                        <p:nvPr/>
                      </p:nvPicPr>
                      <p:blipFill>
                        <a:blip r:embed="rId4"/>
                        <a:stretch>
                          <a:fillRect/>
                        </a:stretch>
                      </p:blipFill>
                      <p:spPr>
                        <a:xfrm>
                          <a:off x="2258" y="1632"/>
                          <a:ext cx="2042" cy="256"/>
                        </a:xfrm>
                        <a:prstGeom prst="rect">
                          <a:avLst/>
                        </a:prstGeom>
                        <a:noFill/>
                        <a:ln w="9525" cap="flat" cmpd="sng">
                          <a:solidFill>
                            <a:srgbClr val="FFFFFF"/>
                          </a:solidFill>
                          <a:prstDash val="solid"/>
                          <a:miter/>
                          <a:headEnd type="none" w="med" len="med"/>
                          <a:tailEnd type="none" w="med" len="med"/>
                        </a:ln>
                      </p:spPr>
                    </p:pic>
                  </p:oleObj>
                </mc:Fallback>
              </mc:AlternateContent>
            </a:graphicData>
          </a:graphic>
        </p:graphicFrame>
        <p:sp>
          <p:nvSpPr>
            <p:cNvPr id="239630" name="Line 14"/>
            <p:cNvSpPr>
              <a:spLocks noChangeShapeType="1"/>
            </p:cNvSpPr>
            <p:nvPr/>
          </p:nvSpPr>
          <p:spPr bwMode="auto">
            <a:xfrm>
              <a:off x="2244" y="1605"/>
              <a:ext cx="17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grpSp>
        <p:nvGrpSpPr>
          <p:cNvPr id="239631" name="Group 15"/>
          <p:cNvGrpSpPr/>
          <p:nvPr/>
        </p:nvGrpSpPr>
        <p:grpSpPr bwMode="auto">
          <a:xfrm>
            <a:off x="4038601" y="3187700"/>
            <a:ext cx="3234267" cy="533400"/>
            <a:chOff x="1908" y="2008"/>
            <a:chExt cx="1528" cy="336"/>
          </a:xfrm>
        </p:grpSpPr>
        <p:graphicFrame>
          <p:nvGraphicFramePr>
            <p:cNvPr id="239632" name="Object 16"/>
            <p:cNvGraphicFramePr>
              <a:graphicFrameLocks noChangeAspect="1"/>
            </p:cNvGraphicFramePr>
            <p:nvPr/>
          </p:nvGraphicFramePr>
          <p:xfrm>
            <a:off x="1908" y="2008"/>
            <a:ext cx="1528" cy="336"/>
          </p:xfrm>
          <a:graphic>
            <a:graphicData uri="http://schemas.openxmlformats.org/presentationml/2006/ole">
              <mc:AlternateContent xmlns:mc="http://schemas.openxmlformats.org/markup-compatibility/2006">
                <mc:Choice xmlns:v="urn:schemas-microsoft-com:vml" Requires="v">
                  <p:oleObj spid="_x0000_s144668" name="Equation" r:id="rId5" imgW="3238500" imgH="711200" progId="Equation.3">
                    <p:embed/>
                  </p:oleObj>
                </mc:Choice>
                <mc:Fallback>
                  <p:oleObj name="Equation" r:id="rId5" imgW="3238500" imgH="711200" progId="Equation.3">
                    <p:embed/>
                    <p:pic>
                      <p:nvPicPr>
                        <p:cNvPr id="0" name="图片 144386"/>
                        <p:cNvPicPr>
                          <a:picLocks noChangeAspect="1"/>
                        </p:cNvPicPr>
                        <p:nvPr/>
                      </p:nvPicPr>
                      <p:blipFill>
                        <a:blip r:embed="rId6">
                          <a:biLevel thresh="50000"/>
                          <a:grayscl/>
                        </a:blip>
                        <a:stretch>
                          <a:fillRect/>
                        </a:stretch>
                      </p:blipFill>
                      <p:spPr>
                        <a:xfrm>
                          <a:off x="1908" y="2008"/>
                          <a:ext cx="1528" cy="336"/>
                        </a:xfrm>
                        <a:prstGeom prst="rect">
                          <a:avLst/>
                        </a:prstGeom>
                        <a:noFill/>
                        <a:ln w="9525">
                          <a:noFill/>
                        </a:ln>
                      </p:spPr>
                    </p:pic>
                  </p:oleObj>
                </mc:Fallback>
              </mc:AlternateContent>
            </a:graphicData>
          </a:graphic>
        </p:graphicFrame>
        <p:sp>
          <p:nvSpPr>
            <p:cNvPr id="239633" name="Line 17"/>
            <p:cNvSpPr>
              <a:spLocks noChangeShapeType="1"/>
            </p:cNvSpPr>
            <p:nvPr/>
          </p:nvSpPr>
          <p:spPr bwMode="auto">
            <a:xfrm>
              <a:off x="2179" y="2027"/>
              <a:ext cx="17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239634" name="Line 18"/>
            <p:cNvSpPr>
              <a:spLocks noChangeShapeType="1"/>
            </p:cNvSpPr>
            <p:nvPr/>
          </p:nvSpPr>
          <p:spPr bwMode="auto">
            <a:xfrm>
              <a:off x="2848" y="2027"/>
              <a:ext cx="17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239635" name="Line 19"/>
            <p:cNvSpPr>
              <a:spLocks noChangeShapeType="1"/>
            </p:cNvSpPr>
            <p:nvPr/>
          </p:nvSpPr>
          <p:spPr bwMode="auto">
            <a:xfrm>
              <a:off x="3062" y="2027"/>
              <a:ext cx="17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grpSp>
        <p:nvGrpSpPr>
          <p:cNvPr id="239636" name="Group 20"/>
          <p:cNvGrpSpPr/>
          <p:nvPr/>
        </p:nvGrpSpPr>
        <p:grpSpPr bwMode="auto">
          <a:xfrm>
            <a:off x="7653868" y="3187700"/>
            <a:ext cx="2201333" cy="533400"/>
            <a:chOff x="3300" y="1968"/>
            <a:chExt cx="1040" cy="336"/>
          </a:xfrm>
        </p:grpSpPr>
        <p:graphicFrame>
          <p:nvGraphicFramePr>
            <p:cNvPr id="239637" name="Object 21"/>
            <p:cNvGraphicFramePr>
              <a:graphicFrameLocks noChangeAspect="1"/>
            </p:cNvGraphicFramePr>
            <p:nvPr/>
          </p:nvGraphicFramePr>
          <p:xfrm>
            <a:off x="3300" y="1968"/>
            <a:ext cx="1040" cy="336"/>
          </p:xfrm>
          <a:graphic>
            <a:graphicData uri="http://schemas.openxmlformats.org/presentationml/2006/ole">
              <mc:AlternateContent xmlns:mc="http://schemas.openxmlformats.org/markup-compatibility/2006">
                <mc:Choice xmlns:v="urn:schemas-microsoft-com:vml" Requires="v">
                  <p:oleObj spid="_x0000_s144669" name="Equation" r:id="rId7" imgW="2197100" imgH="711200" progId="Equation.3">
                    <p:embed/>
                  </p:oleObj>
                </mc:Choice>
                <mc:Fallback>
                  <p:oleObj name="Equation" r:id="rId7" imgW="2197100" imgH="711200" progId="Equation.3">
                    <p:embed/>
                    <p:pic>
                      <p:nvPicPr>
                        <p:cNvPr id="0" name="图片 144387"/>
                        <p:cNvPicPr>
                          <a:picLocks noChangeAspect="1"/>
                        </p:cNvPicPr>
                        <p:nvPr/>
                      </p:nvPicPr>
                      <p:blipFill>
                        <a:blip r:embed="rId8">
                          <a:biLevel thresh="50000"/>
                          <a:grayscl/>
                        </a:blip>
                        <a:stretch>
                          <a:fillRect/>
                        </a:stretch>
                      </p:blipFill>
                      <p:spPr>
                        <a:xfrm>
                          <a:off x="3300" y="1968"/>
                          <a:ext cx="1040" cy="336"/>
                        </a:xfrm>
                        <a:prstGeom prst="rect">
                          <a:avLst/>
                        </a:prstGeom>
                        <a:noFill/>
                        <a:ln w="9525">
                          <a:noFill/>
                        </a:ln>
                      </p:spPr>
                    </p:pic>
                  </p:oleObj>
                </mc:Fallback>
              </mc:AlternateContent>
            </a:graphicData>
          </a:graphic>
        </p:graphicFrame>
        <p:sp>
          <p:nvSpPr>
            <p:cNvPr id="239638" name="Line 22"/>
            <p:cNvSpPr>
              <a:spLocks noChangeShapeType="1"/>
            </p:cNvSpPr>
            <p:nvPr/>
          </p:nvSpPr>
          <p:spPr bwMode="auto">
            <a:xfrm>
              <a:off x="3478" y="1990"/>
              <a:ext cx="17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grpSp>
        <p:nvGrpSpPr>
          <p:cNvPr id="239639" name="Group 23"/>
          <p:cNvGrpSpPr/>
          <p:nvPr/>
        </p:nvGrpSpPr>
        <p:grpSpPr bwMode="auto">
          <a:xfrm>
            <a:off x="1845733" y="3117850"/>
            <a:ext cx="1930400" cy="787400"/>
            <a:chOff x="872" y="1964"/>
            <a:chExt cx="912" cy="496"/>
          </a:xfrm>
        </p:grpSpPr>
        <p:graphicFrame>
          <p:nvGraphicFramePr>
            <p:cNvPr id="239640" name="Object 24"/>
            <p:cNvGraphicFramePr>
              <a:graphicFrameLocks noChangeAspect="1"/>
            </p:cNvGraphicFramePr>
            <p:nvPr/>
          </p:nvGraphicFramePr>
          <p:xfrm>
            <a:off x="872" y="1964"/>
            <a:ext cx="912" cy="496"/>
          </p:xfrm>
          <a:graphic>
            <a:graphicData uri="http://schemas.openxmlformats.org/presentationml/2006/ole">
              <mc:AlternateContent xmlns:mc="http://schemas.openxmlformats.org/markup-compatibility/2006">
                <mc:Choice xmlns:v="urn:schemas-microsoft-com:vml" Requires="v">
                  <p:oleObj spid="_x0000_s144670" name="公式" r:id="rId9" imgW="1930400" imgH="1054100" progId="Equation.3">
                    <p:embed/>
                  </p:oleObj>
                </mc:Choice>
                <mc:Fallback>
                  <p:oleObj name="公式" r:id="rId9" imgW="1930400" imgH="1054100" progId="Equation.3">
                    <p:embed/>
                    <p:pic>
                      <p:nvPicPr>
                        <p:cNvPr id="0" name="图片 144388"/>
                        <p:cNvPicPr>
                          <a:picLocks noChangeAspect="1"/>
                        </p:cNvPicPr>
                        <p:nvPr/>
                      </p:nvPicPr>
                      <p:blipFill>
                        <a:blip r:embed="rId10">
                          <a:biLevel thresh="50000"/>
                          <a:grayscl/>
                        </a:blip>
                        <a:stretch>
                          <a:fillRect/>
                        </a:stretch>
                      </p:blipFill>
                      <p:spPr>
                        <a:xfrm>
                          <a:off x="872" y="1964"/>
                          <a:ext cx="912" cy="496"/>
                        </a:xfrm>
                        <a:prstGeom prst="rect">
                          <a:avLst/>
                        </a:prstGeom>
                        <a:noFill/>
                        <a:ln w="9525">
                          <a:noFill/>
                        </a:ln>
                      </p:spPr>
                    </p:pic>
                  </p:oleObj>
                </mc:Fallback>
              </mc:AlternateContent>
            </a:graphicData>
          </a:graphic>
        </p:graphicFrame>
        <p:sp>
          <p:nvSpPr>
            <p:cNvPr id="239641" name="Line 25"/>
            <p:cNvSpPr>
              <a:spLocks noChangeShapeType="1"/>
            </p:cNvSpPr>
            <p:nvPr/>
          </p:nvSpPr>
          <p:spPr bwMode="auto">
            <a:xfrm>
              <a:off x="1589" y="2016"/>
              <a:ext cx="17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239642" name="Line 26"/>
            <p:cNvSpPr>
              <a:spLocks noChangeShapeType="1"/>
            </p:cNvSpPr>
            <p:nvPr/>
          </p:nvSpPr>
          <p:spPr bwMode="auto">
            <a:xfrm>
              <a:off x="1372" y="2016"/>
              <a:ext cx="17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grpSp>
        <p:nvGrpSpPr>
          <p:cNvPr id="239643" name="Group 27"/>
          <p:cNvGrpSpPr/>
          <p:nvPr/>
        </p:nvGrpSpPr>
        <p:grpSpPr bwMode="auto">
          <a:xfrm>
            <a:off x="965687" y="4024313"/>
            <a:ext cx="4266713" cy="484187"/>
            <a:chOff x="552" y="2448"/>
            <a:chExt cx="1808" cy="265"/>
          </a:xfrm>
        </p:grpSpPr>
        <p:graphicFrame>
          <p:nvGraphicFramePr>
            <p:cNvPr id="239644" name="Object 28"/>
            <p:cNvGraphicFramePr>
              <a:graphicFrameLocks noChangeAspect="1"/>
            </p:cNvGraphicFramePr>
            <p:nvPr/>
          </p:nvGraphicFramePr>
          <p:xfrm>
            <a:off x="552" y="2457"/>
            <a:ext cx="1808" cy="256"/>
          </p:xfrm>
          <a:graphic>
            <a:graphicData uri="http://schemas.openxmlformats.org/presentationml/2006/ole">
              <mc:AlternateContent xmlns:mc="http://schemas.openxmlformats.org/markup-compatibility/2006">
                <mc:Choice xmlns:v="urn:schemas-microsoft-com:vml" Requires="v">
                  <p:oleObj spid="_x0000_s144671" name="公式" r:id="rId11" imgW="3822700" imgH="546100" progId="Equation.3">
                    <p:embed/>
                  </p:oleObj>
                </mc:Choice>
                <mc:Fallback>
                  <p:oleObj name="公式" r:id="rId11" imgW="3822700" imgH="546100" progId="Equation.3">
                    <p:embed/>
                    <p:pic>
                      <p:nvPicPr>
                        <p:cNvPr id="0" name="图片 144389"/>
                        <p:cNvPicPr>
                          <a:picLocks noChangeAspect="1"/>
                        </p:cNvPicPr>
                        <p:nvPr/>
                      </p:nvPicPr>
                      <p:blipFill>
                        <a:blip r:embed="rId12"/>
                        <a:stretch>
                          <a:fillRect/>
                        </a:stretch>
                      </p:blipFill>
                      <p:spPr>
                        <a:xfrm>
                          <a:off x="552" y="2457"/>
                          <a:ext cx="1808" cy="256"/>
                        </a:xfrm>
                        <a:prstGeom prst="rect">
                          <a:avLst/>
                        </a:prstGeom>
                        <a:noFill/>
                        <a:ln w="9525">
                          <a:noFill/>
                        </a:ln>
                      </p:spPr>
                    </p:pic>
                  </p:oleObj>
                </mc:Fallback>
              </mc:AlternateContent>
            </a:graphicData>
          </a:graphic>
        </p:graphicFrame>
        <p:sp>
          <p:nvSpPr>
            <p:cNvPr id="239645" name="Line 29"/>
            <p:cNvSpPr>
              <a:spLocks noChangeShapeType="1"/>
            </p:cNvSpPr>
            <p:nvPr/>
          </p:nvSpPr>
          <p:spPr bwMode="auto">
            <a:xfrm>
              <a:off x="725" y="2448"/>
              <a:ext cx="17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239646" name="Line 30"/>
            <p:cNvSpPr>
              <a:spLocks noChangeShapeType="1"/>
            </p:cNvSpPr>
            <p:nvPr/>
          </p:nvSpPr>
          <p:spPr bwMode="auto">
            <a:xfrm>
              <a:off x="1152" y="2448"/>
              <a:ext cx="17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grpSp>
        <p:nvGrpSpPr>
          <p:cNvPr id="239647" name="Group 31"/>
          <p:cNvGrpSpPr/>
          <p:nvPr/>
        </p:nvGrpSpPr>
        <p:grpSpPr bwMode="auto">
          <a:xfrm>
            <a:off x="2844800" y="5638800"/>
            <a:ext cx="575733" cy="381000"/>
            <a:chOff x="1344" y="3552"/>
            <a:chExt cx="272" cy="240"/>
          </a:xfrm>
        </p:grpSpPr>
        <p:graphicFrame>
          <p:nvGraphicFramePr>
            <p:cNvPr id="239648" name="Object 32"/>
            <p:cNvGraphicFramePr>
              <a:graphicFrameLocks noChangeAspect="1"/>
            </p:cNvGraphicFramePr>
            <p:nvPr/>
          </p:nvGraphicFramePr>
          <p:xfrm>
            <a:off x="1344" y="3592"/>
            <a:ext cx="272" cy="200"/>
          </p:xfrm>
          <a:graphic>
            <a:graphicData uri="http://schemas.openxmlformats.org/presentationml/2006/ole">
              <mc:AlternateContent xmlns:mc="http://schemas.openxmlformats.org/markup-compatibility/2006">
                <mc:Choice xmlns:v="urn:schemas-microsoft-com:vml" Requires="v">
                  <p:oleObj spid="_x0000_s144672" name="Equation" r:id="rId13" imgW="571500" imgH="419100" progId="Equation.3">
                    <p:embed/>
                  </p:oleObj>
                </mc:Choice>
                <mc:Fallback>
                  <p:oleObj name="Equation" r:id="rId13" imgW="571500" imgH="419100" progId="Equation.3">
                    <p:embed/>
                    <p:pic>
                      <p:nvPicPr>
                        <p:cNvPr id="0" name="图片 144390"/>
                        <p:cNvPicPr>
                          <a:picLocks noChangeAspect="1"/>
                        </p:cNvPicPr>
                        <p:nvPr/>
                      </p:nvPicPr>
                      <p:blipFill>
                        <a:blip r:embed="rId14"/>
                        <a:stretch>
                          <a:fillRect/>
                        </a:stretch>
                      </p:blipFill>
                      <p:spPr>
                        <a:xfrm>
                          <a:off x="1344" y="3592"/>
                          <a:ext cx="272" cy="200"/>
                        </a:xfrm>
                        <a:prstGeom prst="rect">
                          <a:avLst/>
                        </a:prstGeom>
                        <a:noFill/>
                        <a:ln w="9525">
                          <a:noFill/>
                        </a:ln>
                      </p:spPr>
                    </p:pic>
                  </p:oleObj>
                </mc:Fallback>
              </mc:AlternateContent>
            </a:graphicData>
          </a:graphic>
        </p:graphicFrame>
        <p:sp>
          <p:nvSpPr>
            <p:cNvPr id="239649" name="Line 33"/>
            <p:cNvSpPr>
              <a:spLocks noChangeShapeType="1"/>
            </p:cNvSpPr>
            <p:nvPr/>
          </p:nvSpPr>
          <p:spPr bwMode="auto">
            <a:xfrm>
              <a:off x="1366" y="3552"/>
              <a:ext cx="17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grpSp>
        <p:nvGrpSpPr>
          <p:cNvPr id="239650" name="Group 34"/>
          <p:cNvGrpSpPr/>
          <p:nvPr/>
        </p:nvGrpSpPr>
        <p:grpSpPr bwMode="auto">
          <a:xfrm>
            <a:off x="3691467" y="4565650"/>
            <a:ext cx="2844800" cy="787400"/>
            <a:chOff x="1744" y="2876"/>
            <a:chExt cx="1344" cy="496"/>
          </a:xfrm>
        </p:grpSpPr>
        <p:graphicFrame>
          <p:nvGraphicFramePr>
            <p:cNvPr id="239651" name="Object 35"/>
            <p:cNvGraphicFramePr>
              <a:graphicFrameLocks noChangeAspect="1"/>
            </p:cNvGraphicFramePr>
            <p:nvPr/>
          </p:nvGraphicFramePr>
          <p:xfrm>
            <a:off x="1744" y="2876"/>
            <a:ext cx="1344" cy="496"/>
          </p:xfrm>
          <a:graphic>
            <a:graphicData uri="http://schemas.openxmlformats.org/presentationml/2006/ole">
              <mc:AlternateContent xmlns:mc="http://schemas.openxmlformats.org/markup-compatibility/2006">
                <mc:Choice xmlns:v="urn:schemas-microsoft-com:vml" Requires="v">
                  <p:oleObj spid="_x0000_s144673" name="公式" r:id="rId15" imgW="2844800" imgH="1054100" progId="Equation.3">
                    <p:embed/>
                  </p:oleObj>
                </mc:Choice>
                <mc:Fallback>
                  <p:oleObj name="公式" r:id="rId15" imgW="2844800" imgH="1054100" progId="Equation.3">
                    <p:embed/>
                    <p:pic>
                      <p:nvPicPr>
                        <p:cNvPr id="0" name="图片 144391"/>
                        <p:cNvPicPr>
                          <a:picLocks noChangeAspect="1"/>
                        </p:cNvPicPr>
                        <p:nvPr/>
                      </p:nvPicPr>
                      <p:blipFill>
                        <a:blip r:embed="rId16"/>
                        <a:stretch>
                          <a:fillRect/>
                        </a:stretch>
                      </p:blipFill>
                      <p:spPr>
                        <a:xfrm>
                          <a:off x="1744" y="2876"/>
                          <a:ext cx="1344" cy="496"/>
                        </a:xfrm>
                        <a:prstGeom prst="rect">
                          <a:avLst/>
                        </a:prstGeom>
                        <a:noFill/>
                        <a:ln w="9525">
                          <a:noFill/>
                        </a:ln>
                      </p:spPr>
                    </p:pic>
                  </p:oleObj>
                </mc:Fallback>
              </mc:AlternateContent>
            </a:graphicData>
          </a:graphic>
        </p:graphicFrame>
        <p:sp>
          <p:nvSpPr>
            <p:cNvPr id="239652" name="Line 36"/>
            <p:cNvSpPr>
              <a:spLocks noChangeShapeType="1"/>
            </p:cNvSpPr>
            <p:nvPr/>
          </p:nvSpPr>
          <p:spPr bwMode="auto">
            <a:xfrm>
              <a:off x="2846" y="2947"/>
              <a:ext cx="170" cy="0"/>
            </a:xfrm>
            <a:prstGeom prst="line">
              <a:avLst/>
            </a:prstGeom>
            <a:noFill/>
            <a:ln w="952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grpSp>
        <p:nvGrpSpPr>
          <p:cNvPr id="239653" name="Group 37"/>
          <p:cNvGrpSpPr/>
          <p:nvPr/>
        </p:nvGrpSpPr>
        <p:grpSpPr bwMode="auto">
          <a:xfrm>
            <a:off x="4318003" y="1557342"/>
            <a:ext cx="3964516" cy="850902"/>
            <a:chOff x="2225" y="1068"/>
            <a:chExt cx="1873" cy="536"/>
          </a:xfrm>
        </p:grpSpPr>
        <p:graphicFrame>
          <p:nvGraphicFramePr>
            <p:cNvPr id="239654" name="Object 38"/>
            <p:cNvGraphicFramePr>
              <a:graphicFrameLocks noChangeAspect="1"/>
            </p:cNvGraphicFramePr>
            <p:nvPr/>
          </p:nvGraphicFramePr>
          <p:xfrm>
            <a:off x="2225" y="1068"/>
            <a:ext cx="1873" cy="536"/>
          </p:xfrm>
          <a:graphic>
            <a:graphicData uri="http://schemas.openxmlformats.org/presentationml/2006/ole">
              <mc:AlternateContent xmlns:mc="http://schemas.openxmlformats.org/markup-compatibility/2006">
                <mc:Choice xmlns:v="urn:schemas-microsoft-com:vml" Requires="v">
                  <p:oleObj spid="_x0000_s144674" name="Equation" r:id="rId17" imgW="3962400" imgH="1130300" progId="Equation.DSMT4">
                    <p:embed/>
                  </p:oleObj>
                </mc:Choice>
                <mc:Fallback>
                  <p:oleObj name="Equation" r:id="rId17" imgW="3962400" imgH="1130300" progId="Equation.DSMT4">
                    <p:embed/>
                    <p:pic>
                      <p:nvPicPr>
                        <p:cNvPr id="0" name="图片 144392"/>
                        <p:cNvPicPr>
                          <a:picLocks noChangeAspect="1"/>
                        </p:cNvPicPr>
                        <p:nvPr/>
                      </p:nvPicPr>
                      <p:blipFill>
                        <a:blip r:embed="rId18"/>
                        <a:stretch>
                          <a:fillRect/>
                        </a:stretch>
                      </p:blipFill>
                      <p:spPr>
                        <a:xfrm>
                          <a:off x="2225" y="1068"/>
                          <a:ext cx="1873" cy="536"/>
                        </a:xfrm>
                        <a:prstGeom prst="rect">
                          <a:avLst/>
                        </a:prstGeom>
                        <a:noFill/>
                        <a:ln w="9525">
                          <a:noFill/>
                        </a:ln>
                      </p:spPr>
                    </p:pic>
                  </p:oleObj>
                </mc:Fallback>
              </mc:AlternateContent>
            </a:graphicData>
          </a:graphic>
        </p:graphicFrame>
        <p:sp>
          <p:nvSpPr>
            <p:cNvPr id="239655" name="Line 39"/>
            <p:cNvSpPr>
              <a:spLocks noChangeShapeType="1"/>
            </p:cNvSpPr>
            <p:nvPr/>
          </p:nvSpPr>
          <p:spPr bwMode="auto">
            <a:xfrm>
              <a:off x="2249" y="1152"/>
              <a:ext cx="170" cy="0"/>
            </a:xfrm>
            <a:prstGeom prst="line">
              <a:avLst/>
            </a:prstGeom>
            <a:noFill/>
            <a:ln w="952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9619"/>
                                        </p:tgtEl>
                                        <p:attrNameLst>
                                          <p:attrName>style.visibility</p:attrName>
                                        </p:attrNameLst>
                                      </p:cBhvr>
                                      <p:to>
                                        <p:strVal val="visible"/>
                                      </p:to>
                                    </p:set>
                                    <p:animEffect transition="in" filter="wipe(left)">
                                      <p:cBhvr>
                                        <p:cTn id="7" dur="500"/>
                                        <p:tgtEl>
                                          <p:spTgt spid="2396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9620"/>
                                        </p:tgtEl>
                                        <p:attrNameLst>
                                          <p:attrName>style.visibility</p:attrName>
                                        </p:attrNameLst>
                                      </p:cBhvr>
                                      <p:to>
                                        <p:strVal val="visible"/>
                                      </p:to>
                                    </p:set>
                                    <p:animEffect transition="in" filter="wipe(left)">
                                      <p:cBhvr>
                                        <p:cTn id="12" dur="500"/>
                                        <p:tgtEl>
                                          <p:spTgt spid="2396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9621"/>
                                        </p:tgtEl>
                                        <p:attrNameLst>
                                          <p:attrName>style.visibility</p:attrName>
                                        </p:attrNameLst>
                                      </p:cBhvr>
                                      <p:to>
                                        <p:strVal val="visible"/>
                                      </p:to>
                                    </p:set>
                                    <p:animEffect transition="in" filter="wipe(left)">
                                      <p:cBhvr>
                                        <p:cTn id="17" dur="500"/>
                                        <p:tgtEl>
                                          <p:spTgt spid="23962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965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39628"/>
                                        </p:tgtEl>
                                        <p:attrNameLst>
                                          <p:attrName>style.visibility</p:attrName>
                                        </p:attrNameLst>
                                      </p:cBhvr>
                                      <p:to>
                                        <p:strVal val="visible"/>
                                      </p:to>
                                    </p:set>
                                    <p:animEffect transition="in" filter="wipe(left)">
                                      <p:cBhvr>
                                        <p:cTn id="26" dur="500"/>
                                        <p:tgtEl>
                                          <p:spTgt spid="2396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39622"/>
                                        </p:tgtEl>
                                        <p:attrNameLst>
                                          <p:attrName>style.visibility</p:attrName>
                                        </p:attrNameLst>
                                      </p:cBhvr>
                                      <p:to>
                                        <p:strVal val="visible"/>
                                      </p:to>
                                    </p:set>
                                    <p:animEffect transition="in" filter="wipe(up)">
                                      <p:cBhvr>
                                        <p:cTn id="31" dur="500"/>
                                        <p:tgtEl>
                                          <p:spTgt spid="23962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39639"/>
                                        </p:tgtEl>
                                        <p:attrNameLst>
                                          <p:attrName>style.visibility</p:attrName>
                                        </p:attrNameLst>
                                      </p:cBhvr>
                                      <p:to>
                                        <p:strVal val="visible"/>
                                      </p:to>
                                    </p:set>
                                    <p:animEffect transition="in" filter="wipe(left)">
                                      <p:cBhvr>
                                        <p:cTn id="36" dur="500"/>
                                        <p:tgtEl>
                                          <p:spTgt spid="23963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39636"/>
                                        </p:tgtEl>
                                        <p:attrNameLst>
                                          <p:attrName>style.visibility</p:attrName>
                                        </p:attrNameLst>
                                      </p:cBhvr>
                                      <p:to>
                                        <p:strVal val="visible"/>
                                      </p:to>
                                    </p:set>
                                    <p:animEffect transition="in" filter="wipe(left)">
                                      <p:cBhvr>
                                        <p:cTn id="41" dur="500"/>
                                        <p:tgtEl>
                                          <p:spTgt spid="23963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39631"/>
                                        </p:tgtEl>
                                        <p:attrNameLst>
                                          <p:attrName>style.visibility</p:attrName>
                                        </p:attrNameLst>
                                      </p:cBhvr>
                                      <p:to>
                                        <p:strVal val="visible"/>
                                      </p:to>
                                    </p:set>
                                    <p:animEffect transition="in" filter="wipe(left)">
                                      <p:cBhvr>
                                        <p:cTn id="46" dur="500"/>
                                        <p:tgtEl>
                                          <p:spTgt spid="23963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39643"/>
                                        </p:tgtEl>
                                        <p:attrNameLst>
                                          <p:attrName>style.visibility</p:attrName>
                                        </p:attrNameLst>
                                      </p:cBhvr>
                                      <p:to>
                                        <p:strVal val="visible"/>
                                      </p:to>
                                    </p:set>
                                    <p:animEffect transition="in" filter="wipe(left)">
                                      <p:cBhvr>
                                        <p:cTn id="51" dur="500"/>
                                        <p:tgtEl>
                                          <p:spTgt spid="23964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39626"/>
                                        </p:tgtEl>
                                        <p:attrNameLst>
                                          <p:attrName>style.visibility</p:attrName>
                                        </p:attrNameLst>
                                      </p:cBhvr>
                                      <p:to>
                                        <p:strVal val="visible"/>
                                      </p:to>
                                    </p:set>
                                    <p:animEffect transition="in" filter="wipe(left)">
                                      <p:cBhvr>
                                        <p:cTn id="56" dur="500"/>
                                        <p:tgtEl>
                                          <p:spTgt spid="23962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39650"/>
                                        </p:tgtEl>
                                        <p:attrNameLst>
                                          <p:attrName>style.visibility</p:attrName>
                                        </p:attrNameLst>
                                      </p:cBhvr>
                                      <p:to>
                                        <p:strVal val="visible"/>
                                      </p:to>
                                    </p:set>
                                    <p:animEffect transition="in" filter="wipe(left)">
                                      <p:cBhvr>
                                        <p:cTn id="61" dur="500"/>
                                        <p:tgtEl>
                                          <p:spTgt spid="23965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39623"/>
                                        </p:tgtEl>
                                        <p:attrNameLst>
                                          <p:attrName>style.visibility</p:attrName>
                                        </p:attrNameLst>
                                      </p:cBhvr>
                                      <p:to>
                                        <p:strVal val="visible"/>
                                      </p:to>
                                    </p:set>
                                    <p:animEffect transition="in" filter="wipe(left)">
                                      <p:cBhvr>
                                        <p:cTn id="66" dur="500"/>
                                        <p:tgtEl>
                                          <p:spTgt spid="239623"/>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239647"/>
                                        </p:tgtEl>
                                        <p:attrNameLst>
                                          <p:attrName>style.visibility</p:attrName>
                                        </p:attrNameLst>
                                      </p:cBhvr>
                                      <p:to>
                                        <p:strVal val="visible"/>
                                      </p:to>
                                    </p:set>
                                    <p:animEffect transition="in" filter="wipe(left)">
                                      <p:cBhvr>
                                        <p:cTn id="70" dur="500"/>
                                        <p:tgtEl>
                                          <p:spTgt spid="239647"/>
                                        </p:tgtEl>
                                      </p:cBhvr>
                                    </p:animEffect>
                                  </p:childTnLst>
                                </p:cTn>
                              </p:par>
                            </p:childTnLst>
                          </p:cTn>
                        </p:par>
                        <p:par>
                          <p:cTn id="71" fill="hold">
                            <p:stCondLst>
                              <p:cond delay="1000"/>
                            </p:stCondLst>
                            <p:childTnLst>
                              <p:par>
                                <p:cTn id="72" presetID="22" presetClass="entr" presetSubtype="1" fill="hold" grpId="0" nodeType="afterEffect">
                                  <p:stCondLst>
                                    <p:cond delay="0"/>
                                  </p:stCondLst>
                                  <p:childTnLst>
                                    <p:set>
                                      <p:cBhvr>
                                        <p:cTn id="73" dur="1" fill="hold">
                                          <p:stCondLst>
                                            <p:cond delay="0"/>
                                          </p:stCondLst>
                                        </p:cTn>
                                        <p:tgtEl>
                                          <p:spTgt spid="239627"/>
                                        </p:tgtEl>
                                        <p:attrNameLst>
                                          <p:attrName>style.visibility</p:attrName>
                                        </p:attrNameLst>
                                      </p:cBhvr>
                                      <p:to>
                                        <p:strVal val="visible"/>
                                      </p:to>
                                    </p:set>
                                    <p:animEffect transition="in" filter="wipe(up)">
                                      <p:cBhvr>
                                        <p:cTn id="74" dur="500"/>
                                        <p:tgtEl>
                                          <p:spTgt spid="23962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39624"/>
                                        </p:tgtEl>
                                        <p:attrNameLst>
                                          <p:attrName>style.visibility</p:attrName>
                                        </p:attrNameLst>
                                      </p:cBhvr>
                                      <p:to>
                                        <p:strVal val="visible"/>
                                      </p:to>
                                    </p:set>
                                    <p:animEffect transition="in" filter="wipe(left)">
                                      <p:cBhvr>
                                        <p:cTn id="79" dur="500"/>
                                        <p:tgtEl>
                                          <p:spTgt spid="239624"/>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239625"/>
                                        </p:tgtEl>
                                        <p:attrNameLst>
                                          <p:attrName>style.visibility</p:attrName>
                                        </p:attrNameLst>
                                      </p:cBhvr>
                                      <p:to>
                                        <p:strVal val="visible"/>
                                      </p:to>
                                    </p:set>
                                    <p:animEffect transition="in" filter="wipe(left)">
                                      <p:cBhvr>
                                        <p:cTn id="84" dur="500"/>
                                        <p:tgtEl>
                                          <p:spTgt spid="239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9" grpId="0" autoUpdateAnimBg="0"/>
      <p:bldP spid="239621" grpId="0" autoUpdateAnimBg="0"/>
      <p:bldP spid="239622" grpId="0" animBg="1"/>
      <p:bldP spid="239623" grpId="0" autoUpdateAnimBg="0"/>
      <p:bldP spid="239624" grpId="0" autoUpdateAnimBg="0"/>
      <p:bldP spid="239625" grpId="0" autoUpdateAnimBg="0"/>
      <p:bldP spid="239626" grpId="0" autoUpdateAnimBg="0"/>
      <p:bldP spid="239627" grpId="0" animBg="1"/>
    </p:bldLst>
  </p:timing>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642" name="Rectangle 2"/>
          <p:cNvSpPr>
            <a:spLocks noGrp="1" noChangeArrowheads="1"/>
          </p:cNvSpPr>
          <p:nvPr>
            <p:ph type="title" idx="4294967295"/>
          </p:nvPr>
        </p:nvSpPr>
        <p:spPr>
          <a:xfrm>
            <a:off x="431800" y="476250"/>
            <a:ext cx="3454400" cy="533400"/>
          </a:xfrm>
        </p:spPr>
        <p:txBody>
          <a:bodyPr/>
          <a:lstStyle/>
          <a:p>
            <a:r>
              <a:rPr lang="en-US" altLang="zh-CN" sz="3200" b="1" dirty="0">
                <a:solidFill>
                  <a:schemeClr val="accent2"/>
                </a:solidFill>
                <a:latin typeface="楷体_GB2312" panose="02010609030101010101" pitchFamily="49" charset="-122"/>
                <a:ea typeface="楷体_GB2312" panose="02010609030101010101" pitchFamily="49" charset="-122"/>
              </a:rPr>
              <a:t>1. </a:t>
            </a:r>
            <a:r>
              <a:rPr lang="zh-CN" altLang="en-US" sz="3200" b="1" dirty="0" smtClean="0">
                <a:solidFill>
                  <a:schemeClr val="accent2"/>
                </a:solidFill>
                <a:latin typeface="楷体_GB2312" panose="02010609030101010101" pitchFamily="49" charset="-122"/>
                <a:ea typeface="楷体_GB2312" panose="02010609030101010101" pitchFamily="49" charset="-122"/>
              </a:rPr>
              <a:t>梯度定义</a:t>
            </a:r>
            <a:endParaRPr lang="zh-CN" altLang="en-US" sz="3200" b="1" dirty="0">
              <a:solidFill>
                <a:schemeClr val="accent2"/>
              </a:solidFill>
              <a:latin typeface="楷体_GB2312" panose="02010609030101010101" pitchFamily="49" charset="-122"/>
              <a:ea typeface="楷体_GB2312" panose="02010609030101010101" pitchFamily="49" charset="-122"/>
            </a:endParaRPr>
          </a:p>
        </p:txBody>
      </p:sp>
      <p:sp>
        <p:nvSpPr>
          <p:cNvPr id="240643" name="Text Box 3"/>
          <p:cNvSpPr txBox="1">
            <a:spLocks noChangeArrowheads="1"/>
          </p:cNvSpPr>
          <p:nvPr/>
        </p:nvSpPr>
        <p:spPr bwMode="auto">
          <a:xfrm>
            <a:off x="2591711" y="1571625"/>
            <a:ext cx="10160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dirty="0" smtClean="0">
                <a:solidFill>
                  <a:srgbClr val="333399"/>
                </a:solidFill>
              </a:rPr>
              <a:t>即</a:t>
            </a:r>
            <a:endParaRPr lang="zh-CN" altLang="en-US" b="1" dirty="0" smtClean="0">
              <a:solidFill>
                <a:srgbClr val="333399"/>
              </a:solidFill>
            </a:endParaRPr>
          </a:p>
        </p:txBody>
      </p:sp>
      <p:sp>
        <p:nvSpPr>
          <p:cNvPr id="240644" name="Text Box 4"/>
          <p:cNvSpPr txBox="1">
            <a:spLocks noChangeArrowheads="1"/>
          </p:cNvSpPr>
          <p:nvPr/>
        </p:nvSpPr>
        <p:spPr bwMode="auto">
          <a:xfrm>
            <a:off x="880533" y="3348038"/>
            <a:ext cx="47752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smtClean="0">
                <a:solidFill>
                  <a:srgbClr val="000000"/>
                </a:solidFill>
              </a:rPr>
              <a:t>同样可定义二元函数</a:t>
            </a:r>
            <a:endParaRPr lang="zh-CN" altLang="en-US" b="1" smtClean="0">
              <a:solidFill>
                <a:srgbClr val="000000"/>
              </a:solidFill>
            </a:endParaRPr>
          </a:p>
        </p:txBody>
      </p:sp>
      <p:graphicFrame>
        <p:nvGraphicFramePr>
          <p:cNvPr id="240645" name="Object 5"/>
          <p:cNvGraphicFramePr>
            <a:graphicFrameLocks noChangeAspect="1"/>
          </p:cNvGraphicFramePr>
          <p:nvPr/>
        </p:nvGraphicFramePr>
        <p:xfrm>
          <a:off x="4367809" y="3404394"/>
          <a:ext cx="1456267" cy="406400"/>
        </p:xfrm>
        <a:graphic>
          <a:graphicData uri="http://schemas.openxmlformats.org/presentationml/2006/ole">
            <mc:AlternateContent xmlns:mc="http://schemas.openxmlformats.org/markup-compatibility/2006">
              <mc:Choice xmlns:v="urn:schemas-microsoft-com:vml" Requires="v">
                <p:oleObj spid="_x0000_s145667" name="Equation" r:id="rId1" imgW="1460500" imgH="546100" progId="Equation.3">
                  <p:embed/>
                </p:oleObj>
              </mc:Choice>
              <mc:Fallback>
                <p:oleObj name="Equation" r:id="rId1" imgW="1460500" imgH="546100" progId="Equation.3">
                  <p:embed/>
                  <p:pic>
                    <p:nvPicPr>
                      <p:cNvPr id="0" name="图片 145408"/>
                      <p:cNvPicPr>
                        <a:picLocks noChangeAspect="1"/>
                      </p:cNvPicPr>
                      <p:nvPr/>
                    </p:nvPicPr>
                    <p:blipFill>
                      <a:blip r:embed="rId2">
                        <a:biLevel thresh="50000"/>
                        <a:grayscl/>
                      </a:blip>
                      <a:stretch>
                        <a:fillRect/>
                      </a:stretch>
                    </p:blipFill>
                    <p:spPr>
                      <a:xfrm>
                        <a:off x="4367809" y="3404394"/>
                        <a:ext cx="1456267" cy="406400"/>
                      </a:xfrm>
                      <a:prstGeom prst="rect">
                        <a:avLst/>
                      </a:prstGeom>
                      <a:noFill/>
                      <a:ln w="9525">
                        <a:noFill/>
                      </a:ln>
                    </p:spPr>
                  </p:pic>
                </p:oleObj>
              </mc:Fallback>
            </mc:AlternateContent>
          </a:graphicData>
        </a:graphic>
      </p:graphicFrame>
      <p:graphicFrame>
        <p:nvGraphicFramePr>
          <p:cNvPr id="240646" name="Object 6"/>
          <p:cNvGraphicFramePr>
            <a:graphicFrameLocks noChangeAspect="1"/>
          </p:cNvGraphicFramePr>
          <p:nvPr/>
        </p:nvGraphicFramePr>
        <p:xfrm>
          <a:off x="6666443" y="3362329"/>
          <a:ext cx="1602317" cy="504825"/>
        </p:xfrm>
        <a:graphic>
          <a:graphicData uri="http://schemas.openxmlformats.org/presentationml/2006/ole">
            <mc:AlternateContent xmlns:mc="http://schemas.openxmlformats.org/markup-compatibility/2006">
              <mc:Choice xmlns:v="urn:schemas-microsoft-com:vml" Requires="v">
                <p:oleObj spid="_x0000_s145668" name="公式" r:id="rId3" imgW="647700" imgH="266700" progId="Equation.3">
                  <p:embed/>
                </p:oleObj>
              </mc:Choice>
              <mc:Fallback>
                <p:oleObj name="公式" r:id="rId3" imgW="647700" imgH="266700" progId="Equation.3">
                  <p:embed/>
                  <p:pic>
                    <p:nvPicPr>
                      <p:cNvPr id="0" name="图片 145409"/>
                      <p:cNvPicPr>
                        <a:picLocks noChangeAspect="1"/>
                      </p:cNvPicPr>
                      <p:nvPr/>
                    </p:nvPicPr>
                    <p:blipFill>
                      <a:blip r:embed="rId4"/>
                      <a:stretch>
                        <a:fillRect/>
                      </a:stretch>
                    </p:blipFill>
                    <p:spPr>
                      <a:xfrm>
                        <a:off x="6666443" y="3362329"/>
                        <a:ext cx="1602317" cy="504825"/>
                      </a:xfrm>
                      <a:prstGeom prst="rect">
                        <a:avLst/>
                      </a:prstGeom>
                      <a:noFill/>
                      <a:ln w="9525">
                        <a:noFill/>
                      </a:ln>
                    </p:spPr>
                  </p:pic>
                </p:oleObj>
              </mc:Fallback>
            </mc:AlternateContent>
          </a:graphicData>
        </a:graphic>
      </p:graphicFrame>
      <p:sp>
        <p:nvSpPr>
          <p:cNvPr id="240647" name="Text Box 7"/>
          <p:cNvSpPr txBox="1">
            <a:spLocks noChangeArrowheads="1"/>
          </p:cNvSpPr>
          <p:nvPr/>
        </p:nvSpPr>
        <p:spPr bwMode="auto">
          <a:xfrm>
            <a:off x="2370668" y="1035054"/>
            <a:ext cx="74168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dirty="0" smtClean="0">
                <a:solidFill>
                  <a:srgbClr val="000000"/>
                </a:solidFill>
              </a:rPr>
              <a:t>称为函数 </a:t>
            </a:r>
            <a:r>
              <a:rPr lang="en-US" altLang="zh-CN" b="1" i="1" dirty="0" smtClean="0">
                <a:solidFill>
                  <a:srgbClr val="000000"/>
                </a:solidFill>
              </a:rPr>
              <a:t>f </a:t>
            </a:r>
            <a:r>
              <a:rPr lang="en-US" altLang="zh-CN" b="1" dirty="0" smtClean="0">
                <a:solidFill>
                  <a:srgbClr val="000000"/>
                </a:solidFill>
              </a:rPr>
              <a:t>(</a:t>
            </a:r>
            <a:r>
              <a:rPr lang="en-US" altLang="zh-CN" b="1" i="1" dirty="0" smtClean="0">
                <a:solidFill>
                  <a:srgbClr val="000000"/>
                </a:solidFill>
              </a:rPr>
              <a:t>P</a:t>
            </a:r>
            <a:r>
              <a:rPr lang="en-US" altLang="zh-CN" b="1" dirty="0" smtClean="0">
                <a:solidFill>
                  <a:srgbClr val="000000"/>
                </a:solidFill>
              </a:rPr>
              <a:t>) </a:t>
            </a:r>
            <a:r>
              <a:rPr lang="zh-CN" altLang="en-US" b="1" dirty="0" smtClean="0">
                <a:solidFill>
                  <a:srgbClr val="000000"/>
                </a:solidFill>
              </a:rPr>
              <a:t>在点 </a:t>
            </a:r>
            <a:r>
              <a:rPr lang="en-US" altLang="zh-CN" b="1" i="1" dirty="0" smtClean="0">
                <a:solidFill>
                  <a:srgbClr val="000000"/>
                </a:solidFill>
              </a:rPr>
              <a:t>P</a:t>
            </a:r>
            <a:r>
              <a:rPr lang="en-US" altLang="zh-CN" b="1" dirty="0" smtClean="0">
                <a:solidFill>
                  <a:srgbClr val="000000"/>
                </a:solidFill>
              </a:rPr>
              <a:t> </a:t>
            </a:r>
            <a:r>
              <a:rPr lang="zh-CN" altLang="en-US" b="1" dirty="0" smtClean="0">
                <a:solidFill>
                  <a:srgbClr val="000000"/>
                </a:solidFill>
              </a:rPr>
              <a:t>处的梯度</a:t>
            </a:r>
            <a:endParaRPr lang="zh-CN" altLang="en-US" b="1" dirty="0" smtClean="0">
              <a:solidFill>
                <a:srgbClr val="000000"/>
              </a:solidFill>
            </a:endParaRPr>
          </a:p>
        </p:txBody>
      </p:sp>
      <p:graphicFrame>
        <p:nvGraphicFramePr>
          <p:cNvPr id="240648" name="Object 8"/>
          <p:cNvGraphicFramePr>
            <a:graphicFrameLocks noChangeAspect="1"/>
          </p:cNvGraphicFramePr>
          <p:nvPr/>
        </p:nvGraphicFramePr>
        <p:xfrm>
          <a:off x="2556117" y="2348880"/>
          <a:ext cx="3539067" cy="850900"/>
        </p:xfrm>
        <a:graphic>
          <a:graphicData uri="http://schemas.openxmlformats.org/presentationml/2006/ole">
            <mc:AlternateContent xmlns:mc="http://schemas.openxmlformats.org/markup-compatibility/2006">
              <mc:Choice xmlns:v="urn:schemas-microsoft-com:vml" Requires="v">
                <p:oleObj spid="_x0000_s145669" name="公式" r:id="rId5" imgW="3543300" imgH="1130300" progId="Equation.3">
                  <p:embed/>
                </p:oleObj>
              </mc:Choice>
              <mc:Fallback>
                <p:oleObj name="公式" r:id="rId5" imgW="3543300" imgH="1130300" progId="Equation.3">
                  <p:embed/>
                  <p:pic>
                    <p:nvPicPr>
                      <p:cNvPr id="0" name="图片 145410"/>
                      <p:cNvPicPr>
                        <a:picLocks noChangeAspect="1"/>
                      </p:cNvPicPr>
                      <p:nvPr/>
                    </p:nvPicPr>
                    <p:blipFill>
                      <a:blip r:embed="rId6"/>
                      <a:stretch>
                        <a:fillRect/>
                      </a:stretch>
                    </p:blipFill>
                    <p:spPr>
                      <a:xfrm>
                        <a:off x="2556117" y="2348880"/>
                        <a:ext cx="3539067" cy="850900"/>
                      </a:xfrm>
                      <a:prstGeom prst="rect">
                        <a:avLst/>
                      </a:prstGeom>
                      <a:noFill/>
                      <a:ln w="9525">
                        <a:noFill/>
                      </a:ln>
                    </p:spPr>
                  </p:pic>
                </p:oleObj>
              </mc:Fallback>
            </mc:AlternateContent>
          </a:graphicData>
        </a:graphic>
      </p:graphicFrame>
      <p:sp>
        <p:nvSpPr>
          <p:cNvPr id="240649" name="Text Box 9"/>
          <p:cNvSpPr txBox="1">
            <a:spLocks noChangeArrowheads="1"/>
          </p:cNvSpPr>
          <p:nvPr/>
        </p:nvSpPr>
        <p:spPr bwMode="auto">
          <a:xfrm>
            <a:off x="406400" y="1600204"/>
            <a:ext cx="1422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smtClean="0">
                <a:solidFill>
                  <a:srgbClr val="000000"/>
                </a:solidFill>
              </a:rPr>
              <a:t>记作</a:t>
            </a:r>
            <a:endParaRPr lang="zh-CN" altLang="en-US" b="1" smtClean="0">
              <a:solidFill>
                <a:srgbClr val="000000"/>
              </a:solidFill>
            </a:endParaRPr>
          </a:p>
        </p:txBody>
      </p:sp>
      <p:sp>
        <p:nvSpPr>
          <p:cNvPr id="240650" name="Rectangle 10"/>
          <p:cNvSpPr>
            <a:spLocks noChangeArrowheads="1"/>
          </p:cNvSpPr>
          <p:nvPr/>
        </p:nvSpPr>
        <p:spPr bwMode="auto">
          <a:xfrm>
            <a:off x="7320136" y="1020766"/>
            <a:ext cx="2336800" cy="533400"/>
          </a:xfrm>
          <a:prstGeom prst="rect">
            <a:avLst/>
          </a:prstGeom>
          <a:noFill/>
          <a:ln>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Lst>
        </p:spPr>
        <p:txBody>
          <a:bodyPr wrap="none" anchor="ctr"/>
          <a:lstStyle/>
          <a:p>
            <a:r>
              <a:rPr lang="en-US" altLang="zh-CN" dirty="0" smtClean="0">
                <a:solidFill>
                  <a:srgbClr val="000000"/>
                </a:solidFill>
                <a:ea typeface="仿宋_GB2312" pitchFamily="49" charset="-122"/>
              </a:rPr>
              <a:t>(gradient),</a:t>
            </a:r>
            <a:endParaRPr lang="en-US" altLang="zh-CN" dirty="0" smtClean="0">
              <a:solidFill>
                <a:srgbClr val="000000"/>
              </a:solidFill>
              <a:ea typeface="仿宋_GB2312" pitchFamily="49" charset="-122"/>
            </a:endParaRPr>
          </a:p>
        </p:txBody>
      </p:sp>
      <p:sp>
        <p:nvSpPr>
          <p:cNvPr id="240651" name="Text Box 11"/>
          <p:cNvSpPr txBox="1">
            <a:spLocks noChangeArrowheads="1"/>
          </p:cNvSpPr>
          <p:nvPr/>
        </p:nvSpPr>
        <p:spPr bwMode="auto">
          <a:xfrm>
            <a:off x="5842000" y="3348038"/>
            <a:ext cx="16256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dirty="0" smtClean="0">
                <a:solidFill>
                  <a:srgbClr val="000000"/>
                </a:solidFill>
              </a:rPr>
              <a:t>在点</a:t>
            </a:r>
            <a:endParaRPr lang="zh-CN" altLang="en-US" b="1" dirty="0" smtClean="0">
              <a:solidFill>
                <a:srgbClr val="000000"/>
              </a:solidFill>
            </a:endParaRPr>
          </a:p>
        </p:txBody>
      </p:sp>
      <p:sp>
        <p:nvSpPr>
          <p:cNvPr id="240652" name="Text Box 12"/>
          <p:cNvSpPr txBox="1">
            <a:spLocks noChangeArrowheads="1"/>
          </p:cNvSpPr>
          <p:nvPr/>
        </p:nvSpPr>
        <p:spPr bwMode="auto">
          <a:xfrm>
            <a:off x="8178800" y="3348042"/>
            <a:ext cx="2336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dirty="0" smtClean="0">
                <a:solidFill>
                  <a:srgbClr val="000000"/>
                </a:solidFill>
              </a:rPr>
              <a:t>处的梯度</a:t>
            </a:r>
            <a:r>
              <a:rPr lang="zh-CN" altLang="en-US" dirty="0" smtClean="0">
                <a:solidFill>
                  <a:srgbClr val="000000"/>
                </a:solidFill>
              </a:rPr>
              <a:t> </a:t>
            </a:r>
            <a:endParaRPr lang="zh-CN" altLang="en-US" dirty="0" smtClean="0">
              <a:solidFill>
                <a:srgbClr val="000000"/>
              </a:solidFill>
            </a:endParaRPr>
          </a:p>
        </p:txBody>
      </p:sp>
      <p:sp>
        <p:nvSpPr>
          <p:cNvPr id="240656" name="Text Box 16"/>
          <p:cNvSpPr txBox="1">
            <a:spLocks noChangeArrowheads="1"/>
          </p:cNvSpPr>
          <p:nvPr/>
        </p:nvSpPr>
        <p:spPr bwMode="auto">
          <a:xfrm>
            <a:off x="834445" y="5033963"/>
            <a:ext cx="102624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b="1" smtClean="0">
                <a:solidFill>
                  <a:srgbClr val="333399"/>
                </a:solidFill>
              </a:rPr>
              <a:t>说明</a:t>
            </a:r>
            <a:r>
              <a:rPr lang="en-US" altLang="zh-CN" b="1" smtClean="0">
                <a:solidFill>
                  <a:srgbClr val="333399"/>
                </a:solidFill>
              </a:rPr>
              <a:t>:</a:t>
            </a:r>
            <a:endParaRPr lang="en-US" altLang="zh-CN" b="1" smtClean="0">
              <a:solidFill>
                <a:srgbClr val="333399"/>
              </a:solidFill>
            </a:endParaRPr>
          </a:p>
        </p:txBody>
      </p:sp>
      <p:sp>
        <p:nvSpPr>
          <p:cNvPr id="240657" name="Text Box 17"/>
          <p:cNvSpPr txBox="1">
            <a:spLocks noChangeArrowheads="1"/>
          </p:cNvSpPr>
          <p:nvPr/>
        </p:nvSpPr>
        <p:spPr bwMode="auto">
          <a:xfrm>
            <a:off x="2175935" y="5043488"/>
            <a:ext cx="67665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b="1" smtClean="0">
                <a:solidFill>
                  <a:srgbClr val="000000"/>
                </a:solidFill>
              </a:rPr>
              <a:t>函数的方向导数为梯度在该方向上的投影</a:t>
            </a:r>
            <a:r>
              <a:rPr lang="en-US" altLang="zh-CN" b="1" smtClean="0">
                <a:solidFill>
                  <a:srgbClr val="000000"/>
                </a:solidFill>
              </a:rPr>
              <a:t>.</a:t>
            </a:r>
            <a:endParaRPr lang="en-US" altLang="zh-CN" b="1" smtClean="0">
              <a:solidFill>
                <a:srgbClr val="000000"/>
              </a:solidFill>
            </a:endParaRPr>
          </a:p>
        </p:txBody>
      </p:sp>
      <p:sp>
        <p:nvSpPr>
          <p:cNvPr id="240658" name="Text Box 18"/>
          <p:cNvSpPr txBox="1">
            <a:spLocks noChangeArrowheads="1"/>
          </p:cNvSpPr>
          <p:nvPr/>
        </p:nvSpPr>
        <p:spPr bwMode="auto">
          <a:xfrm>
            <a:off x="757771" y="1035054"/>
            <a:ext cx="1612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b="1" dirty="0" smtClean="0">
                <a:solidFill>
                  <a:srgbClr val="000000"/>
                </a:solidFill>
              </a:rPr>
              <a:t>向量</a:t>
            </a:r>
            <a:endParaRPr lang="zh-CN" altLang="en-US" b="1" dirty="0" smtClean="0">
              <a:solidFill>
                <a:srgbClr val="000000"/>
              </a:solidFill>
            </a:endParaRPr>
          </a:p>
        </p:txBody>
      </p:sp>
      <p:graphicFrame>
        <p:nvGraphicFramePr>
          <p:cNvPr id="240659" name="Object 19"/>
          <p:cNvGraphicFramePr>
            <a:graphicFrameLocks noChangeAspect="1"/>
          </p:cNvGraphicFramePr>
          <p:nvPr/>
        </p:nvGraphicFramePr>
        <p:xfrm>
          <a:off x="1468968" y="1702594"/>
          <a:ext cx="1083733" cy="342900"/>
        </p:xfrm>
        <a:graphic>
          <a:graphicData uri="http://schemas.openxmlformats.org/presentationml/2006/ole">
            <mc:AlternateContent xmlns:mc="http://schemas.openxmlformats.org/markup-compatibility/2006">
              <mc:Choice xmlns:v="urn:schemas-microsoft-com:vml" Requires="v">
                <p:oleObj spid="_x0000_s145670" name="公式" r:id="rId7" imgW="19507200" imgH="8229600" progId="Equation.3">
                  <p:embed/>
                </p:oleObj>
              </mc:Choice>
              <mc:Fallback>
                <p:oleObj name="公式" r:id="rId7" imgW="19507200" imgH="8229600" progId="Equation.3">
                  <p:embed/>
                  <p:pic>
                    <p:nvPicPr>
                      <p:cNvPr id="0" name="图片 145411"/>
                      <p:cNvPicPr>
                        <a:picLocks noChangeAspect="1"/>
                      </p:cNvPicPr>
                      <p:nvPr/>
                    </p:nvPicPr>
                    <p:blipFill>
                      <a:blip r:embed="rId8"/>
                      <a:stretch>
                        <a:fillRect/>
                      </a:stretch>
                    </p:blipFill>
                    <p:spPr>
                      <a:xfrm>
                        <a:off x="1468968" y="1702594"/>
                        <a:ext cx="1083733" cy="342900"/>
                      </a:xfrm>
                      <a:prstGeom prst="rect">
                        <a:avLst/>
                      </a:prstGeom>
                      <a:noFill/>
                      <a:ln w="9525">
                        <a:noFill/>
                      </a:ln>
                    </p:spPr>
                  </p:pic>
                </p:oleObj>
              </mc:Fallback>
            </mc:AlternateContent>
          </a:graphicData>
        </a:graphic>
      </p:graphicFrame>
      <p:graphicFrame>
        <p:nvGraphicFramePr>
          <p:cNvPr id="240660" name="Object 20"/>
          <p:cNvGraphicFramePr>
            <a:graphicFrameLocks noChangeAspect="1"/>
          </p:cNvGraphicFramePr>
          <p:nvPr/>
        </p:nvGraphicFramePr>
        <p:xfrm>
          <a:off x="6168008" y="2213818"/>
          <a:ext cx="3020544" cy="1071166"/>
        </p:xfrm>
        <a:graphic>
          <a:graphicData uri="http://schemas.openxmlformats.org/presentationml/2006/ole">
            <mc:AlternateContent xmlns:mc="http://schemas.openxmlformats.org/markup-compatibility/2006">
              <mc:Choice xmlns:v="urn:schemas-microsoft-com:vml" Requires="v">
                <p:oleObj spid="_x0000_s145671" name="Equation" r:id="rId9" imgW="26517600" imgH="10363200" progId="Equation.DSMT4">
                  <p:embed/>
                </p:oleObj>
              </mc:Choice>
              <mc:Fallback>
                <p:oleObj name="Equation" r:id="rId9" imgW="26517600" imgH="10363200" progId="Equation.DSMT4">
                  <p:embed/>
                  <p:pic>
                    <p:nvPicPr>
                      <p:cNvPr id="0" name="图片 145412"/>
                      <p:cNvPicPr>
                        <a:picLocks noChangeAspect="1"/>
                      </p:cNvPicPr>
                      <p:nvPr/>
                    </p:nvPicPr>
                    <p:blipFill>
                      <a:blip r:embed="rId10">
                        <a:biLevel thresh="50000"/>
                        <a:grayscl/>
                      </a:blip>
                      <a:stretch>
                        <a:fillRect/>
                      </a:stretch>
                    </p:blipFill>
                    <p:spPr>
                      <a:xfrm>
                        <a:off x="6168008" y="2213818"/>
                        <a:ext cx="3020544" cy="1071166"/>
                      </a:xfrm>
                      <a:prstGeom prst="rect">
                        <a:avLst/>
                      </a:prstGeom>
                      <a:noFill/>
                      <a:ln w="9525">
                        <a:noFill/>
                      </a:ln>
                    </p:spPr>
                  </p:pic>
                </p:oleObj>
              </mc:Fallback>
            </mc:AlternateContent>
          </a:graphicData>
        </a:graphic>
      </p:graphicFrame>
      <p:graphicFrame>
        <p:nvGraphicFramePr>
          <p:cNvPr id="240661" name="Object 21"/>
          <p:cNvGraphicFramePr>
            <a:graphicFrameLocks noChangeAspect="1"/>
          </p:cNvGraphicFramePr>
          <p:nvPr/>
        </p:nvGraphicFramePr>
        <p:xfrm>
          <a:off x="1583269" y="2565400"/>
          <a:ext cx="1008443" cy="342900"/>
        </p:xfrm>
        <a:graphic>
          <a:graphicData uri="http://schemas.openxmlformats.org/presentationml/2006/ole">
            <mc:AlternateContent xmlns:mc="http://schemas.openxmlformats.org/markup-compatibility/2006">
              <mc:Choice xmlns:v="urn:schemas-microsoft-com:vml" Requires="v">
                <p:oleObj spid="_x0000_s145672" name="公式" r:id="rId11" imgW="19507200" imgH="8229600" progId="Equation.3">
                  <p:embed/>
                </p:oleObj>
              </mc:Choice>
              <mc:Fallback>
                <p:oleObj name="公式" r:id="rId11" imgW="19507200" imgH="8229600" progId="Equation.3">
                  <p:embed/>
                  <p:pic>
                    <p:nvPicPr>
                      <p:cNvPr id="0" name="图片 145413"/>
                      <p:cNvPicPr>
                        <a:picLocks noChangeAspect="1"/>
                      </p:cNvPicPr>
                      <p:nvPr/>
                    </p:nvPicPr>
                    <p:blipFill>
                      <a:blip r:embed="rId8"/>
                      <a:stretch>
                        <a:fillRect/>
                      </a:stretch>
                    </p:blipFill>
                    <p:spPr>
                      <a:xfrm>
                        <a:off x="1583269" y="2565400"/>
                        <a:ext cx="1008443" cy="342900"/>
                      </a:xfrm>
                      <a:prstGeom prst="rect">
                        <a:avLst/>
                      </a:prstGeom>
                      <a:noFill/>
                      <a:ln w="9525">
                        <a:noFill/>
                      </a:ln>
                    </p:spPr>
                  </p:pic>
                </p:oleObj>
              </mc:Fallback>
            </mc:AlternateContent>
          </a:graphicData>
        </a:graphic>
      </p:graphicFrame>
      <p:graphicFrame>
        <p:nvGraphicFramePr>
          <p:cNvPr id="240662" name="Object 22"/>
          <p:cNvGraphicFramePr>
            <a:graphicFrameLocks noChangeAspect="1"/>
          </p:cNvGraphicFramePr>
          <p:nvPr/>
        </p:nvGraphicFramePr>
        <p:xfrm>
          <a:off x="2891823" y="4067548"/>
          <a:ext cx="5334820" cy="966415"/>
        </p:xfrm>
        <a:graphic>
          <a:graphicData uri="http://schemas.openxmlformats.org/presentationml/2006/ole">
            <mc:AlternateContent xmlns:mc="http://schemas.openxmlformats.org/markup-compatibility/2006">
              <mc:Choice xmlns:v="urn:schemas-microsoft-com:vml" Requires="v">
                <p:oleObj spid="_x0000_s145673" name="Equation" r:id="rId12" imgW="34137600" imgH="10972800" progId="Equation.DSMT4">
                  <p:embed/>
                </p:oleObj>
              </mc:Choice>
              <mc:Fallback>
                <p:oleObj name="Equation" r:id="rId12" imgW="34137600" imgH="10972800" progId="Equation.DSMT4">
                  <p:embed/>
                  <p:pic>
                    <p:nvPicPr>
                      <p:cNvPr id="0" name="图片 145414"/>
                      <p:cNvPicPr>
                        <a:picLocks noChangeAspect="1"/>
                      </p:cNvPicPr>
                      <p:nvPr/>
                    </p:nvPicPr>
                    <p:blipFill>
                      <a:blip r:embed="rId13"/>
                      <a:stretch>
                        <a:fillRect/>
                      </a:stretch>
                    </p:blipFill>
                    <p:spPr>
                      <a:xfrm>
                        <a:off x="2891823" y="4067548"/>
                        <a:ext cx="5334820" cy="966415"/>
                      </a:xfrm>
                      <a:prstGeom prst="rect">
                        <a:avLst/>
                      </a:prstGeom>
                      <a:noFill/>
                      <a:ln w="9525">
                        <a:noFill/>
                      </a:ln>
                    </p:spPr>
                  </p:pic>
                </p:oleObj>
              </mc:Fallback>
            </mc:AlternateContent>
          </a:graphicData>
        </a:graphic>
      </p:graphicFrame>
      <p:grpSp>
        <p:nvGrpSpPr>
          <p:cNvPr id="23" name="Group 31"/>
          <p:cNvGrpSpPr/>
          <p:nvPr/>
        </p:nvGrpSpPr>
        <p:grpSpPr bwMode="auto">
          <a:xfrm>
            <a:off x="1656824" y="1096966"/>
            <a:ext cx="575733" cy="381000"/>
            <a:chOff x="1344" y="3552"/>
            <a:chExt cx="272" cy="240"/>
          </a:xfrm>
        </p:grpSpPr>
        <p:graphicFrame>
          <p:nvGraphicFramePr>
            <p:cNvPr id="24" name="Object 32"/>
            <p:cNvGraphicFramePr>
              <a:graphicFrameLocks noChangeAspect="1"/>
            </p:cNvGraphicFramePr>
            <p:nvPr/>
          </p:nvGraphicFramePr>
          <p:xfrm>
            <a:off x="1344" y="3592"/>
            <a:ext cx="272" cy="200"/>
          </p:xfrm>
          <a:graphic>
            <a:graphicData uri="http://schemas.openxmlformats.org/presentationml/2006/ole">
              <mc:AlternateContent xmlns:mc="http://schemas.openxmlformats.org/markup-compatibility/2006">
                <mc:Choice xmlns:v="urn:schemas-microsoft-com:vml" Requires="v">
                  <p:oleObj spid="_x0000_s145674" name="Equation" r:id="rId14" imgW="571500" imgH="419100" progId="Equation.3">
                    <p:embed/>
                  </p:oleObj>
                </mc:Choice>
                <mc:Fallback>
                  <p:oleObj name="Equation" r:id="rId14" imgW="571500" imgH="419100" progId="Equation.3">
                    <p:embed/>
                    <p:pic>
                      <p:nvPicPr>
                        <p:cNvPr id="0" name="图片 145415"/>
                        <p:cNvPicPr>
                          <a:picLocks noChangeAspect="1"/>
                        </p:cNvPicPr>
                        <p:nvPr/>
                      </p:nvPicPr>
                      <p:blipFill>
                        <a:blip r:embed="rId15"/>
                        <a:stretch>
                          <a:fillRect/>
                        </a:stretch>
                      </p:blipFill>
                      <p:spPr>
                        <a:xfrm>
                          <a:off x="1344" y="3592"/>
                          <a:ext cx="272" cy="200"/>
                        </a:xfrm>
                        <a:prstGeom prst="rect">
                          <a:avLst/>
                        </a:prstGeom>
                        <a:noFill/>
                        <a:ln w="9525">
                          <a:noFill/>
                        </a:ln>
                      </p:spPr>
                    </p:pic>
                  </p:oleObj>
                </mc:Fallback>
              </mc:AlternateContent>
            </a:graphicData>
          </a:graphic>
        </p:graphicFrame>
        <p:sp>
          <p:nvSpPr>
            <p:cNvPr id="25" name="Line 33"/>
            <p:cNvSpPr>
              <a:spLocks noChangeShapeType="1"/>
            </p:cNvSpPr>
            <p:nvPr/>
          </p:nvSpPr>
          <p:spPr bwMode="auto">
            <a:xfrm>
              <a:off x="1366" y="3552"/>
              <a:ext cx="17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0658">
                                            <p:txEl>
                                              <p:pRg st="0" end="0"/>
                                            </p:txEl>
                                          </p:spTgt>
                                        </p:tgtEl>
                                        <p:attrNameLst>
                                          <p:attrName>style.visibility</p:attrName>
                                        </p:attrNameLst>
                                      </p:cBhvr>
                                      <p:to>
                                        <p:strVal val="visible"/>
                                      </p:to>
                                    </p:set>
                                    <p:animEffect transition="in" filter="wipe(left)">
                                      <p:cBhvr>
                                        <p:cTn id="7" dur="500"/>
                                        <p:tgtEl>
                                          <p:spTgt spid="240658">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40647">
                                            <p:txEl>
                                              <p:pRg st="0" end="0"/>
                                            </p:txEl>
                                          </p:spTgt>
                                        </p:tgtEl>
                                        <p:attrNameLst>
                                          <p:attrName>style.visibility</p:attrName>
                                        </p:attrNameLst>
                                      </p:cBhvr>
                                      <p:to>
                                        <p:strVal val="visible"/>
                                      </p:to>
                                    </p:set>
                                    <p:animEffect transition="in" filter="wipe(left)">
                                      <p:cBhvr>
                                        <p:cTn id="16" dur="500"/>
                                        <p:tgtEl>
                                          <p:spTgt spid="24064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40650"/>
                                        </p:tgtEl>
                                        <p:attrNameLst>
                                          <p:attrName>style.visibility</p:attrName>
                                        </p:attrNameLst>
                                      </p:cBhvr>
                                      <p:to>
                                        <p:strVal val="visible"/>
                                      </p:to>
                                    </p:set>
                                    <p:animEffect transition="in" filter="wipe(left)">
                                      <p:cBhvr>
                                        <p:cTn id="21" dur="500"/>
                                        <p:tgtEl>
                                          <p:spTgt spid="24065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40649"/>
                                        </p:tgtEl>
                                        <p:attrNameLst>
                                          <p:attrName>style.visibility</p:attrName>
                                        </p:attrNameLst>
                                      </p:cBhvr>
                                      <p:to>
                                        <p:strVal val="visible"/>
                                      </p:to>
                                    </p:set>
                                    <p:animEffect transition="in" filter="wipe(left)">
                                      <p:cBhvr>
                                        <p:cTn id="26" dur="500"/>
                                        <p:tgtEl>
                                          <p:spTgt spid="24064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40659"/>
                                        </p:tgtEl>
                                        <p:attrNameLst>
                                          <p:attrName>style.visibility</p:attrName>
                                        </p:attrNameLst>
                                      </p:cBhvr>
                                      <p:to>
                                        <p:strVal val="visible"/>
                                      </p:to>
                                    </p:set>
                                    <p:animEffect transition="in" filter="blinds(horizontal)">
                                      <p:cBhvr>
                                        <p:cTn id="31" dur="500"/>
                                        <p:tgtEl>
                                          <p:spTgt spid="24065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40643"/>
                                        </p:tgtEl>
                                        <p:attrNameLst>
                                          <p:attrName>style.visibility</p:attrName>
                                        </p:attrNameLst>
                                      </p:cBhvr>
                                      <p:to>
                                        <p:strVal val="visible"/>
                                      </p:to>
                                    </p:set>
                                    <p:animEffect transition="in" filter="wipe(left)">
                                      <p:cBhvr>
                                        <p:cTn id="36" dur="500"/>
                                        <p:tgtEl>
                                          <p:spTgt spid="240643"/>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40661"/>
                                        </p:tgtEl>
                                        <p:attrNameLst>
                                          <p:attrName>style.visibility</p:attrName>
                                        </p:attrNameLst>
                                      </p:cBhvr>
                                      <p:to>
                                        <p:strVal val="visible"/>
                                      </p:to>
                                    </p:set>
                                    <p:animEffect transition="in" filter="blinds(horizontal)">
                                      <p:cBhvr>
                                        <p:cTn id="41" dur="500"/>
                                        <p:tgtEl>
                                          <p:spTgt spid="240661"/>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240648"/>
                                        </p:tgtEl>
                                        <p:attrNameLst>
                                          <p:attrName>style.visibility</p:attrName>
                                        </p:attrNameLst>
                                      </p:cBhvr>
                                      <p:to>
                                        <p:strVal val="visible"/>
                                      </p:to>
                                    </p:set>
                                    <p:animEffect transition="in" filter="wipe(left)">
                                      <p:cBhvr>
                                        <p:cTn id="45" dur="500"/>
                                        <p:tgtEl>
                                          <p:spTgt spid="24064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40660"/>
                                        </p:tgtEl>
                                        <p:attrNameLst>
                                          <p:attrName>style.visibility</p:attrName>
                                        </p:attrNameLst>
                                      </p:cBhvr>
                                      <p:to>
                                        <p:strVal val="visible"/>
                                      </p:to>
                                    </p:set>
                                    <p:animEffect transition="in" filter="wipe(left)">
                                      <p:cBhvr>
                                        <p:cTn id="50" dur="500"/>
                                        <p:tgtEl>
                                          <p:spTgt spid="24066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40644"/>
                                        </p:tgtEl>
                                        <p:attrNameLst>
                                          <p:attrName>style.visibility</p:attrName>
                                        </p:attrNameLst>
                                      </p:cBhvr>
                                      <p:to>
                                        <p:strVal val="visible"/>
                                      </p:to>
                                    </p:set>
                                    <p:animEffect transition="in" filter="wipe(left)">
                                      <p:cBhvr>
                                        <p:cTn id="55" dur="500"/>
                                        <p:tgtEl>
                                          <p:spTgt spid="240644"/>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240645"/>
                                        </p:tgtEl>
                                        <p:attrNameLst>
                                          <p:attrName>style.visibility</p:attrName>
                                        </p:attrNameLst>
                                      </p:cBhvr>
                                      <p:to>
                                        <p:strVal val="visible"/>
                                      </p:to>
                                    </p:set>
                                    <p:animEffect transition="in" filter="wipe(left)">
                                      <p:cBhvr>
                                        <p:cTn id="59" dur="500"/>
                                        <p:tgtEl>
                                          <p:spTgt spid="24064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40651"/>
                                        </p:tgtEl>
                                        <p:attrNameLst>
                                          <p:attrName>style.visibility</p:attrName>
                                        </p:attrNameLst>
                                      </p:cBhvr>
                                      <p:to>
                                        <p:strVal val="visible"/>
                                      </p:to>
                                    </p:set>
                                    <p:animEffect transition="in" filter="wipe(left)">
                                      <p:cBhvr>
                                        <p:cTn id="64" dur="500"/>
                                        <p:tgtEl>
                                          <p:spTgt spid="240651"/>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240646"/>
                                        </p:tgtEl>
                                        <p:attrNameLst>
                                          <p:attrName>style.visibility</p:attrName>
                                        </p:attrNameLst>
                                      </p:cBhvr>
                                      <p:to>
                                        <p:strVal val="visible"/>
                                      </p:to>
                                    </p:set>
                                    <p:animEffect transition="in" filter="wipe(left)">
                                      <p:cBhvr>
                                        <p:cTn id="68" dur="500"/>
                                        <p:tgtEl>
                                          <p:spTgt spid="240646"/>
                                        </p:tgtEl>
                                      </p:cBhvr>
                                    </p:animEffect>
                                  </p:childTnLst>
                                </p:cTn>
                              </p:par>
                            </p:childTnLst>
                          </p:cTn>
                        </p:par>
                        <p:par>
                          <p:cTn id="69" fill="hold">
                            <p:stCondLst>
                              <p:cond delay="1000"/>
                            </p:stCondLst>
                            <p:childTnLst>
                              <p:par>
                                <p:cTn id="70" presetID="22" presetClass="entr" presetSubtype="8" fill="hold" grpId="0" nodeType="afterEffect">
                                  <p:stCondLst>
                                    <p:cond delay="0"/>
                                  </p:stCondLst>
                                  <p:childTnLst>
                                    <p:set>
                                      <p:cBhvr>
                                        <p:cTn id="71" dur="1" fill="hold">
                                          <p:stCondLst>
                                            <p:cond delay="0"/>
                                          </p:stCondLst>
                                        </p:cTn>
                                        <p:tgtEl>
                                          <p:spTgt spid="240652"/>
                                        </p:tgtEl>
                                        <p:attrNameLst>
                                          <p:attrName>style.visibility</p:attrName>
                                        </p:attrNameLst>
                                      </p:cBhvr>
                                      <p:to>
                                        <p:strVal val="visible"/>
                                      </p:to>
                                    </p:set>
                                    <p:animEffect transition="in" filter="wipe(left)">
                                      <p:cBhvr>
                                        <p:cTn id="72" dur="500"/>
                                        <p:tgtEl>
                                          <p:spTgt spid="240652"/>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240662"/>
                                        </p:tgtEl>
                                        <p:attrNameLst>
                                          <p:attrName>style.visibility</p:attrName>
                                        </p:attrNameLst>
                                      </p:cBhvr>
                                      <p:to>
                                        <p:strVal val="visible"/>
                                      </p:to>
                                    </p:set>
                                    <p:animEffect transition="in" filter="blinds(horizontal)">
                                      <p:cBhvr>
                                        <p:cTn id="77" dur="500"/>
                                        <p:tgtEl>
                                          <p:spTgt spid="24066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40656">
                                            <p:txEl>
                                              <p:pRg st="0" end="0"/>
                                            </p:txEl>
                                          </p:spTgt>
                                        </p:tgtEl>
                                        <p:attrNameLst>
                                          <p:attrName>style.visibility</p:attrName>
                                        </p:attrNameLst>
                                      </p:cBhvr>
                                      <p:to>
                                        <p:strVal val="visible"/>
                                      </p:to>
                                    </p:set>
                                    <p:animEffect transition="in" filter="wipe(left)">
                                      <p:cBhvr>
                                        <p:cTn id="82" dur="500"/>
                                        <p:tgtEl>
                                          <p:spTgt spid="240656">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40657">
                                            <p:txEl>
                                              <p:pRg st="0" end="0"/>
                                            </p:txEl>
                                          </p:spTgt>
                                        </p:tgtEl>
                                        <p:attrNameLst>
                                          <p:attrName>style.visibility</p:attrName>
                                        </p:attrNameLst>
                                      </p:cBhvr>
                                      <p:to>
                                        <p:strVal val="visible"/>
                                      </p:to>
                                    </p:set>
                                    <p:animEffect transition="in" filter="wipe(left)">
                                      <p:cBhvr>
                                        <p:cTn id="87" dur="500"/>
                                        <p:tgtEl>
                                          <p:spTgt spid="2406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autoUpdateAnimBg="0"/>
      <p:bldP spid="240644" grpId="0" autoUpdateAnimBg="0"/>
      <p:bldP spid="240647" grpId="0" autoUpdateAnimBg="0" build="p"/>
      <p:bldP spid="240649" grpId="0" autoUpdateAnimBg="0"/>
      <p:bldP spid="240650" grpId="0" autoUpdateAnimBg="0"/>
      <p:bldP spid="240651" grpId="0" autoUpdateAnimBg="0"/>
      <p:bldP spid="240652" grpId="0" autoUpdateAnimBg="0"/>
      <p:bldP spid="240656" grpId="0" autoUpdateAnimBg="0" build="p"/>
      <p:bldP spid="240657" grpId="0" autoUpdateAnimBg="0" build="p"/>
      <p:bldP spid="240658" grpId="0" autoUpdateAnimBg="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3215220" y="908050"/>
            <a:ext cx="2785533" cy="490538"/>
          </a:xfrm>
        </p:spPr>
        <p:txBody>
          <a:bodyPr/>
          <a:lstStyle/>
          <a:p>
            <a:r>
              <a:rPr lang="zh-CN" altLang="en-US" sz="3200" b="1" dirty="0">
                <a:solidFill>
                  <a:schemeClr val="tx1"/>
                </a:solidFill>
                <a:ea typeface="楷体_GB2312" panose="02010609030101010101" pitchFamily="49" charset="-122"/>
              </a:rPr>
              <a:t>引用记号</a:t>
            </a:r>
            <a:endParaRPr lang="zh-CN" altLang="en-US" sz="3200" b="1" dirty="0">
              <a:solidFill>
                <a:schemeClr val="tx1"/>
              </a:solidFill>
              <a:ea typeface="楷体_GB2312" panose="02010609030101010101" pitchFamily="49" charset="-122"/>
            </a:endParaRPr>
          </a:p>
        </p:txBody>
      </p:sp>
      <p:graphicFrame>
        <p:nvGraphicFramePr>
          <p:cNvPr id="241667" name="Object 3"/>
          <p:cNvGraphicFramePr>
            <a:graphicFrameLocks noGrp="1" noChangeAspect="1"/>
          </p:cNvGraphicFramePr>
          <p:nvPr>
            <p:ph sz="half" idx="1"/>
          </p:nvPr>
        </p:nvGraphicFramePr>
        <p:xfrm>
          <a:off x="1007533" y="692696"/>
          <a:ext cx="2692400" cy="965200"/>
        </p:xfrm>
        <a:graphic>
          <a:graphicData uri="http://schemas.openxmlformats.org/presentationml/2006/ole">
            <mc:AlternateContent xmlns:mc="http://schemas.openxmlformats.org/markup-compatibility/2006">
              <mc:Choice xmlns:v="urn:schemas-microsoft-com:vml" Requires="v">
                <p:oleObj spid="_x0000_s146528" name="Equation" r:id="rId1" imgW="48463200" imgH="23164800" progId="Equation.3">
                  <p:embed/>
                </p:oleObj>
              </mc:Choice>
              <mc:Fallback>
                <p:oleObj name="Equation" r:id="rId1" imgW="48463200" imgH="23164800" progId="Equation.3">
                  <p:embed/>
                  <p:pic>
                    <p:nvPicPr>
                      <p:cNvPr id="0" name="图片 146432"/>
                      <p:cNvPicPr>
                        <a:picLocks noGrp="1" noChangeAspect="1"/>
                      </p:cNvPicPr>
                      <p:nvPr/>
                    </p:nvPicPr>
                    <p:blipFill>
                      <a:blip r:embed="rId2"/>
                      <a:stretch>
                        <a:fillRect/>
                      </a:stretch>
                    </p:blipFill>
                    <p:spPr>
                      <a:xfrm>
                        <a:off x="1007533" y="692696"/>
                        <a:ext cx="2692400" cy="965200"/>
                      </a:xfrm>
                      <a:prstGeom prst="rect">
                        <a:avLst/>
                      </a:prstGeom>
                      <a:noFill/>
                      <a:ln w="9525">
                        <a:noFill/>
                      </a:ln>
                    </p:spPr>
                  </p:pic>
                </p:oleObj>
              </mc:Fallback>
            </mc:AlternateContent>
          </a:graphicData>
        </a:graphic>
      </p:graphicFrame>
      <p:graphicFrame>
        <p:nvGraphicFramePr>
          <p:cNvPr id="241668" name="Object 4"/>
          <p:cNvGraphicFramePr>
            <a:graphicFrameLocks noGrp="1" noChangeAspect="1"/>
          </p:cNvGraphicFramePr>
          <p:nvPr>
            <p:ph sz="quarter" idx="2"/>
          </p:nvPr>
        </p:nvGraphicFramePr>
        <p:xfrm>
          <a:off x="3575720" y="2727910"/>
          <a:ext cx="4089400" cy="1062037"/>
        </p:xfrm>
        <a:graphic>
          <a:graphicData uri="http://schemas.openxmlformats.org/presentationml/2006/ole">
            <mc:AlternateContent xmlns:mc="http://schemas.openxmlformats.org/markup-compatibility/2006">
              <mc:Choice xmlns:v="urn:schemas-microsoft-com:vml" Requires="v">
                <p:oleObj spid="_x0000_s146529" name="Equation" r:id="rId3" imgW="69494400" imgH="23164800" progId="Equation.3">
                  <p:embed/>
                </p:oleObj>
              </mc:Choice>
              <mc:Fallback>
                <p:oleObj name="Equation" r:id="rId3" imgW="69494400" imgH="23164800" progId="Equation.3">
                  <p:embed/>
                  <p:pic>
                    <p:nvPicPr>
                      <p:cNvPr id="0" name="图片 146433"/>
                      <p:cNvPicPr>
                        <a:picLocks noGrp="1" noChangeAspect="1"/>
                      </p:cNvPicPr>
                      <p:nvPr/>
                    </p:nvPicPr>
                    <p:blipFill>
                      <a:blip r:embed="rId4"/>
                      <a:stretch>
                        <a:fillRect/>
                      </a:stretch>
                    </p:blipFill>
                    <p:spPr>
                      <a:xfrm>
                        <a:off x="3575720" y="2727910"/>
                        <a:ext cx="4089400" cy="1062037"/>
                      </a:xfrm>
                      <a:prstGeom prst="rect">
                        <a:avLst/>
                      </a:prstGeom>
                      <a:noFill/>
                      <a:ln w="9525">
                        <a:noFill/>
                      </a:ln>
                    </p:spPr>
                  </p:pic>
                </p:oleObj>
              </mc:Fallback>
            </mc:AlternateContent>
          </a:graphicData>
        </a:graphic>
      </p:graphicFrame>
      <p:sp>
        <p:nvSpPr>
          <p:cNvPr id="241669" name="Rectangle 5"/>
          <p:cNvSpPr>
            <a:spLocks noChangeArrowheads="1"/>
          </p:cNvSpPr>
          <p:nvPr/>
        </p:nvSpPr>
        <p:spPr bwMode="auto">
          <a:xfrm>
            <a:off x="5904034" y="908051"/>
            <a:ext cx="41504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smtClean="0">
                <a:solidFill>
                  <a:srgbClr val="000000"/>
                </a:solidFill>
                <a:latin typeface="楷体_GB2312" panose="02010609030101010101" pitchFamily="49" charset="-122"/>
              </a:rPr>
              <a:t>称为奈布拉</a:t>
            </a:r>
            <a:r>
              <a:rPr lang="en-US" altLang="zh-CN" b="1" smtClean="0">
                <a:solidFill>
                  <a:srgbClr val="000000"/>
                </a:solidFill>
                <a:latin typeface="楷体_GB2312" panose="02010609030101010101" pitchFamily="49" charset="-122"/>
              </a:rPr>
              <a:t>(</a:t>
            </a:r>
            <a:r>
              <a:rPr lang="en-US" altLang="zh-CN" b="1" smtClean="0">
                <a:solidFill>
                  <a:srgbClr val="000000"/>
                </a:solidFill>
              </a:rPr>
              <a:t>Nebla</a:t>
            </a:r>
            <a:r>
              <a:rPr lang="en-US" altLang="zh-CN" b="1" smtClean="0">
                <a:solidFill>
                  <a:srgbClr val="000000"/>
                </a:solidFill>
                <a:latin typeface="楷体_GB2312" panose="02010609030101010101" pitchFamily="49" charset="-122"/>
              </a:rPr>
              <a:t>)</a:t>
            </a:r>
            <a:r>
              <a:rPr lang="zh-CN" altLang="en-US" b="1" smtClean="0">
                <a:solidFill>
                  <a:srgbClr val="000000"/>
                </a:solidFill>
                <a:latin typeface="楷体_GB2312" panose="02010609030101010101" pitchFamily="49" charset="-122"/>
              </a:rPr>
              <a:t>算符</a:t>
            </a:r>
            <a:r>
              <a:rPr lang="en-US" altLang="zh-CN" b="1" smtClean="0">
                <a:solidFill>
                  <a:srgbClr val="000000"/>
                </a:solidFill>
                <a:latin typeface="楷体_GB2312" panose="02010609030101010101" pitchFamily="49" charset="-122"/>
              </a:rPr>
              <a:t>,</a:t>
            </a:r>
            <a:endParaRPr lang="en-US" altLang="zh-CN" b="1" smtClean="0">
              <a:solidFill>
                <a:srgbClr val="000000"/>
              </a:solidFill>
              <a:latin typeface="楷体_GB2312" panose="02010609030101010101" pitchFamily="49" charset="-122"/>
            </a:endParaRPr>
          </a:p>
        </p:txBody>
      </p:sp>
      <p:sp>
        <p:nvSpPr>
          <p:cNvPr id="241670" name="Rectangle 6"/>
          <p:cNvSpPr>
            <a:spLocks noChangeArrowheads="1"/>
          </p:cNvSpPr>
          <p:nvPr/>
        </p:nvSpPr>
        <p:spPr bwMode="auto">
          <a:xfrm>
            <a:off x="527056" y="1916113"/>
            <a:ext cx="83606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smtClean="0">
                <a:solidFill>
                  <a:srgbClr val="000000"/>
                </a:solidFill>
                <a:latin typeface="楷体_GB2312" panose="02010609030101010101" pitchFamily="49" charset="-122"/>
              </a:rPr>
              <a:t>或称为向量微分算子或哈密顿</a:t>
            </a:r>
            <a:r>
              <a:rPr lang="en-US" altLang="zh-CN" b="1" smtClean="0">
                <a:solidFill>
                  <a:srgbClr val="000000"/>
                </a:solidFill>
                <a:latin typeface="楷体_GB2312" panose="02010609030101010101" pitchFamily="49" charset="-122"/>
              </a:rPr>
              <a:t>(</a:t>
            </a:r>
            <a:r>
              <a:rPr lang="en-US" altLang="zh-CN" b="1" smtClean="0">
                <a:solidFill>
                  <a:srgbClr val="000000"/>
                </a:solidFill>
              </a:rPr>
              <a:t>W.R.Hamilton</a:t>
            </a:r>
            <a:r>
              <a:rPr lang="en-US" altLang="zh-CN" b="1" smtClean="0">
                <a:solidFill>
                  <a:srgbClr val="000000"/>
                </a:solidFill>
                <a:latin typeface="楷体_GB2312" panose="02010609030101010101" pitchFamily="49" charset="-122"/>
              </a:rPr>
              <a:t>)</a:t>
            </a:r>
            <a:r>
              <a:rPr lang="zh-CN" altLang="en-US" b="1" smtClean="0">
                <a:solidFill>
                  <a:srgbClr val="000000"/>
                </a:solidFill>
                <a:latin typeface="楷体_GB2312" panose="02010609030101010101" pitchFamily="49" charset="-122"/>
              </a:rPr>
              <a:t>算子</a:t>
            </a:r>
            <a:r>
              <a:rPr lang="en-US" altLang="zh-CN" b="1" smtClean="0">
                <a:solidFill>
                  <a:srgbClr val="000000"/>
                </a:solidFill>
                <a:latin typeface="楷体_GB2312" panose="02010609030101010101" pitchFamily="49" charset="-122"/>
              </a:rPr>
              <a:t>.</a:t>
            </a:r>
            <a:endParaRPr lang="en-US" altLang="zh-CN" b="1" smtClean="0">
              <a:solidFill>
                <a:srgbClr val="000000"/>
              </a:solidFill>
              <a:latin typeface="楷体_GB2312" panose="02010609030101010101" pitchFamily="49" charset="-122"/>
            </a:endParaRPr>
          </a:p>
        </p:txBody>
      </p:sp>
      <p:sp>
        <p:nvSpPr>
          <p:cNvPr id="241671" name="Rectangle 7"/>
          <p:cNvSpPr>
            <a:spLocks noChangeArrowheads="1"/>
          </p:cNvSpPr>
          <p:nvPr/>
        </p:nvSpPr>
        <p:spPr bwMode="auto">
          <a:xfrm>
            <a:off x="1007534" y="2997201"/>
            <a:ext cx="23487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smtClean="0">
                <a:solidFill>
                  <a:srgbClr val="000000"/>
                </a:solidFill>
              </a:rPr>
              <a:t>则梯度可记为</a:t>
            </a:r>
            <a:endParaRPr lang="zh-CN" altLang="en-US" b="1" smtClean="0">
              <a:solidFill>
                <a:srgbClr val="000000"/>
              </a:solidFill>
            </a:endParaRPr>
          </a:p>
        </p:txBody>
      </p:sp>
      <p:graphicFrame>
        <p:nvGraphicFramePr>
          <p:cNvPr id="241672" name="Object 8"/>
          <p:cNvGraphicFramePr>
            <a:graphicFrameLocks noGrp="1" noChangeAspect="1"/>
          </p:cNvGraphicFramePr>
          <p:nvPr>
            <p:ph sz="quarter" idx="3"/>
          </p:nvPr>
        </p:nvGraphicFramePr>
        <p:xfrm>
          <a:off x="7629927" y="3070016"/>
          <a:ext cx="698500" cy="377825"/>
        </p:xfrm>
        <a:graphic>
          <a:graphicData uri="http://schemas.openxmlformats.org/presentationml/2006/ole">
            <mc:AlternateContent xmlns:mc="http://schemas.openxmlformats.org/markup-compatibility/2006">
              <mc:Choice xmlns:v="urn:schemas-microsoft-com:vml" Requires="v">
                <p:oleObj spid="_x0000_s146530" name="公式" r:id="rId5" imgW="11887200" imgH="8229600" progId="Equation.3">
                  <p:embed/>
                </p:oleObj>
              </mc:Choice>
              <mc:Fallback>
                <p:oleObj name="公式" r:id="rId5" imgW="11887200" imgH="8229600" progId="Equation.3">
                  <p:embed/>
                  <p:pic>
                    <p:nvPicPr>
                      <p:cNvPr id="0" name="图片 146434"/>
                      <p:cNvPicPr>
                        <a:picLocks noGrp="1" noChangeAspect="1"/>
                      </p:cNvPicPr>
                      <p:nvPr/>
                    </p:nvPicPr>
                    <p:blipFill>
                      <a:blip r:embed="rId6"/>
                      <a:stretch>
                        <a:fillRect/>
                      </a:stretch>
                    </p:blipFill>
                    <p:spPr>
                      <a:xfrm>
                        <a:off x="7629927" y="3070016"/>
                        <a:ext cx="698500" cy="377825"/>
                      </a:xfrm>
                      <a:prstGeom prst="rect">
                        <a:avLst/>
                      </a:prstGeom>
                      <a:noFill/>
                      <a:ln w="9525">
                        <a:noFill/>
                      </a:ln>
                    </p:spPr>
                  </p:pic>
                </p:oleObj>
              </mc:Fallback>
            </mc:AlternateContent>
          </a:graphicData>
        </a:graphic>
      </p:graphicFrame>
      <p:sp>
        <p:nvSpPr>
          <p:cNvPr id="9" name="Rectangle 8"/>
          <p:cNvSpPr>
            <a:spLocks noChangeArrowheads="1"/>
          </p:cNvSpPr>
          <p:nvPr/>
        </p:nvSpPr>
        <p:spPr bwMode="auto">
          <a:xfrm>
            <a:off x="1343472" y="4077078"/>
            <a:ext cx="830708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smtClean="0">
                <a:solidFill>
                  <a:srgbClr val="333399"/>
                </a:solidFill>
                <a:latin typeface="楷体_GB2312" panose="02010609030101010101" pitchFamily="49" charset="-122"/>
              </a:rPr>
              <a:t>函数</a:t>
            </a:r>
            <a:r>
              <a:rPr lang="en-US" altLang="zh-CN" b="1" dirty="0" smtClean="0">
                <a:solidFill>
                  <a:srgbClr val="333399"/>
                </a:solidFill>
                <a:latin typeface="楷体_GB2312" panose="02010609030101010101" pitchFamily="49" charset="-122"/>
              </a:rPr>
              <a:t>f</a:t>
            </a:r>
            <a:r>
              <a:rPr lang="zh-CN" altLang="en-US" b="1" dirty="0" smtClean="0">
                <a:solidFill>
                  <a:srgbClr val="333399"/>
                </a:solidFill>
                <a:latin typeface="楷体_GB2312" panose="02010609030101010101" pitchFamily="49" charset="-122"/>
              </a:rPr>
              <a:t>沿梯度 </a:t>
            </a:r>
            <a:r>
              <a:rPr lang="en-US" altLang="zh-CN" b="1" dirty="0" smtClean="0">
                <a:solidFill>
                  <a:srgbClr val="333399"/>
                </a:solidFill>
                <a:latin typeface="楷体_GB2312" panose="02010609030101010101" pitchFamily="49" charset="-122"/>
              </a:rPr>
              <a:t>grad f </a:t>
            </a:r>
            <a:r>
              <a:rPr lang="zh-CN" altLang="en-US" b="1" dirty="0" smtClean="0">
                <a:solidFill>
                  <a:srgbClr val="333399"/>
                </a:solidFill>
                <a:latin typeface="楷体_GB2312" panose="02010609030101010101" pitchFamily="49" charset="-122"/>
              </a:rPr>
              <a:t>方向，增加最快（上升）</a:t>
            </a:r>
            <a:r>
              <a:rPr lang="zh-CN" altLang="en-US" b="1" dirty="0" smtClean="0">
                <a:solidFill>
                  <a:srgbClr val="000000"/>
                </a:solidFill>
                <a:latin typeface="楷体_GB2312" panose="02010609030101010101" pitchFamily="49" charset="-122"/>
              </a:rPr>
              <a:t>。</a:t>
            </a:r>
            <a:r>
              <a:rPr lang="en-US" altLang="zh-CN" b="1" dirty="0" smtClean="0">
                <a:solidFill>
                  <a:srgbClr val="000000"/>
                </a:solidFill>
                <a:latin typeface="楷体_GB2312" panose="02010609030101010101" pitchFamily="49" charset="-122"/>
              </a:rPr>
              <a:t> </a:t>
            </a:r>
            <a:endParaRPr lang="en-US" altLang="zh-CN" b="1" dirty="0" smtClean="0">
              <a:solidFill>
                <a:srgbClr val="000000"/>
              </a:solidFill>
              <a:latin typeface="楷体_GB2312" panose="02010609030101010101" pitchFamily="49" charset="-122"/>
            </a:endParaRPr>
          </a:p>
          <a:p>
            <a:r>
              <a:rPr lang="zh-CN" altLang="en-US" b="1" dirty="0">
                <a:solidFill>
                  <a:srgbClr val="333399"/>
                </a:solidFill>
                <a:latin typeface="楷体_GB2312" panose="02010609030101010101" pitchFamily="49" charset="-122"/>
              </a:rPr>
              <a:t>函数</a:t>
            </a:r>
            <a:r>
              <a:rPr lang="en-US" altLang="zh-CN" b="1" dirty="0">
                <a:solidFill>
                  <a:srgbClr val="333399"/>
                </a:solidFill>
                <a:latin typeface="楷体_GB2312" panose="02010609030101010101" pitchFamily="49" charset="-122"/>
              </a:rPr>
              <a:t>f</a:t>
            </a:r>
            <a:r>
              <a:rPr lang="zh-CN" altLang="en-US" b="1" dirty="0" smtClean="0">
                <a:solidFill>
                  <a:srgbClr val="333399"/>
                </a:solidFill>
                <a:latin typeface="楷体_GB2312" panose="02010609030101010101" pitchFamily="49" charset="-122"/>
              </a:rPr>
              <a:t>沿</a:t>
            </a:r>
            <a:r>
              <a:rPr lang="zh-CN" altLang="en-US" b="1" dirty="0">
                <a:solidFill>
                  <a:srgbClr val="333399"/>
                </a:solidFill>
                <a:latin typeface="楷体_GB2312" panose="02010609030101010101" pitchFamily="49" charset="-122"/>
              </a:rPr>
              <a:t>负</a:t>
            </a:r>
            <a:r>
              <a:rPr lang="zh-CN" altLang="en-US" b="1" dirty="0" smtClean="0">
                <a:solidFill>
                  <a:srgbClr val="333399"/>
                </a:solidFill>
                <a:latin typeface="楷体_GB2312" panose="02010609030101010101" pitchFamily="49" charset="-122"/>
              </a:rPr>
              <a:t>梯度 </a:t>
            </a:r>
            <a:r>
              <a:rPr lang="en-US" altLang="zh-CN" b="1" dirty="0" smtClean="0">
                <a:solidFill>
                  <a:srgbClr val="333399"/>
                </a:solidFill>
                <a:latin typeface="楷体_GB2312" panose="02010609030101010101" pitchFamily="49" charset="-122"/>
              </a:rPr>
              <a:t>-grad </a:t>
            </a:r>
            <a:r>
              <a:rPr lang="en-US" altLang="zh-CN" b="1" dirty="0">
                <a:solidFill>
                  <a:srgbClr val="333399"/>
                </a:solidFill>
                <a:latin typeface="楷体_GB2312" panose="02010609030101010101" pitchFamily="49" charset="-122"/>
              </a:rPr>
              <a:t>f</a:t>
            </a:r>
            <a:r>
              <a:rPr lang="zh-CN" altLang="en-US" b="1" dirty="0" smtClean="0">
                <a:solidFill>
                  <a:srgbClr val="333399"/>
                </a:solidFill>
                <a:latin typeface="楷体_GB2312" panose="02010609030101010101" pitchFamily="49" charset="-122"/>
              </a:rPr>
              <a:t>方向，减小最快（下降）。</a:t>
            </a:r>
            <a:endParaRPr lang="zh-CN" altLang="en-US" b="1" dirty="0" smtClean="0">
              <a:solidFill>
                <a:srgbClr val="333399"/>
              </a:solidFill>
              <a:latin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linds(horizontal)">
                                      <p:cBhvr>
                                        <p:cTn id="1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0882" name="Object 2"/>
          <p:cNvGraphicFramePr>
            <a:graphicFrameLocks noChangeAspect="1"/>
          </p:cNvGraphicFramePr>
          <p:nvPr/>
        </p:nvGraphicFramePr>
        <p:xfrm>
          <a:off x="2133601" y="627063"/>
          <a:ext cx="3386667" cy="914400"/>
        </p:xfrm>
        <a:graphic>
          <a:graphicData uri="http://schemas.openxmlformats.org/presentationml/2006/ole">
            <mc:AlternateContent xmlns:mc="http://schemas.openxmlformats.org/markup-compatibility/2006">
              <mc:Choice xmlns:v="urn:schemas-microsoft-com:vml" Requires="v">
                <p:oleObj spid="_x0000_s149635" name="Equation" r:id="rId1" imgW="60960000" imgH="21945600" progId="Equation.3">
                  <p:embed/>
                </p:oleObj>
              </mc:Choice>
              <mc:Fallback>
                <p:oleObj name="Equation" r:id="rId1" imgW="60960000" imgH="21945600" progId="Equation.3">
                  <p:embed/>
                  <p:pic>
                    <p:nvPicPr>
                      <p:cNvPr id="0" name="图片 149504"/>
                      <p:cNvPicPr>
                        <a:picLocks noChangeAspect="1"/>
                      </p:cNvPicPr>
                      <p:nvPr/>
                    </p:nvPicPr>
                    <p:blipFill>
                      <a:blip r:embed="rId2"/>
                      <a:stretch>
                        <a:fillRect/>
                      </a:stretch>
                    </p:blipFill>
                    <p:spPr>
                      <a:xfrm>
                        <a:off x="2133601" y="627063"/>
                        <a:ext cx="3386667" cy="914400"/>
                      </a:xfrm>
                      <a:prstGeom prst="rect">
                        <a:avLst/>
                      </a:prstGeom>
                      <a:noFill/>
                      <a:ln w="9525">
                        <a:noFill/>
                      </a:ln>
                    </p:spPr>
                  </p:pic>
                </p:oleObj>
              </mc:Fallback>
            </mc:AlternateContent>
          </a:graphicData>
        </a:graphic>
      </p:graphicFrame>
      <p:graphicFrame>
        <p:nvGraphicFramePr>
          <p:cNvPr id="250883" name="Object 3"/>
          <p:cNvGraphicFramePr>
            <a:graphicFrameLocks noChangeAspect="1"/>
          </p:cNvGraphicFramePr>
          <p:nvPr/>
        </p:nvGraphicFramePr>
        <p:xfrm>
          <a:off x="1828800" y="1676400"/>
          <a:ext cx="4775200" cy="914400"/>
        </p:xfrm>
        <a:graphic>
          <a:graphicData uri="http://schemas.openxmlformats.org/presentationml/2006/ole">
            <mc:AlternateContent xmlns:mc="http://schemas.openxmlformats.org/markup-compatibility/2006">
              <mc:Choice xmlns:v="urn:schemas-microsoft-com:vml" Requires="v">
                <p:oleObj spid="_x0000_s149636" name="Equation" r:id="rId3" imgW="85953600" imgH="21945600" progId="Equation.3">
                  <p:embed/>
                </p:oleObj>
              </mc:Choice>
              <mc:Fallback>
                <p:oleObj name="Equation" r:id="rId3" imgW="85953600" imgH="21945600" progId="Equation.3">
                  <p:embed/>
                  <p:pic>
                    <p:nvPicPr>
                      <p:cNvPr id="0" name="图片 149505"/>
                      <p:cNvPicPr>
                        <a:picLocks noChangeAspect="1"/>
                      </p:cNvPicPr>
                      <p:nvPr/>
                    </p:nvPicPr>
                    <p:blipFill>
                      <a:blip r:embed="rId4"/>
                      <a:stretch>
                        <a:fillRect/>
                      </a:stretch>
                    </p:blipFill>
                    <p:spPr>
                      <a:xfrm>
                        <a:off x="1828800" y="1676400"/>
                        <a:ext cx="4775200" cy="914400"/>
                      </a:xfrm>
                      <a:prstGeom prst="rect">
                        <a:avLst/>
                      </a:prstGeom>
                      <a:noFill/>
                      <a:ln w="9525">
                        <a:noFill/>
                      </a:ln>
                    </p:spPr>
                  </p:pic>
                </p:oleObj>
              </mc:Fallback>
            </mc:AlternateContent>
          </a:graphicData>
        </a:graphic>
      </p:graphicFrame>
      <p:graphicFrame>
        <p:nvGraphicFramePr>
          <p:cNvPr id="250884" name="Object 4"/>
          <p:cNvGraphicFramePr>
            <a:graphicFrameLocks noChangeAspect="1"/>
          </p:cNvGraphicFramePr>
          <p:nvPr/>
        </p:nvGraphicFramePr>
        <p:xfrm>
          <a:off x="861484" y="2876550"/>
          <a:ext cx="8449733" cy="927100"/>
        </p:xfrm>
        <a:graphic>
          <a:graphicData uri="http://schemas.openxmlformats.org/presentationml/2006/ole">
            <mc:AlternateContent xmlns:mc="http://schemas.openxmlformats.org/markup-compatibility/2006">
              <mc:Choice xmlns:v="urn:schemas-microsoft-com:vml" Requires="v">
                <p:oleObj spid="_x0000_s149637" name="公式" r:id="rId5" imgW="152095200" imgH="22250400" progId="Equation.3">
                  <p:embed/>
                </p:oleObj>
              </mc:Choice>
              <mc:Fallback>
                <p:oleObj name="公式" r:id="rId5" imgW="152095200" imgH="22250400" progId="Equation.3">
                  <p:embed/>
                  <p:pic>
                    <p:nvPicPr>
                      <p:cNvPr id="0" name="图片 149506"/>
                      <p:cNvPicPr>
                        <a:picLocks noChangeAspect="1"/>
                      </p:cNvPicPr>
                      <p:nvPr/>
                    </p:nvPicPr>
                    <p:blipFill>
                      <a:blip r:embed="rId6"/>
                      <a:stretch>
                        <a:fillRect/>
                      </a:stretch>
                    </p:blipFill>
                    <p:spPr>
                      <a:xfrm>
                        <a:off x="861484" y="2876550"/>
                        <a:ext cx="8449733" cy="927100"/>
                      </a:xfrm>
                      <a:prstGeom prst="rect">
                        <a:avLst/>
                      </a:prstGeom>
                      <a:noFill/>
                      <a:ln w="9525">
                        <a:noFill/>
                      </a:ln>
                    </p:spPr>
                  </p:pic>
                </p:oleObj>
              </mc:Fallback>
            </mc:AlternateContent>
          </a:graphicData>
        </a:graphic>
      </p:graphicFrame>
      <p:graphicFrame>
        <p:nvGraphicFramePr>
          <p:cNvPr id="250885" name="Object 5"/>
          <p:cNvGraphicFramePr>
            <a:graphicFrameLocks noChangeAspect="1"/>
          </p:cNvGraphicFramePr>
          <p:nvPr/>
        </p:nvGraphicFramePr>
        <p:xfrm>
          <a:off x="983432" y="4077072"/>
          <a:ext cx="9001000" cy="1080120"/>
        </p:xfrm>
        <a:graphic>
          <a:graphicData uri="http://schemas.openxmlformats.org/presentationml/2006/ole">
            <mc:AlternateContent xmlns:mc="http://schemas.openxmlformats.org/markup-compatibility/2006">
              <mc:Choice xmlns:v="urn:schemas-microsoft-com:vml" Requires="v">
                <p:oleObj spid="_x0000_s149638" name="Equation" r:id="rId7" imgW="70713600" imgH="10058400" progId="Equation.DSMT4">
                  <p:embed/>
                </p:oleObj>
              </mc:Choice>
              <mc:Fallback>
                <p:oleObj name="Equation" r:id="rId7" imgW="70713600" imgH="10058400" progId="Equation.DSMT4">
                  <p:embed/>
                  <p:pic>
                    <p:nvPicPr>
                      <p:cNvPr id="0" name="图片 149507"/>
                      <p:cNvPicPr>
                        <a:picLocks noChangeAspect="1"/>
                      </p:cNvPicPr>
                      <p:nvPr/>
                    </p:nvPicPr>
                    <p:blipFill>
                      <a:blip r:embed="rId8"/>
                      <a:stretch>
                        <a:fillRect/>
                      </a:stretch>
                    </p:blipFill>
                    <p:spPr>
                      <a:xfrm>
                        <a:off x="983432" y="4077072"/>
                        <a:ext cx="9001000" cy="1080120"/>
                      </a:xfrm>
                      <a:prstGeom prst="rect">
                        <a:avLst/>
                      </a:prstGeom>
                      <a:noFill/>
                      <a:ln w="9525">
                        <a:noFill/>
                      </a:ln>
                    </p:spPr>
                  </p:pic>
                </p:oleObj>
              </mc:Fallback>
            </mc:AlternateContent>
          </a:graphicData>
        </a:graphic>
      </p:graphicFrame>
      <p:sp>
        <p:nvSpPr>
          <p:cNvPr id="250886" name="Text Box 6"/>
          <p:cNvSpPr txBox="1">
            <a:spLocks noChangeArrowheads="1"/>
          </p:cNvSpPr>
          <p:nvPr/>
        </p:nvSpPr>
        <p:spPr bwMode="auto">
          <a:xfrm>
            <a:off x="711200" y="776288"/>
            <a:ext cx="1727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333399"/>
                </a:solidFill>
              </a:rPr>
              <a:t>例</a:t>
            </a:r>
            <a:r>
              <a:rPr lang="en-US" altLang="zh-CN" b="1" smtClean="0">
                <a:solidFill>
                  <a:srgbClr val="333399"/>
                </a:solidFill>
              </a:rPr>
              <a:t>1</a:t>
            </a:r>
            <a:endParaRPr lang="en-US" altLang="zh-CN" b="1" smtClean="0">
              <a:solidFill>
                <a:srgbClr val="333399"/>
              </a:solidFill>
            </a:endParaRPr>
          </a:p>
        </p:txBody>
      </p:sp>
      <p:sp>
        <p:nvSpPr>
          <p:cNvPr id="250887" name="Text Box 7"/>
          <p:cNvSpPr txBox="1">
            <a:spLocks noChangeArrowheads="1"/>
          </p:cNvSpPr>
          <p:nvPr/>
        </p:nvSpPr>
        <p:spPr bwMode="auto">
          <a:xfrm>
            <a:off x="711200" y="1752602"/>
            <a:ext cx="172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333399"/>
                </a:solidFill>
              </a:rPr>
              <a:t>解</a:t>
            </a:r>
            <a:endParaRPr lang="zh-CN" altLang="en-US" b="1" smtClean="0">
              <a:solidFill>
                <a:srgbClr val="333399"/>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0887"/>
                                        </p:tgtEl>
                                        <p:attrNameLst>
                                          <p:attrName>style.visibility</p:attrName>
                                        </p:attrNameLst>
                                      </p:cBhvr>
                                      <p:to>
                                        <p:strVal val="visible"/>
                                      </p:to>
                                    </p:set>
                                    <p:animEffect transition="in" filter="wipe(left)">
                                      <p:cBhvr>
                                        <p:cTn id="7" dur="500"/>
                                        <p:tgtEl>
                                          <p:spTgt spid="2508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0883"/>
                                        </p:tgtEl>
                                        <p:attrNameLst>
                                          <p:attrName>style.visibility</p:attrName>
                                        </p:attrNameLst>
                                      </p:cBhvr>
                                      <p:to>
                                        <p:strVal val="visible"/>
                                      </p:to>
                                    </p:set>
                                    <p:animEffect transition="in" filter="wipe(left)">
                                      <p:cBhvr>
                                        <p:cTn id="12" dur="500"/>
                                        <p:tgtEl>
                                          <p:spTgt spid="2508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0884"/>
                                        </p:tgtEl>
                                        <p:attrNameLst>
                                          <p:attrName>style.visibility</p:attrName>
                                        </p:attrNameLst>
                                      </p:cBhvr>
                                      <p:to>
                                        <p:strVal val="visible"/>
                                      </p:to>
                                    </p:set>
                                    <p:animEffect transition="in" filter="wipe(left)">
                                      <p:cBhvr>
                                        <p:cTn id="17" dur="500"/>
                                        <p:tgtEl>
                                          <p:spTgt spid="2508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0885"/>
                                        </p:tgtEl>
                                        <p:attrNameLst>
                                          <p:attrName>style.visibility</p:attrName>
                                        </p:attrNameLst>
                                      </p:cBhvr>
                                      <p:to>
                                        <p:strVal val="visible"/>
                                      </p:to>
                                    </p:set>
                                    <p:animEffect transition="in" filter="wipe(left)">
                                      <p:cBhvr>
                                        <p:cTn id="22" dur="500"/>
                                        <p:tgtEl>
                                          <p:spTgt spid="250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7" grpId="0"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sz="quarter"/>
          </p:nvPr>
        </p:nvSpPr>
        <p:spPr>
          <a:xfrm>
            <a:off x="811832" y="701824"/>
            <a:ext cx="10972800" cy="1143000"/>
          </a:xfrm>
        </p:spPr>
        <p:txBody>
          <a:bodyPr/>
          <a:lstStyle/>
          <a:p>
            <a:pPr algn="l" eaLnBrk="1" latinLnBrk="0" hangingPunct="1">
              <a:lnSpc>
                <a:spcPts val="2040"/>
              </a:lnSpc>
              <a:spcBef>
                <a:spcPts val="0"/>
              </a:spcBef>
            </a:pPr>
            <a:r>
              <a:rPr lang="zh-CN" altLang="en-US" sz="2800" b="1" dirty="0">
                <a:solidFill>
                  <a:schemeClr val="accent2"/>
                </a:solidFill>
                <a:latin typeface="楷体_GB2312" panose="02010609030101010101" pitchFamily="49" charset="-122"/>
                <a:ea typeface="楷体_GB2312" panose="02010609030101010101" pitchFamily="49" charset="-122"/>
              </a:rPr>
              <a:t>例</a:t>
            </a:r>
            <a:r>
              <a:rPr lang="en-US" altLang="zh-CN" sz="2800" b="1" dirty="0">
                <a:solidFill>
                  <a:schemeClr val="accent2"/>
                </a:solidFill>
                <a:latin typeface="楷体_GB2312" panose="02010609030101010101" pitchFamily="49" charset="-122"/>
                <a:ea typeface="楷体_GB2312" panose="02010609030101010101" pitchFamily="49" charset="-122"/>
              </a:rPr>
              <a:t>2 </a:t>
            </a:r>
            <a:r>
              <a:rPr lang="zh-CN" altLang="en-US" sz="3200" b="1" dirty="0">
                <a:solidFill>
                  <a:schemeClr val="tx1"/>
                </a:solidFill>
                <a:latin typeface="楷体_GB2312" panose="02010609030101010101" pitchFamily="49" charset="-122"/>
                <a:ea typeface="楷体_GB2312" panose="02010609030101010101" pitchFamily="49" charset="-122"/>
              </a:rPr>
              <a:t>设</a:t>
            </a:r>
            <a:r>
              <a:rPr lang="zh-CN" altLang="en-US" sz="3200" dirty="0">
                <a:solidFill>
                  <a:schemeClr val="tx1"/>
                </a:solidFill>
                <a:latin typeface="楷体_GB2312" panose="02010609030101010101" pitchFamily="49" charset="-122"/>
                <a:ea typeface="楷体_GB2312" panose="02010609030101010101" pitchFamily="49" charset="-122"/>
              </a:rPr>
              <a:t>                        </a:t>
            </a:r>
            <a:r>
              <a:rPr lang="en-US" altLang="zh-CN" sz="3200" dirty="0">
                <a:solidFill>
                  <a:schemeClr val="tx1"/>
                </a:solidFill>
                <a:ea typeface="楷体_GB2312" panose="02010609030101010101" pitchFamily="49" charset="-122"/>
              </a:rPr>
              <a:t>p(1,1,0).</a:t>
            </a:r>
            <a:br>
              <a:rPr lang="en-US" altLang="zh-CN" sz="3200" dirty="0">
                <a:solidFill>
                  <a:schemeClr val="tx1"/>
                </a:solidFill>
                <a:ea typeface="楷体_GB2312" panose="02010609030101010101" pitchFamily="49" charset="-122"/>
              </a:rPr>
            </a:br>
            <a:br>
              <a:rPr lang="en-US" altLang="zh-CN" sz="3200" dirty="0">
                <a:solidFill>
                  <a:schemeClr val="tx1"/>
                </a:solidFill>
                <a:ea typeface="楷体_GB2312" panose="02010609030101010101" pitchFamily="49" charset="-122"/>
              </a:rPr>
            </a:br>
            <a:r>
              <a:rPr lang="zh-CN" altLang="en-US" sz="2800" b="1" dirty="0">
                <a:solidFill>
                  <a:schemeClr val="tx1"/>
                </a:solidFill>
                <a:latin typeface="Times New Roman" panose="02020603050405020304" pitchFamily="18" charset="0"/>
                <a:ea typeface="楷体_GB2312" panose="02010609030101010101" pitchFamily="49" charset="-122"/>
              </a:rPr>
              <a:t>问</a:t>
            </a:r>
            <a:r>
              <a:rPr lang="en-US" altLang="zh-CN" sz="2800" dirty="0">
                <a:solidFill>
                  <a:schemeClr val="tx1"/>
                </a:solidFill>
                <a:latin typeface="Times New Roman" panose="02020603050405020304" pitchFamily="18" charset="0"/>
                <a:ea typeface="楷体_GB2312" panose="02010609030101010101" pitchFamily="49" charset="-122"/>
              </a:rPr>
              <a:t>f(</a:t>
            </a:r>
            <a:r>
              <a:rPr lang="en-US" altLang="zh-CN" sz="2800" dirty="0" err="1">
                <a:solidFill>
                  <a:schemeClr val="tx1"/>
                </a:solidFill>
                <a:latin typeface="Times New Roman" panose="02020603050405020304" pitchFamily="18" charset="0"/>
                <a:ea typeface="楷体_GB2312" panose="02010609030101010101" pitchFamily="49" charset="-122"/>
              </a:rPr>
              <a:t>x,y,z</a:t>
            </a:r>
            <a:r>
              <a:rPr lang="en-US" altLang="zh-CN" sz="2800" dirty="0">
                <a:solidFill>
                  <a:schemeClr val="tx1"/>
                </a:solidFill>
                <a:ea typeface="楷体_GB2312" panose="02010609030101010101" pitchFamily="49" charset="-122"/>
              </a:rPr>
              <a:t>)</a:t>
            </a:r>
            <a:r>
              <a:rPr lang="zh-CN" altLang="en-US" sz="2800" b="1" dirty="0">
                <a:solidFill>
                  <a:schemeClr val="tx1"/>
                </a:solidFill>
                <a:latin typeface="楷体_GB2312" panose="02010609030101010101" pitchFamily="49" charset="-122"/>
                <a:ea typeface="楷体_GB2312" panose="02010609030101010101" pitchFamily="49" charset="-122"/>
              </a:rPr>
              <a:t>在</a:t>
            </a:r>
            <a:r>
              <a:rPr lang="en-US" altLang="zh-CN" sz="2800" b="1" dirty="0">
                <a:solidFill>
                  <a:schemeClr val="tx1"/>
                </a:solidFill>
                <a:latin typeface="楷体_GB2312" panose="02010609030101010101" pitchFamily="49" charset="-122"/>
                <a:ea typeface="楷体_GB2312" panose="02010609030101010101" pitchFamily="49" charset="-122"/>
              </a:rPr>
              <a:t>p</a:t>
            </a:r>
            <a:r>
              <a:rPr lang="zh-CN" altLang="en-US" sz="2800" b="1" dirty="0">
                <a:solidFill>
                  <a:schemeClr val="tx1"/>
                </a:solidFill>
                <a:latin typeface="楷体_GB2312" panose="02010609030101010101" pitchFamily="49" charset="-122"/>
                <a:ea typeface="楷体_GB2312" panose="02010609030101010101" pitchFamily="49" charset="-122"/>
              </a:rPr>
              <a:t>处</a:t>
            </a:r>
            <a:r>
              <a:rPr lang="zh-CN" altLang="en-US" sz="2800" b="1" dirty="0">
                <a:solidFill>
                  <a:schemeClr val="accent2"/>
                </a:solidFill>
                <a:latin typeface="楷体_GB2312" panose="02010609030101010101" pitchFamily="49" charset="-122"/>
                <a:ea typeface="楷体_GB2312" panose="02010609030101010101" pitchFamily="49" charset="-122"/>
              </a:rPr>
              <a:t>沿什么方向变化最快</a:t>
            </a:r>
            <a:r>
              <a:rPr lang="en-US" altLang="zh-CN" sz="2800" b="1" dirty="0">
                <a:solidFill>
                  <a:schemeClr val="tx1"/>
                </a:solidFill>
                <a:latin typeface="楷体_GB2312" panose="02010609030101010101" pitchFamily="49" charset="-122"/>
                <a:ea typeface="楷体_GB2312" panose="02010609030101010101" pitchFamily="49" charset="-122"/>
              </a:rPr>
              <a:t>,</a:t>
            </a:r>
            <a:r>
              <a:rPr lang="zh-CN" altLang="en-US" sz="2800" b="1" dirty="0">
                <a:solidFill>
                  <a:schemeClr val="tx1"/>
                </a:solidFill>
                <a:latin typeface="楷体_GB2312" panose="02010609030101010101" pitchFamily="49" charset="-122"/>
                <a:ea typeface="楷体_GB2312" panose="02010609030101010101" pitchFamily="49" charset="-122"/>
              </a:rPr>
              <a:t>在这方向的变化率是多少</a:t>
            </a:r>
            <a:r>
              <a:rPr lang="en-US" altLang="zh-CN" sz="2800" b="1" dirty="0">
                <a:solidFill>
                  <a:schemeClr val="tx1"/>
                </a:solidFill>
                <a:latin typeface="楷体_GB2312" panose="02010609030101010101" pitchFamily="49" charset="-122"/>
                <a:ea typeface="楷体_GB2312" panose="02010609030101010101" pitchFamily="49" charset="-122"/>
              </a:rPr>
              <a:t>?</a:t>
            </a:r>
            <a:endParaRPr lang="en-US" altLang="zh-CN" sz="2800" b="1" dirty="0">
              <a:solidFill>
                <a:schemeClr val="tx1"/>
              </a:solidFill>
              <a:latin typeface="楷体_GB2312" panose="02010609030101010101" pitchFamily="49" charset="-122"/>
              <a:ea typeface="楷体_GB2312" panose="02010609030101010101" pitchFamily="49" charset="-122"/>
            </a:endParaRPr>
          </a:p>
        </p:txBody>
      </p:sp>
      <p:graphicFrame>
        <p:nvGraphicFramePr>
          <p:cNvPr id="252931" name="Object 3"/>
          <p:cNvGraphicFramePr>
            <a:graphicFrameLocks noGrp="1" noChangeAspect="1"/>
          </p:cNvGraphicFramePr>
          <p:nvPr>
            <p:ph sz="quarter" idx="1"/>
          </p:nvPr>
        </p:nvGraphicFramePr>
        <p:xfrm>
          <a:off x="2303181" y="550090"/>
          <a:ext cx="4224867" cy="503237"/>
        </p:xfrm>
        <a:graphic>
          <a:graphicData uri="http://schemas.openxmlformats.org/presentationml/2006/ole">
            <mc:AlternateContent xmlns:mc="http://schemas.openxmlformats.org/markup-compatibility/2006">
              <mc:Choice xmlns:v="urn:schemas-microsoft-com:vml" Requires="v">
                <p:oleObj spid="_x0000_s150723" name="公式" r:id="rId1" imgW="89916000" imgH="12192000" progId="Equation.3">
                  <p:embed/>
                </p:oleObj>
              </mc:Choice>
              <mc:Fallback>
                <p:oleObj name="公式" r:id="rId1" imgW="89916000" imgH="12192000" progId="Equation.3">
                  <p:embed/>
                  <p:pic>
                    <p:nvPicPr>
                      <p:cNvPr id="0" name="图片 150528"/>
                      <p:cNvPicPr>
                        <a:picLocks noGrp="1" noChangeAspect="1"/>
                      </p:cNvPicPr>
                      <p:nvPr/>
                    </p:nvPicPr>
                    <p:blipFill>
                      <a:blip r:embed="rId2"/>
                      <a:stretch>
                        <a:fillRect/>
                      </a:stretch>
                    </p:blipFill>
                    <p:spPr>
                      <a:xfrm>
                        <a:off x="2303181" y="550090"/>
                        <a:ext cx="4224867" cy="503237"/>
                      </a:xfrm>
                      <a:prstGeom prst="rect">
                        <a:avLst/>
                      </a:prstGeom>
                      <a:noFill/>
                      <a:ln w="9525">
                        <a:noFill/>
                      </a:ln>
                    </p:spPr>
                  </p:pic>
                </p:oleObj>
              </mc:Fallback>
            </mc:AlternateContent>
          </a:graphicData>
        </a:graphic>
      </p:graphicFrame>
      <p:graphicFrame>
        <p:nvGraphicFramePr>
          <p:cNvPr id="252932" name="Object 4"/>
          <p:cNvGraphicFramePr>
            <a:graphicFrameLocks noGrp="1" noChangeAspect="1"/>
          </p:cNvGraphicFramePr>
          <p:nvPr>
            <p:ph sz="quarter" idx="2"/>
          </p:nvPr>
        </p:nvGraphicFramePr>
        <p:xfrm>
          <a:off x="2228072" y="1775213"/>
          <a:ext cx="6520447" cy="1185363"/>
        </p:xfrm>
        <a:graphic>
          <a:graphicData uri="http://schemas.openxmlformats.org/presentationml/2006/ole">
            <mc:AlternateContent xmlns:mc="http://schemas.openxmlformats.org/markup-compatibility/2006">
              <mc:Choice xmlns:v="urn:schemas-microsoft-com:vml" Requires="v">
                <p:oleObj spid="_x0000_s150724" name="Equation" r:id="rId3" imgW="63703200" imgH="11582400" progId="Equation.DSMT4">
                  <p:embed/>
                </p:oleObj>
              </mc:Choice>
              <mc:Fallback>
                <p:oleObj name="Equation" r:id="rId3" imgW="63703200" imgH="11582400" progId="Equation.DSMT4">
                  <p:embed/>
                  <p:pic>
                    <p:nvPicPr>
                      <p:cNvPr id="0" name="图片 150529"/>
                      <p:cNvPicPr>
                        <a:picLocks noGrp="1" noChangeAspect="1"/>
                      </p:cNvPicPr>
                      <p:nvPr/>
                    </p:nvPicPr>
                    <p:blipFill>
                      <a:blip r:embed="rId4"/>
                      <a:stretch>
                        <a:fillRect/>
                      </a:stretch>
                    </p:blipFill>
                    <p:spPr>
                      <a:xfrm>
                        <a:off x="2228072" y="1775213"/>
                        <a:ext cx="6520447" cy="1185363"/>
                      </a:xfrm>
                      <a:prstGeom prst="rect">
                        <a:avLst/>
                      </a:prstGeom>
                      <a:noFill/>
                      <a:ln w="9525">
                        <a:noFill/>
                      </a:ln>
                    </p:spPr>
                  </p:pic>
                </p:oleObj>
              </mc:Fallback>
            </mc:AlternateContent>
          </a:graphicData>
        </a:graphic>
      </p:graphicFrame>
      <p:sp>
        <p:nvSpPr>
          <p:cNvPr id="252934" name="Rectangle 6"/>
          <p:cNvSpPr>
            <a:spLocks noChangeArrowheads="1"/>
          </p:cNvSpPr>
          <p:nvPr/>
        </p:nvSpPr>
        <p:spPr bwMode="auto">
          <a:xfrm>
            <a:off x="1295415" y="1844675"/>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b="1" smtClean="0">
                <a:solidFill>
                  <a:srgbClr val="333399"/>
                </a:solidFill>
              </a:rPr>
              <a:t>解：</a:t>
            </a:r>
            <a:endParaRPr lang="zh-CN" altLang="en-US" b="1" smtClean="0">
              <a:solidFill>
                <a:srgbClr val="333399"/>
              </a:solidFill>
            </a:endParaRPr>
          </a:p>
        </p:txBody>
      </p:sp>
      <p:graphicFrame>
        <p:nvGraphicFramePr>
          <p:cNvPr id="252935" name="Object 7"/>
          <p:cNvGraphicFramePr>
            <a:graphicFrameLocks noChangeAspect="1"/>
          </p:cNvGraphicFramePr>
          <p:nvPr/>
        </p:nvGraphicFramePr>
        <p:xfrm>
          <a:off x="2063556" y="4077072"/>
          <a:ext cx="8856983" cy="936104"/>
        </p:xfrm>
        <a:graphic>
          <a:graphicData uri="http://schemas.openxmlformats.org/presentationml/2006/ole">
            <mc:AlternateContent xmlns:mc="http://schemas.openxmlformats.org/markup-compatibility/2006">
              <mc:Choice xmlns:v="urn:schemas-microsoft-com:vml" Requires="v">
                <p:oleObj spid="_x0000_s150725" name="Equation" r:id="rId5" imgW="64008000" imgH="10363200" progId="Equation.DSMT4">
                  <p:embed/>
                </p:oleObj>
              </mc:Choice>
              <mc:Fallback>
                <p:oleObj name="Equation" r:id="rId5" imgW="64008000" imgH="10363200" progId="Equation.DSMT4">
                  <p:embed/>
                  <p:pic>
                    <p:nvPicPr>
                      <p:cNvPr id="0" name="图片 150530"/>
                      <p:cNvPicPr>
                        <a:picLocks noChangeAspect="1"/>
                      </p:cNvPicPr>
                      <p:nvPr/>
                    </p:nvPicPr>
                    <p:blipFill>
                      <a:blip r:embed="rId6"/>
                      <a:stretch>
                        <a:fillRect/>
                      </a:stretch>
                    </p:blipFill>
                    <p:spPr>
                      <a:xfrm>
                        <a:off x="2063556" y="4077072"/>
                        <a:ext cx="8856983" cy="936104"/>
                      </a:xfrm>
                      <a:prstGeom prst="rect">
                        <a:avLst/>
                      </a:prstGeom>
                      <a:noFill/>
                      <a:ln w="9525">
                        <a:noFill/>
                      </a:ln>
                    </p:spPr>
                  </p:pic>
                </p:oleObj>
              </mc:Fallback>
            </mc:AlternateContent>
          </a:graphicData>
        </a:graphic>
      </p:graphicFrame>
      <p:sp>
        <p:nvSpPr>
          <p:cNvPr id="252936" name="Rectangle 8"/>
          <p:cNvSpPr>
            <a:spLocks noChangeArrowheads="1"/>
          </p:cNvSpPr>
          <p:nvPr/>
        </p:nvSpPr>
        <p:spPr bwMode="auto">
          <a:xfrm>
            <a:off x="1968925" y="2974975"/>
            <a:ext cx="704712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smtClean="0">
                <a:solidFill>
                  <a:srgbClr val="333399"/>
                </a:solidFill>
                <a:latin typeface="楷体_GB2312" panose="02010609030101010101" pitchFamily="49" charset="-122"/>
              </a:rPr>
              <a:t>沿           方向，增加最快（上升）</a:t>
            </a:r>
            <a:r>
              <a:rPr lang="zh-CN" altLang="en-US" b="1" dirty="0" smtClean="0">
                <a:solidFill>
                  <a:srgbClr val="000000"/>
                </a:solidFill>
                <a:latin typeface="楷体_GB2312" panose="02010609030101010101" pitchFamily="49" charset="-122"/>
              </a:rPr>
              <a:t>。</a:t>
            </a:r>
            <a:r>
              <a:rPr lang="en-US" altLang="zh-CN" b="1" dirty="0" smtClean="0">
                <a:solidFill>
                  <a:srgbClr val="000000"/>
                </a:solidFill>
                <a:latin typeface="楷体_GB2312" panose="02010609030101010101" pitchFamily="49" charset="-122"/>
              </a:rPr>
              <a:t> </a:t>
            </a:r>
            <a:endParaRPr lang="en-US" altLang="zh-CN" b="1" dirty="0" smtClean="0">
              <a:solidFill>
                <a:srgbClr val="000000"/>
              </a:solidFill>
              <a:latin typeface="楷体_GB2312" panose="02010609030101010101" pitchFamily="49" charset="-122"/>
            </a:endParaRPr>
          </a:p>
          <a:p>
            <a:r>
              <a:rPr lang="en-US" altLang="zh-CN" b="1" dirty="0" smtClean="0">
                <a:solidFill>
                  <a:srgbClr val="000000"/>
                </a:solidFill>
                <a:latin typeface="楷体_GB2312" panose="02010609030101010101" pitchFamily="49" charset="-122"/>
              </a:rPr>
              <a:t>             </a:t>
            </a:r>
            <a:r>
              <a:rPr lang="zh-CN" altLang="en-US" b="1" dirty="0" smtClean="0">
                <a:solidFill>
                  <a:srgbClr val="333399"/>
                </a:solidFill>
                <a:latin typeface="楷体_GB2312" panose="02010609030101010101" pitchFamily="49" charset="-122"/>
              </a:rPr>
              <a:t>方向，减小最快（下降）。</a:t>
            </a:r>
            <a:endParaRPr lang="zh-CN" altLang="en-US" b="1" dirty="0" smtClean="0">
              <a:solidFill>
                <a:srgbClr val="333399"/>
              </a:solidFill>
              <a:latin typeface="楷体_GB2312" panose="02010609030101010101" pitchFamily="49" charset="-122"/>
            </a:endParaRPr>
          </a:p>
        </p:txBody>
      </p:sp>
      <p:graphicFrame>
        <p:nvGraphicFramePr>
          <p:cNvPr id="252937" name="Object 9"/>
          <p:cNvGraphicFramePr>
            <a:graphicFrameLocks noGrp="1" noChangeAspect="1"/>
          </p:cNvGraphicFramePr>
          <p:nvPr>
            <p:ph sz="quarter" idx="4"/>
          </p:nvPr>
        </p:nvGraphicFramePr>
        <p:xfrm>
          <a:off x="1932517" y="3117850"/>
          <a:ext cx="2336800" cy="382588"/>
        </p:xfrm>
        <a:graphic>
          <a:graphicData uri="http://schemas.openxmlformats.org/presentationml/2006/ole">
            <mc:AlternateContent xmlns:mc="http://schemas.openxmlformats.org/markup-compatibility/2006">
              <mc:Choice xmlns:v="urn:schemas-microsoft-com:vml" Requires="v">
                <p:oleObj spid="_x0000_s150726" name="公式" r:id="rId7" imgW="43586400" imgH="8229600" progId="Equation.3">
                  <p:embed/>
                </p:oleObj>
              </mc:Choice>
              <mc:Fallback>
                <p:oleObj name="公式" r:id="rId7" imgW="43586400" imgH="8229600" progId="Equation.3">
                  <p:embed/>
                  <p:pic>
                    <p:nvPicPr>
                      <p:cNvPr id="0" name="图片 150531"/>
                      <p:cNvPicPr>
                        <a:picLocks noGrp="1" noChangeAspect="1"/>
                      </p:cNvPicPr>
                      <p:nvPr/>
                    </p:nvPicPr>
                    <p:blipFill>
                      <a:blip r:embed="rId8"/>
                      <a:stretch>
                        <a:fillRect/>
                      </a:stretch>
                    </p:blipFill>
                    <p:spPr>
                      <a:xfrm>
                        <a:off x="1932517" y="3117850"/>
                        <a:ext cx="2336800" cy="382588"/>
                      </a:xfrm>
                      <a:prstGeom prst="rect">
                        <a:avLst/>
                      </a:prstGeom>
                      <a:noFill/>
                      <a:ln w="9525">
                        <a:noFill/>
                      </a:ln>
                    </p:spPr>
                  </p:pic>
                </p:oleObj>
              </mc:Fallback>
            </mc:AlternateContent>
          </a:graphicData>
        </a:graphic>
      </p:graphicFrame>
      <p:graphicFrame>
        <p:nvGraphicFramePr>
          <p:cNvPr id="252938" name="Object 10"/>
          <p:cNvGraphicFramePr>
            <a:graphicFrameLocks noChangeAspect="1"/>
          </p:cNvGraphicFramePr>
          <p:nvPr/>
        </p:nvGraphicFramePr>
        <p:xfrm>
          <a:off x="1968719" y="3500438"/>
          <a:ext cx="2300817" cy="347662"/>
        </p:xfrm>
        <a:graphic>
          <a:graphicData uri="http://schemas.openxmlformats.org/presentationml/2006/ole">
            <mc:AlternateContent xmlns:mc="http://schemas.openxmlformats.org/markup-compatibility/2006">
              <mc:Choice xmlns:v="urn:schemas-microsoft-com:vml" Requires="v">
                <p:oleObj spid="_x0000_s150727" name="公式" r:id="rId9" imgW="45415200" imgH="8229600" progId="Equation.3">
                  <p:embed/>
                </p:oleObj>
              </mc:Choice>
              <mc:Fallback>
                <p:oleObj name="公式" r:id="rId9" imgW="45415200" imgH="8229600" progId="Equation.3">
                  <p:embed/>
                  <p:pic>
                    <p:nvPicPr>
                      <p:cNvPr id="0" name="图片 150532"/>
                      <p:cNvPicPr>
                        <a:picLocks noChangeAspect="1"/>
                      </p:cNvPicPr>
                      <p:nvPr/>
                    </p:nvPicPr>
                    <p:blipFill>
                      <a:blip r:embed="rId10"/>
                      <a:stretch>
                        <a:fillRect/>
                      </a:stretch>
                    </p:blipFill>
                    <p:spPr>
                      <a:xfrm>
                        <a:off x="1968719" y="3500438"/>
                        <a:ext cx="2300817" cy="347662"/>
                      </a:xfrm>
                      <a:prstGeom prst="rect">
                        <a:avLst/>
                      </a:prstGeom>
                      <a:noFill/>
                      <a:ln w="9525">
                        <a:noFill/>
                      </a:ln>
                    </p:spPr>
                  </p:pic>
                </p:oleObj>
              </mc:Fallback>
            </mc:AlternateContent>
          </a:graphicData>
        </a:graphic>
      </p:graphicFrame>
      <p:graphicFrame>
        <p:nvGraphicFramePr>
          <p:cNvPr id="4" name="对象 3"/>
          <p:cNvGraphicFramePr>
            <a:graphicFrameLocks noChangeAspect="1"/>
          </p:cNvGraphicFramePr>
          <p:nvPr/>
        </p:nvGraphicFramePr>
        <p:xfrm>
          <a:off x="1716202" y="5013256"/>
          <a:ext cx="9320212" cy="936625"/>
        </p:xfrm>
        <a:graphic>
          <a:graphicData uri="http://schemas.openxmlformats.org/presentationml/2006/ole">
            <mc:AlternateContent xmlns:mc="http://schemas.openxmlformats.org/markup-compatibility/2006">
              <mc:Choice xmlns:v="urn:schemas-microsoft-com:vml" Requires="v">
                <p:oleObj spid="_x0000_s150728" name="Equation" r:id="rId11" imgW="67360800" imgH="10363200" progId="Equation.DSMT4">
                  <p:embed/>
                </p:oleObj>
              </mc:Choice>
              <mc:Fallback>
                <p:oleObj name="Equation" r:id="rId11" imgW="67360800" imgH="10363200" progId="Equation.DSMT4">
                  <p:embed/>
                  <p:pic>
                    <p:nvPicPr>
                      <p:cNvPr id="0" name="图片 150533"/>
                      <p:cNvPicPr>
                        <a:picLocks noChangeAspect="1"/>
                      </p:cNvPicPr>
                      <p:nvPr/>
                    </p:nvPicPr>
                    <p:blipFill>
                      <a:blip r:embed="rId12"/>
                      <a:stretch>
                        <a:fillRect/>
                      </a:stretch>
                    </p:blipFill>
                    <p:spPr>
                      <a:xfrm>
                        <a:off x="1716202" y="5013256"/>
                        <a:ext cx="9320212" cy="936625"/>
                      </a:xfrm>
                      <a:prstGeom prst="rect">
                        <a:avLst/>
                      </a:prstGeom>
                      <a:noFill/>
                      <a:ln w="9525">
                        <a:noFill/>
                      </a:ln>
                    </p:spPr>
                  </p:pic>
                </p:oleObj>
              </mc:Fallback>
            </mc:AlternateContent>
          </a:graphicData>
        </a:graphic>
      </p:graphicFrame>
    </p:spTree>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769516" y="394972"/>
            <a:ext cx="2251423" cy="514374"/>
          </a:xfrm>
        </p:spPr>
        <p:txBody>
          <a:bodyPr/>
          <a:lstStyle/>
          <a:p>
            <a:r>
              <a:rPr lang="en-US" altLang="zh-CN" sz="2800" b="1" dirty="0" smtClean="0"/>
              <a:t>1</a:t>
            </a:r>
            <a:r>
              <a:rPr lang="zh-CN" altLang="en-US" sz="2800" b="1" dirty="0" smtClean="0"/>
              <a:t>、定义</a:t>
            </a:r>
            <a:endParaRPr lang="en-US" altLang="zh-CN" sz="1800" b="1" dirty="0"/>
          </a:p>
        </p:txBody>
      </p:sp>
      <p:graphicFrame>
        <p:nvGraphicFramePr>
          <p:cNvPr id="41987" name="Object 3"/>
          <p:cNvGraphicFramePr>
            <a:graphicFrameLocks noChangeAspect="1"/>
          </p:cNvGraphicFramePr>
          <p:nvPr/>
        </p:nvGraphicFramePr>
        <p:xfrm>
          <a:off x="2874087" y="476285"/>
          <a:ext cx="1062232" cy="385781"/>
        </p:xfrm>
        <a:graphic>
          <a:graphicData uri="http://schemas.openxmlformats.org/presentationml/2006/ole">
            <mc:AlternateContent xmlns:mc="http://schemas.openxmlformats.org/markup-compatibility/2006">
              <mc:Choice xmlns:v="urn:schemas-microsoft-com:vml" Requires="v">
                <p:oleObj spid="_x0000_s152173" name="公式" r:id="rId1" imgW="1117600" imgH="546100" progId="Equation.3">
                  <p:embed/>
                </p:oleObj>
              </mc:Choice>
              <mc:Fallback>
                <p:oleObj name="公式" r:id="rId1" imgW="1117600" imgH="546100" progId="Equation.3">
                  <p:embed/>
                  <p:pic>
                    <p:nvPicPr>
                      <p:cNvPr id="0" name="图片 65536"/>
                      <p:cNvPicPr>
                        <a:picLocks noChangeAspect="1"/>
                      </p:cNvPicPr>
                      <p:nvPr/>
                    </p:nvPicPr>
                    <p:blipFill>
                      <a:blip r:embed="rId2">
                        <a:biLevel thresh="50000"/>
                        <a:grayscl/>
                      </a:blip>
                      <a:stretch>
                        <a:fillRect/>
                      </a:stretch>
                    </p:blipFill>
                    <p:spPr>
                      <a:xfrm>
                        <a:off x="2874087" y="476285"/>
                        <a:ext cx="1062232" cy="385781"/>
                      </a:xfrm>
                      <a:prstGeom prst="rect">
                        <a:avLst/>
                      </a:prstGeom>
                      <a:noFill/>
                      <a:ln w="9525">
                        <a:noFill/>
                      </a:ln>
                    </p:spPr>
                  </p:pic>
                </p:oleObj>
              </mc:Fallback>
            </mc:AlternateContent>
          </a:graphicData>
        </a:graphic>
      </p:graphicFrame>
      <p:sp>
        <p:nvSpPr>
          <p:cNvPr id="41988" name="Text Box 4"/>
          <p:cNvSpPr txBox="1">
            <a:spLocks noChangeArrowheads="1"/>
          </p:cNvSpPr>
          <p:nvPr/>
        </p:nvSpPr>
        <p:spPr bwMode="auto">
          <a:xfrm>
            <a:off x="3784348" y="395307"/>
            <a:ext cx="6703487" cy="5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zh-CN" altLang="en-US" b="1" dirty="0" smtClean="0">
                <a:solidFill>
                  <a:srgbClr val="000000"/>
                </a:solidFill>
              </a:rPr>
              <a:t>在区间</a:t>
            </a:r>
            <a:r>
              <a:rPr kumimoji="1" lang="zh-CN" altLang="en-US" b="1" i="1" dirty="0" smtClean="0">
                <a:solidFill>
                  <a:srgbClr val="000000"/>
                </a:solidFill>
              </a:rPr>
              <a:t> </a:t>
            </a:r>
            <a:r>
              <a:rPr kumimoji="1" lang="en-US" altLang="zh-CN" b="1" i="1" dirty="0" smtClean="0">
                <a:solidFill>
                  <a:srgbClr val="000000"/>
                </a:solidFill>
              </a:rPr>
              <a:t>I </a:t>
            </a:r>
            <a:r>
              <a:rPr kumimoji="1" lang="zh-CN" altLang="en-US" b="1" dirty="0" smtClean="0">
                <a:solidFill>
                  <a:srgbClr val="000000"/>
                </a:solidFill>
              </a:rPr>
              <a:t>上的原函数全体称为</a:t>
            </a:r>
            <a:endParaRPr kumimoji="1" lang="zh-CN" altLang="en-US" b="1" dirty="0" smtClean="0">
              <a:solidFill>
                <a:srgbClr val="000000"/>
              </a:solidFill>
            </a:endParaRPr>
          </a:p>
        </p:txBody>
      </p:sp>
      <p:graphicFrame>
        <p:nvGraphicFramePr>
          <p:cNvPr id="41989" name="Object 5"/>
          <p:cNvGraphicFramePr>
            <a:graphicFrameLocks noChangeAspect="1"/>
          </p:cNvGraphicFramePr>
          <p:nvPr/>
        </p:nvGraphicFramePr>
        <p:xfrm>
          <a:off x="8447857" y="405383"/>
          <a:ext cx="1823992" cy="433408"/>
        </p:xfrm>
        <a:graphic>
          <a:graphicData uri="http://schemas.openxmlformats.org/presentationml/2006/ole">
            <mc:AlternateContent xmlns:mc="http://schemas.openxmlformats.org/markup-compatibility/2006">
              <mc:Choice xmlns:v="urn:schemas-microsoft-com:vml" Requires="v">
                <p:oleObj spid="_x0000_s152174" name="公式" r:id="rId3" imgW="1981200" imgH="622300" progId="Equation.3">
                  <p:embed/>
                </p:oleObj>
              </mc:Choice>
              <mc:Fallback>
                <p:oleObj name="公式" r:id="rId3" imgW="1981200" imgH="622300" progId="Equation.3">
                  <p:embed/>
                  <p:pic>
                    <p:nvPicPr>
                      <p:cNvPr id="0" name="图片 65537"/>
                      <p:cNvPicPr>
                        <a:picLocks noChangeAspect="1"/>
                      </p:cNvPicPr>
                      <p:nvPr/>
                    </p:nvPicPr>
                    <p:blipFill>
                      <a:blip r:embed="rId4">
                        <a:biLevel thresh="50000"/>
                        <a:grayscl/>
                      </a:blip>
                      <a:stretch>
                        <a:fillRect/>
                      </a:stretch>
                    </p:blipFill>
                    <p:spPr>
                      <a:xfrm>
                        <a:off x="8447857" y="405383"/>
                        <a:ext cx="1823992" cy="433408"/>
                      </a:xfrm>
                      <a:prstGeom prst="rect">
                        <a:avLst/>
                      </a:prstGeom>
                      <a:noFill/>
                      <a:ln w="9525">
                        <a:noFill/>
                      </a:ln>
                    </p:spPr>
                  </p:pic>
                </p:oleObj>
              </mc:Fallback>
            </mc:AlternateContent>
          </a:graphicData>
        </a:graphic>
      </p:graphicFrame>
      <p:sp>
        <p:nvSpPr>
          <p:cNvPr id="41990" name="Text Box 6"/>
          <p:cNvSpPr txBox="1">
            <a:spLocks noChangeArrowheads="1"/>
          </p:cNvSpPr>
          <p:nvPr/>
        </p:nvSpPr>
        <p:spPr bwMode="auto">
          <a:xfrm>
            <a:off x="205228" y="990658"/>
            <a:ext cx="3554879" cy="5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zh-CN" altLang="en-US" b="1" dirty="0" smtClean="0">
                <a:solidFill>
                  <a:srgbClr val="000000"/>
                </a:solidFill>
              </a:rPr>
              <a:t>上的不定积分</a:t>
            </a:r>
            <a:r>
              <a:rPr kumimoji="1" lang="en-US" altLang="zh-CN" b="1" dirty="0" smtClean="0">
                <a:solidFill>
                  <a:srgbClr val="000000"/>
                </a:solidFill>
              </a:rPr>
              <a:t>,</a:t>
            </a:r>
            <a:endParaRPr kumimoji="1" lang="en-US" altLang="zh-CN" b="1" dirty="0" smtClean="0">
              <a:solidFill>
                <a:srgbClr val="000000"/>
              </a:solidFill>
            </a:endParaRPr>
          </a:p>
        </p:txBody>
      </p:sp>
      <p:graphicFrame>
        <p:nvGraphicFramePr>
          <p:cNvPr id="41991" name="Object 7"/>
          <p:cNvGraphicFramePr>
            <a:graphicFrameLocks noChangeAspect="1"/>
          </p:cNvGraphicFramePr>
          <p:nvPr/>
        </p:nvGraphicFramePr>
        <p:xfrm>
          <a:off x="3576345" y="981120"/>
          <a:ext cx="2109651" cy="585816"/>
        </p:xfrm>
        <a:graphic>
          <a:graphicData uri="http://schemas.openxmlformats.org/presentationml/2006/ole">
            <mc:AlternateContent xmlns:mc="http://schemas.openxmlformats.org/markup-compatibility/2006">
              <mc:Choice xmlns:v="urn:schemas-microsoft-com:vml" Requires="v">
                <p:oleObj spid="_x0000_s152175" name="公式" r:id="rId5" imgW="2286000" imgH="850900" progId="Equation.3">
                  <p:embed/>
                </p:oleObj>
              </mc:Choice>
              <mc:Fallback>
                <p:oleObj name="公式" r:id="rId5" imgW="2286000" imgH="850900" progId="Equation.3">
                  <p:embed/>
                  <p:pic>
                    <p:nvPicPr>
                      <p:cNvPr id="0" name="图片 65538"/>
                      <p:cNvPicPr>
                        <a:picLocks noChangeAspect="1"/>
                      </p:cNvPicPr>
                      <p:nvPr/>
                    </p:nvPicPr>
                    <p:blipFill>
                      <a:blip r:embed="rId6"/>
                      <a:stretch>
                        <a:fillRect/>
                      </a:stretch>
                    </p:blipFill>
                    <p:spPr>
                      <a:xfrm>
                        <a:off x="3576345" y="981120"/>
                        <a:ext cx="2109651" cy="585816"/>
                      </a:xfrm>
                      <a:prstGeom prst="rect">
                        <a:avLst/>
                      </a:prstGeom>
                      <a:noFill/>
                      <a:ln w="9525">
                        <a:noFill/>
                      </a:ln>
                    </p:spPr>
                  </p:pic>
                </p:oleObj>
              </mc:Fallback>
            </mc:AlternateContent>
          </a:graphicData>
        </a:graphic>
      </p:graphicFrame>
      <p:sp>
        <p:nvSpPr>
          <p:cNvPr id="41992" name="Text Box 8"/>
          <p:cNvSpPr txBox="1">
            <a:spLocks noChangeArrowheads="1"/>
          </p:cNvSpPr>
          <p:nvPr/>
        </p:nvSpPr>
        <p:spPr bwMode="auto">
          <a:xfrm>
            <a:off x="5736185" y="981130"/>
            <a:ext cx="1929792" cy="5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zh-CN" altLang="en-US" b="1" dirty="0" smtClean="0">
                <a:solidFill>
                  <a:srgbClr val="000000"/>
                </a:solidFill>
              </a:rPr>
              <a:t>其中</a:t>
            </a:r>
            <a:endParaRPr kumimoji="1" lang="zh-CN" altLang="en-US" b="1" dirty="0" smtClean="0">
              <a:solidFill>
                <a:srgbClr val="000000"/>
              </a:solidFill>
            </a:endParaRPr>
          </a:p>
        </p:txBody>
      </p:sp>
      <p:graphicFrame>
        <p:nvGraphicFramePr>
          <p:cNvPr id="41993" name="Object 9"/>
          <p:cNvGraphicFramePr>
            <a:graphicFrameLocks noChangeAspect="1"/>
          </p:cNvGraphicFramePr>
          <p:nvPr/>
        </p:nvGraphicFramePr>
        <p:xfrm>
          <a:off x="1720296" y="1700301"/>
          <a:ext cx="613639" cy="590578"/>
        </p:xfrm>
        <a:graphic>
          <a:graphicData uri="http://schemas.openxmlformats.org/presentationml/2006/ole">
            <mc:AlternateContent xmlns:mc="http://schemas.openxmlformats.org/markup-compatibility/2006">
              <mc:Choice xmlns:v="urn:schemas-microsoft-com:vml" Requires="v">
                <p:oleObj spid="_x0000_s152176" name="公式" r:id="rId7" imgW="660400" imgH="850900" progId="Equation.3">
                  <p:embed/>
                </p:oleObj>
              </mc:Choice>
              <mc:Fallback>
                <p:oleObj name="公式" r:id="rId7" imgW="660400" imgH="850900" progId="Equation.3">
                  <p:embed/>
                  <p:pic>
                    <p:nvPicPr>
                      <p:cNvPr id="0" name="图片 65539"/>
                      <p:cNvPicPr>
                        <a:picLocks noChangeAspect="1"/>
                      </p:cNvPicPr>
                      <p:nvPr/>
                    </p:nvPicPr>
                    <p:blipFill>
                      <a:blip r:embed="rId8">
                        <a:biLevel thresh="50000"/>
                        <a:grayscl/>
                      </a:blip>
                      <a:stretch>
                        <a:fillRect/>
                      </a:stretch>
                    </p:blipFill>
                    <p:spPr>
                      <a:xfrm>
                        <a:off x="1720296" y="1700301"/>
                        <a:ext cx="613639" cy="590578"/>
                      </a:xfrm>
                      <a:prstGeom prst="rect">
                        <a:avLst/>
                      </a:prstGeom>
                      <a:noFill/>
                      <a:ln w="9525">
                        <a:noFill/>
                      </a:ln>
                    </p:spPr>
                  </p:pic>
                </p:oleObj>
              </mc:Fallback>
            </mc:AlternateContent>
          </a:graphicData>
        </a:graphic>
      </p:graphicFrame>
      <p:sp>
        <p:nvSpPr>
          <p:cNvPr id="41994" name="Text Box 10"/>
          <p:cNvSpPr txBox="1">
            <a:spLocks noChangeArrowheads="1"/>
          </p:cNvSpPr>
          <p:nvPr/>
        </p:nvSpPr>
        <p:spPr bwMode="auto">
          <a:xfrm>
            <a:off x="2067305" y="1676489"/>
            <a:ext cx="2437632" cy="5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en-US" altLang="zh-CN" b="1" smtClean="0">
                <a:solidFill>
                  <a:srgbClr val="000000"/>
                </a:solidFill>
                <a:ea typeface="宋体" panose="02010600030101010101" pitchFamily="2" charset="-122"/>
                <a:cs typeface="Times New Roman" panose="02020603050405020304" pitchFamily="18" charset="0"/>
              </a:rPr>
              <a:t>— </a:t>
            </a:r>
            <a:r>
              <a:rPr kumimoji="1" lang="zh-CN" altLang="en-US" b="1" smtClean="0">
                <a:solidFill>
                  <a:srgbClr val="000000"/>
                </a:solidFill>
              </a:rPr>
              <a:t>积分号</a:t>
            </a:r>
            <a:r>
              <a:rPr kumimoji="1" lang="en-US" altLang="zh-CN" b="1" smtClean="0">
                <a:solidFill>
                  <a:srgbClr val="000000"/>
                </a:solidFill>
              </a:rPr>
              <a:t>;</a:t>
            </a:r>
            <a:endParaRPr kumimoji="1" lang="en-US" altLang="zh-CN" b="1" smtClean="0">
              <a:solidFill>
                <a:srgbClr val="000000"/>
              </a:solidFill>
            </a:endParaRPr>
          </a:p>
        </p:txBody>
      </p:sp>
      <p:graphicFrame>
        <p:nvGraphicFramePr>
          <p:cNvPr id="41995" name="Object 11"/>
          <p:cNvGraphicFramePr>
            <a:graphicFrameLocks noChangeAspect="1"/>
          </p:cNvGraphicFramePr>
          <p:nvPr/>
        </p:nvGraphicFramePr>
        <p:xfrm>
          <a:off x="5249772" y="1781261"/>
          <a:ext cx="1038957" cy="377842"/>
        </p:xfrm>
        <a:graphic>
          <a:graphicData uri="http://schemas.openxmlformats.org/presentationml/2006/ole">
            <mc:AlternateContent xmlns:mc="http://schemas.openxmlformats.org/markup-compatibility/2006">
              <mc:Choice xmlns:v="urn:schemas-microsoft-com:vml" Requires="v">
                <p:oleObj spid="_x0000_s152177" name="公式" r:id="rId9" imgW="1117600" imgH="546100" progId="Equation.3">
                  <p:embed/>
                </p:oleObj>
              </mc:Choice>
              <mc:Fallback>
                <p:oleObj name="公式" r:id="rId9" imgW="1117600" imgH="546100" progId="Equation.3">
                  <p:embed/>
                  <p:pic>
                    <p:nvPicPr>
                      <p:cNvPr id="0" name="图片 65540"/>
                      <p:cNvPicPr>
                        <a:picLocks noChangeAspect="1"/>
                      </p:cNvPicPr>
                      <p:nvPr/>
                    </p:nvPicPr>
                    <p:blipFill>
                      <a:blip r:embed="rId10">
                        <a:biLevel thresh="50000"/>
                        <a:grayscl/>
                      </a:blip>
                      <a:stretch>
                        <a:fillRect/>
                      </a:stretch>
                    </p:blipFill>
                    <p:spPr>
                      <a:xfrm>
                        <a:off x="5249772" y="1781261"/>
                        <a:ext cx="1038957" cy="377842"/>
                      </a:xfrm>
                      <a:prstGeom prst="rect">
                        <a:avLst/>
                      </a:prstGeom>
                      <a:noFill/>
                      <a:ln w="9525">
                        <a:noFill/>
                      </a:ln>
                    </p:spPr>
                  </p:pic>
                </p:oleObj>
              </mc:Fallback>
            </mc:AlternateContent>
          </a:graphicData>
        </a:graphic>
      </p:graphicFrame>
      <p:sp>
        <p:nvSpPr>
          <p:cNvPr id="41996" name="Text Box 12"/>
          <p:cNvSpPr txBox="1">
            <a:spLocks noChangeArrowheads="1"/>
          </p:cNvSpPr>
          <p:nvPr/>
        </p:nvSpPr>
        <p:spPr bwMode="auto">
          <a:xfrm>
            <a:off x="6502485" y="1630439"/>
            <a:ext cx="3148607" cy="5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en-US" altLang="zh-CN" b="1" smtClean="0">
                <a:solidFill>
                  <a:srgbClr val="000000"/>
                </a:solidFill>
                <a:ea typeface="宋体" panose="02010600030101010101" pitchFamily="2" charset="-122"/>
                <a:cs typeface="Times New Roman" panose="02020603050405020304" pitchFamily="18" charset="0"/>
              </a:rPr>
              <a:t>— </a:t>
            </a:r>
            <a:r>
              <a:rPr kumimoji="1" lang="zh-CN" altLang="en-US" b="1" smtClean="0">
                <a:solidFill>
                  <a:srgbClr val="000000"/>
                </a:solidFill>
              </a:rPr>
              <a:t>被积函数</a:t>
            </a:r>
            <a:r>
              <a:rPr kumimoji="1" lang="en-US" altLang="zh-CN" b="1" smtClean="0">
                <a:solidFill>
                  <a:srgbClr val="000000"/>
                </a:solidFill>
              </a:rPr>
              <a:t>;</a:t>
            </a:r>
            <a:endParaRPr kumimoji="1" lang="en-US" altLang="zh-CN" b="1" smtClean="0">
              <a:solidFill>
                <a:srgbClr val="000000"/>
              </a:solidFill>
            </a:endParaRPr>
          </a:p>
        </p:txBody>
      </p:sp>
      <p:graphicFrame>
        <p:nvGraphicFramePr>
          <p:cNvPr id="41997" name="Object 13"/>
          <p:cNvGraphicFramePr>
            <a:graphicFrameLocks noChangeAspect="1"/>
          </p:cNvGraphicFramePr>
          <p:nvPr/>
        </p:nvGraphicFramePr>
        <p:xfrm>
          <a:off x="5131326" y="2391419"/>
          <a:ext cx="1540447" cy="377842"/>
        </p:xfrm>
        <a:graphic>
          <a:graphicData uri="http://schemas.openxmlformats.org/presentationml/2006/ole">
            <mc:AlternateContent xmlns:mc="http://schemas.openxmlformats.org/markup-compatibility/2006">
              <mc:Choice xmlns:v="urn:schemas-microsoft-com:vml" Requires="v">
                <p:oleObj spid="_x0000_s152178" name="公式" r:id="rId11" imgW="1663700" imgH="546100" progId="Equation.3">
                  <p:embed/>
                </p:oleObj>
              </mc:Choice>
              <mc:Fallback>
                <p:oleObj name="公式" r:id="rId11" imgW="1663700" imgH="546100" progId="Equation.3">
                  <p:embed/>
                  <p:pic>
                    <p:nvPicPr>
                      <p:cNvPr id="0" name="图片 65541"/>
                      <p:cNvPicPr>
                        <a:picLocks noChangeAspect="1"/>
                      </p:cNvPicPr>
                      <p:nvPr/>
                    </p:nvPicPr>
                    <p:blipFill>
                      <a:blip r:embed="rId12">
                        <a:biLevel thresh="50000"/>
                        <a:grayscl/>
                      </a:blip>
                      <a:stretch>
                        <a:fillRect/>
                      </a:stretch>
                    </p:blipFill>
                    <p:spPr>
                      <a:xfrm>
                        <a:off x="5131326" y="2391419"/>
                        <a:ext cx="1540447" cy="377842"/>
                      </a:xfrm>
                      <a:prstGeom prst="rect">
                        <a:avLst/>
                      </a:prstGeom>
                      <a:noFill/>
                      <a:ln w="9525">
                        <a:noFill/>
                      </a:ln>
                    </p:spPr>
                  </p:pic>
                </p:oleObj>
              </mc:Fallback>
            </mc:AlternateContent>
          </a:graphicData>
        </a:graphic>
      </p:graphicFrame>
      <p:sp>
        <p:nvSpPr>
          <p:cNvPr id="41998" name="Text Box 14"/>
          <p:cNvSpPr txBox="1">
            <a:spLocks noChangeArrowheads="1"/>
          </p:cNvSpPr>
          <p:nvPr/>
        </p:nvSpPr>
        <p:spPr bwMode="auto">
          <a:xfrm>
            <a:off x="6807187" y="2240067"/>
            <a:ext cx="3859583" cy="5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en-US" altLang="zh-CN" b="1" smtClean="0">
                <a:solidFill>
                  <a:srgbClr val="000000"/>
                </a:solidFill>
                <a:ea typeface="宋体" panose="02010600030101010101" pitchFamily="2" charset="-122"/>
                <a:cs typeface="Times New Roman" panose="02020603050405020304" pitchFamily="18" charset="0"/>
              </a:rPr>
              <a:t>— </a:t>
            </a:r>
            <a:r>
              <a:rPr kumimoji="1" lang="zh-CN" altLang="en-US" b="1" smtClean="0">
                <a:solidFill>
                  <a:srgbClr val="000000"/>
                </a:solidFill>
              </a:rPr>
              <a:t>被积表达式</a:t>
            </a:r>
            <a:r>
              <a:rPr kumimoji="1" lang="en-US" altLang="zh-CN" b="1" smtClean="0">
                <a:solidFill>
                  <a:srgbClr val="000000"/>
                </a:solidFill>
              </a:rPr>
              <a:t>.</a:t>
            </a:r>
            <a:endParaRPr kumimoji="1" lang="en-US" altLang="zh-CN" b="1" smtClean="0">
              <a:solidFill>
                <a:srgbClr val="000000"/>
              </a:solidFill>
            </a:endParaRPr>
          </a:p>
        </p:txBody>
      </p:sp>
      <p:graphicFrame>
        <p:nvGraphicFramePr>
          <p:cNvPr id="41999" name="Object 15"/>
          <p:cNvGraphicFramePr>
            <a:graphicFrameLocks noChangeAspect="1"/>
          </p:cNvGraphicFramePr>
          <p:nvPr/>
        </p:nvGraphicFramePr>
        <p:xfrm>
          <a:off x="1680068" y="2421050"/>
          <a:ext cx="355488" cy="254012"/>
        </p:xfrm>
        <a:graphic>
          <a:graphicData uri="http://schemas.openxmlformats.org/presentationml/2006/ole">
            <mc:AlternateContent xmlns:mc="http://schemas.openxmlformats.org/markup-compatibility/2006">
              <mc:Choice xmlns:v="urn:schemas-microsoft-com:vml" Requires="v">
                <p:oleObj spid="_x0000_s152179" name="公式" r:id="rId13" imgW="355600" imgH="342900" progId="Equation.3">
                  <p:embed/>
                </p:oleObj>
              </mc:Choice>
              <mc:Fallback>
                <p:oleObj name="公式" r:id="rId13" imgW="355600" imgH="342900" progId="Equation.3">
                  <p:embed/>
                  <p:pic>
                    <p:nvPicPr>
                      <p:cNvPr id="0" name="图片 65542"/>
                      <p:cNvPicPr>
                        <a:picLocks noChangeAspect="1"/>
                      </p:cNvPicPr>
                      <p:nvPr/>
                    </p:nvPicPr>
                    <p:blipFill>
                      <a:blip r:embed="rId14">
                        <a:biLevel thresh="50000"/>
                        <a:grayscl/>
                      </a:blip>
                      <a:stretch>
                        <a:fillRect/>
                      </a:stretch>
                    </p:blipFill>
                    <p:spPr>
                      <a:xfrm>
                        <a:off x="1680068" y="2421050"/>
                        <a:ext cx="355488" cy="254012"/>
                      </a:xfrm>
                      <a:prstGeom prst="rect">
                        <a:avLst/>
                      </a:prstGeom>
                      <a:noFill/>
                      <a:ln w="9525">
                        <a:noFill/>
                      </a:ln>
                    </p:spPr>
                  </p:pic>
                </p:oleObj>
              </mc:Fallback>
            </mc:AlternateContent>
          </a:graphicData>
        </a:graphic>
      </p:graphicFrame>
      <p:sp>
        <p:nvSpPr>
          <p:cNvPr id="42000" name="Text Box 16"/>
          <p:cNvSpPr txBox="1">
            <a:spLocks noChangeArrowheads="1"/>
          </p:cNvSpPr>
          <p:nvPr/>
        </p:nvSpPr>
        <p:spPr bwMode="auto">
          <a:xfrm>
            <a:off x="2067304" y="2286649"/>
            <a:ext cx="3047039" cy="5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en-US" altLang="zh-CN" b="1" smtClean="0">
                <a:solidFill>
                  <a:srgbClr val="000000"/>
                </a:solidFill>
                <a:ea typeface="宋体" panose="02010600030101010101" pitchFamily="2" charset="-122"/>
                <a:cs typeface="Times New Roman" panose="02020603050405020304" pitchFamily="18" charset="0"/>
              </a:rPr>
              <a:t>— </a:t>
            </a:r>
            <a:r>
              <a:rPr kumimoji="1" lang="zh-CN" altLang="en-US" b="1" smtClean="0">
                <a:solidFill>
                  <a:srgbClr val="000000"/>
                </a:solidFill>
              </a:rPr>
              <a:t>积分变量</a:t>
            </a:r>
            <a:r>
              <a:rPr kumimoji="1" lang="en-US" altLang="zh-CN" b="1" smtClean="0">
                <a:solidFill>
                  <a:srgbClr val="000000"/>
                </a:solidFill>
              </a:rPr>
              <a:t>;</a:t>
            </a:r>
            <a:endParaRPr kumimoji="1" lang="en-US" altLang="zh-CN" b="1" smtClean="0">
              <a:solidFill>
                <a:srgbClr val="000000"/>
              </a:solidFill>
            </a:endParaRPr>
          </a:p>
        </p:txBody>
      </p:sp>
      <p:sp>
        <p:nvSpPr>
          <p:cNvPr id="42002" name="Text Box 18"/>
          <p:cNvSpPr txBox="1">
            <a:spLocks noChangeArrowheads="1"/>
          </p:cNvSpPr>
          <p:nvPr/>
        </p:nvSpPr>
        <p:spPr bwMode="auto">
          <a:xfrm>
            <a:off x="721521" y="2820074"/>
            <a:ext cx="1523520" cy="5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zh-CN" altLang="en-US" b="1" smtClean="0">
                <a:solidFill>
                  <a:srgbClr val="000000"/>
                </a:solidFill>
              </a:rPr>
              <a:t>若</a:t>
            </a:r>
            <a:endParaRPr kumimoji="1" lang="zh-CN" altLang="en-US" b="1" smtClean="0">
              <a:solidFill>
                <a:srgbClr val="000000"/>
              </a:solidFill>
            </a:endParaRPr>
          </a:p>
        </p:txBody>
      </p:sp>
      <p:graphicFrame>
        <p:nvGraphicFramePr>
          <p:cNvPr id="42003" name="Object 19"/>
          <p:cNvGraphicFramePr>
            <a:graphicFrameLocks noChangeAspect="1"/>
          </p:cNvGraphicFramePr>
          <p:nvPr/>
        </p:nvGraphicFramePr>
        <p:xfrm>
          <a:off x="1297104" y="2924933"/>
          <a:ext cx="2755031" cy="384193"/>
        </p:xfrm>
        <a:graphic>
          <a:graphicData uri="http://schemas.openxmlformats.org/presentationml/2006/ole">
            <mc:AlternateContent xmlns:mc="http://schemas.openxmlformats.org/markup-compatibility/2006">
              <mc:Choice xmlns:v="urn:schemas-microsoft-com:vml" Requires="v">
                <p:oleObj spid="_x0000_s152180" name="公式" r:id="rId15" imgW="3098800" imgH="571500" progId="Equation.3">
                  <p:embed/>
                </p:oleObj>
              </mc:Choice>
              <mc:Fallback>
                <p:oleObj name="公式" r:id="rId15" imgW="3098800" imgH="571500" progId="Equation.3">
                  <p:embed/>
                  <p:pic>
                    <p:nvPicPr>
                      <p:cNvPr id="0" name="图片 65543"/>
                      <p:cNvPicPr>
                        <a:picLocks noChangeAspect="1"/>
                      </p:cNvPicPr>
                      <p:nvPr/>
                    </p:nvPicPr>
                    <p:blipFill>
                      <a:blip r:embed="rId16">
                        <a:biLevel thresh="50000"/>
                        <a:grayscl/>
                      </a:blip>
                      <a:stretch>
                        <a:fillRect/>
                      </a:stretch>
                    </p:blipFill>
                    <p:spPr>
                      <a:xfrm>
                        <a:off x="1297104" y="2924933"/>
                        <a:ext cx="2755031" cy="384193"/>
                      </a:xfrm>
                      <a:prstGeom prst="rect">
                        <a:avLst/>
                      </a:prstGeom>
                      <a:noFill/>
                      <a:ln w="9525">
                        <a:noFill/>
                      </a:ln>
                    </p:spPr>
                  </p:pic>
                </p:oleObj>
              </mc:Fallback>
            </mc:AlternateContent>
          </a:graphicData>
        </a:graphic>
      </p:graphicFrame>
      <p:sp>
        <p:nvSpPr>
          <p:cNvPr id="42004" name="Text Box 20"/>
          <p:cNvSpPr txBox="1">
            <a:spLocks noChangeArrowheads="1"/>
          </p:cNvSpPr>
          <p:nvPr/>
        </p:nvSpPr>
        <p:spPr bwMode="auto">
          <a:xfrm>
            <a:off x="4166368" y="2820074"/>
            <a:ext cx="1015680" cy="5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zh-CN" altLang="en-US" b="1" smtClean="0">
                <a:solidFill>
                  <a:srgbClr val="000000"/>
                </a:solidFill>
              </a:rPr>
              <a:t>则</a:t>
            </a:r>
            <a:endParaRPr kumimoji="1" lang="zh-CN" altLang="en-US" b="1" smtClean="0">
              <a:solidFill>
                <a:srgbClr val="000000"/>
              </a:solidFill>
            </a:endParaRPr>
          </a:p>
        </p:txBody>
      </p:sp>
      <p:graphicFrame>
        <p:nvGraphicFramePr>
          <p:cNvPr id="42005" name="Object 21"/>
          <p:cNvGraphicFramePr>
            <a:graphicFrameLocks noChangeAspect="1"/>
          </p:cNvGraphicFramePr>
          <p:nvPr/>
        </p:nvGraphicFramePr>
        <p:xfrm>
          <a:off x="2353004" y="3500601"/>
          <a:ext cx="2179479" cy="552476"/>
        </p:xfrm>
        <a:graphic>
          <a:graphicData uri="http://schemas.openxmlformats.org/presentationml/2006/ole">
            <mc:AlternateContent xmlns:mc="http://schemas.openxmlformats.org/markup-compatibility/2006">
              <mc:Choice xmlns:v="urn:schemas-microsoft-com:vml" Requires="v">
                <p:oleObj spid="_x0000_s152181" name="公式" r:id="rId17" imgW="2501900" imgH="850900" progId="Equation.3">
                  <p:embed/>
                </p:oleObj>
              </mc:Choice>
              <mc:Fallback>
                <p:oleObj name="公式" r:id="rId17" imgW="2501900" imgH="850900" progId="Equation.3">
                  <p:embed/>
                  <p:pic>
                    <p:nvPicPr>
                      <p:cNvPr id="0" name="图片 65544"/>
                      <p:cNvPicPr>
                        <a:picLocks noChangeAspect="1"/>
                      </p:cNvPicPr>
                      <p:nvPr/>
                    </p:nvPicPr>
                    <p:blipFill>
                      <a:blip r:embed="rId18">
                        <a:biLevel thresh="50000"/>
                        <a:grayscl/>
                      </a:blip>
                      <a:stretch>
                        <a:fillRect/>
                      </a:stretch>
                    </p:blipFill>
                    <p:spPr>
                      <a:xfrm>
                        <a:off x="2353004" y="3500601"/>
                        <a:ext cx="2179479" cy="552476"/>
                      </a:xfrm>
                      <a:prstGeom prst="rect">
                        <a:avLst/>
                      </a:prstGeom>
                      <a:noFill/>
                      <a:ln w="9525">
                        <a:noFill/>
                      </a:ln>
                    </p:spPr>
                  </p:pic>
                </p:oleObj>
              </mc:Fallback>
            </mc:AlternateContent>
          </a:graphicData>
        </a:graphic>
      </p:graphicFrame>
      <p:sp>
        <p:nvSpPr>
          <p:cNvPr id="42006" name="Text Box 22"/>
          <p:cNvSpPr txBox="1">
            <a:spLocks noChangeArrowheads="1"/>
          </p:cNvSpPr>
          <p:nvPr/>
        </p:nvSpPr>
        <p:spPr bwMode="auto">
          <a:xfrm>
            <a:off x="2712409" y="990658"/>
            <a:ext cx="1523520" cy="5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zh-CN" altLang="en-US" b="1" dirty="0" smtClean="0">
                <a:solidFill>
                  <a:srgbClr val="000000"/>
                </a:solidFill>
              </a:rPr>
              <a:t>记作</a:t>
            </a:r>
            <a:endParaRPr kumimoji="1" lang="zh-CN" altLang="en-US" b="1" dirty="0" smtClean="0">
              <a:solidFill>
                <a:srgbClr val="000000"/>
              </a:solidFill>
            </a:endParaRPr>
          </a:p>
        </p:txBody>
      </p:sp>
      <p:graphicFrame>
        <p:nvGraphicFramePr>
          <p:cNvPr id="42014" name="Object 30"/>
          <p:cNvGraphicFramePr>
            <a:graphicFrameLocks noChangeAspect="1"/>
          </p:cNvGraphicFramePr>
          <p:nvPr/>
        </p:nvGraphicFramePr>
        <p:xfrm>
          <a:off x="4515521" y="3645079"/>
          <a:ext cx="988171" cy="352442"/>
        </p:xfrm>
        <a:graphic>
          <a:graphicData uri="http://schemas.openxmlformats.org/presentationml/2006/ole">
            <mc:AlternateContent xmlns:mc="http://schemas.openxmlformats.org/markup-compatibility/2006">
              <mc:Choice xmlns:v="urn:schemas-microsoft-com:vml" Requires="v">
                <p:oleObj spid="_x0000_s152182" name="公式" r:id="rId19" imgW="1130300" imgH="546100" progId="Equation.3">
                  <p:embed/>
                </p:oleObj>
              </mc:Choice>
              <mc:Fallback>
                <p:oleObj name="公式" r:id="rId19" imgW="1130300" imgH="546100" progId="Equation.3">
                  <p:embed/>
                  <p:pic>
                    <p:nvPicPr>
                      <p:cNvPr id="0" name="图片 65545"/>
                      <p:cNvPicPr>
                        <a:picLocks noChangeAspect="1"/>
                      </p:cNvPicPr>
                      <p:nvPr/>
                    </p:nvPicPr>
                    <p:blipFill>
                      <a:blip r:embed="rId20">
                        <a:biLevel thresh="50000"/>
                        <a:grayscl/>
                      </a:blip>
                      <a:stretch>
                        <a:fillRect/>
                      </a:stretch>
                    </p:blipFill>
                    <p:spPr>
                      <a:xfrm>
                        <a:off x="4515521" y="3645079"/>
                        <a:ext cx="988171" cy="352442"/>
                      </a:xfrm>
                      <a:prstGeom prst="rect">
                        <a:avLst/>
                      </a:prstGeom>
                      <a:noFill/>
                      <a:ln w="9525">
                        <a:noFill/>
                      </a:ln>
                    </p:spPr>
                  </p:pic>
                </p:oleObj>
              </mc:Fallback>
            </mc:AlternateContent>
          </a:graphicData>
        </a:graphic>
      </p:graphicFrame>
      <p:graphicFrame>
        <p:nvGraphicFramePr>
          <p:cNvPr id="42015" name="Object 31"/>
          <p:cNvGraphicFramePr>
            <a:graphicFrameLocks noChangeAspect="1"/>
          </p:cNvGraphicFramePr>
          <p:nvPr/>
        </p:nvGraphicFramePr>
        <p:xfrm>
          <a:off x="5571392" y="3603798"/>
          <a:ext cx="812544" cy="330215"/>
        </p:xfrm>
        <a:graphic>
          <a:graphicData uri="http://schemas.openxmlformats.org/presentationml/2006/ole">
            <mc:AlternateContent xmlns:mc="http://schemas.openxmlformats.org/markup-compatibility/2006">
              <mc:Choice xmlns:v="urn:schemas-microsoft-com:vml" Requires="v">
                <p:oleObj spid="_x0000_s152183" name="公式" r:id="rId21" imgW="812800" imgH="444500" progId="Equation.3">
                  <p:embed/>
                </p:oleObj>
              </mc:Choice>
              <mc:Fallback>
                <p:oleObj name="公式" r:id="rId21" imgW="812800" imgH="444500" progId="Equation.3">
                  <p:embed/>
                  <p:pic>
                    <p:nvPicPr>
                      <p:cNvPr id="0" name="图片 65546"/>
                      <p:cNvPicPr>
                        <a:picLocks noChangeAspect="1"/>
                      </p:cNvPicPr>
                      <p:nvPr/>
                    </p:nvPicPr>
                    <p:blipFill>
                      <a:blip r:embed="rId22"/>
                      <a:stretch>
                        <a:fillRect/>
                      </a:stretch>
                    </p:blipFill>
                    <p:spPr>
                      <a:xfrm>
                        <a:off x="5571392" y="3603798"/>
                        <a:ext cx="812544" cy="330215"/>
                      </a:xfrm>
                      <a:prstGeom prst="rect">
                        <a:avLst/>
                      </a:prstGeom>
                      <a:noFill/>
                      <a:ln w="9525">
                        <a:noFill/>
                      </a:ln>
                    </p:spPr>
                  </p:pic>
                </p:oleObj>
              </mc:Fallback>
            </mc:AlternateContent>
          </a:graphicData>
        </a:graphic>
      </p:graphicFrame>
      <p:sp>
        <p:nvSpPr>
          <p:cNvPr id="42016" name="Text Box 32"/>
          <p:cNvSpPr txBox="1">
            <a:spLocks noChangeArrowheads="1"/>
          </p:cNvSpPr>
          <p:nvPr/>
        </p:nvSpPr>
        <p:spPr bwMode="auto">
          <a:xfrm>
            <a:off x="6917219" y="3486329"/>
            <a:ext cx="4265855" cy="5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en-US" altLang="zh-CN" b="1" smtClean="0">
                <a:solidFill>
                  <a:srgbClr val="000000"/>
                </a:solidFill>
              </a:rPr>
              <a:t>( </a:t>
            </a:r>
            <a:r>
              <a:rPr kumimoji="1" lang="en-US" altLang="zh-CN" b="1" i="1" smtClean="0">
                <a:solidFill>
                  <a:srgbClr val="000000"/>
                </a:solidFill>
              </a:rPr>
              <a:t>C </a:t>
            </a:r>
            <a:r>
              <a:rPr kumimoji="1" lang="zh-CN" altLang="en-US" b="1" smtClean="0">
                <a:solidFill>
                  <a:srgbClr val="000000"/>
                </a:solidFill>
              </a:rPr>
              <a:t>为任意常数 </a:t>
            </a:r>
            <a:r>
              <a:rPr kumimoji="1" lang="en-US" altLang="zh-CN" b="1" smtClean="0">
                <a:solidFill>
                  <a:srgbClr val="000000"/>
                </a:solidFill>
              </a:rPr>
              <a:t>)</a:t>
            </a:r>
            <a:endParaRPr kumimoji="1" lang="en-US" altLang="zh-CN" b="1" smtClean="0">
              <a:solidFill>
                <a:srgbClr val="000000"/>
              </a:solidFill>
            </a:endParaRPr>
          </a:p>
        </p:txBody>
      </p:sp>
      <p:sp>
        <p:nvSpPr>
          <p:cNvPr id="42017" name="AutoShape 33"/>
          <p:cNvSpPr>
            <a:spLocks noChangeArrowheads="1"/>
          </p:cNvSpPr>
          <p:nvPr/>
        </p:nvSpPr>
        <p:spPr bwMode="auto">
          <a:xfrm>
            <a:off x="7111891" y="4267478"/>
            <a:ext cx="4062719" cy="1066849"/>
          </a:xfrm>
          <a:prstGeom prst="wedgeRectCallout">
            <a:avLst>
              <a:gd name="adj1" fmla="val -68542"/>
              <a:gd name="adj2" fmla="val -79764"/>
            </a:avLst>
          </a:prstGeom>
          <a:noFill/>
          <a:ln w="19050">
            <a:solidFill>
              <a:schemeClr val="accent2"/>
            </a:solidFill>
            <a:miter lim="800000"/>
          </a:ln>
          <a:extLst>
            <a:ext uri="{909E8E84-426E-40DD-AFC4-6F175D3DCCD1}">
              <a14:hiddenFill xmlns:a14="http://schemas.microsoft.com/office/drawing/2010/main">
                <a:solidFill>
                  <a:schemeClr val="accent1"/>
                </a:solidFill>
              </a14:hiddenFill>
            </a:ext>
          </a:extLst>
        </p:spPr>
        <p:txBody>
          <a:bodyPr wrap="none" anchor="ctr"/>
          <a:lstStyle/>
          <a:p>
            <a:pPr algn="ctr" defTabSz="914400" fontAlgn="base">
              <a:spcBef>
                <a:spcPct val="0"/>
              </a:spcBef>
              <a:spcAft>
                <a:spcPct val="0"/>
              </a:spcAft>
            </a:pPr>
            <a:r>
              <a:rPr kumimoji="1" lang="en-US" altLang="zh-CN" b="1" i="1" smtClean="0">
                <a:solidFill>
                  <a:srgbClr val="000000"/>
                </a:solidFill>
              </a:rPr>
              <a:t>C</a:t>
            </a:r>
            <a:r>
              <a:rPr kumimoji="1" lang="en-US" altLang="zh-CN" b="1" smtClean="0">
                <a:solidFill>
                  <a:srgbClr val="000000"/>
                </a:solidFill>
              </a:rPr>
              <a:t> </a:t>
            </a:r>
            <a:r>
              <a:rPr kumimoji="1" lang="zh-CN" altLang="en-US" b="1" smtClean="0">
                <a:solidFill>
                  <a:srgbClr val="000000"/>
                </a:solidFill>
              </a:rPr>
              <a:t>称</a:t>
            </a:r>
            <a:r>
              <a:rPr kumimoji="1" lang="zh-CN" altLang="zh-CN" b="1" smtClean="0">
                <a:solidFill>
                  <a:srgbClr val="000000"/>
                </a:solidFill>
              </a:rPr>
              <a:t>为积分常数</a:t>
            </a:r>
            <a:endParaRPr kumimoji="1" lang="zh-CN" altLang="en-US" b="1" smtClean="0">
              <a:solidFill>
                <a:srgbClr val="000000"/>
              </a:solidFill>
            </a:endParaRPr>
          </a:p>
          <a:p>
            <a:pPr algn="ctr" defTabSz="914400" fontAlgn="base">
              <a:spcBef>
                <a:spcPct val="0"/>
              </a:spcBef>
              <a:spcAft>
                <a:spcPct val="0"/>
              </a:spcAft>
            </a:pPr>
            <a:r>
              <a:rPr kumimoji="1" lang="zh-CN" altLang="en-US" b="1" smtClean="0">
                <a:solidFill>
                  <a:srgbClr val="FF0000"/>
                </a:solidFill>
              </a:rPr>
              <a:t>不可丢 </a:t>
            </a:r>
            <a:r>
              <a:rPr kumimoji="1" lang="en-US" altLang="zh-CN" b="1" smtClean="0">
                <a:solidFill>
                  <a:srgbClr val="FF0000"/>
                </a:solidFill>
              </a:rPr>
              <a:t>!</a:t>
            </a:r>
            <a:endParaRPr kumimoji="1" lang="en-US" altLang="zh-CN" b="1" smtClean="0">
              <a:solidFill>
                <a:srgbClr val="FF0000"/>
              </a:solidFill>
            </a:endParaRPr>
          </a:p>
        </p:txBody>
      </p:sp>
      <p:sp>
        <p:nvSpPr>
          <p:cNvPr id="42018" name="Text Box 34"/>
          <p:cNvSpPr txBox="1">
            <a:spLocks noChangeArrowheads="1"/>
          </p:cNvSpPr>
          <p:nvPr/>
        </p:nvSpPr>
        <p:spPr bwMode="auto">
          <a:xfrm>
            <a:off x="721524" y="4205483"/>
            <a:ext cx="1625087" cy="5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zh-CN" altLang="en-US" b="1" smtClean="0">
                <a:solidFill>
                  <a:srgbClr val="000000"/>
                </a:solidFill>
              </a:rPr>
              <a:t>例如</a:t>
            </a:r>
            <a:r>
              <a:rPr kumimoji="1" lang="en-US" altLang="zh-CN" b="1" smtClean="0">
                <a:solidFill>
                  <a:srgbClr val="000000"/>
                </a:solidFill>
              </a:rPr>
              <a:t>,</a:t>
            </a:r>
            <a:endParaRPr kumimoji="1" lang="en-US" altLang="zh-CN" b="1" smtClean="0">
              <a:solidFill>
                <a:srgbClr val="000000"/>
              </a:solidFill>
            </a:endParaRPr>
          </a:p>
        </p:txBody>
      </p:sp>
      <p:graphicFrame>
        <p:nvGraphicFramePr>
          <p:cNvPr id="42019" name="Object 35"/>
          <p:cNvGraphicFramePr>
            <a:graphicFrameLocks noChangeAspect="1"/>
          </p:cNvGraphicFramePr>
          <p:nvPr/>
        </p:nvGraphicFramePr>
        <p:xfrm>
          <a:off x="2346616" y="4172149"/>
          <a:ext cx="1828223" cy="635029"/>
        </p:xfrm>
        <a:graphic>
          <a:graphicData uri="http://schemas.openxmlformats.org/presentationml/2006/ole">
            <mc:AlternateContent xmlns:mc="http://schemas.openxmlformats.org/markup-compatibility/2006">
              <mc:Choice xmlns:v="urn:schemas-microsoft-com:vml" Requires="v">
                <p:oleObj spid="_x0000_s152184" name="公式" r:id="rId23" imgW="1828800" imgH="850900" progId="Equation.3">
                  <p:embed/>
                </p:oleObj>
              </mc:Choice>
              <mc:Fallback>
                <p:oleObj name="公式" r:id="rId23" imgW="1828800" imgH="850900" progId="Equation.3">
                  <p:embed/>
                  <p:pic>
                    <p:nvPicPr>
                      <p:cNvPr id="0" name="图片 65547"/>
                      <p:cNvPicPr>
                        <a:picLocks noChangeAspect="1"/>
                      </p:cNvPicPr>
                      <p:nvPr/>
                    </p:nvPicPr>
                    <p:blipFill>
                      <a:blip r:embed="rId24"/>
                      <a:stretch>
                        <a:fillRect/>
                      </a:stretch>
                    </p:blipFill>
                    <p:spPr>
                      <a:xfrm>
                        <a:off x="2346616" y="4172149"/>
                        <a:ext cx="1828223" cy="635029"/>
                      </a:xfrm>
                      <a:prstGeom prst="rect">
                        <a:avLst/>
                      </a:prstGeom>
                      <a:noFill/>
                      <a:ln w="9525">
                        <a:noFill/>
                      </a:ln>
                    </p:spPr>
                  </p:pic>
                </p:oleObj>
              </mc:Fallback>
            </mc:AlternateContent>
          </a:graphicData>
        </a:graphic>
      </p:graphicFrame>
      <p:graphicFrame>
        <p:nvGraphicFramePr>
          <p:cNvPr id="42020" name="Object 36"/>
          <p:cNvGraphicFramePr>
            <a:graphicFrameLocks noChangeAspect="1"/>
          </p:cNvGraphicFramePr>
          <p:nvPr/>
        </p:nvGraphicFramePr>
        <p:xfrm>
          <a:off x="4272177" y="4221438"/>
          <a:ext cx="490912" cy="419119"/>
        </p:xfrm>
        <a:graphic>
          <a:graphicData uri="http://schemas.openxmlformats.org/presentationml/2006/ole">
            <mc:AlternateContent xmlns:mc="http://schemas.openxmlformats.org/markup-compatibility/2006">
              <mc:Choice xmlns:v="urn:schemas-microsoft-com:vml" Requires="v">
                <p:oleObj spid="_x0000_s152185" name="公式" r:id="rId25" imgW="495300" imgH="558800" progId="Equation.3">
                  <p:embed/>
                </p:oleObj>
              </mc:Choice>
              <mc:Fallback>
                <p:oleObj name="公式" r:id="rId25" imgW="495300" imgH="558800" progId="Equation.3">
                  <p:embed/>
                  <p:pic>
                    <p:nvPicPr>
                      <p:cNvPr id="0" name="图片 65548"/>
                      <p:cNvPicPr>
                        <a:picLocks noChangeAspect="1"/>
                      </p:cNvPicPr>
                      <p:nvPr/>
                    </p:nvPicPr>
                    <p:blipFill>
                      <a:blip r:embed="rId26"/>
                      <a:stretch>
                        <a:fillRect/>
                      </a:stretch>
                    </p:blipFill>
                    <p:spPr>
                      <a:xfrm>
                        <a:off x="4272177" y="4221438"/>
                        <a:ext cx="490912" cy="419119"/>
                      </a:xfrm>
                      <a:prstGeom prst="rect">
                        <a:avLst/>
                      </a:prstGeom>
                      <a:noFill/>
                      <a:ln w="9525">
                        <a:noFill/>
                      </a:ln>
                    </p:spPr>
                  </p:pic>
                </p:oleObj>
              </mc:Fallback>
            </mc:AlternateContent>
          </a:graphicData>
        </a:graphic>
      </p:graphicFrame>
      <p:graphicFrame>
        <p:nvGraphicFramePr>
          <p:cNvPr id="42021" name="Object 37"/>
          <p:cNvGraphicFramePr>
            <a:graphicFrameLocks noChangeAspect="1"/>
          </p:cNvGraphicFramePr>
          <p:nvPr/>
        </p:nvGraphicFramePr>
        <p:xfrm>
          <a:off x="4752500" y="4323043"/>
          <a:ext cx="812544" cy="330215"/>
        </p:xfrm>
        <a:graphic>
          <a:graphicData uri="http://schemas.openxmlformats.org/presentationml/2006/ole">
            <mc:AlternateContent xmlns:mc="http://schemas.openxmlformats.org/markup-compatibility/2006">
              <mc:Choice xmlns:v="urn:schemas-microsoft-com:vml" Requires="v">
                <p:oleObj spid="_x0000_s152186" name="公式" r:id="rId27" imgW="812800" imgH="444500" progId="Equation.3">
                  <p:embed/>
                </p:oleObj>
              </mc:Choice>
              <mc:Fallback>
                <p:oleObj name="公式" r:id="rId27" imgW="812800" imgH="444500" progId="Equation.3">
                  <p:embed/>
                  <p:pic>
                    <p:nvPicPr>
                      <p:cNvPr id="0" name="图片 65549"/>
                      <p:cNvPicPr>
                        <a:picLocks noChangeAspect="1"/>
                      </p:cNvPicPr>
                      <p:nvPr/>
                    </p:nvPicPr>
                    <p:blipFill>
                      <a:blip r:embed="rId28"/>
                      <a:stretch>
                        <a:fillRect/>
                      </a:stretch>
                    </p:blipFill>
                    <p:spPr>
                      <a:xfrm>
                        <a:off x="4752500" y="4323043"/>
                        <a:ext cx="812544" cy="330215"/>
                      </a:xfrm>
                      <a:prstGeom prst="rect">
                        <a:avLst/>
                      </a:prstGeom>
                      <a:noFill/>
                      <a:ln w="9525">
                        <a:noFill/>
                      </a:ln>
                    </p:spPr>
                  </p:pic>
                </p:oleObj>
              </mc:Fallback>
            </mc:AlternateContent>
          </a:graphicData>
        </a:graphic>
      </p:graphicFrame>
      <p:graphicFrame>
        <p:nvGraphicFramePr>
          <p:cNvPr id="42022" name="Object 38"/>
          <p:cNvGraphicFramePr>
            <a:graphicFrameLocks noChangeAspect="1"/>
          </p:cNvGraphicFramePr>
          <p:nvPr/>
        </p:nvGraphicFramePr>
        <p:xfrm>
          <a:off x="2338169" y="4979253"/>
          <a:ext cx="1646248" cy="562001"/>
        </p:xfrm>
        <a:graphic>
          <a:graphicData uri="http://schemas.openxmlformats.org/presentationml/2006/ole">
            <mc:AlternateContent xmlns:mc="http://schemas.openxmlformats.org/markup-compatibility/2006">
              <mc:Choice xmlns:v="urn:schemas-microsoft-com:vml" Requires="v">
                <p:oleObj spid="_x0000_s152187" name="公式" r:id="rId29" imgW="1866900" imgH="850900" progId="Equation.3">
                  <p:embed/>
                </p:oleObj>
              </mc:Choice>
              <mc:Fallback>
                <p:oleObj name="公式" r:id="rId29" imgW="1866900" imgH="850900" progId="Equation.3">
                  <p:embed/>
                  <p:pic>
                    <p:nvPicPr>
                      <p:cNvPr id="0" name="图片 65550"/>
                      <p:cNvPicPr>
                        <a:picLocks noChangeAspect="1"/>
                      </p:cNvPicPr>
                      <p:nvPr/>
                    </p:nvPicPr>
                    <p:blipFill>
                      <a:blip r:embed="rId30"/>
                      <a:stretch>
                        <a:fillRect/>
                      </a:stretch>
                    </p:blipFill>
                    <p:spPr>
                      <a:xfrm>
                        <a:off x="2338169" y="4979253"/>
                        <a:ext cx="1646248" cy="562001"/>
                      </a:xfrm>
                      <a:prstGeom prst="rect">
                        <a:avLst/>
                      </a:prstGeom>
                      <a:noFill/>
                      <a:ln w="9525">
                        <a:noFill/>
                      </a:ln>
                    </p:spPr>
                  </p:pic>
                </p:oleObj>
              </mc:Fallback>
            </mc:AlternateContent>
          </a:graphicData>
        </a:graphic>
      </p:graphicFrame>
      <p:graphicFrame>
        <p:nvGraphicFramePr>
          <p:cNvPr id="42023" name="Object 39"/>
          <p:cNvGraphicFramePr>
            <a:graphicFrameLocks noChangeAspect="1"/>
          </p:cNvGraphicFramePr>
          <p:nvPr/>
        </p:nvGraphicFramePr>
        <p:xfrm>
          <a:off x="4079615" y="4946959"/>
          <a:ext cx="778688" cy="520725"/>
        </p:xfrm>
        <a:graphic>
          <a:graphicData uri="http://schemas.openxmlformats.org/presentationml/2006/ole">
            <mc:AlternateContent xmlns:mc="http://schemas.openxmlformats.org/markup-compatibility/2006">
              <mc:Choice xmlns:v="urn:schemas-microsoft-com:vml" Requires="v">
                <p:oleObj spid="_x0000_s152188" name="公式" r:id="rId31" imgW="774700" imgH="698500" progId="Equation.3">
                  <p:embed/>
                </p:oleObj>
              </mc:Choice>
              <mc:Fallback>
                <p:oleObj name="公式" r:id="rId31" imgW="774700" imgH="698500" progId="Equation.3">
                  <p:embed/>
                  <p:pic>
                    <p:nvPicPr>
                      <p:cNvPr id="0" name="图片 65551"/>
                      <p:cNvPicPr>
                        <a:picLocks noChangeAspect="1"/>
                      </p:cNvPicPr>
                      <p:nvPr/>
                    </p:nvPicPr>
                    <p:blipFill>
                      <a:blip r:embed="rId32"/>
                      <a:stretch>
                        <a:fillRect/>
                      </a:stretch>
                    </p:blipFill>
                    <p:spPr>
                      <a:xfrm>
                        <a:off x="4079615" y="4946959"/>
                        <a:ext cx="778688" cy="520725"/>
                      </a:xfrm>
                      <a:prstGeom prst="rect">
                        <a:avLst/>
                      </a:prstGeom>
                      <a:noFill/>
                      <a:ln w="9525">
                        <a:noFill/>
                      </a:ln>
                    </p:spPr>
                  </p:pic>
                </p:oleObj>
              </mc:Fallback>
            </mc:AlternateContent>
          </a:graphicData>
        </a:graphic>
      </p:graphicFrame>
      <p:graphicFrame>
        <p:nvGraphicFramePr>
          <p:cNvPr id="42024" name="Object 40"/>
          <p:cNvGraphicFramePr>
            <a:graphicFrameLocks noChangeAspect="1"/>
          </p:cNvGraphicFramePr>
          <p:nvPr/>
        </p:nvGraphicFramePr>
        <p:xfrm>
          <a:off x="4858301" y="5043802"/>
          <a:ext cx="812544" cy="330215"/>
        </p:xfrm>
        <a:graphic>
          <a:graphicData uri="http://schemas.openxmlformats.org/presentationml/2006/ole">
            <mc:AlternateContent xmlns:mc="http://schemas.openxmlformats.org/markup-compatibility/2006">
              <mc:Choice xmlns:v="urn:schemas-microsoft-com:vml" Requires="v">
                <p:oleObj spid="_x0000_s152189" name="公式" r:id="rId33" imgW="812800" imgH="444500" progId="Equation.3">
                  <p:embed/>
                </p:oleObj>
              </mc:Choice>
              <mc:Fallback>
                <p:oleObj name="公式" r:id="rId33" imgW="812800" imgH="444500" progId="Equation.3">
                  <p:embed/>
                  <p:pic>
                    <p:nvPicPr>
                      <p:cNvPr id="0" name="图片 65552"/>
                      <p:cNvPicPr>
                        <a:picLocks noChangeAspect="1"/>
                      </p:cNvPicPr>
                      <p:nvPr/>
                    </p:nvPicPr>
                    <p:blipFill>
                      <a:blip r:embed="rId34"/>
                      <a:stretch>
                        <a:fillRect/>
                      </a:stretch>
                    </p:blipFill>
                    <p:spPr>
                      <a:xfrm>
                        <a:off x="4858301" y="5043802"/>
                        <a:ext cx="812544" cy="330215"/>
                      </a:xfrm>
                      <a:prstGeom prst="rect">
                        <a:avLst/>
                      </a:prstGeom>
                      <a:noFill/>
                      <a:ln w="9525">
                        <a:noFill/>
                      </a:ln>
                    </p:spPr>
                  </p:pic>
                </p:oleObj>
              </mc:Fallback>
            </mc:AlternateContent>
          </a:graphicData>
        </a:graphic>
      </p:graphicFrame>
      <p:graphicFrame>
        <p:nvGraphicFramePr>
          <p:cNvPr id="42025" name="Object 41"/>
          <p:cNvGraphicFramePr>
            <a:graphicFrameLocks noChangeAspect="1"/>
          </p:cNvGraphicFramePr>
          <p:nvPr/>
        </p:nvGraphicFramePr>
        <p:xfrm>
          <a:off x="2281013" y="5734939"/>
          <a:ext cx="2183712" cy="601691"/>
        </p:xfrm>
        <a:graphic>
          <a:graphicData uri="http://schemas.openxmlformats.org/presentationml/2006/ole">
            <mc:AlternateContent xmlns:mc="http://schemas.openxmlformats.org/markup-compatibility/2006">
              <mc:Choice xmlns:v="urn:schemas-microsoft-com:vml" Requires="v">
                <p:oleObj spid="_x0000_s152190" name="公式" r:id="rId35" imgW="2298700" imgH="850900" progId="Equation.3">
                  <p:embed/>
                </p:oleObj>
              </mc:Choice>
              <mc:Fallback>
                <p:oleObj name="公式" r:id="rId35" imgW="2298700" imgH="850900" progId="Equation.3">
                  <p:embed/>
                  <p:pic>
                    <p:nvPicPr>
                      <p:cNvPr id="0" name="图片 65553"/>
                      <p:cNvPicPr>
                        <a:picLocks noChangeAspect="1"/>
                      </p:cNvPicPr>
                      <p:nvPr/>
                    </p:nvPicPr>
                    <p:blipFill>
                      <a:blip r:embed="rId36"/>
                      <a:stretch>
                        <a:fillRect/>
                      </a:stretch>
                    </p:blipFill>
                    <p:spPr>
                      <a:xfrm>
                        <a:off x="2281013" y="5734939"/>
                        <a:ext cx="2183712" cy="601691"/>
                      </a:xfrm>
                      <a:prstGeom prst="rect">
                        <a:avLst/>
                      </a:prstGeom>
                      <a:noFill/>
                      <a:ln w="9525">
                        <a:noFill/>
                      </a:ln>
                    </p:spPr>
                  </p:pic>
                </p:oleObj>
              </mc:Fallback>
            </mc:AlternateContent>
          </a:graphicData>
        </a:graphic>
      </p:graphicFrame>
      <p:graphicFrame>
        <p:nvGraphicFramePr>
          <p:cNvPr id="42026" name="Object 42"/>
          <p:cNvGraphicFramePr>
            <a:graphicFrameLocks noChangeAspect="1"/>
          </p:cNvGraphicFramePr>
          <p:nvPr/>
        </p:nvGraphicFramePr>
        <p:xfrm>
          <a:off x="4560007" y="5912133"/>
          <a:ext cx="1455807" cy="254012"/>
        </p:xfrm>
        <a:graphic>
          <a:graphicData uri="http://schemas.openxmlformats.org/presentationml/2006/ole">
            <mc:AlternateContent xmlns:mc="http://schemas.openxmlformats.org/markup-compatibility/2006">
              <mc:Choice xmlns:v="urn:schemas-microsoft-com:vml" Requires="v">
                <p:oleObj spid="_x0000_s152191" name="公式" r:id="rId37" imgW="1460500" imgH="342900" progId="Equation.3">
                  <p:embed/>
                </p:oleObj>
              </mc:Choice>
              <mc:Fallback>
                <p:oleObj name="公式" r:id="rId37" imgW="1460500" imgH="342900" progId="Equation.3">
                  <p:embed/>
                  <p:pic>
                    <p:nvPicPr>
                      <p:cNvPr id="0" name="图片 65554"/>
                      <p:cNvPicPr>
                        <a:picLocks noChangeAspect="1"/>
                      </p:cNvPicPr>
                      <p:nvPr/>
                    </p:nvPicPr>
                    <p:blipFill>
                      <a:blip r:embed="rId38"/>
                      <a:stretch>
                        <a:fillRect/>
                      </a:stretch>
                    </p:blipFill>
                    <p:spPr>
                      <a:xfrm>
                        <a:off x="4560007" y="5912133"/>
                        <a:ext cx="1455807" cy="254012"/>
                      </a:xfrm>
                      <a:prstGeom prst="rect">
                        <a:avLst/>
                      </a:prstGeom>
                      <a:noFill/>
                      <a:ln w="9525">
                        <a:noFill/>
                      </a:ln>
                    </p:spPr>
                  </p:pic>
                </p:oleObj>
              </mc:Fallback>
            </mc:AlternateContent>
          </a:graphicData>
        </a:graphic>
      </p:graphicFrame>
      <p:graphicFrame>
        <p:nvGraphicFramePr>
          <p:cNvPr id="42027" name="Object 43"/>
          <p:cNvGraphicFramePr>
            <a:graphicFrameLocks noChangeAspect="1"/>
          </p:cNvGraphicFramePr>
          <p:nvPr/>
        </p:nvGraphicFramePr>
        <p:xfrm>
          <a:off x="6096159" y="5836001"/>
          <a:ext cx="812544" cy="330215"/>
        </p:xfrm>
        <a:graphic>
          <a:graphicData uri="http://schemas.openxmlformats.org/presentationml/2006/ole">
            <mc:AlternateContent xmlns:mc="http://schemas.openxmlformats.org/markup-compatibility/2006">
              <mc:Choice xmlns:v="urn:schemas-microsoft-com:vml" Requires="v">
                <p:oleObj spid="_x0000_s152192" name="公式" r:id="rId39" imgW="812800" imgH="444500" progId="Equation.3">
                  <p:embed/>
                </p:oleObj>
              </mc:Choice>
              <mc:Fallback>
                <p:oleObj name="公式" r:id="rId39" imgW="812800" imgH="444500" progId="Equation.3">
                  <p:embed/>
                  <p:pic>
                    <p:nvPicPr>
                      <p:cNvPr id="0" name="图片 65555"/>
                      <p:cNvPicPr>
                        <a:picLocks noChangeAspect="1"/>
                      </p:cNvPicPr>
                      <p:nvPr/>
                    </p:nvPicPr>
                    <p:blipFill>
                      <a:blip r:embed="rId40"/>
                      <a:stretch>
                        <a:fillRect/>
                      </a:stretch>
                    </p:blipFill>
                    <p:spPr>
                      <a:xfrm>
                        <a:off x="6096159" y="5836001"/>
                        <a:ext cx="812544" cy="330215"/>
                      </a:xfrm>
                      <a:prstGeom prst="rect">
                        <a:avLst/>
                      </a:prstGeom>
                      <a:noFill/>
                      <a:ln w="9525">
                        <a:noFill/>
                      </a:ln>
                    </p:spPr>
                  </p:pic>
                </p:oleObj>
              </mc:Fallback>
            </mc:AlternateContent>
          </a:graphicData>
        </a:graphic>
      </p:graphicFrame>
      <p:sp>
        <p:nvSpPr>
          <p:cNvPr id="2" name="矩形 1"/>
          <p:cNvSpPr/>
          <p:nvPr/>
        </p:nvSpPr>
        <p:spPr>
          <a:xfrm>
            <a:off x="1128552" y="1280"/>
            <a:ext cx="3791423" cy="523220"/>
          </a:xfrm>
          <a:prstGeom prst="rect">
            <a:avLst/>
          </a:prstGeom>
        </p:spPr>
        <p:txBody>
          <a:bodyPr wrap="none">
            <a:spAutoFit/>
          </a:bodyPr>
          <a:lstStyle/>
          <a:p>
            <a:pPr defTabSz="914400" fontAlgn="base">
              <a:spcBef>
                <a:spcPct val="0"/>
              </a:spcBef>
              <a:spcAft>
                <a:spcPct val="0"/>
              </a:spcAft>
            </a:pPr>
            <a:r>
              <a:rPr kumimoji="1" lang="zh-CN" altLang="en-US" b="1" dirty="0" smtClean="0">
                <a:solidFill>
                  <a:srgbClr val="0033CC"/>
                </a:solidFill>
              </a:rPr>
              <a:t>六、不定积分和定积分</a:t>
            </a:r>
            <a:endParaRPr kumimoji="1" lang="zh-CN" altLang="en-US" dirty="0">
              <a:solidFill>
                <a:srgbClr val="0033CC"/>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989"/>
                                        </p:tgtEl>
                                        <p:attrNameLst>
                                          <p:attrName>style.visibility</p:attrName>
                                        </p:attrNameLst>
                                      </p:cBhvr>
                                      <p:to>
                                        <p:strVal val="visible"/>
                                      </p:to>
                                    </p:set>
                                    <p:animEffect transition="in" filter="wipe(left)">
                                      <p:cBhvr>
                                        <p:cTn id="7" dur="500"/>
                                        <p:tgtEl>
                                          <p:spTgt spid="4198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990">
                                            <p:txEl>
                                              <p:pRg st="0" end="0"/>
                                            </p:txEl>
                                          </p:spTgt>
                                        </p:tgtEl>
                                        <p:attrNameLst>
                                          <p:attrName>style.visibility</p:attrName>
                                        </p:attrNameLst>
                                      </p:cBhvr>
                                      <p:to>
                                        <p:strVal val="visible"/>
                                      </p:to>
                                    </p:set>
                                    <p:animEffect transition="in" filter="wipe(left)">
                                      <p:cBhvr>
                                        <p:cTn id="11" dur="500"/>
                                        <p:tgtEl>
                                          <p:spTgt spid="4199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2006">
                                            <p:txEl>
                                              <p:pRg st="0" end="0"/>
                                            </p:txEl>
                                          </p:spTgt>
                                        </p:tgtEl>
                                        <p:attrNameLst>
                                          <p:attrName>style.visibility</p:attrName>
                                        </p:attrNameLst>
                                      </p:cBhvr>
                                      <p:to>
                                        <p:strVal val="visible"/>
                                      </p:to>
                                    </p:set>
                                    <p:animEffect transition="in" filter="wipe(left)">
                                      <p:cBhvr>
                                        <p:cTn id="16" dur="500"/>
                                        <p:tgtEl>
                                          <p:spTgt spid="42006">
                                            <p:txEl>
                                              <p:pRg st="0" end="0"/>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41991"/>
                                        </p:tgtEl>
                                        <p:attrNameLst>
                                          <p:attrName>style.visibility</p:attrName>
                                        </p:attrNameLst>
                                      </p:cBhvr>
                                      <p:to>
                                        <p:strVal val="visible"/>
                                      </p:to>
                                    </p:set>
                                    <p:animEffect transition="in" filter="wipe(left)">
                                      <p:cBhvr>
                                        <p:cTn id="20" dur="500"/>
                                        <p:tgtEl>
                                          <p:spTgt spid="4199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1992"/>
                                        </p:tgtEl>
                                        <p:attrNameLst>
                                          <p:attrName>style.visibility</p:attrName>
                                        </p:attrNameLst>
                                      </p:cBhvr>
                                      <p:to>
                                        <p:strVal val="visible"/>
                                      </p:to>
                                    </p:set>
                                    <p:animEffect transition="in" filter="wipe(left)">
                                      <p:cBhvr>
                                        <p:cTn id="25" dur="500"/>
                                        <p:tgtEl>
                                          <p:spTgt spid="41992"/>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41993"/>
                                        </p:tgtEl>
                                        <p:attrNameLst>
                                          <p:attrName>style.visibility</p:attrName>
                                        </p:attrNameLst>
                                      </p:cBhvr>
                                      <p:to>
                                        <p:strVal val="visible"/>
                                      </p:to>
                                    </p:set>
                                    <p:animEffect transition="in" filter="wipe(up)">
                                      <p:cBhvr>
                                        <p:cTn id="29" dur="500"/>
                                        <p:tgtEl>
                                          <p:spTgt spid="41993"/>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41994"/>
                                        </p:tgtEl>
                                        <p:attrNameLst>
                                          <p:attrName>style.visibility</p:attrName>
                                        </p:attrNameLst>
                                      </p:cBhvr>
                                      <p:to>
                                        <p:strVal val="visible"/>
                                      </p:to>
                                    </p:set>
                                    <p:animEffect transition="in" filter="wipe(left)">
                                      <p:cBhvr>
                                        <p:cTn id="33" dur="500"/>
                                        <p:tgtEl>
                                          <p:spTgt spid="4199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1995"/>
                                        </p:tgtEl>
                                        <p:attrNameLst>
                                          <p:attrName>style.visibility</p:attrName>
                                        </p:attrNameLst>
                                      </p:cBhvr>
                                      <p:to>
                                        <p:strVal val="visible"/>
                                      </p:to>
                                    </p:set>
                                    <p:animEffect transition="in" filter="wipe(left)">
                                      <p:cBhvr>
                                        <p:cTn id="38" dur="500"/>
                                        <p:tgtEl>
                                          <p:spTgt spid="41995"/>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41996"/>
                                        </p:tgtEl>
                                        <p:attrNameLst>
                                          <p:attrName>style.visibility</p:attrName>
                                        </p:attrNameLst>
                                      </p:cBhvr>
                                      <p:to>
                                        <p:strVal val="visible"/>
                                      </p:to>
                                    </p:set>
                                    <p:animEffect transition="in" filter="wipe(left)">
                                      <p:cBhvr>
                                        <p:cTn id="42" dur="500"/>
                                        <p:tgtEl>
                                          <p:spTgt spid="4199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1999"/>
                                        </p:tgtEl>
                                        <p:attrNameLst>
                                          <p:attrName>style.visibility</p:attrName>
                                        </p:attrNameLst>
                                      </p:cBhvr>
                                      <p:to>
                                        <p:strVal val="visible"/>
                                      </p:to>
                                    </p:set>
                                    <p:animEffect transition="in" filter="wipe(left)">
                                      <p:cBhvr>
                                        <p:cTn id="47" dur="500"/>
                                        <p:tgtEl>
                                          <p:spTgt spid="41999"/>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42000"/>
                                        </p:tgtEl>
                                        <p:attrNameLst>
                                          <p:attrName>style.visibility</p:attrName>
                                        </p:attrNameLst>
                                      </p:cBhvr>
                                      <p:to>
                                        <p:strVal val="visible"/>
                                      </p:to>
                                    </p:set>
                                    <p:animEffect transition="in" filter="wipe(left)">
                                      <p:cBhvr>
                                        <p:cTn id="51" dur="500"/>
                                        <p:tgtEl>
                                          <p:spTgt spid="4200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1997"/>
                                        </p:tgtEl>
                                        <p:attrNameLst>
                                          <p:attrName>style.visibility</p:attrName>
                                        </p:attrNameLst>
                                      </p:cBhvr>
                                      <p:to>
                                        <p:strVal val="visible"/>
                                      </p:to>
                                    </p:set>
                                    <p:animEffect transition="in" filter="wipe(left)">
                                      <p:cBhvr>
                                        <p:cTn id="56" dur="500"/>
                                        <p:tgtEl>
                                          <p:spTgt spid="41997"/>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41998"/>
                                        </p:tgtEl>
                                        <p:attrNameLst>
                                          <p:attrName>style.visibility</p:attrName>
                                        </p:attrNameLst>
                                      </p:cBhvr>
                                      <p:to>
                                        <p:strVal val="visible"/>
                                      </p:to>
                                    </p:set>
                                    <p:animEffect transition="in" filter="wipe(left)">
                                      <p:cBhvr>
                                        <p:cTn id="60" dur="500"/>
                                        <p:tgtEl>
                                          <p:spTgt spid="4199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2002"/>
                                        </p:tgtEl>
                                        <p:attrNameLst>
                                          <p:attrName>style.visibility</p:attrName>
                                        </p:attrNameLst>
                                      </p:cBhvr>
                                      <p:to>
                                        <p:strVal val="visible"/>
                                      </p:to>
                                    </p:set>
                                    <p:animEffect transition="in" filter="wipe(left)">
                                      <p:cBhvr>
                                        <p:cTn id="65" dur="500"/>
                                        <p:tgtEl>
                                          <p:spTgt spid="42002"/>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42003"/>
                                        </p:tgtEl>
                                        <p:attrNameLst>
                                          <p:attrName>style.visibility</p:attrName>
                                        </p:attrNameLst>
                                      </p:cBhvr>
                                      <p:to>
                                        <p:strVal val="visible"/>
                                      </p:to>
                                    </p:set>
                                    <p:animEffect transition="in" filter="wipe(left)">
                                      <p:cBhvr>
                                        <p:cTn id="69" dur="500"/>
                                        <p:tgtEl>
                                          <p:spTgt spid="42003"/>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42004"/>
                                        </p:tgtEl>
                                        <p:attrNameLst>
                                          <p:attrName>style.visibility</p:attrName>
                                        </p:attrNameLst>
                                      </p:cBhvr>
                                      <p:to>
                                        <p:strVal val="visible"/>
                                      </p:to>
                                    </p:set>
                                    <p:animEffect transition="in" filter="wipe(left)">
                                      <p:cBhvr>
                                        <p:cTn id="74" dur="500"/>
                                        <p:tgtEl>
                                          <p:spTgt spid="42004"/>
                                        </p:tgtEl>
                                      </p:cBhvr>
                                    </p:animEffect>
                                  </p:childTnLst>
                                </p:cTn>
                              </p:par>
                            </p:childTnLst>
                          </p:cTn>
                        </p:par>
                        <p:par>
                          <p:cTn id="75" fill="hold">
                            <p:stCondLst>
                              <p:cond delay="500"/>
                            </p:stCondLst>
                            <p:childTnLst>
                              <p:par>
                                <p:cTn id="76" presetID="22" presetClass="entr" presetSubtype="8" fill="hold" nodeType="afterEffect">
                                  <p:stCondLst>
                                    <p:cond delay="0"/>
                                  </p:stCondLst>
                                  <p:childTnLst>
                                    <p:set>
                                      <p:cBhvr>
                                        <p:cTn id="77" dur="1" fill="hold">
                                          <p:stCondLst>
                                            <p:cond delay="0"/>
                                          </p:stCondLst>
                                        </p:cTn>
                                        <p:tgtEl>
                                          <p:spTgt spid="42005"/>
                                        </p:tgtEl>
                                        <p:attrNameLst>
                                          <p:attrName>style.visibility</p:attrName>
                                        </p:attrNameLst>
                                      </p:cBhvr>
                                      <p:to>
                                        <p:strVal val="visible"/>
                                      </p:to>
                                    </p:set>
                                    <p:animEffect transition="in" filter="wipe(left)">
                                      <p:cBhvr>
                                        <p:cTn id="78" dur="500"/>
                                        <p:tgtEl>
                                          <p:spTgt spid="4200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42014"/>
                                        </p:tgtEl>
                                        <p:attrNameLst>
                                          <p:attrName>style.visibility</p:attrName>
                                        </p:attrNameLst>
                                      </p:cBhvr>
                                      <p:to>
                                        <p:strVal val="visible"/>
                                      </p:to>
                                    </p:set>
                                    <p:animEffect transition="in" filter="wipe(left)">
                                      <p:cBhvr>
                                        <p:cTn id="83" dur="500"/>
                                        <p:tgtEl>
                                          <p:spTgt spid="42014"/>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42015"/>
                                        </p:tgtEl>
                                        <p:attrNameLst>
                                          <p:attrName>style.visibility</p:attrName>
                                        </p:attrNameLst>
                                      </p:cBhvr>
                                      <p:to>
                                        <p:strVal val="visible"/>
                                      </p:to>
                                    </p:set>
                                    <p:animEffect transition="in" filter="wipe(left)">
                                      <p:cBhvr>
                                        <p:cTn id="88" dur="500"/>
                                        <p:tgtEl>
                                          <p:spTgt spid="42015"/>
                                        </p:tgtEl>
                                      </p:cBhvr>
                                    </p:animEffect>
                                  </p:childTnLst>
                                </p:cTn>
                              </p:par>
                            </p:childTnLst>
                          </p:cTn>
                        </p:par>
                        <p:par>
                          <p:cTn id="89" fill="hold">
                            <p:stCondLst>
                              <p:cond delay="500"/>
                            </p:stCondLst>
                            <p:childTnLst>
                              <p:par>
                                <p:cTn id="90" presetID="22" presetClass="entr" presetSubtype="8" fill="hold" grpId="0" nodeType="afterEffect">
                                  <p:stCondLst>
                                    <p:cond delay="0"/>
                                  </p:stCondLst>
                                  <p:childTnLst>
                                    <p:set>
                                      <p:cBhvr>
                                        <p:cTn id="91" dur="1" fill="hold">
                                          <p:stCondLst>
                                            <p:cond delay="0"/>
                                          </p:stCondLst>
                                        </p:cTn>
                                        <p:tgtEl>
                                          <p:spTgt spid="42016"/>
                                        </p:tgtEl>
                                        <p:attrNameLst>
                                          <p:attrName>style.visibility</p:attrName>
                                        </p:attrNameLst>
                                      </p:cBhvr>
                                      <p:to>
                                        <p:strVal val="visible"/>
                                      </p:to>
                                    </p:set>
                                    <p:animEffect transition="in" filter="wipe(left)">
                                      <p:cBhvr>
                                        <p:cTn id="92" dur="500"/>
                                        <p:tgtEl>
                                          <p:spTgt spid="4201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42017"/>
                                        </p:tgtEl>
                                        <p:attrNameLst>
                                          <p:attrName>style.visibility</p:attrName>
                                        </p:attrNameLst>
                                      </p:cBhvr>
                                      <p:to>
                                        <p:strVal val="visible"/>
                                      </p:to>
                                    </p:set>
                                    <p:animEffect transition="in" filter="wipe(up)">
                                      <p:cBhvr>
                                        <p:cTn id="97" dur="500"/>
                                        <p:tgtEl>
                                          <p:spTgt spid="4201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2018"/>
                                        </p:tgtEl>
                                        <p:attrNameLst>
                                          <p:attrName>style.visibility</p:attrName>
                                        </p:attrNameLst>
                                      </p:cBhvr>
                                      <p:to>
                                        <p:strVal val="visible"/>
                                      </p:to>
                                    </p:set>
                                    <p:animEffect transition="in" filter="wipe(left)">
                                      <p:cBhvr>
                                        <p:cTn id="102" dur="500"/>
                                        <p:tgtEl>
                                          <p:spTgt spid="4201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42019"/>
                                        </p:tgtEl>
                                        <p:attrNameLst>
                                          <p:attrName>style.visibility</p:attrName>
                                        </p:attrNameLst>
                                      </p:cBhvr>
                                      <p:to>
                                        <p:strVal val="visible"/>
                                      </p:to>
                                    </p:set>
                                    <p:animEffect transition="in" filter="wipe(left)">
                                      <p:cBhvr>
                                        <p:cTn id="107" dur="500"/>
                                        <p:tgtEl>
                                          <p:spTgt spid="4201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42020"/>
                                        </p:tgtEl>
                                        <p:attrNameLst>
                                          <p:attrName>style.visibility</p:attrName>
                                        </p:attrNameLst>
                                      </p:cBhvr>
                                      <p:to>
                                        <p:strVal val="visible"/>
                                      </p:to>
                                    </p:set>
                                    <p:animEffect transition="in" filter="wipe(left)">
                                      <p:cBhvr>
                                        <p:cTn id="112" dur="500"/>
                                        <p:tgtEl>
                                          <p:spTgt spid="42020"/>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42021"/>
                                        </p:tgtEl>
                                        <p:attrNameLst>
                                          <p:attrName>style.visibility</p:attrName>
                                        </p:attrNameLst>
                                      </p:cBhvr>
                                      <p:to>
                                        <p:strVal val="visible"/>
                                      </p:to>
                                    </p:set>
                                    <p:animEffect transition="in" filter="wipe(left)">
                                      <p:cBhvr>
                                        <p:cTn id="117" dur="500"/>
                                        <p:tgtEl>
                                          <p:spTgt spid="42021"/>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2022"/>
                                        </p:tgtEl>
                                        <p:attrNameLst>
                                          <p:attrName>style.visibility</p:attrName>
                                        </p:attrNameLst>
                                      </p:cBhvr>
                                      <p:to>
                                        <p:strVal val="visible"/>
                                      </p:to>
                                    </p:set>
                                    <p:animEffect transition="in" filter="wipe(left)">
                                      <p:cBhvr>
                                        <p:cTn id="122" dur="500"/>
                                        <p:tgtEl>
                                          <p:spTgt spid="42022"/>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42023"/>
                                        </p:tgtEl>
                                        <p:attrNameLst>
                                          <p:attrName>style.visibility</p:attrName>
                                        </p:attrNameLst>
                                      </p:cBhvr>
                                      <p:to>
                                        <p:strVal val="visible"/>
                                      </p:to>
                                    </p:set>
                                    <p:animEffect transition="in" filter="wipe(left)">
                                      <p:cBhvr>
                                        <p:cTn id="127" dur="500"/>
                                        <p:tgtEl>
                                          <p:spTgt spid="42023"/>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42024"/>
                                        </p:tgtEl>
                                        <p:attrNameLst>
                                          <p:attrName>style.visibility</p:attrName>
                                        </p:attrNameLst>
                                      </p:cBhvr>
                                      <p:to>
                                        <p:strVal val="visible"/>
                                      </p:to>
                                    </p:set>
                                    <p:animEffect transition="in" filter="wipe(left)">
                                      <p:cBhvr>
                                        <p:cTn id="132" dur="500"/>
                                        <p:tgtEl>
                                          <p:spTgt spid="42024"/>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42025"/>
                                        </p:tgtEl>
                                        <p:attrNameLst>
                                          <p:attrName>style.visibility</p:attrName>
                                        </p:attrNameLst>
                                      </p:cBhvr>
                                      <p:to>
                                        <p:strVal val="visible"/>
                                      </p:to>
                                    </p:set>
                                    <p:animEffect transition="in" filter="wipe(left)">
                                      <p:cBhvr>
                                        <p:cTn id="137" dur="500"/>
                                        <p:tgtEl>
                                          <p:spTgt spid="42025"/>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42026"/>
                                        </p:tgtEl>
                                        <p:attrNameLst>
                                          <p:attrName>style.visibility</p:attrName>
                                        </p:attrNameLst>
                                      </p:cBhvr>
                                      <p:to>
                                        <p:strVal val="visible"/>
                                      </p:to>
                                    </p:set>
                                    <p:animEffect transition="in" filter="wipe(left)">
                                      <p:cBhvr>
                                        <p:cTn id="142" dur="500"/>
                                        <p:tgtEl>
                                          <p:spTgt spid="42026"/>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nodeType="clickEffect">
                                  <p:stCondLst>
                                    <p:cond delay="0"/>
                                  </p:stCondLst>
                                  <p:childTnLst>
                                    <p:set>
                                      <p:cBhvr>
                                        <p:cTn id="146" dur="1" fill="hold">
                                          <p:stCondLst>
                                            <p:cond delay="0"/>
                                          </p:stCondLst>
                                        </p:cTn>
                                        <p:tgtEl>
                                          <p:spTgt spid="42027"/>
                                        </p:tgtEl>
                                        <p:attrNameLst>
                                          <p:attrName>style.visibility</p:attrName>
                                        </p:attrNameLst>
                                      </p:cBhvr>
                                      <p:to>
                                        <p:strVal val="visible"/>
                                      </p:to>
                                    </p:set>
                                    <p:animEffect transition="in" filter="wipe(left)">
                                      <p:cBhvr>
                                        <p:cTn id="147" dur="500"/>
                                        <p:tgtEl>
                                          <p:spTgt spid="42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0" grpId="0" advAuto="0" autoUpdateAnimBg="0" build="p"/>
      <p:bldP spid="41992" grpId="0" autoUpdateAnimBg="0"/>
      <p:bldP spid="41994" grpId="0" autoUpdateAnimBg="0"/>
      <p:bldP spid="41996" grpId="0" autoUpdateAnimBg="0"/>
      <p:bldP spid="41998" grpId="0" autoUpdateAnimBg="0"/>
      <p:bldP spid="42000" grpId="0" autoUpdateAnimBg="0"/>
      <p:bldP spid="42002" grpId="0" autoUpdateAnimBg="0"/>
      <p:bldP spid="42004" grpId="0" autoUpdateAnimBg="0"/>
      <p:bldP spid="42006" grpId="0" autoUpdateAnimBg="0" build="p"/>
      <p:bldP spid="42016" grpId="0" autoUpdateAnimBg="0"/>
      <p:bldP spid="42017" grpId="0" bldLvl="0" animBg="1" autoUpdateAnimBg="0"/>
      <p:bldP spid="42018" grpId="0"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33756" y="533424"/>
            <a:ext cx="5383103" cy="685832"/>
          </a:xfrm>
        </p:spPr>
        <p:txBody>
          <a:bodyPr>
            <a:normAutofit/>
          </a:bodyPr>
          <a:lstStyle/>
          <a:p>
            <a:pPr algn="l"/>
            <a:r>
              <a:rPr lang="en-US" altLang="zh-CN" sz="3200" b="1" dirty="0" smtClean="0"/>
              <a:t>2</a:t>
            </a:r>
            <a:r>
              <a:rPr lang="zh-CN" altLang="en-US" sz="3200" b="1" dirty="0" smtClean="0"/>
              <a:t>、不定积分</a:t>
            </a:r>
            <a:r>
              <a:rPr lang="zh-CN" altLang="en-US" sz="3200" b="1" dirty="0"/>
              <a:t>的性质</a:t>
            </a:r>
            <a:endParaRPr lang="zh-CN" altLang="en-US" sz="3200" b="1" dirty="0"/>
          </a:p>
        </p:txBody>
      </p:sp>
      <p:sp>
        <p:nvSpPr>
          <p:cNvPr id="51210" name="Text Box 10"/>
          <p:cNvSpPr txBox="1">
            <a:spLocks noChangeArrowheads="1"/>
          </p:cNvSpPr>
          <p:nvPr/>
        </p:nvSpPr>
        <p:spPr bwMode="auto">
          <a:xfrm>
            <a:off x="433760" y="1268472"/>
            <a:ext cx="2111767"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zh-CN" altLang="en-US" b="1" smtClean="0">
                <a:solidFill>
                  <a:srgbClr val="000000"/>
                </a:solidFill>
                <a:latin typeface="Verdana" panose="020B0604030504040204" pitchFamily="34" charset="0"/>
              </a:rPr>
              <a:t>性质 </a:t>
            </a:r>
            <a:r>
              <a:rPr lang="en-US" altLang="zh-CN" b="1" smtClean="0">
                <a:solidFill>
                  <a:srgbClr val="000000"/>
                </a:solidFill>
              </a:rPr>
              <a:t>1</a:t>
            </a:r>
            <a:endParaRPr lang="en-US" altLang="zh-CN" b="1" smtClean="0">
              <a:solidFill>
                <a:srgbClr val="000000"/>
              </a:solidFill>
            </a:endParaRPr>
          </a:p>
        </p:txBody>
      </p:sp>
      <p:graphicFrame>
        <p:nvGraphicFramePr>
          <p:cNvPr id="51211" name="Object 11"/>
          <p:cNvGraphicFramePr>
            <a:graphicFrameLocks noChangeAspect="1"/>
          </p:cNvGraphicFramePr>
          <p:nvPr/>
        </p:nvGraphicFramePr>
        <p:xfrm>
          <a:off x="2160412" y="1341510"/>
          <a:ext cx="8193149" cy="469922"/>
        </p:xfrm>
        <a:graphic>
          <a:graphicData uri="http://schemas.openxmlformats.org/presentationml/2006/ole">
            <mc:AlternateContent xmlns:mc="http://schemas.openxmlformats.org/markup-compatibility/2006">
              <mc:Choice xmlns:v="urn:schemas-microsoft-com:vml" Requires="v">
                <p:oleObj spid="_x0000_s152856" name="公式" r:id="rId1" imgW="8191500" imgH="622300" progId="Equation.3">
                  <p:embed/>
                </p:oleObj>
              </mc:Choice>
              <mc:Fallback>
                <p:oleObj name="公式" r:id="rId1" imgW="8191500" imgH="622300" progId="Equation.3">
                  <p:embed/>
                  <p:pic>
                    <p:nvPicPr>
                      <p:cNvPr id="0" name="图片 66560"/>
                      <p:cNvPicPr>
                        <a:picLocks noChangeAspect="1"/>
                      </p:cNvPicPr>
                      <p:nvPr/>
                    </p:nvPicPr>
                    <p:blipFill>
                      <a:blip r:embed="rId2"/>
                      <a:stretch>
                        <a:fillRect/>
                      </a:stretch>
                    </p:blipFill>
                    <p:spPr>
                      <a:xfrm>
                        <a:off x="2160412" y="1341510"/>
                        <a:ext cx="8193149" cy="469922"/>
                      </a:xfrm>
                      <a:prstGeom prst="rect">
                        <a:avLst/>
                      </a:prstGeom>
                      <a:noFill/>
                      <a:ln w="9525">
                        <a:noFill/>
                      </a:ln>
                    </p:spPr>
                  </p:pic>
                </p:oleObj>
              </mc:Fallback>
            </mc:AlternateContent>
          </a:graphicData>
        </a:graphic>
      </p:graphicFrame>
      <p:graphicFrame>
        <p:nvGraphicFramePr>
          <p:cNvPr id="51212" name="Object 12"/>
          <p:cNvGraphicFramePr>
            <a:graphicFrameLocks noChangeAspect="1"/>
          </p:cNvGraphicFramePr>
          <p:nvPr/>
        </p:nvGraphicFramePr>
        <p:xfrm>
          <a:off x="2160449" y="1916204"/>
          <a:ext cx="3645867" cy="588989"/>
        </p:xfrm>
        <a:graphic>
          <a:graphicData uri="http://schemas.openxmlformats.org/presentationml/2006/ole">
            <mc:AlternateContent xmlns:mc="http://schemas.openxmlformats.org/markup-compatibility/2006">
              <mc:Choice xmlns:v="urn:schemas-microsoft-com:vml" Requires="v">
                <p:oleObj spid="_x0000_s152857" name="公式" r:id="rId3" imgW="3924300" imgH="850900" progId="Equation.3">
                  <p:embed/>
                </p:oleObj>
              </mc:Choice>
              <mc:Fallback>
                <p:oleObj name="公式" r:id="rId3" imgW="3924300" imgH="850900" progId="Equation.3">
                  <p:embed/>
                  <p:pic>
                    <p:nvPicPr>
                      <p:cNvPr id="0" name="图片 66561"/>
                      <p:cNvPicPr>
                        <a:picLocks noChangeAspect="1"/>
                      </p:cNvPicPr>
                      <p:nvPr/>
                    </p:nvPicPr>
                    <p:blipFill>
                      <a:blip r:embed="rId4"/>
                      <a:stretch>
                        <a:fillRect/>
                      </a:stretch>
                    </p:blipFill>
                    <p:spPr>
                      <a:xfrm>
                        <a:off x="2160449" y="1916204"/>
                        <a:ext cx="3645867" cy="588989"/>
                      </a:xfrm>
                      <a:prstGeom prst="rect">
                        <a:avLst/>
                      </a:prstGeom>
                      <a:noFill/>
                      <a:ln w="9525">
                        <a:noFill/>
                      </a:ln>
                    </p:spPr>
                  </p:pic>
                </p:oleObj>
              </mc:Fallback>
            </mc:AlternateContent>
          </a:graphicData>
        </a:graphic>
      </p:graphicFrame>
      <p:graphicFrame>
        <p:nvGraphicFramePr>
          <p:cNvPr id="51213" name="Object 13"/>
          <p:cNvGraphicFramePr>
            <a:graphicFrameLocks noChangeAspect="1"/>
          </p:cNvGraphicFramePr>
          <p:nvPr/>
        </p:nvGraphicFramePr>
        <p:xfrm>
          <a:off x="5903687" y="1916204"/>
          <a:ext cx="4320871" cy="566763"/>
        </p:xfrm>
        <a:graphic>
          <a:graphicData uri="http://schemas.openxmlformats.org/presentationml/2006/ole">
            <mc:AlternateContent xmlns:mc="http://schemas.openxmlformats.org/markup-compatibility/2006">
              <mc:Choice xmlns:v="urn:schemas-microsoft-com:vml" Requires="v">
                <p:oleObj spid="_x0000_s152858" name="公式" r:id="rId5" imgW="4838700" imgH="850900" progId="Equation.3">
                  <p:embed/>
                </p:oleObj>
              </mc:Choice>
              <mc:Fallback>
                <p:oleObj name="公式" r:id="rId5" imgW="4838700" imgH="850900" progId="Equation.3">
                  <p:embed/>
                  <p:pic>
                    <p:nvPicPr>
                      <p:cNvPr id="0" name="图片 66562"/>
                      <p:cNvPicPr>
                        <a:picLocks noChangeAspect="1"/>
                      </p:cNvPicPr>
                      <p:nvPr/>
                    </p:nvPicPr>
                    <p:blipFill>
                      <a:blip r:embed="rId6"/>
                      <a:stretch>
                        <a:fillRect/>
                      </a:stretch>
                    </p:blipFill>
                    <p:spPr>
                      <a:xfrm>
                        <a:off x="5903687" y="1916204"/>
                        <a:ext cx="4320871" cy="566763"/>
                      </a:xfrm>
                      <a:prstGeom prst="rect">
                        <a:avLst/>
                      </a:prstGeom>
                      <a:noFill/>
                      <a:ln w="9525">
                        <a:noFill/>
                      </a:ln>
                    </p:spPr>
                  </p:pic>
                </p:oleObj>
              </mc:Fallback>
            </mc:AlternateContent>
          </a:graphicData>
        </a:graphic>
      </p:graphicFrame>
      <p:sp>
        <p:nvSpPr>
          <p:cNvPr id="51214" name="Text Box 14"/>
          <p:cNvSpPr txBox="1">
            <a:spLocks noChangeArrowheads="1"/>
          </p:cNvSpPr>
          <p:nvPr/>
        </p:nvSpPr>
        <p:spPr bwMode="auto">
          <a:xfrm>
            <a:off x="433760" y="2709989"/>
            <a:ext cx="2111767"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zh-CN" altLang="en-US" b="1" smtClean="0">
                <a:solidFill>
                  <a:srgbClr val="000000"/>
                </a:solidFill>
                <a:latin typeface="Verdana" panose="020B0604030504040204" pitchFamily="34" charset="0"/>
              </a:rPr>
              <a:t>性质 </a:t>
            </a:r>
            <a:r>
              <a:rPr lang="en-US" altLang="zh-CN" b="1" smtClean="0">
                <a:solidFill>
                  <a:srgbClr val="000000"/>
                </a:solidFill>
              </a:rPr>
              <a:t>2</a:t>
            </a:r>
            <a:endParaRPr lang="en-US" altLang="zh-CN" b="1" smtClean="0">
              <a:solidFill>
                <a:srgbClr val="000000"/>
              </a:solidFill>
            </a:endParaRPr>
          </a:p>
        </p:txBody>
      </p:sp>
      <p:graphicFrame>
        <p:nvGraphicFramePr>
          <p:cNvPr id="51215" name="Object 15"/>
          <p:cNvGraphicFramePr>
            <a:graphicFrameLocks noChangeAspect="1"/>
          </p:cNvGraphicFramePr>
          <p:nvPr/>
        </p:nvGraphicFramePr>
        <p:xfrm>
          <a:off x="2160411" y="2781438"/>
          <a:ext cx="9581245" cy="469922"/>
        </p:xfrm>
        <a:graphic>
          <a:graphicData uri="http://schemas.openxmlformats.org/presentationml/2006/ole">
            <mc:AlternateContent xmlns:mc="http://schemas.openxmlformats.org/markup-compatibility/2006">
              <mc:Choice xmlns:v="urn:schemas-microsoft-com:vml" Requires="v">
                <p:oleObj spid="_x0000_s152859" name="公式" r:id="rId7" imgW="9588500" imgH="622300" progId="Equation.3">
                  <p:embed/>
                </p:oleObj>
              </mc:Choice>
              <mc:Fallback>
                <p:oleObj name="公式" r:id="rId7" imgW="9588500" imgH="622300" progId="Equation.3">
                  <p:embed/>
                  <p:pic>
                    <p:nvPicPr>
                      <p:cNvPr id="0" name="图片 66563"/>
                      <p:cNvPicPr>
                        <a:picLocks noChangeAspect="1"/>
                      </p:cNvPicPr>
                      <p:nvPr/>
                    </p:nvPicPr>
                    <p:blipFill>
                      <a:blip r:embed="rId8"/>
                      <a:stretch>
                        <a:fillRect/>
                      </a:stretch>
                    </p:blipFill>
                    <p:spPr>
                      <a:xfrm>
                        <a:off x="2160411" y="2781438"/>
                        <a:ext cx="9581245" cy="469922"/>
                      </a:xfrm>
                      <a:prstGeom prst="rect">
                        <a:avLst/>
                      </a:prstGeom>
                      <a:noFill/>
                      <a:ln w="9525">
                        <a:noFill/>
                      </a:ln>
                    </p:spPr>
                  </p:pic>
                </p:oleObj>
              </mc:Fallback>
            </mc:AlternateContent>
          </a:graphicData>
        </a:graphic>
      </p:graphicFrame>
      <p:graphicFrame>
        <p:nvGraphicFramePr>
          <p:cNvPr id="51216" name="Object 16"/>
          <p:cNvGraphicFramePr>
            <a:graphicFrameLocks noChangeAspect="1"/>
          </p:cNvGraphicFramePr>
          <p:nvPr/>
        </p:nvGraphicFramePr>
        <p:xfrm>
          <a:off x="2255648" y="3429164"/>
          <a:ext cx="2742335" cy="635029"/>
        </p:xfrm>
        <a:graphic>
          <a:graphicData uri="http://schemas.openxmlformats.org/presentationml/2006/ole">
            <mc:AlternateContent xmlns:mc="http://schemas.openxmlformats.org/markup-compatibility/2006">
              <mc:Choice xmlns:v="urn:schemas-microsoft-com:vml" Requires="v">
                <p:oleObj spid="_x0000_s152860" name="公式" r:id="rId9" imgW="2743200" imgH="850900" progId="Equation.3">
                  <p:embed/>
                </p:oleObj>
              </mc:Choice>
              <mc:Fallback>
                <p:oleObj name="公式" r:id="rId9" imgW="2743200" imgH="850900" progId="Equation.3">
                  <p:embed/>
                  <p:pic>
                    <p:nvPicPr>
                      <p:cNvPr id="0" name="图片 66564"/>
                      <p:cNvPicPr>
                        <a:picLocks noChangeAspect="1"/>
                      </p:cNvPicPr>
                      <p:nvPr/>
                    </p:nvPicPr>
                    <p:blipFill>
                      <a:blip r:embed="rId10"/>
                      <a:stretch>
                        <a:fillRect/>
                      </a:stretch>
                    </p:blipFill>
                    <p:spPr>
                      <a:xfrm>
                        <a:off x="2255648" y="3429164"/>
                        <a:ext cx="2742335" cy="635029"/>
                      </a:xfrm>
                      <a:prstGeom prst="rect">
                        <a:avLst/>
                      </a:prstGeom>
                      <a:noFill/>
                      <a:ln w="9525">
                        <a:noFill/>
                      </a:ln>
                    </p:spPr>
                  </p:pic>
                </p:oleObj>
              </mc:Fallback>
            </mc:AlternateContent>
          </a:graphicData>
        </a:graphic>
      </p:graphicFrame>
      <p:graphicFrame>
        <p:nvGraphicFramePr>
          <p:cNvPr id="51217" name="Object 17"/>
          <p:cNvGraphicFramePr>
            <a:graphicFrameLocks noChangeAspect="1"/>
          </p:cNvGraphicFramePr>
          <p:nvPr/>
        </p:nvGraphicFramePr>
        <p:xfrm>
          <a:off x="5135528" y="3429164"/>
          <a:ext cx="2251423" cy="635029"/>
        </p:xfrm>
        <a:graphic>
          <a:graphicData uri="http://schemas.openxmlformats.org/presentationml/2006/ole">
            <mc:AlternateContent xmlns:mc="http://schemas.openxmlformats.org/markup-compatibility/2006">
              <mc:Choice xmlns:v="urn:schemas-microsoft-com:vml" Requires="v">
                <p:oleObj spid="_x0000_s152861" name="公式" r:id="rId11" imgW="2247900" imgH="850900" progId="Equation.3">
                  <p:embed/>
                </p:oleObj>
              </mc:Choice>
              <mc:Fallback>
                <p:oleObj name="公式" r:id="rId11" imgW="2247900" imgH="850900" progId="Equation.3">
                  <p:embed/>
                  <p:pic>
                    <p:nvPicPr>
                      <p:cNvPr id="0" name="图片 66565"/>
                      <p:cNvPicPr>
                        <a:picLocks noChangeAspect="1"/>
                      </p:cNvPicPr>
                      <p:nvPr/>
                    </p:nvPicPr>
                    <p:blipFill>
                      <a:blip r:embed="rId12"/>
                      <a:stretch>
                        <a:fillRect/>
                      </a:stretch>
                    </p:blipFill>
                    <p:spPr>
                      <a:xfrm>
                        <a:off x="5135528" y="3429164"/>
                        <a:ext cx="2251423" cy="635029"/>
                      </a:xfrm>
                      <a:prstGeom prst="rect">
                        <a:avLst/>
                      </a:prstGeom>
                      <a:noFill/>
                      <a:ln w="9525">
                        <a:noFill/>
                      </a:ln>
                    </p:spPr>
                  </p:pic>
                </p:oleObj>
              </mc:Fallback>
            </mc:AlternateContent>
          </a:graphicData>
        </a:graphic>
      </p:graphicFrame>
      <p:graphicFrame>
        <p:nvGraphicFramePr>
          <p:cNvPr id="51218" name="Object 18"/>
          <p:cNvGraphicFramePr>
            <a:graphicFrameLocks noChangeAspect="1"/>
          </p:cNvGraphicFramePr>
          <p:nvPr/>
        </p:nvGraphicFramePr>
        <p:xfrm>
          <a:off x="7630308" y="3502193"/>
          <a:ext cx="1337311" cy="406419"/>
        </p:xfrm>
        <a:graphic>
          <a:graphicData uri="http://schemas.openxmlformats.org/presentationml/2006/ole">
            <mc:AlternateContent xmlns:mc="http://schemas.openxmlformats.org/markup-compatibility/2006">
              <mc:Choice xmlns:v="urn:schemas-microsoft-com:vml" Requires="v">
                <p:oleObj spid="_x0000_s152862" name="公式" r:id="rId13" imgW="1333500" imgH="546100" progId="Equation.3">
                  <p:embed/>
                </p:oleObj>
              </mc:Choice>
              <mc:Fallback>
                <p:oleObj name="公式" r:id="rId13" imgW="1333500" imgH="546100" progId="Equation.3">
                  <p:embed/>
                  <p:pic>
                    <p:nvPicPr>
                      <p:cNvPr id="0" name="图片 66566"/>
                      <p:cNvPicPr>
                        <a:picLocks noChangeAspect="1"/>
                      </p:cNvPicPr>
                      <p:nvPr/>
                    </p:nvPicPr>
                    <p:blipFill>
                      <a:blip r:embed="rId14"/>
                      <a:stretch>
                        <a:fillRect/>
                      </a:stretch>
                    </p:blipFill>
                    <p:spPr>
                      <a:xfrm>
                        <a:off x="7630308" y="3502193"/>
                        <a:ext cx="1337311" cy="406419"/>
                      </a:xfrm>
                      <a:prstGeom prst="rect">
                        <a:avLst/>
                      </a:prstGeom>
                      <a:noFill/>
                      <a:ln w="9525">
                        <a:noFill/>
                      </a:ln>
                    </p:spPr>
                  </p:pic>
                </p:oleObj>
              </mc:Fallback>
            </mc:AlternateContent>
          </a:graphicData>
        </a:graphic>
      </p:graphicFrame>
      <p:sp>
        <p:nvSpPr>
          <p:cNvPr id="51219" name="Text Box 19"/>
          <p:cNvSpPr txBox="1">
            <a:spLocks noChangeArrowheads="1"/>
          </p:cNvSpPr>
          <p:nvPr/>
        </p:nvSpPr>
        <p:spPr bwMode="auto">
          <a:xfrm>
            <a:off x="528976" y="4149930"/>
            <a:ext cx="3047039" cy="5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zh-CN" altLang="en-US" b="1" smtClean="0">
                <a:solidFill>
                  <a:srgbClr val="000000"/>
                </a:solidFill>
              </a:rPr>
              <a:t>推论</a:t>
            </a:r>
            <a:r>
              <a:rPr kumimoji="1" lang="en-US" altLang="zh-CN" b="1" smtClean="0">
                <a:solidFill>
                  <a:srgbClr val="000000"/>
                </a:solidFill>
              </a:rPr>
              <a:t>:  </a:t>
            </a:r>
            <a:r>
              <a:rPr kumimoji="1" lang="zh-CN" altLang="en-US" b="1" smtClean="0">
                <a:solidFill>
                  <a:srgbClr val="000000"/>
                </a:solidFill>
              </a:rPr>
              <a:t>若</a:t>
            </a:r>
            <a:endParaRPr kumimoji="1" lang="zh-CN" altLang="en-US" b="1" smtClean="0">
              <a:solidFill>
                <a:srgbClr val="000000"/>
              </a:solidFill>
            </a:endParaRPr>
          </a:p>
        </p:txBody>
      </p:sp>
      <p:graphicFrame>
        <p:nvGraphicFramePr>
          <p:cNvPr id="51220" name="Object 20"/>
          <p:cNvGraphicFramePr>
            <a:graphicFrameLocks noChangeAspect="1"/>
          </p:cNvGraphicFramePr>
          <p:nvPr/>
        </p:nvGraphicFramePr>
        <p:xfrm>
          <a:off x="2545532" y="4005460"/>
          <a:ext cx="3597199" cy="884278"/>
        </p:xfrm>
        <a:graphic>
          <a:graphicData uri="http://schemas.openxmlformats.org/presentationml/2006/ole">
            <mc:AlternateContent xmlns:mc="http://schemas.openxmlformats.org/markup-compatibility/2006">
              <mc:Choice xmlns:v="urn:schemas-microsoft-com:vml" Requires="v">
                <p:oleObj spid="_x0000_s152863" name="公式" r:id="rId15" imgW="4025900" imgH="1320800" progId="Equation.3">
                  <p:embed/>
                </p:oleObj>
              </mc:Choice>
              <mc:Fallback>
                <p:oleObj name="公式" r:id="rId15" imgW="4025900" imgH="1320800" progId="Equation.3">
                  <p:embed/>
                  <p:pic>
                    <p:nvPicPr>
                      <p:cNvPr id="0" name="图片 66567"/>
                      <p:cNvPicPr>
                        <a:picLocks noChangeAspect="1"/>
                      </p:cNvPicPr>
                      <p:nvPr/>
                    </p:nvPicPr>
                    <p:blipFill>
                      <a:blip r:embed="rId16">
                        <a:biLevel thresh="50000"/>
                        <a:grayscl/>
                      </a:blip>
                      <a:stretch>
                        <a:fillRect/>
                      </a:stretch>
                    </p:blipFill>
                    <p:spPr>
                      <a:xfrm>
                        <a:off x="2545532" y="4005460"/>
                        <a:ext cx="3597199" cy="884278"/>
                      </a:xfrm>
                      <a:prstGeom prst="rect">
                        <a:avLst/>
                      </a:prstGeom>
                      <a:noFill/>
                      <a:ln w="9525">
                        <a:noFill/>
                      </a:ln>
                    </p:spPr>
                  </p:pic>
                </p:oleObj>
              </mc:Fallback>
            </mc:AlternateContent>
          </a:graphicData>
        </a:graphic>
      </p:graphicFrame>
      <p:sp>
        <p:nvSpPr>
          <p:cNvPr id="51221" name="Text Box 21"/>
          <p:cNvSpPr txBox="1">
            <a:spLocks noChangeArrowheads="1"/>
          </p:cNvSpPr>
          <p:nvPr/>
        </p:nvSpPr>
        <p:spPr bwMode="auto">
          <a:xfrm>
            <a:off x="6288716" y="4149930"/>
            <a:ext cx="812544" cy="5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zh-CN" altLang="en-US" b="1" smtClean="0">
                <a:solidFill>
                  <a:srgbClr val="000000"/>
                </a:solidFill>
              </a:rPr>
              <a:t>则</a:t>
            </a:r>
            <a:endParaRPr kumimoji="1" lang="zh-CN" altLang="en-US" b="1" smtClean="0">
              <a:solidFill>
                <a:srgbClr val="000000"/>
              </a:solidFill>
            </a:endParaRPr>
          </a:p>
        </p:txBody>
      </p:sp>
      <p:sp>
        <p:nvSpPr>
          <p:cNvPr id="51222" name="Rectangle 22"/>
          <p:cNvSpPr>
            <a:spLocks noChangeArrowheads="1"/>
          </p:cNvSpPr>
          <p:nvPr/>
        </p:nvSpPr>
        <p:spPr bwMode="auto">
          <a:xfrm>
            <a:off x="2545540" y="4942117"/>
            <a:ext cx="6195647" cy="1371664"/>
          </a:xfrm>
          <a:prstGeom prst="rect">
            <a:avLst/>
          </a:prstGeom>
          <a:noFill/>
          <a:ln w="9525">
            <a:solidFill>
              <a:srgbClr val="FF0000"/>
            </a:solidFill>
            <a:miter lim="800000"/>
          </a:ln>
          <a:extLst>
            <a:ext uri="{909E8E84-426E-40DD-AFC4-6F175D3DCCD1}">
              <a14:hiddenFill xmlns:a14="http://schemas.microsoft.com/office/drawing/2010/main">
                <a:solidFill>
                  <a:schemeClr val="bg2"/>
                </a:solidFill>
              </a14:hiddenFill>
            </a:ext>
          </a:extLst>
        </p:spPr>
        <p:txBody>
          <a:bodyPr wrap="none" anchor="ctr"/>
          <a:lstStyle/>
          <a:p>
            <a:pPr algn="ctr" defTabSz="914400" fontAlgn="base">
              <a:spcBef>
                <a:spcPct val="0"/>
              </a:spcBef>
              <a:spcAft>
                <a:spcPct val="0"/>
              </a:spcAft>
            </a:pPr>
            <a:endParaRPr lang="zh-CN" altLang="en-US" sz="1800" smtClean="0">
              <a:solidFill>
                <a:srgbClr val="000000"/>
              </a:solidFill>
              <a:ea typeface="华文行楷" panose="02010800040101010101" pitchFamily="2" charset="-122"/>
            </a:endParaRPr>
          </a:p>
        </p:txBody>
      </p:sp>
      <p:graphicFrame>
        <p:nvGraphicFramePr>
          <p:cNvPr id="51223" name="Object 23"/>
          <p:cNvGraphicFramePr>
            <a:graphicFrameLocks noChangeAspect="1"/>
          </p:cNvGraphicFramePr>
          <p:nvPr/>
        </p:nvGraphicFramePr>
        <p:xfrm>
          <a:off x="2816361" y="5123100"/>
          <a:ext cx="5609515" cy="995408"/>
        </p:xfrm>
        <a:graphic>
          <a:graphicData uri="http://schemas.openxmlformats.org/presentationml/2006/ole">
            <mc:AlternateContent xmlns:mc="http://schemas.openxmlformats.org/markup-compatibility/2006">
              <mc:Choice xmlns:v="urn:schemas-microsoft-com:vml" Requires="v">
                <p:oleObj spid="_x0000_s152864" name="公式" r:id="rId17" imgW="5600700" imgH="1320800" progId="Equation.3">
                  <p:embed/>
                </p:oleObj>
              </mc:Choice>
              <mc:Fallback>
                <p:oleObj name="公式" r:id="rId17" imgW="5600700" imgH="1320800" progId="Equation.3">
                  <p:embed/>
                  <p:pic>
                    <p:nvPicPr>
                      <p:cNvPr id="0" name="图片 66568"/>
                      <p:cNvPicPr>
                        <a:picLocks noChangeAspect="1"/>
                      </p:cNvPicPr>
                      <p:nvPr/>
                    </p:nvPicPr>
                    <p:blipFill>
                      <a:blip r:embed="rId18"/>
                      <a:stretch>
                        <a:fillRect/>
                      </a:stretch>
                    </p:blipFill>
                    <p:spPr>
                      <a:xfrm>
                        <a:off x="2816361" y="5123100"/>
                        <a:ext cx="5609515" cy="995408"/>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10"/>
                                        </p:tgtEl>
                                        <p:attrNameLst>
                                          <p:attrName>style.visibility</p:attrName>
                                        </p:attrNameLst>
                                      </p:cBhvr>
                                      <p:to>
                                        <p:strVal val="visible"/>
                                      </p:to>
                                    </p:set>
                                    <p:animEffect transition="in" filter="wipe(left)">
                                      <p:cBhvr>
                                        <p:cTn id="7" dur="500"/>
                                        <p:tgtEl>
                                          <p:spTgt spid="512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211"/>
                                        </p:tgtEl>
                                        <p:attrNameLst>
                                          <p:attrName>style.visibility</p:attrName>
                                        </p:attrNameLst>
                                      </p:cBhvr>
                                      <p:to>
                                        <p:strVal val="visible"/>
                                      </p:to>
                                    </p:set>
                                    <p:animEffect transition="in" filter="wipe(left)">
                                      <p:cBhvr>
                                        <p:cTn id="12" dur="500"/>
                                        <p:tgtEl>
                                          <p:spTgt spid="512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1212"/>
                                        </p:tgtEl>
                                        <p:attrNameLst>
                                          <p:attrName>style.visibility</p:attrName>
                                        </p:attrNameLst>
                                      </p:cBhvr>
                                      <p:to>
                                        <p:strVal val="visible"/>
                                      </p:to>
                                    </p:set>
                                    <p:animEffect transition="in" filter="wipe(left)">
                                      <p:cBhvr>
                                        <p:cTn id="17" dur="500"/>
                                        <p:tgtEl>
                                          <p:spTgt spid="512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1213"/>
                                        </p:tgtEl>
                                        <p:attrNameLst>
                                          <p:attrName>style.visibility</p:attrName>
                                        </p:attrNameLst>
                                      </p:cBhvr>
                                      <p:to>
                                        <p:strVal val="visible"/>
                                      </p:to>
                                    </p:set>
                                    <p:animEffect transition="in" filter="wipe(left)">
                                      <p:cBhvr>
                                        <p:cTn id="22" dur="500"/>
                                        <p:tgtEl>
                                          <p:spTgt spid="512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1214"/>
                                        </p:tgtEl>
                                        <p:attrNameLst>
                                          <p:attrName>style.visibility</p:attrName>
                                        </p:attrNameLst>
                                      </p:cBhvr>
                                      <p:to>
                                        <p:strVal val="visible"/>
                                      </p:to>
                                    </p:set>
                                    <p:animEffect transition="in" filter="wipe(left)">
                                      <p:cBhvr>
                                        <p:cTn id="27" dur="500"/>
                                        <p:tgtEl>
                                          <p:spTgt spid="512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1215"/>
                                        </p:tgtEl>
                                        <p:attrNameLst>
                                          <p:attrName>style.visibility</p:attrName>
                                        </p:attrNameLst>
                                      </p:cBhvr>
                                      <p:to>
                                        <p:strVal val="visible"/>
                                      </p:to>
                                    </p:set>
                                    <p:animEffect transition="in" filter="wipe(left)">
                                      <p:cBhvr>
                                        <p:cTn id="32" dur="500"/>
                                        <p:tgtEl>
                                          <p:spTgt spid="512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1216"/>
                                        </p:tgtEl>
                                        <p:attrNameLst>
                                          <p:attrName>style.visibility</p:attrName>
                                        </p:attrNameLst>
                                      </p:cBhvr>
                                      <p:to>
                                        <p:strVal val="visible"/>
                                      </p:to>
                                    </p:set>
                                    <p:animEffect transition="in" filter="wipe(left)">
                                      <p:cBhvr>
                                        <p:cTn id="37" dur="500"/>
                                        <p:tgtEl>
                                          <p:spTgt spid="512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1217"/>
                                        </p:tgtEl>
                                        <p:attrNameLst>
                                          <p:attrName>style.visibility</p:attrName>
                                        </p:attrNameLst>
                                      </p:cBhvr>
                                      <p:to>
                                        <p:strVal val="visible"/>
                                      </p:to>
                                    </p:set>
                                    <p:animEffect transition="in" filter="wipe(left)">
                                      <p:cBhvr>
                                        <p:cTn id="42" dur="500"/>
                                        <p:tgtEl>
                                          <p:spTgt spid="51217"/>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51218"/>
                                        </p:tgtEl>
                                        <p:attrNameLst>
                                          <p:attrName>style.visibility</p:attrName>
                                        </p:attrNameLst>
                                      </p:cBhvr>
                                      <p:to>
                                        <p:strVal val="visible"/>
                                      </p:to>
                                    </p:set>
                                    <p:animEffect transition="in" filter="wipe(left)">
                                      <p:cBhvr>
                                        <p:cTn id="46" dur="500"/>
                                        <p:tgtEl>
                                          <p:spTgt spid="512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1219"/>
                                        </p:tgtEl>
                                        <p:attrNameLst>
                                          <p:attrName>style.visibility</p:attrName>
                                        </p:attrNameLst>
                                      </p:cBhvr>
                                      <p:to>
                                        <p:strVal val="visible"/>
                                      </p:to>
                                    </p:set>
                                    <p:animEffect transition="in" filter="wipe(left)">
                                      <p:cBhvr>
                                        <p:cTn id="51" dur="500"/>
                                        <p:tgtEl>
                                          <p:spTgt spid="5121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1220"/>
                                        </p:tgtEl>
                                        <p:attrNameLst>
                                          <p:attrName>style.visibility</p:attrName>
                                        </p:attrNameLst>
                                      </p:cBhvr>
                                      <p:to>
                                        <p:strVal val="visible"/>
                                      </p:to>
                                    </p:set>
                                    <p:animEffect transition="in" filter="wipe(left)">
                                      <p:cBhvr>
                                        <p:cTn id="56" dur="500"/>
                                        <p:tgtEl>
                                          <p:spTgt spid="5122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1221"/>
                                        </p:tgtEl>
                                        <p:attrNameLst>
                                          <p:attrName>style.visibility</p:attrName>
                                        </p:attrNameLst>
                                      </p:cBhvr>
                                      <p:to>
                                        <p:strVal val="visible"/>
                                      </p:to>
                                    </p:set>
                                    <p:animEffect transition="in" filter="wipe(left)">
                                      <p:cBhvr>
                                        <p:cTn id="61" dur="500"/>
                                        <p:tgtEl>
                                          <p:spTgt spid="5122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1222"/>
                                        </p:tgtEl>
                                        <p:attrNameLst>
                                          <p:attrName>style.visibility</p:attrName>
                                        </p:attrNameLst>
                                      </p:cBhvr>
                                      <p:to>
                                        <p:strVal val="visible"/>
                                      </p:to>
                                    </p:set>
                                    <p:animEffect transition="in" filter="wipe(left)">
                                      <p:cBhvr>
                                        <p:cTn id="66" dur="500"/>
                                        <p:tgtEl>
                                          <p:spTgt spid="5122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51223"/>
                                        </p:tgtEl>
                                        <p:attrNameLst>
                                          <p:attrName>style.visibility</p:attrName>
                                        </p:attrNameLst>
                                      </p:cBhvr>
                                      <p:to>
                                        <p:strVal val="visible"/>
                                      </p:to>
                                    </p:set>
                                    <p:animEffect transition="in" filter="wipe(left)">
                                      <p:cBhvr>
                                        <p:cTn id="71" dur="500"/>
                                        <p:tgtEl>
                                          <p:spTgt spid="51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0" grpId="0" bldLvl="0" animBg="1"/>
      <p:bldP spid="51214" grpId="0" bldLvl="0" animBg="1"/>
      <p:bldP spid="51219" grpId="0"/>
      <p:bldP spid="51221" grpId="0"/>
      <p:bldP spid="51222" grpId="0" bldLvl="0" animBg="1"/>
    </p:bld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10" name="Rectangle 6"/>
          <p:cNvSpPr>
            <a:spLocks noGrp="1" noChangeArrowheads="1"/>
          </p:cNvSpPr>
          <p:nvPr>
            <p:ph type="title"/>
          </p:nvPr>
        </p:nvSpPr>
        <p:spPr>
          <a:xfrm>
            <a:off x="528988" y="1413308"/>
            <a:ext cx="6623079" cy="685832"/>
          </a:xfrm>
        </p:spPr>
        <p:txBody>
          <a:bodyPr/>
          <a:lstStyle/>
          <a:p>
            <a:pPr algn="l"/>
            <a:r>
              <a:rPr lang="zh-CN" altLang="en-US" sz="2800" b="1" dirty="0" smtClean="0"/>
              <a:t> </a:t>
            </a:r>
            <a:r>
              <a:rPr lang="en-US" altLang="zh-CN" sz="3200" b="1" dirty="0" smtClean="0">
                <a:latin typeface="+mj-ea"/>
              </a:rPr>
              <a:t>3</a:t>
            </a:r>
            <a:r>
              <a:rPr lang="zh-CN" altLang="en-US" sz="3200" b="1" dirty="0" smtClean="0">
                <a:latin typeface="+mj-ea"/>
              </a:rPr>
              <a:t>、</a:t>
            </a:r>
            <a:r>
              <a:rPr lang="zh-CN" altLang="en-US" sz="3200" b="1" dirty="0" smtClean="0"/>
              <a:t>基本</a:t>
            </a:r>
            <a:r>
              <a:rPr lang="zh-CN" altLang="en-US" sz="3200" b="1" dirty="0"/>
              <a:t>积分</a:t>
            </a:r>
            <a:r>
              <a:rPr lang="zh-CN" altLang="en-US" sz="3200" b="1" dirty="0" smtClean="0"/>
              <a:t>表</a:t>
            </a:r>
            <a:endParaRPr lang="en-US" altLang="zh-CN" sz="3200" b="1" dirty="0">
              <a:latin typeface="楷体_GB2312" panose="02010609030101010101" pitchFamily="49" charset="-122"/>
            </a:endParaRPr>
          </a:p>
        </p:txBody>
      </p:sp>
      <p:sp>
        <p:nvSpPr>
          <p:cNvPr id="47137" name="Text Box 33"/>
          <p:cNvSpPr txBox="1">
            <a:spLocks noChangeArrowheads="1"/>
          </p:cNvSpPr>
          <p:nvPr/>
        </p:nvSpPr>
        <p:spPr bwMode="auto">
          <a:xfrm>
            <a:off x="8495763" y="1702754"/>
            <a:ext cx="2962399" cy="460375"/>
          </a:xfrm>
          <a:prstGeom prst="rect">
            <a:avLst/>
          </a:prstGeom>
          <a:solidFill>
            <a:schemeClr val="bg1"/>
          </a:solidFill>
          <a:ln w="9525">
            <a:solidFill>
              <a:schemeClr val="accent2"/>
            </a:solidFill>
            <a:miter lim="800000"/>
          </a:ln>
        </p:spPr>
        <p:txBody>
          <a:bodyPr>
            <a:spAutoFit/>
          </a:bodyPr>
          <a:lstStyle/>
          <a:p>
            <a:pPr algn="ctr" defTabSz="914400" fontAlgn="base">
              <a:spcBef>
                <a:spcPct val="50000"/>
              </a:spcBef>
              <a:spcAft>
                <a:spcPct val="0"/>
              </a:spcAft>
            </a:pPr>
            <a:r>
              <a:rPr kumimoji="1" lang="zh-CN" altLang="en-US" sz="2400" b="1" smtClean="0">
                <a:solidFill>
                  <a:srgbClr val="333399"/>
                </a:solidFill>
              </a:rPr>
              <a:t>利用逆向思维</a:t>
            </a:r>
            <a:endParaRPr kumimoji="1" lang="zh-CN" altLang="en-US" sz="2400" b="1" smtClean="0">
              <a:solidFill>
                <a:srgbClr val="333399"/>
              </a:solidFill>
            </a:endParaRPr>
          </a:p>
        </p:txBody>
      </p:sp>
      <p:graphicFrame>
        <p:nvGraphicFramePr>
          <p:cNvPr id="47138" name="Object 34"/>
          <p:cNvGraphicFramePr>
            <a:graphicFrameLocks noChangeAspect="1"/>
          </p:cNvGraphicFramePr>
          <p:nvPr/>
        </p:nvGraphicFramePr>
        <p:xfrm>
          <a:off x="732124" y="2343715"/>
          <a:ext cx="2657695" cy="635029"/>
        </p:xfrm>
        <a:graphic>
          <a:graphicData uri="http://schemas.openxmlformats.org/presentationml/2006/ole">
            <mc:AlternateContent xmlns:mc="http://schemas.openxmlformats.org/markup-compatibility/2006">
              <mc:Choice xmlns:v="urn:schemas-microsoft-com:vml" Requires="v">
                <p:oleObj spid="_x0000_s153880" name="公式" r:id="rId1" imgW="2654300" imgH="850900" progId="Equation.3">
                  <p:embed/>
                </p:oleObj>
              </mc:Choice>
              <mc:Fallback>
                <p:oleObj name="公式" r:id="rId1" imgW="2654300" imgH="850900" progId="Equation.3">
                  <p:embed/>
                  <p:pic>
                    <p:nvPicPr>
                      <p:cNvPr id="0" name="图片 67584"/>
                      <p:cNvPicPr>
                        <a:picLocks noChangeAspect="1"/>
                      </p:cNvPicPr>
                      <p:nvPr/>
                    </p:nvPicPr>
                    <p:blipFill>
                      <a:blip r:embed="rId2"/>
                      <a:stretch>
                        <a:fillRect/>
                      </a:stretch>
                    </p:blipFill>
                    <p:spPr>
                      <a:xfrm>
                        <a:off x="732124" y="2343715"/>
                        <a:ext cx="2657695" cy="635029"/>
                      </a:xfrm>
                      <a:prstGeom prst="rect">
                        <a:avLst/>
                      </a:prstGeom>
                      <a:noFill/>
                      <a:ln w="9525">
                        <a:noFill/>
                      </a:ln>
                    </p:spPr>
                  </p:pic>
                </p:oleObj>
              </mc:Fallback>
            </mc:AlternateContent>
          </a:graphicData>
        </a:graphic>
      </p:graphicFrame>
      <p:sp>
        <p:nvSpPr>
          <p:cNvPr id="47139" name="Text Box 35"/>
          <p:cNvSpPr txBox="1">
            <a:spLocks noChangeArrowheads="1"/>
          </p:cNvSpPr>
          <p:nvPr/>
        </p:nvSpPr>
        <p:spPr bwMode="auto">
          <a:xfrm>
            <a:off x="5893077" y="2362689"/>
            <a:ext cx="2945471" cy="5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en-US" altLang="zh-CN" b="1" smtClean="0">
                <a:solidFill>
                  <a:srgbClr val="000000"/>
                </a:solidFill>
              </a:rPr>
              <a:t>( </a:t>
            </a:r>
            <a:r>
              <a:rPr kumimoji="1" lang="en-US" altLang="zh-CN" b="1" i="1" smtClean="0">
                <a:solidFill>
                  <a:srgbClr val="000000"/>
                </a:solidFill>
              </a:rPr>
              <a:t>k</a:t>
            </a:r>
            <a:r>
              <a:rPr kumimoji="1" lang="en-US" altLang="zh-CN" b="1" smtClean="0">
                <a:solidFill>
                  <a:srgbClr val="000000"/>
                </a:solidFill>
              </a:rPr>
              <a:t> </a:t>
            </a:r>
            <a:r>
              <a:rPr kumimoji="1" lang="zh-CN" altLang="en-US" b="1" smtClean="0">
                <a:solidFill>
                  <a:srgbClr val="000000"/>
                </a:solidFill>
              </a:rPr>
              <a:t>为常数</a:t>
            </a:r>
            <a:r>
              <a:rPr kumimoji="1" lang="en-US" altLang="zh-CN" b="1" smtClean="0">
                <a:solidFill>
                  <a:srgbClr val="000000"/>
                </a:solidFill>
              </a:rPr>
              <a:t>)</a:t>
            </a:r>
            <a:endParaRPr kumimoji="1" lang="en-US" altLang="zh-CN" b="1" smtClean="0">
              <a:solidFill>
                <a:srgbClr val="000000"/>
              </a:solidFill>
            </a:endParaRPr>
          </a:p>
        </p:txBody>
      </p:sp>
      <p:graphicFrame>
        <p:nvGraphicFramePr>
          <p:cNvPr id="47140" name="Object 36"/>
          <p:cNvGraphicFramePr>
            <a:graphicFrameLocks noChangeAspect="1"/>
          </p:cNvGraphicFramePr>
          <p:nvPr/>
        </p:nvGraphicFramePr>
        <p:xfrm>
          <a:off x="3408839" y="2494527"/>
          <a:ext cx="1523520" cy="406419"/>
        </p:xfrm>
        <a:graphic>
          <a:graphicData uri="http://schemas.openxmlformats.org/presentationml/2006/ole">
            <mc:AlternateContent xmlns:mc="http://schemas.openxmlformats.org/markup-compatibility/2006">
              <mc:Choice xmlns:v="urn:schemas-microsoft-com:vml" Requires="v">
                <p:oleObj spid="_x0000_s153881" name="公式" r:id="rId3" imgW="1524000" imgH="546100" progId="Equation.3">
                  <p:embed/>
                </p:oleObj>
              </mc:Choice>
              <mc:Fallback>
                <p:oleObj name="公式" r:id="rId3" imgW="1524000" imgH="546100" progId="Equation.3">
                  <p:embed/>
                  <p:pic>
                    <p:nvPicPr>
                      <p:cNvPr id="0" name="图片 67585"/>
                      <p:cNvPicPr>
                        <a:picLocks noChangeAspect="1"/>
                      </p:cNvPicPr>
                      <p:nvPr/>
                    </p:nvPicPr>
                    <p:blipFill>
                      <a:blip r:embed="rId4"/>
                      <a:stretch>
                        <a:fillRect/>
                      </a:stretch>
                    </p:blipFill>
                    <p:spPr>
                      <a:xfrm>
                        <a:off x="3408839" y="2494527"/>
                        <a:ext cx="1523520" cy="406419"/>
                      </a:xfrm>
                      <a:prstGeom prst="rect">
                        <a:avLst/>
                      </a:prstGeom>
                      <a:noFill/>
                      <a:ln w="9525">
                        <a:noFill/>
                      </a:ln>
                    </p:spPr>
                  </p:pic>
                </p:oleObj>
              </mc:Fallback>
            </mc:AlternateContent>
          </a:graphicData>
        </a:graphic>
      </p:graphicFrame>
      <p:graphicFrame>
        <p:nvGraphicFramePr>
          <p:cNvPr id="47141" name="Object 37"/>
          <p:cNvGraphicFramePr>
            <a:graphicFrameLocks noChangeAspect="1"/>
          </p:cNvGraphicFramePr>
          <p:nvPr/>
        </p:nvGraphicFramePr>
        <p:xfrm>
          <a:off x="723645" y="3213632"/>
          <a:ext cx="3027995" cy="635029"/>
        </p:xfrm>
        <a:graphic>
          <a:graphicData uri="http://schemas.openxmlformats.org/presentationml/2006/ole">
            <mc:AlternateContent xmlns:mc="http://schemas.openxmlformats.org/markup-compatibility/2006">
              <mc:Choice xmlns:v="urn:schemas-microsoft-com:vml" Requires="v">
                <p:oleObj spid="_x0000_s153882" name="公式" r:id="rId5" imgW="3035300" imgH="850900" progId="Equation.3">
                  <p:embed/>
                </p:oleObj>
              </mc:Choice>
              <mc:Fallback>
                <p:oleObj name="公式" r:id="rId5" imgW="3035300" imgH="850900" progId="Equation.3">
                  <p:embed/>
                  <p:pic>
                    <p:nvPicPr>
                      <p:cNvPr id="0" name="图片 67586"/>
                      <p:cNvPicPr>
                        <a:picLocks noChangeAspect="1"/>
                      </p:cNvPicPr>
                      <p:nvPr/>
                    </p:nvPicPr>
                    <p:blipFill>
                      <a:blip r:embed="rId6"/>
                      <a:stretch>
                        <a:fillRect/>
                      </a:stretch>
                    </p:blipFill>
                    <p:spPr>
                      <a:xfrm>
                        <a:off x="723645" y="3213632"/>
                        <a:ext cx="3027995" cy="635029"/>
                      </a:xfrm>
                      <a:prstGeom prst="rect">
                        <a:avLst/>
                      </a:prstGeom>
                      <a:noFill/>
                      <a:ln w="9525">
                        <a:noFill/>
                      </a:ln>
                    </p:spPr>
                  </p:pic>
                </p:oleObj>
              </mc:Fallback>
            </mc:AlternateContent>
          </a:graphicData>
        </a:graphic>
      </p:graphicFrame>
      <p:graphicFrame>
        <p:nvGraphicFramePr>
          <p:cNvPr id="47142" name="Object 38"/>
          <p:cNvGraphicFramePr>
            <a:graphicFrameLocks noChangeAspect="1"/>
          </p:cNvGraphicFramePr>
          <p:nvPr/>
        </p:nvGraphicFramePr>
        <p:xfrm>
          <a:off x="3726247" y="3245377"/>
          <a:ext cx="2522272" cy="558826"/>
        </p:xfrm>
        <a:graphic>
          <a:graphicData uri="http://schemas.openxmlformats.org/presentationml/2006/ole">
            <mc:AlternateContent xmlns:mc="http://schemas.openxmlformats.org/markup-compatibility/2006">
              <mc:Choice xmlns:v="urn:schemas-microsoft-com:vml" Requires="v">
                <p:oleObj spid="_x0000_s153883" name="公式" r:id="rId7" imgW="2527300" imgH="749300" progId="Equation.3">
                  <p:embed/>
                </p:oleObj>
              </mc:Choice>
              <mc:Fallback>
                <p:oleObj name="公式" r:id="rId7" imgW="2527300" imgH="749300" progId="Equation.3">
                  <p:embed/>
                  <p:pic>
                    <p:nvPicPr>
                      <p:cNvPr id="0" name="图片 67587"/>
                      <p:cNvPicPr>
                        <a:picLocks noChangeAspect="1"/>
                      </p:cNvPicPr>
                      <p:nvPr/>
                    </p:nvPicPr>
                    <p:blipFill>
                      <a:blip r:embed="rId8"/>
                      <a:stretch>
                        <a:fillRect/>
                      </a:stretch>
                    </p:blipFill>
                    <p:spPr>
                      <a:xfrm>
                        <a:off x="3726247" y="3245377"/>
                        <a:ext cx="2522272" cy="558826"/>
                      </a:xfrm>
                      <a:prstGeom prst="rect">
                        <a:avLst/>
                      </a:prstGeom>
                      <a:noFill/>
                      <a:ln w="9525">
                        <a:noFill/>
                      </a:ln>
                    </p:spPr>
                  </p:pic>
                </p:oleObj>
              </mc:Fallback>
            </mc:AlternateContent>
          </a:graphicData>
        </a:graphic>
      </p:graphicFrame>
      <p:graphicFrame>
        <p:nvGraphicFramePr>
          <p:cNvPr id="47143" name="Object 39"/>
          <p:cNvGraphicFramePr>
            <a:graphicFrameLocks noChangeAspect="1"/>
          </p:cNvGraphicFramePr>
          <p:nvPr/>
        </p:nvGraphicFramePr>
        <p:xfrm>
          <a:off x="749037" y="4001053"/>
          <a:ext cx="2554011" cy="901742"/>
        </p:xfrm>
        <a:graphic>
          <a:graphicData uri="http://schemas.openxmlformats.org/presentationml/2006/ole">
            <mc:AlternateContent xmlns:mc="http://schemas.openxmlformats.org/markup-compatibility/2006">
              <mc:Choice xmlns:v="urn:schemas-microsoft-com:vml" Requires="v">
                <p:oleObj spid="_x0000_s153884" name="公式" r:id="rId9" imgW="2552700" imgH="1206500" progId="Equation.3">
                  <p:embed/>
                </p:oleObj>
              </mc:Choice>
              <mc:Fallback>
                <p:oleObj name="公式" r:id="rId9" imgW="2552700" imgH="1206500" progId="Equation.3">
                  <p:embed/>
                  <p:pic>
                    <p:nvPicPr>
                      <p:cNvPr id="0" name="图片 67588"/>
                      <p:cNvPicPr>
                        <a:picLocks noChangeAspect="1"/>
                      </p:cNvPicPr>
                      <p:nvPr/>
                    </p:nvPicPr>
                    <p:blipFill>
                      <a:blip r:embed="rId10"/>
                      <a:stretch>
                        <a:fillRect/>
                      </a:stretch>
                    </p:blipFill>
                    <p:spPr>
                      <a:xfrm>
                        <a:off x="749037" y="4001053"/>
                        <a:ext cx="2554011" cy="901742"/>
                      </a:xfrm>
                      <a:prstGeom prst="rect">
                        <a:avLst/>
                      </a:prstGeom>
                      <a:noFill/>
                      <a:ln w="9525">
                        <a:noFill/>
                      </a:ln>
                    </p:spPr>
                  </p:pic>
                </p:oleObj>
              </mc:Fallback>
            </mc:AlternateContent>
          </a:graphicData>
        </a:graphic>
      </p:graphicFrame>
      <p:graphicFrame>
        <p:nvGraphicFramePr>
          <p:cNvPr id="47144" name="Object 40"/>
          <p:cNvGraphicFramePr>
            <a:graphicFrameLocks noChangeAspect="1"/>
          </p:cNvGraphicFramePr>
          <p:nvPr/>
        </p:nvGraphicFramePr>
        <p:xfrm>
          <a:off x="3408892" y="4221806"/>
          <a:ext cx="1980575" cy="482623"/>
        </p:xfrm>
        <a:graphic>
          <a:graphicData uri="http://schemas.openxmlformats.org/presentationml/2006/ole">
            <mc:AlternateContent xmlns:mc="http://schemas.openxmlformats.org/markup-compatibility/2006">
              <mc:Choice xmlns:v="urn:schemas-microsoft-com:vml" Requires="v">
                <p:oleObj spid="_x0000_s153885" name="公式" r:id="rId11" imgW="1981200" imgH="647700" progId="Equation.3">
                  <p:embed/>
                </p:oleObj>
              </mc:Choice>
              <mc:Fallback>
                <p:oleObj name="公式" r:id="rId11" imgW="1981200" imgH="647700" progId="Equation.3">
                  <p:embed/>
                  <p:pic>
                    <p:nvPicPr>
                      <p:cNvPr id="0" name="图片 67589"/>
                      <p:cNvPicPr>
                        <a:picLocks noChangeAspect="1"/>
                      </p:cNvPicPr>
                      <p:nvPr/>
                    </p:nvPicPr>
                    <p:blipFill>
                      <a:blip r:embed="rId12"/>
                      <a:stretch>
                        <a:fillRect/>
                      </a:stretch>
                    </p:blipFill>
                    <p:spPr>
                      <a:xfrm>
                        <a:off x="3408892" y="4221806"/>
                        <a:ext cx="1980575" cy="482623"/>
                      </a:xfrm>
                      <a:prstGeom prst="rect">
                        <a:avLst/>
                      </a:prstGeom>
                      <a:noFill/>
                      <a:ln w="9525">
                        <a:noFill/>
                      </a:ln>
                    </p:spPr>
                  </p:pic>
                </p:oleObj>
              </mc:Fallback>
            </mc:AlternateContent>
          </a:graphicData>
        </a:graphic>
      </p:graphicFrame>
      <p:graphicFrame>
        <p:nvGraphicFramePr>
          <p:cNvPr id="47145" name="Object 41"/>
          <p:cNvGraphicFramePr>
            <a:graphicFrameLocks noChangeAspect="1"/>
          </p:cNvGraphicFramePr>
          <p:nvPr/>
        </p:nvGraphicFramePr>
        <p:xfrm>
          <a:off x="6688702" y="3277126"/>
          <a:ext cx="1794367" cy="406419"/>
        </p:xfrm>
        <a:graphic>
          <a:graphicData uri="http://schemas.openxmlformats.org/presentationml/2006/ole">
            <mc:AlternateContent xmlns:mc="http://schemas.openxmlformats.org/markup-compatibility/2006">
              <mc:Choice xmlns:v="urn:schemas-microsoft-com:vml" Requires="v">
                <p:oleObj spid="_x0000_s153886" name="公式" r:id="rId13" imgW="1790700" imgH="546100" progId="Equation.3">
                  <p:embed/>
                </p:oleObj>
              </mc:Choice>
              <mc:Fallback>
                <p:oleObj name="公式" r:id="rId13" imgW="1790700" imgH="546100" progId="Equation.3">
                  <p:embed/>
                  <p:pic>
                    <p:nvPicPr>
                      <p:cNvPr id="0" name="图片 67590"/>
                      <p:cNvPicPr>
                        <a:picLocks noChangeAspect="1"/>
                      </p:cNvPicPr>
                      <p:nvPr/>
                    </p:nvPicPr>
                    <p:blipFill>
                      <a:blip r:embed="rId14"/>
                      <a:stretch>
                        <a:fillRect/>
                      </a:stretch>
                    </p:blipFill>
                    <p:spPr>
                      <a:xfrm>
                        <a:off x="6688702" y="3277126"/>
                        <a:ext cx="1794367" cy="406419"/>
                      </a:xfrm>
                      <a:prstGeom prst="rect">
                        <a:avLst/>
                      </a:prstGeom>
                      <a:noFill/>
                      <a:ln w="9525">
                        <a:noFill/>
                      </a:ln>
                    </p:spPr>
                  </p:pic>
                </p:oleObj>
              </mc:Fallback>
            </mc:AlternateContent>
          </a:graphicData>
        </a:graphic>
      </p:graphicFrame>
      <p:graphicFrame>
        <p:nvGraphicFramePr>
          <p:cNvPr id="47146" name="Object 42"/>
          <p:cNvGraphicFramePr>
            <a:graphicFrameLocks noChangeAspect="1"/>
          </p:cNvGraphicFramePr>
          <p:nvPr/>
        </p:nvGraphicFramePr>
        <p:xfrm>
          <a:off x="6479156" y="4221806"/>
          <a:ext cx="1690683" cy="482623"/>
        </p:xfrm>
        <a:graphic>
          <a:graphicData uri="http://schemas.openxmlformats.org/presentationml/2006/ole">
            <mc:AlternateContent xmlns:mc="http://schemas.openxmlformats.org/markup-compatibility/2006">
              <mc:Choice xmlns:v="urn:schemas-microsoft-com:vml" Requires="v">
                <p:oleObj spid="_x0000_s153887" name="公式" r:id="rId15" imgW="1689100" imgH="647700" progId="Equation.3">
                  <p:embed/>
                </p:oleObj>
              </mc:Choice>
              <mc:Fallback>
                <p:oleObj name="公式" r:id="rId15" imgW="1689100" imgH="647700" progId="Equation.3">
                  <p:embed/>
                  <p:pic>
                    <p:nvPicPr>
                      <p:cNvPr id="0" name="图片 67591"/>
                      <p:cNvPicPr>
                        <a:picLocks noChangeAspect="1"/>
                      </p:cNvPicPr>
                      <p:nvPr/>
                    </p:nvPicPr>
                    <p:blipFill>
                      <a:blip r:embed="rId16"/>
                      <a:stretch>
                        <a:fillRect/>
                      </a:stretch>
                    </p:blipFill>
                    <p:spPr>
                      <a:xfrm>
                        <a:off x="6479156" y="4221806"/>
                        <a:ext cx="1690683" cy="482623"/>
                      </a:xfrm>
                      <a:prstGeom prst="rect">
                        <a:avLst/>
                      </a:prstGeom>
                      <a:noFill/>
                      <a:ln w="9525">
                        <a:noFill/>
                      </a:ln>
                    </p:spPr>
                  </p:pic>
                </p:oleObj>
              </mc:Fallback>
            </mc:AlternateContent>
          </a:graphicData>
        </a:graphic>
      </p:graphicFrame>
      <p:graphicFrame>
        <p:nvGraphicFramePr>
          <p:cNvPr id="47147" name="Object 43"/>
          <p:cNvGraphicFramePr>
            <a:graphicFrameLocks noChangeAspect="1"/>
          </p:cNvGraphicFramePr>
          <p:nvPr/>
        </p:nvGraphicFramePr>
        <p:xfrm>
          <a:off x="8303147" y="4005816"/>
          <a:ext cx="812544" cy="901742"/>
        </p:xfrm>
        <a:graphic>
          <a:graphicData uri="http://schemas.openxmlformats.org/presentationml/2006/ole">
            <mc:AlternateContent xmlns:mc="http://schemas.openxmlformats.org/markup-compatibility/2006">
              <mc:Choice xmlns:v="urn:schemas-microsoft-com:vml" Requires="v">
                <p:oleObj spid="_x0000_s153888" name="公式" r:id="rId17" imgW="812800" imgH="1206500" progId="Equation.3">
                  <p:embed/>
                </p:oleObj>
              </mc:Choice>
              <mc:Fallback>
                <p:oleObj name="公式" r:id="rId17" imgW="812800" imgH="1206500" progId="Equation.3">
                  <p:embed/>
                  <p:pic>
                    <p:nvPicPr>
                      <p:cNvPr id="0" name="图片 67592"/>
                      <p:cNvPicPr>
                        <a:picLocks noChangeAspect="1"/>
                      </p:cNvPicPr>
                      <p:nvPr/>
                    </p:nvPicPr>
                    <p:blipFill>
                      <a:blip r:embed="rId18"/>
                      <a:stretch>
                        <a:fillRect/>
                      </a:stretch>
                    </p:blipFill>
                    <p:spPr>
                      <a:xfrm>
                        <a:off x="8303147" y="4005816"/>
                        <a:ext cx="812544" cy="901742"/>
                      </a:xfrm>
                      <a:prstGeom prst="rect">
                        <a:avLst/>
                      </a:prstGeom>
                      <a:noFill/>
                      <a:ln w="9525">
                        <a:noFill/>
                      </a:ln>
                    </p:spPr>
                  </p:pic>
                </p:oleObj>
              </mc:Fallback>
            </mc:AlternateContent>
          </a:graphicData>
        </a:graphic>
      </p:graphicFrame>
      <p:sp>
        <p:nvSpPr>
          <p:cNvPr id="47148" name="Rectangle 44"/>
          <p:cNvSpPr>
            <a:spLocks noChangeArrowheads="1"/>
          </p:cNvSpPr>
          <p:nvPr/>
        </p:nvSpPr>
        <p:spPr bwMode="auto">
          <a:xfrm>
            <a:off x="6096211" y="3934870"/>
            <a:ext cx="3647983" cy="1014460"/>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fontAlgn="base">
              <a:spcBef>
                <a:spcPct val="0"/>
              </a:spcBef>
              <a:spcAft>
                <a:spcPct val="0"/>
              </a:spcAft>
            </a:pPr>
            <a:endParaRPr lang="zh-CN" altLang="en-US" sz="1800" smtClean="0">
              <a:solidFill>
                <a:srgbClr val="000000"/>
              </a:solidFill>
              <a:ea typeface="华文行楷" panose="02010800040101010101" pitchFamily="2"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110"/>
                                        </p:tgtEl>
                                        <p:attrNameLst>
                                          <p:attrName>style.visibility</p:attrName>
                                        </p:attrNameLst>
                                      </p:cBhvr>
                                      <p:to>
                                        <p:strVal val="visible"/>
                                      </p:to>
                                    </p:set>
                                    <p:animEffect transition="in" filter="wipe(left)">
                                      <p:cBhvr>
                                        <p:cTn id="7" dur="500"/>
                                        <p:tgtEl>
                                          <p:spTgt spid="471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137"/>
                                        </p:tgtEl>
                                        <p:attrNameLst>
                                          <p:attrName>style.visibility</p:attrName>
                                        </p:attrNameLst>
                                      </p:cBhvr>
                                      <p:to>
                                        <p:strVal val="visible"/>
                                      </p:to>
                                    </p:set>
                                    <p:animEffect transition="in" filter="wipe(left)">
                                      <p:cBhvr>
                                        <p:cTn id="12" dur="500"/>
                                        <p:tgtEl>
                                          <p:spTgt spid="471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7138"/>
                                        </p:tgtEl>
                                        <p:attrNameLst>
                                          <p:attrName>style.visibility</p:attrName>
                                        </p:attrNameLst>
                                      </p:cBhvr>
                                      <p:to>
                                        <p:strVal val="visible"/>
                                      </p:to>
                                    </p:set>
                                    <p:animEffect transition="in" filter="wipe(left)">
                                      <p:cBhvr>
                                        <p:cTn id="17" dur="500"/>
                                        <p:tgtEl>
                                          <p:spTgt spid="47138"/>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47139"/>
                                        </p:tgtEl>
                                        <p:attrNameLst>
                                          <p:attrName>style.visibility</p:attrName>
                                        </p:attrNameLst>
                                      </p:cBhvr>
                                      <p:to>
                                        <p:strVal val="visible"/>
                                      </p:to>
                                    </p:set>
                                    <p:animEffect transition="in" filter="wipe(left)">
                                      <p:cBhvr>
                                        <p:cTn id="21" dur="500"/>
                                        <p:tgtEl>
                                          <p:spTgt spid="4713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7140"/>
                                        </p:tgtEl>
                                        <p:attrNameLst>
                                          <p:attrName>style.visibility</p:attrName>
                                        </p:attrNameLst>
                                      </p:cBhvr>
                                      <p:to>
                                        <p:strVal val="visible"/>
                                      </p:to>
                                    </p:set>
                                    <p:animEffect transition="in" filter="wipe(left)">
                                      <p:cBhvr>
                                        <p:cTn id="26" dur="500"/>
                                        <p:tgtEl>
                                          <p:spTgt spid="4714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7141"/>
                                        </p:tgtEl>
                                        <p:attrNameLst>
                                          <p:attrName>style.visibility</p:attrName>
                                        </p:attrNameLst>
                                      </p:cBhvr>
                                      <p:to>
                                        <p:strVal val="visible"/>
                                      </p:to>
                                    </p:set>
                                    <p:animEffect transition="in" filter="wipe(left)">
                                      <p:cBhvr>
                                        <p:cTn id="31" dur="500"/>
                                        <p:tgtEl>
                                          <p:spTgt spid="4714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7145"/>
                                        </p:tgtEl>
                                        <p:attrNameLst>
                                          <p:attrName>style.visibility</p:attrName>
                                        </p:attrNameLst>
                                      </p:cBhvr>
                                      <p:to>
                                        <p:strVal val="visible"/>
                                      </p:to>
                                    </p:set>
                                    <p:animEffect transition="in" filter="wipe(left)">
                                      <p:cBhvr>
                                        <p:cTn id="36" dur="500"/>
                                        <p:tgtEl>
                                          <p:spTgt spid="4714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7142"/>
                                        </p:tgtEl>
                                        <p:attrNameLst>
                                          <p:attrName>style.visibility</p:attrName>
                                        </p:attrNameLst>
                                      </p:cBhvr>
                                      <p:to>
                                        <p:strVal val="visible"/>
                                      </p:to>
                                    </p:set>
                                    <p:animEffect transition="in" filter="wipe(left)">
                                      <p:cBhvr>
                                        <p:cTn id="41" dur="500"/>
                                        <p:tgtEl>
                                          <p:spTgt spid="4714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47143"/>
                                        </p:tgtEl>
                                        <p:attrNameLst>
                                          <p:attrName>style.visibility</p:attrName>
                                        </p:attrNameLst>
                                      </p:cBhvr>
                                      <p:to>
                                        <p:strVal val="visible"/>
                                      </p:to>
                                    </p:set>
                                    <p:animEffect transition="in" filter="wipe(left)">
                                      <p:cBhvr>
                                        <p:cTn id="46" dur="500"/>
                                        <p:tgtEl>
                                          <p:spTgt spid="4714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7148"/>
                                        </p:tgtEl>
                                        <p:attrNameLst>
                                          <p:attrName>style.visibility</p:attrName>
                                        </p:attrNameLst>
                                      </p:cBhvr>
                                      <p:to>
                                        <p:strVal val="visible"/>
                                      </p:to>
                                    </p:set>
                                    <p:animEffect transition="in" filter="wipe(left)">
                                      <p:cBhvr>
                                        <p:cTn id="51" dur="500"/>
                                        <p:tgtEl>
                                          <p:spTgt spid="47148"/>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47146"/>
                                        </p:tgtEl>
                                        <p:attrNameLst>
                                          <p:attrName>style.visibility</p:attrName>
                                        </p:attrNameLst>
                                      </p:cBhvr>
                                      <p:to>
                                        <p:strVal val="visible"/>
                                      </p:to>
                                    </p:set>
                                    <p:animEffect transition="in" filter="wipe(left)">
                                      <p:cBhvr>
                                        <p:cTn id="55" dur="500"/>
                                        <p:tgtEl>
                                          <p:spTgt spid="4714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7147"/>
                                        </p:tgtEl>
                                        <p:attrNameLst>
                                          <p:attrName>style.visibility</p:attrName>
                                        </p:attrNameLst>
                                      </p:cBhvr>
                                      <p:to>
                                        <p:strVal val="visible"/>
                                      </p:to>
                                    </p:set>
                                    <p:animEffect transition="in" filter="wipe(left)">
                                      <p:cBhvr>
                                        <p:cTn id="60" dur="500"/>
                                        <p:tgtEl>
                                          <p:spTgt spid="4714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7144"/>
                                        </p:tgtEl>
                                        <p:attrNameLst>
                                          <p:attrName>style.visibility</p:attrName>
                                        </p:attrNameLst>
                                      </p:cBhvr>
                                      <p:to>
                                        <p:strVal val="visible"/>
                                      </p:to>
                                    </p:set>
                                    <p:animEffect transition="in" filter="wipe(left)">
                                      <p:cBhvr>
                                        <p:cTn id="65" dur="500"/>
                                        <p:tgtEl>
                                          <p:spTgt spid="47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0" grpId="0" bldLvl="0" animBg="1" autoUpdateAnimBg="0"/>
      <p:bldP spid="47137" grpId="0" bldLvl="0" animBg="1" autoUpdateAnimBg="0"/>
      <p:bldP spid="47139" grpId="0" autoUpdateAnimBg="0"/>
      <p:bldP spid="47148" grpId="0" bldLvl="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2"/>
          <p:cNvGraphicFramePr>
            <a:graphicFrameLocks noChangeAspect="1"/>
          </p:cNvGraphicFramePr>
          <p:nvPr/>
        </p:nvGraphicFramePr>
        <p:xfrm>
          <a:off x="594576" y="450871"/>
          <a:ext cx="3165535" cy="901742"/>
        </p:xfrm>
        <a:graphic>
          <a:graphicData uri="http://schemas.openxmlformats.org/presentationml/2006/ole">
            <mc:AlternateContent xmlns:mc="http://schemas.openxmlformats.org/markup-compatibility/2006">
              <mc:Choice xmlns:v="urn:schemas-microsoft-com:vml" Requires="v">
                <p:oleObj spid="_x0000_s155121" name="公式" r:id="rId1" imgW="3162300" imgH="1206500" progId="Equation.3">
                  <p:embed/>
                </p:oleObj>
              </mc:Choice>
              <mc:Fallback>
                <p:oleObj name="公式" r:id="rId1" imgW="3162300" imgH="1206500" progId="Equation.3">
                  <p:embed/>
                  <p:pic>
                    <p:nvPicPr>
                      <p:cNvPr id="0" name="图片 68608"/>
                      <p:cNvPicPr>
                        <a:picLocks noChangeAspect="1"/>
                      </p:cNvPicPr>
                      <p:nvPr/>
                    </p:nvPicPr>
                    <p:blipFill>
                      <a:blip r:embed="rId2"/>
                      <a:stretch>
                        <a:fillRect/>
                      </a:stretch>
                    </p:blipFill>
                    <p:spPr>
                      <a:xfrm>
                        <a:off x="594576" y="450871"/>
                        <a:ext cx="3165535" cy="901742"/>
                      </a:xfrm>
                      <a:prstGeom prst="rect">
                        <a:avLst/>
                      </a:prstGeom>
                      <a:noFill/>
                      <a:ln w="9525">
                        <a:noFill/>
                      </a:ln>
                    </p:spPr>
                  </p:pic>
                </p:oleObj>
              </mc:Fallback>
            </mc:AlternateContent>
          </a:graphicData>
        </a:graphic>
      </p:graphicFrame>
      <p:graphicFrame>
        <p:nvGraphicFramePr>
          <p:cNvPr id="48131" name="Object 3"/>
          <p:cNvGraphicFramePr>
            <a:graphicFrameLocks noChangeAspect="1"/>
          </p:cNvGraphicFramePr>
          <p:nvPr/>
        </p:nvGraphicFramePr>
        <p:xfrm>
          <a:off x="3791836" y="765213"/>
          <a:ext cx="2691552" cy="330215"/>
        </p:xfrm>
        <a:graphic>
          <a:graphicData uri="http://schemas.openxmlformats.org/presentationml/2006/ole">
            <mc:AlternateContent xmlns:mc="http://schemas.openxmlformats.org/markup-compatibility/2006">
              <mc:Choice xmlns:v="urn:schemas-microsoft-com:vml" Requires="v">
                <p:oleObj spid="_x0000_s155122" name="公式" r:id="rId3" imgW="2692400" imgH="444500" progId="Equation.3">
                  <p:embed/>
                </p:oleObj>
              </mc:Choice>
              <mc:Fallback>
                <p:oleObj name="公式" r:id="rId3" imgW="2692400" imgH="444500" progId="Equation.3">
                  <p:embed/>
                  <p:pic>
                    <p:nvPicPr>
                      <p:cNvPr id="0" name="图片 68609"/>
                      <p:cNvPicPr>
                        <a:picLocks noChangeAspect="1"/>
                      </p:cNvPicPr>
                      <p:nvPr/>
                    </p:nvPicPr>
                    <p:blipFill>
                      <a:blip r:embed="rId4"/>
                      <a:stretch>
                        <a:fillRect/>
                      </a:stretch>
                    </p:blipFill>
                    <p:spPr>
                      <a:xfrm>
                        <a:off x="3791836" y="765213"/>
                        <a:ext cx="2691552" cy="330215"/>
                      </a:xfrm>
                      <a:prstGeom prst="rect">
                        <a:avLst/>
                      </a:prstGeom>
                      <a:noFill/>
                      <a:ln w="9525">
                        <a:noFill/>
                      </a:ln>
                    </p:spPr>
                  </p:pic>
                </p:oleObj>
              </mc:Fallback>
            </mc:AlternateContent>
          </a:graphicData>
        </a:graphic>
      </p:graphicFrame>
      <p:graphicFrame>
        <p:nvGraphicFramePr>
          <p:cNvPr id="48132" name="Object 4"/>
          <p:cNvGraphicFramePr>
            <a:graphicFrameLocks noChangeAspect="1"/>
          </p:cNvGraphicFramePr>
          <p:nvPr/>
        </p:nvGraphicFramePr>
        <p:xfrm>
          <a:off x="528988" y="2565599"/>
          <a:ext cx="3453311" cy="635029"/>
        </p:xfrm>
        <a:graphic>
          <a:graphicData uri="http://schemas.openxmlformats.org/presentationml/2006/ole">
            <mc:AlternateContent xmlns:mc="http://schemas.openxmlformats.org/markup-compatibility/2006">
              <mc:Choice xmlns:v="urn:schemas-microsoft-com:vml" Requires="v">
                <p:oleObj spid="_x0000_s155123" name="公式" r:id="rId5" imgW="3454400" imgH="850900" progId="Equation.3">
                  <p:embed/>
                </p:oleObj>
              </mc:Choice>
              <mc:Fallback>
                <p:oleObj name="公式" r:id="rId5" imgW="3454400" imgH="850900" progId="Equation.3">
                  <p:embed/>
                  <p:pic>
                    <p:nvPicPr>
                      <p:cNvPr id="0" name="图片 68610"/>
                      <p:cNvPicPr>
                        <a:picLocks noChangeAspect="1"/>
                      </p:cNvPicPr>
                      <p:nvPr/>
                    </p:nvPicPr>
                    <p:blipFill>
                      <a:blip r:embed="rId6"/>
                      <a:stretch>
                        <a:fillRect/>
                      </a:stretch>
                    </p:blipFill>
                    <p:spPr>
                      <a:xfrm>
                        <a:off x="528988" y="2565599"/>
                        <a:ext cx="3453311" cy="635029"/>
                      </a:xfrm>
                      <a:prstGeom prst="rect">
                        <a:avLst/>
                      </a:prstGeom>
                      <a:noFill/>
                      <a:ln w="9525">
                        <a:noFill/>
                      </a:ln>
                    </p:spPr>
                  </p:pic>
                </p:oleObj>
              </mc:Fallback>
            </mc:AlternateContent>
          </a:graphicData>
        </a:graphic>
      </p:graphicFrame>
      <p:graphicFrame>
        <p:nvGraphicFramePr>
          <p:cNvPr id="48133" name="Object 5"/>
          <p:cNvGraphicFramePr>
            <a:graphicFrameLocks noChangeAspect="1"/>
          </p:cNvGraphicFramePr>
          <p:nvPr/>
        </p:nvGraphicFramePr>
        <p:xfrm>
          <a:off x="4079621" y="2708480"/>
          <a:ext cx="1912864" cy="330215"/>
        </p:xfrm>
        <a:graphic>
          <a:graphicData uri="http://schemas.openxmlformats.org/presentationml/2006/ole">
            <mc:AlternateContent xmlns:mc="http://schemas.openxmlformats.org/markup-compatibility/2006">
              <mc:Choice xmlns:v="urn:schemas-microsoft-com:vml" Requires="v">
                <p:oleObj spid="_x0000_s155124" name="公式" r:id="rId7" imgW="1917700" imgH="444500" progId="Equation.3">
                  <p:embed/>
                </p:oleObj>
              </mc:Choice>
              <mc:Fallback>
                <p:oleObj name="公式" r:id="rId7" imgW="1917700" imgH="444500" progId="Equation.3">
                  <p:embed/>
                  <p:pic>
                    <p:nvPicPr>
                      <p:cNvPr id="0" name="图片 68611"/>
                      <p:cNvPicPr>
                        <a:picLocks noChangeAspect="1"/>
                      </p:cNvPicPr>
                      <p:nvPr/>
                    </p:nvPicPr>
                    <p:blipFill>
                      <a:blip r:embed="rId8"/>
                      <a:stretch>
                        <a:fillRect/>
                      </a:stretch>
                    </p:blipFill>
                    <p:spPr>
                      <a:xfrm>
                        <a:off x="4079621" y="2708480"/>
                        <a:ext cx="1912864" cy="330215"/>
                      </a:xfrm>
                      <a:prstGeom prst="rect">
                        <a:avLst/>
                      </a:prstGeom>
                      <a:noFill/>
                      <a:ln w="9525">
                        <a:noFill/>
                      </a:ln>
                    </p:spPr>
                  </p:pic>
                </p:oleObj>
              </mc:Fallback>
            </mc:AlternateContent>
          </a:graphicData>
        </a:graphic>
      </p:graphicFrame>
      <p:graphicFrame>
        <p:nvGraphicFramePr>
          <p:cNvPr id="48134" name="Object 6"/>
          <p:cNvGraphicFramePr>
            <a:graphicFrameLocks noChangeAspect="1"/>
          </p:cNvGraphicFramePr>
          <p:nvPr/>
        </p:nvGraphicFramePr>
        <p:xfrm>
          <a:off x="528973" y="4076897"/>
          <a:ext cx="3182464" cy="901742"/>
        </p:xfrm>
        <a:graphic>
          <a:graphicData uri="http://schemas.openxmlformats.org/presentationml/2006/ole">
            <mc:AlternateContent xmlns:mc="http://schemas.openxmlformats.org/markup-compatibility/2006">
              <mc:Choice xmlns:v="urn:schemas-microsoft-com:vml" Requires="v">
                <p:oleObj spid="_x0000_s155125" name="公式" r:id="rId9" imgW="3187700" imgH="1206500" progId="Equation.3">
                  <p:embed/>
                </p:oleObj>
              </mc:Choice>
              <mc:Fallback>
                <p:oleObj name="公式" r:id="rId9" imgW="3187700" imgH="1206500" progId="Equation.3">
                  <p:embed/>
                  <p:pic>
                    <p:nvPicPr>
                      <p:cNvPr id="0" name="图片 68612"/>
                      <p:cNvPicPr>
                        <a:picLocks noChangeAspect="1"/>
                      </p:cNvPicPr>
                      <p:nvPr/>
                    </p:nvPicPr>
                    <p:blipFill>
                      <a:blip r:embed="rId10"/>
                      <a:stretch>
                        <a:fillRect/>
                      </a:stretch>
                    </p:blipFill>
                    <p:spPr>
                      <a:xfrm>
                        <a:off x="528973" y="4076897"/>
                        <a:ext cx="3182464" cy="901742"/>
                      </a:xfrm>
                      <a:prstGeom prst="rect">
                        <a:avLst/>
                      </a:prstGeom>
                      <a:noFill/>
                      <a:ln w="9525">
                        <a:noFill/>
                      </a:ln>
                    </p:spPr>
                  </p:pic>
                </p:oleObj>
              </mc:Fallback>
            </mc:AlternateContent>
          </a:graphicData>
        </a:graphic>
      </p:graphicFrame>
      <p:graphicFrame>
        <p:nvGraphicFramePr>
          <p:cNvPr id="48135" name="Object 7"/>
          <p:cNvGraphicFramePr>
            <a:graphicFrameLocks noChangeAspect="1"/>
          </p:cNvGraphicFramePr>
          <p:nvPr/>
        </p:nvGraphicFramePr>
        <p:xfrm>
          <a:off x="3683973" y="4203975"/>
          <a:ext cx="2589983" cy="635029"/>
        </p:xfrm>
        <a:graphic>
          <a:graphicData uri="http://schemas.openxmlformats.org/presentationml/2006/ole">
            <mc:AlternateContent xmlns:mc="http://schemas.openxmlformats.org/markup-compatibility/2006">
              <mc:Choice xmlns:v="urn:schemas-microsoft-com:vml" Requires="v">
                <p:oleObj spid="_x0000_s155126" name="公式" r:id="rId11" imgW="2590800" imgH="850900" progId="Equation.3">
                  <p:embed/>
                </p:oleObj>
              </mc:Choice>
              <mc:Fallback>
                <p:oleObj name="公式" r:id="rId11" imgW="2590800" imgH="850900" progId="Equation.3">
                  <p:embed/>
                  <p:pic>
                    <p:nvPicPr>
                      <p:cNvPr id="0" name="图片 68613"/>
                      <p:cNvPicPr>
                        <a:picLocks noChangeAspect="1"/>
                      </p:cNvPicPr>
                      <p:nvPr/>
                    </p:nvPicPr>
                    <p:blipFill>
                      <a:blip r:embed="rId12"/>
                      <a:stretch>
                        <a:fillRect/>
                      </a:stretch>
                    </p:blipFill>
                    <p:spPr>
                      <a:xfrm>
                        <a:off x="3683973" y="4203975"/>
                        <a:ext cx="2589983" cy="635029"/>
                      </a:xfrm>
                      <a:prstGeom prst="rect">
                        <a:avLst/>
                      </a:prstGeom>
                      <a:noFill/>
                      <a:ln w="9525">
                        <a:noFill/>
                      </a:ln>
                    </p:spPr>
                  </p:pic>
                </p:oleObj>
              </mc:Fallback>
            </mc:AlternateContent>
          </a:graphicData>
        </a:graphic>
      </p:graphicFrame>
      <p:graphicFrame>
        <p:nvGraphicFramePr>
          <p:cNvPr id="48136" name="Object 8"/>
          <p:cNvGraphicFramePr>
            <a:graphicFrameLocks noChangeAspect="1"/>
          </p:cNvGraphicFramePr>
          <p:nvPr/>
        </p:nvGraphicFramePr>
        <p:xfrm>
          <a:off x="6479184" y="4365908"/>
          <a:ext cx="1997503" cy="330215"/>
        </p:xfrm>
        <a:graphic>
          <a:graphicData uri="http://schemas.openxmlformats.org/presentationml/2006/ole">
            <mc:AlternateContent xmlns:mc="http://schemas.openxmlformats.org/markup-compatibility/2006">
              <mc:Choice xmlns:v="urn:schemas-microsoft-com:vml" Requires="v">
                <p:oleObj spid="_x0000_s155127" name="公式" r:id="rId13" imgW="1993900" imgH="444500" progId="Equation.3">
                  <p:embed/>
                </p:oleObj>
              </mc:Choice>
              <mc:Fallback>
                <p:oleObj name="公式" r:id="rId13" imgW="1993900" imgH="444500" progId="Equation.3">
                  <p:embed/>
                  <p:pic>
                    <p:nvPicPr>
                      <p:cNvPr id="0" name="图片 68614"/>
                      <p:cNvPicPr>
                        <a:picLocks noChangeAspect="1"/>
                      </p:cNvPicPr>
                      <p:nvPr/>
                    </p:nvPicPr>
                    <p:blipFill>
                      <a:blip r:embed="rId14"/>
                      <a:stretch>
                        <a:fillRect/>
                      </a:stretch>
                    </p:blipFill>
                    <p:spPr>
                      <a:xfrm>
                        <a:off x="6479184" y="4365908"/>
                        <a:ext cx="1997503" cy="330215"/>
                      </a:xfrm>
                      <a:prstGeom prst="rect">
                        <a:avLst/>
                      </a:prstGeom>
                      <a:noFill/>
                      <a:ln w="9525">
                        <a:noFill/>
                      </a:ln>
                    </p:spPr>
                  </p:pic>
                </p:oleObj>
              </mc:Fallback>
            </mc:AlternateContent>
          </a:graphicData>
        </a:graphic>
      </p:graphicFrame>
      <p:sp>
        <p:nvSpPr>
          <p:cNvPr id="48137" name="Text Box 9"/>
          <p:cNvSpPr txBox="1">
            <a:spLocks noChangeArrowheads="1"/>
          </p:cNvSpPr>
          <p:nvPr/>
        </p:nvSpPr>
        <p:spPr bwMode="auto">
          <a:xfrm>
            <a:off x="6536287" y="620742"/>
            <a:ext cx="1421952" cy="5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zh-CN" altLang="en-US" b="1" smtClean="0">
                <a:solidFill>
                  <a:srgbClr val="000000"/>
                </a:solidFill>
              </a:rPr>
              <a:t>或</a:t>
            </a:r>
            <a:endParaRPr kumimoji="1" lang="zh-CN" altLang="en-US" b="1" smtClean="0">
              <a:solidFill>
                <a:srgbClr val="000000"/>
              </a:solidFill>
            </a:endParaRPr>
          </a:p>
        </p:txBody>
      </p:sp>
      <p:graphicFrame>
        <p:nvGraphicFramePr>
          <p:cNvPr id="48138" name="Object 10"/>
          <p:cNvGraphicFramePr>
            <a:graphicFrameLocks noChangeAspect="1"/>
          </p:cNvGraphicFramePr>
          <p:nvPr/>
        </p:nvGraphicFramePr>
        <p:xfrm>
          <a:off x="7154168" y="715996"/>
          <a:ext cx="3097823" cy="330215"/>
        </p:xfrm>
        <a:graphic>
          <a:graphicData uri="http://schemas.openxmlformats.org/presentationml/2006/ole">
            <mc:AlternateContent xmlns:mc="http://schemas.openxmlformats.org/markup-compatibility/2006">
              <mc:Choice xmlns:v="urn:schemas-microsoft-com:vml" Requires="v">
                <p:oleObj spid="_x0000_s155128" name="公式" r:id="rId15" imgW="3098800" imgH="444500" progId="Equation.3">
                  <p:embed/>
                </p:oleObj>
              </mc:Choice>
              <mc:Fallback>
                <p:oleObj name="公式" r:id="rId15" imgW="3098800" imgH="444500" progId="Equation.3">
                  <p:embed/>
                  <p:pic>
                    <p:nvPicPr>
                      <p:cNvPr id="0" name="图片 68615"/>
                      <p:cNvPicPr>
                        <a:picLocks noChangeAspect="1"/>
                      </p:cNvPicPr>
                      <p:nvPr/>
                    </p:nvPicPr>
                    <p:blipFill>
                      <a:blip r:embed="rId16"/>
                      <a:stretch>
                        <a:fillRect/>
                      </a:stretch>
                    </p:blipFill>
                    <p:spPr>
                      <a:xfrm>
                        <a:off x="7154168" y="715996"/>
                        <a:ext cx="3097823" cy="330215"/>
                      </a:xfrm>
                      <a:prstGeom prst="rect">
                        <a:avLst/>
                      </a:prstGeom>
                      <a:noFill/>
                      <a:ln w="9525">
                        <a:noFill/>
                      </a:ln>
                    </p:spPr>
                  </p:pic>
                </p:oleObj>
              </mc:Fallback>
            </mc:AlternateContent>
          </a:graphicData>
        </a:graphic>
      </p:graphicFrame>
      <p:graphicFrame>
        <p:nvGraphicFramePr>
          <p:cNvPr id="48139" name="Object 11"/>
          <p:cNvGraphicFramePr>
            <a:graphicFrameLocks noChangeAspect="1"/>
          </p:cNvGraphicFramePr>
          <p:nvPr/>
        </p:nvGraphicFramePr>
        <p:xfrm>
          <a:off x="528984" y="1412940"/>
          <a:ext cx="3521023" cy="939844"/>
        </p:xfrm>
        <a:graphic>
          <a:graphicData uri="http://schemas.openxmlformats.org/presentationml/2006/ole">
            <mc:AlternateContent xmlns:mc="http://schemas.openxmlformats.org/markup-compatibility/2006">
              <mc:Choice xmlns:v="urn:schemas-microsoft-com:vml" Requires="v">
                <p:oleObj spid="_x0000_s155129" name="公式" r:id="rId17" imgW="3517900" imgH="1257300" progId="Equation.3">
                  <p:embed/>
                </p:oleObj>
              </mc:Choice>
              <mc:Fallback>
                <p:oleObj name="公式" r:id="rId17" imgW="3517900" imgH="1257300" progId="Equation.3">
                  <p:embed/>
                  <p:pic>
                    <p:nvPicPr>
                      <p:cNvPr id="0" name="图片 68616"/>
                      <p:cNvPicPr>
                        <a:picLocks noChangeAspect="1"/>
                      </p:cNvPicPr>
                      <p:nvPr/>
                    </p:nvPicPr>
                    <p:blipFill>
                      <a:blip r:embed="rId18"/>
                      <a:stretch>
                        <a:fillRect/>
                      </a:stretch>
                    </p:blipFill>
                    <p:spPr>
                      <a:xfrm>
                        <a:off x="528984" y="1412940"/>
                        <a:ext cx="3521023" cy="939844"/>
                      </a:xfrm>
                      <a:prstGeom prst="rect">
                        <a:avLst/>
                      </a:prstGeom>
                      <a:noFill/>
                      <a:ln w="9525">
                        <a:noFill/>
                      </a:ln>
                    </p:spPr>
                  </p:pic>
                </p:oleObj>
              </mc:Fallback>
            </mc:AlternateContent>
          </a:graphicData>
        </a:graphic>
      </p:graphicFrame>
      <p:graphicFrame>
        <p:nvGraphicFramePr>
          <p:cNvPr id="48140" name="Object 12"/>
          <p:cNvGraphicFramePr>
            <a:graphicFrameLocks noChangeAspect="1"/>
          </p:cNvGraphicFramePr>
          <p:nvPr/>
        </p:nvGraphicFramePr>
        <p:xfrm>
          <a:off x="4079660" y="1700296"/>
          <a:ext cx="2623839" cy="330215"/>
        </p:xfrm>
        <a:graphic>
          <a:graphicData uri="http://schemas.openxmlformats.org/presentationml/2006/ole">
            <mc:AlternateContent xmlns:mc="http://schemas.openxmlformats.org/markup-compatibility/2006">
              <mc:Choice xmlns:v="urn:schemas-microsoft-com:vml" Requires="v">
                <p:oleObj spid="_x0000_s155130" name="公式" r:id="rId19" imgW="2628900" imgH="444500" progId="Equation.3">
                  <p:embed/>
                </p:oleObj>
              </mc:Choice>
              <mc:Fallback>
                <p:oleObj name="公式" r:id="rId19" imgW="2628900" imgH="444500" progId="Equation.3">
                  <p:embed/>
                  <p:pic>
                    <p:nvPicPr>
                      <p:cNvPr id="0" name="图片 68617"/>
                      <p:cNvPicPr>
                        <a:picLocks noChangeAspect="1"/>
                      </p:cNvPicPr>
                      <p:nvPr/>
                    </p:nvPicPr>
                    <p:blipFill>
                      <a:blip r:embed="rId20"/>
                      <a:stretch>
                        <a:fillRect/>
                      </a:stretch>
                    </p:blipFill>
                    <p:spPr>
                      <a:xfrm>
                        <a:off x="4079660" y="1700296"/>
                        <a:ext cx="2623839" cy="330215"/>
                      </a:xfrm>
                      <a:prstGeom prst="rect">
                        <a:avLst/>
                      </a:prstGeom>
                      <a:noFill/>
                      <a:ln w="9525">
                        <a:noFill/>
                      </a:ln>
                    </p:spPr>
                  </p:pic>
                </p:oleObj>
              </mc:Fallback>
            </mc:AlternateContent>
          </a:graphicData>
        </a:graphic>
      </p:graphicFrame>
      <p:sp>
        <p:nvSpPr>
          <p:cNvPr id="48141" name="Text Box 13"/>
          <p:cNvSpPr txBox="1">
            <a:spLocks noChangeArrowheads="1"/>
          </p:cNvSpPr>
          <p:nvPr/>
        </p:nvSpPr>
        <p:spPr bwMode="auto">
          <a:xfrm>
            <a:off x="6637863" y="1589162"/>
            <a:ext cx="1421952" cy="5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zh-CN" altLang="en-US" b="1" smtClean="0">
                <a:solidFill>
                  <a:srgbClr val="000000"/>
                </a:solidFill>
              </a:rPr>
              <a:t>或</a:t>
            </a:r>
            <a:endParaRPr kumimoji="1" lang="zh-CN" altLang="en-US" b="1" smtClean="0">
              <a:solidFill>
                <a:srgbClr val="000000"/>
              </a:solidFill>
            </a:endParaRPr>
          </a:p>
        </p:txBody>
      </p:sp>
      <p:graphicFrame>
        <p:nvGraphicFramePr>
          <p:cNvPr id="48142" name="Object 14"/>
          <p:cNvGraphicFramePr>
            <a:graphicFrameLocks noChangeAspect="1"/>
          </p:cNvGraphicFramePr>
          <p:nvPr/>
        </p:nvGraphicFramePr>
        <p:xfrm>
          <a:off x="7344662" y="1700296"/>
          <a:ext cx="3114751" cy="330215"/>
        </p:xfrm>
        <a:graphic>
          <a:graphicData uri="http://schemas.openxmlformats.org/presentationml/2006/ole">
            <mc:AlternateContent xmlns:mc="http://schemas.openxmlformats.org/markup-compatibility/2006">
              <mc:Choice xmlns:v="urn:schemas-microsoft-com:vml" Requires="v">
                <p:oleObj spid="_x0000_s155131" name="公式" r:id="rId21" imgW="3111500" imgH="444500" progId="Equation.3">
                  <p:embed/>
                </p:oleObj>
              </mc:Choice>
              <mc:Fallback>
                <p:oleObj name="公式" r:id="rId21" imgW="3111500" imgH="444500" progId="Equation.3">
                  <p:embed/>
                  <p:pic>
                    <p:nvPicPr>
                      <p:cNvPr id="0" name="图片 68618"/>
                      <p:cNvPicPr>
                        <a:picLocks noChangeAspect="1"/>
                      </p:cNvPicPr>
                      <p:nvPr/>
                    </p:nvPicPr>
                    <p:blipFill>
                      <a:blip r:embed="rId22"/>
                      <a:stretch>
                        <a:fillRect/>
                      </a:stretch>
                    </p:blipFill>
                    <p:spPr>
                      <a:xfrm>
                        <a:off x="7344662" y="1700296"/>
                        <a:ext cx="3114751" cy="330215"/>
                      </a:xfrm>
                      <a:prstGeom prst="rect">
                        <a:avLst/>
                      </a:prstGeom>
                      <a:noFill/>
                      <a:ln w="9525">
                        <a:noFill/>
                      </a:ln>
                    </p:spPr>
                  </p:pic>
                </p:oleObj>
              </mc:Fallback>
            </mc:AlternateContent>
          </a:graphicData>
        </a:graphic>
      </p:graphicFrame>
      <p:graphicFrame>
        <p:nvGraphicFramePr>
          <p:cNvPr id="48143" name="Object 15"/>
          <p:cNvGraphicFramePr>
            <a:graphicFrameLocks noChangeAspect="1"/>
          </p:cNvGraphicFramePr>
          <p:nvPr/>
        </p:nvGraphicFramePr>
        <p:xfrm>
          <a:off x="407367" y="3284984"/>
          <a:ext cx="3792421" cy="792088"/>
        </p:xfrm>
        <a:graphic>
          <a:graphicData uri="http://schemas.openxmlformats.org/presentationml/2006/ole">
            <mc:AlternateContent xmlns:mc="http://schemas.openxmlformats.org/markup-compatibility/2006">
              <mc:Choice xmlns:v="urn:schemas-microsoft-com:vml" Requires="v">
                <p:oleObj spid="_x0000_s155132" name="Equation" r:id="rId23" imgW="24079200" imgH="6705600" progId="Equation.DSMT4">
                  <p:embed/>
                </p:oleObj>
              </mc:Choice>
              <mc:Fallback>
                <p:oleObj name="Equation" r:id="rId23" imgW="24079200" imgH="6705600" progId="Equation.DSMT4">
                  <p:embed/>
                  <p:pic>
                    <p:nvPicPr>
                      <p:cNvPr id="0" name="图片 68619"/>
                      <p:cNvPicPr>
                        <a:picLocks noChangeAspect="1"/>
                      </p:cNvPicPr>
                      <p:nvPr/>
                    </p:nvPicPr>
                    <p:blipFill>
                      <a:blip r:embed="rId24"/>
                      <a:stretch>
                        <a:fillRect/>
                      </a:stretch>
                    </p:blipFill>
                    <p:spPr>
                      <a:xfrm>
                        <a:off x="407367" y="3284984"/>
                        <a:ext cx="3792421" cy="792088"/>
                      </a:xfrm>
                      <a:prstGeom prst="rect">
                        <a:avLst/>
                      </a:prstGeom>
                      <a:noFill/>
                      <a:ln w="9525">
                        <a:noFill/>
                      </a:ln>
                    </p:spPr>
                  </p:pic>
                </p:oleObj>
              </mc:Fallback>
            </mc:AlternateContent>
          </a:graphicData>
        </a:graphic>
      </p:graphicFrame>
      <p:graphicFrame>
        <p:nvGraphicFramePr>
          <p:cNvPr id="48144" name="Object 16"/>
          <p:cNvGraphicFramePr>
            <a:graphicFrameLocks noChangeAspect="1"/>
          </p:cNvGraphicFramePr>
          <p:nvPr/>
        </p:nvGraphicFramePr>
        <p:xfrm>
          <a:off x="4003498" y="3486316"/>
          <a:ext cx="2369919" cy="330215"/>
        </p:xfrm>
        <a:graphic>
          <a:graphicData uri="http://schemas.openxmlformats.org/presentationml/2006/ole">
            <mc:AlternateContent xmlns:mc="http://schemas.openxmlformats.org/markup-compatibility/2006">
              <mc:Choice xmlns:v="urn:schemas-microsoft-com:vml" Requires="v">
                <p:oleObj spid="_x0000_s155133" name="公式" r:id="rId25" imgW="2374900" imgH="444500" progId="Equation.3">
                  <p:embed/>
                </p:oleObj>
              </mc:Choice>
              <mc:Fallback>
                <p:oleObj name="公式" r:id="rId25" imgW="2374900" imgH="444500" progId="Equation.3">
                  <p:embed/>
                  <p:pic>
                    <p:nvPicPr>
                      <p:cNvPr id="0" name="图片 68620"/>
                      <p:cNvPicPr>
                        <a:picLocks noChangeAspect="1"/>
                      </p:cNvPicPr>
                      <p:nvPr/>
                    </p:nvPicPr>
                    <p:blipFill>
                      <a:blip r:embed="rId26"/>
                      <a:stretch>
                        <a:fillRect/>
                      </a:stretch>
                    </p:blipFill>
                    <p:spPr>
                      <a:xfrm>
                        <a:off x="4003498" y="3486316"/>
                        <a:ext cx="2369919" cy="330215"/>
                      </a:xfrm>
                      <a:prstGeom prst="rect">
                        <a:avLst/>
                      </a:prstGeom>
                      <a:noFill/>
                      <a:ln w="9525">
                        <a:noFill/>
                      </a:ln>
                    </p:spPr>
                  </p:pic>
                </p:oleObj>
              </mc:Fallback>
            </mc:AlternateContent>
          </a:graphicData>
        </a:graphic>
      </p:graphicFrame>
      <p:graphicFrame>
        <p:nvGraphicFramePr>
          <p:cNvPr id="48145" name="Object 17"/>
          <p:cNvGraphicFramePr>
            <a:graphicFrameLocks noChangeAspect="1"/>
          </p:cNvGraphicFramePr>
          <p:nvPr/>
        </p:nvGraphicFramePr>
        <p:xfrm>
          <a:off x="528984" y="5158027"/>
          <a:ext cx="3131679" cy="901742"/>
        </p:xfrm>
        <a:graphic>
          <a:graphicData uri="http://schemas.openxmlformats.org/presentationml/2006/ole">
            <mc:AlternateContent xmlns:mc="http://schemas.openxmlformats.org/markup-compatibility/2006">
              <mc:Choice xmlns:v="urn:schemas-microsoft-com:vml" Requires="v">
                <p:oleObj spid="_x0000_s155134" name="公式" r:id="rId27" imgW="3136900" imgH="1206500" progId="Equation.3">
                  <p:embed/>
                </p:oleObj>
              </mc:Choice>
              <mc:Fallback>
                <p:oleObj name="公式" r:id="rId27" imgW="3136900" imgH="1206500" progId="Equation.3">
                  <p:embed/>
                  <p:pic>
                    <p:nvPicPr>
                      <p:cNvPr id="0" name="图片 68621"/>
                      <p:cNvPicPr>
                        <a:picLocks noChangeAspect="1"/>
                      </p:cNvPicPr>
                      <p:nvPr/>
                    </p:nvPicPr>
                    <p:blipFill>
                      <a:blip r:embed="rId28"/>
                      <a:stretch>
                        <a:fillRect/>
                      </a:stretch>
                    </p:blipFill>
                    <p:spPr>
                      <a:xfrm>
                        <a:off x="528984" y="5158027"/>
                        <a:ext cx="3131679" cy="901742"/>
                      </a:xfrm>
                      <a:prstGeom prst="rect">
                        <a:avLst/>
                      </a:prstGeom>
                      <a:noFill/>
                      <a:ln w="9525">
                        <a:noFill/>
                      </a:ln>
                    </p:spPr>
                  </p:pic>
                </p:oleObj>
              </mc:Fallback>
            </mc:AlternateContent>
          </a:graphicData>
        </a:graphic>
      </p:graphicFrame>
      <p:graphicFrame>
        <p:nvGraphicFramePr>
          <p:cNvPr id="48146" name="Object 18"/>
          <p:cNvGraphicFramePr>
            <a:graphicFrameLocks noChangeAspect="1"/>
          </p:cNvGraphicFramePr>
          <p:nvPr/>
        </p:nvGraphicFramePr>
        <p:xfrm>
          <a:off x="3696644" y="5300988"/>
          <a:ext cx="2589983" cy="635029"/>
        </p:xfrm>
        <a:graphic>
          <a:graphicData uri="http://schemas.openxmlformats.org/presentationml/2006/ole">
            <mc:AlternateContent xmlns:mc="http://schemas.openxmlformats.org/markup-compatibility/2006">
              <mc:Choice xmlns:v="urn:schemas-microsoft-com:vml" Requires="v">
                <p:oleObj spid="_x0000_s155135" name="公式" r:id="rId29" imgW="2590800" imgH="850900" progId="Equation.3">
                  <p:embed/>
                </p:oleObj>
              </mc:Choice>
              <mc:Fallback>
                <p:oleObj name="公式" r:id="rId29" imgW="2590800" imgH="850900" progId="Equation.3">
                  <p:embed/>
                  <p:pic>
                    <p:nvPicPr>
                      <p:cNvPr id="0" name="图片 68622"/>
                      <p:cNvPicPr>
                        <a:picLocks noChangeAspect="1"/>
                      </p:cNvPicPr>
                      <p:nvPr/>
                    </p:nvPicPr>
                    <p:blipFill>
                      <a:blip r:embed="rId30"/>
                      <a:stretch>
                        <a:fillRect/>
                      </a:stretch>
                    </p:blipFill>
                    <p:spPr>
                      <a:xfrm>
                        <a:off x="3696644" y="5300988"/>
                        <a:ext cx="2589983" cy="635029"/>
                      </a:xfrm>
                      <a:prstGeom prst="rect">
                        <a:avLst/>
                      </a:prstGeom>
                      <a:noFill/>
                      <a:ln w="9525">
                        <a:noFill/>
                      </a:ln>
                    </p:spPr>
                  </p:pic>
                </p:oleObj>
              </mc:Fallback>
            </mc:AlternateContent>
          </a:graphicData>
        </a:graphic>
      </p:graphicFrame>
      <p:graphicFrame>
        <p:nvGraphicFramePr>
          <p:cNvPr id="48147" name="Object 19"/>
          <p:cNvGraphicFramePr>
            <a:graphicFrameLocks noChangeAspect="1"/>
          </p:cNvGraphicFramePr>
          <p:nvPr/>
        </p:nvGraphicFramePr>
        <p:xfrm>
          <a:off x="6288732" y="5445458"/>
          <a:ext cx="2352991" cy="330215"/>
        </p:xfrm>
        <a:graphic>
          <a:graphicData uri="http://schemas.openxmlformats.org/presentationml/2006/ole">
            <mc:AlternateContent xmlns:mc="http://schemas.openxmlformats.org/markup-compatibility/2006">
              <mc:Choice xmlns:v="urn:schemas-microsoft-com:vml" Requires="v">
                <p:oleObj spid="_x0000_s155136" name="公式" r:id="rId31" imgW="2349500" imgH="444500" progId="Equation.3">
                  <p:embed/>
                </p:oleObj>
              </mc:Choice>
              <mc:Fallback>
                <p:oleObj name="公式" r:id="rId31" imgW="2349500" imgH="444500" progId="Equation.3">
                  <p:embed/>
                  <p:pic>
                    <p:nvPicPr>
                      <p:cNvPr id="0" name="图片 68623"/>
                      <p:cNvPicPr>
                        <a:picLocks noChangeAspect="1"/>
                      </p:cNvPicPr>
                      <p:nvPr/>
                    </p:nvPicPr>
                    <p:blipFill>
                      <a:blip r:embed="rId32"/>
                      <a:stretch>
                        <a:fillRect/>
                      </a:stretch>
                    </p:blipFill>
                    <p:spPr>
                      <a:xfrm>
                        <a:off x="6288732" y="5445458"/>
                        <a:ext cx="2352991" cy="330215"/>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131"/>
                                        </p:tgtEl>
                                        <p:attrNameLst>
                                          <p:attrName>style.visibility</p:attrName>
                                        </p:attrNameLst>
                                      </p:cBhvr>
                                      <p:to>
                                        <p:strVal val="visible"/>
                                      </p:to>
                                    </p:set>
                                    <p:animEffect transition="in" filter="wipe(left)">
                                      <p:cBhvr>
                                        <p:cTn id="7" dur="500"/>
                                        <p:tgtEl>
                                          <p:spTgt spid="481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137"/>
                                        </p:tgtEl>
                                        <p:attrNameLst>
                                          <p:attrName>style.visibility</p:attrName>
                                        </p:attrNameLst>
                                      </p:cBhvr>
                                      <p:to>
                                        <p:strVal val="visible"/>
                                      </p:to>
                                    </p:set>
                                    <p:animEffect transition="in" filter="wipe(left)">
                                      <p:cBhvr>
                                        <p:cTn id="12" dur="500"/>
                                        <p:tgtEl>
                                          <p:spTgt spid="4813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8138"/>
                                        </p:tgtEl>
                                        <p:attrNameLst>
                                          <p:attrName>style.visibility</p:attrName>
                                        </p:attrNameLst>
                                      </p:cBhvr>
                                      <p:to>
                                        <p:strVal val="visible"/>
                                      </p:to>
                                    </p:set>
                                    <p:animEffect transition="in" filter="wipe(left)">
                                      <p:cBhvr>
                                        <p:cTn id="16" dur="500"/>
                                        <p:tgtEl>
                                          <p:spTgt spid="4813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8139"/>
                                        </p:tgtEl>
                                        <p:attrNameLst>
                                          <p:attrName>style.visibility</p:attrName>
                                        </p:attrNameLst>
                                      </p:cBhvr>
                                      <p:to>
                                        <p:strVal val="visible"/>
                                      </p:to>
                                    </p:set>
                                    <p:animEffect transition="in" filter="wipe(left)">
                                      <p:cBhvr>
                                        <p:cTn id="21" dur="500"/>
                                        <p:tgtEl>
                                          <p:spTgt spid="4813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8140"/>
                                        </p:tgtEl>
                                        <p:attrNameLst>
                                          <p:attrName>style.visibility</p:attrName>
                                        </p:attrNameLst>
                                      </p:cBhvr>
                                      <p:to>
                                        <p:strVal val="visible"/>
                                      </p:to>
                                    </p:set>
                                    <p:animEffect transition="in" filter="wipe(left)">
                                      <p:cBhvr>
                                        <p:cTn id="26" dur="500"/>
                                        <p:tgtEl>
                                          <p:spTgt spid="4814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8141"/>
                                        </p:tgtEl>
                                        <p:attrNameLst>
                                          <p:attrName>style.visibility</p:attrName>
                                        </p:attrNameLst>
                                      </p:cBhvr>
                                      <p:to>
                                        <p:strVal val="visible"/>
                                      </p:to>
                                    </p:set>
                                    <p:animEffect transition="in" filter="wipe(left)">
                                      <p:cBhvr>
                                        <p:cTn id="31" dur="500"/>
                                        <p:tgtEl>
                                          <p:spTgt spid="48141"/>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48142"/>
                                        </p:tgtEl>
                                        <p:attrNameLst>
                                          <p:attrName>style.visibility</p:attrName>
                                        </p:attrNameLst>
                                      </p:cBhvr>
                                      <p:to>
                                        <p:strVal val="visible"/>
                                      </p:to>
                                    </p:set>
                                    <p:animEffect transition="in" filter="wipe(left)">
                                      <p:cBhvr>
                                        <p:cTn id="35" dur="500"/>
                                        <p:tgtEl>
                                          <p:spTgt spid="4814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8132"/>
                                        </p:tgtEl>
                                        <p:attrNameLst>
                                          <p:attrName>style.visibility</p:attrName>
                                        </p:attrNameLst>
                                      </p:cBhvr>
                                      <p:to>
                                        <p:strVal val="visible"/>
                                      </p:to>
                                    </p:set>
                                    <p:animEffect transition="in" filter="wipe(left)">
                                      <p:cBhvr>
                                        <p:cTn id="40" dur="500"/>
                                        <p:tgtEl>
                                          <p:spTgt spid="4813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8133"/>
                                        </p:tgtEl>
                                        <p:attrNameLst>
                                          <p:attrName>style.visibility</p:attrName>
                                        </p:attrNameLst>
                                      </p:cBhvr>
                                      <p:to>
                                        <p:strVal val="visible"/>
                                      </p:to>
                                    </p:set>
                                    <p:animEffect transition="in" filter="wipe(left)">
                                      <p:cBhvr>
                                        <p:cTn id="45" dur="500"/>
                                        <p:tgtEl>
                                          <p:spTgt spid="4813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8143"/>
                                        </p:tgtEl>
                                        <p:attrNameLst>
                                          <p:attrName>style.visibility</p:attrName>
                                        </p:attrNameLst>
                                      </p:cBhvr>
                                      <p:to>
                                        <p:strVal val="visible"/>
                                      </p:to>
                                    </p:set>
                                    <p:animEffect transition="in" filter="wipe(left)">
                                      <p:cBhvr>
                                        <p:cTn id="50" dur="500"/>
                                        <p:tgtEl>
                                          <p:spTgt spid="4814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8144"/>
                                        </p:tgtEl>
                                        <p:attrNameLst>
                                          <p:attrName>style.visibility</p:attrName>
                                        </p:attrNameLst>
                                      </p:cBhvr>
                                      <p:to>
                                        <p:strVal val="visible"/>
                                      </p:to>
                                    </p:set>
                                    <p:animEffect transition="in" filter="wipe(left)">
                                      <p:cBhvr>
                                        <p:cTn id="55" dur="500"/>
                                        <p:tgtEl>
                                          <p:spTgt spid="4814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8134"/>
                                        </p:tgtEl>
                                        <p:attrNameLst>
                                          <p:attrName>style.visibility</p:attrName>
                                        </p:attrNameLst>
                                      </p:cBhvr>
                                      <p:to>
                                        <p:strVal val="visible"/>
                                      </p:to>
                                    </p:set>
                                    <p:animEffect transition="in" filter="wipe(left)">
                                      <p:cBhvr>
                                        <p:cTn id="60" dur="500"/>
                                        <p:tgtEl>
                                          <p:spTgt spid="48134"/>
                                        </p:tgtEl>
                                      </p:cBhvr>
                                    </p:animEffec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48135"/>
                                        </p:tgtEl>
                                        <p:attrNameLst>
                                          <p:attrName>style.visibility</p:attrName>
                                        </p:attrNameLst>
                                      </p:cBhvr>
                                      <p:to>
                                        <p:strVal val="visible"/>
                                      </p:to>
                                    </p:set>
                                    <p:animEffect transition="in" filter="wipe(left)">
                                      <p:cBhvr>
                                        <p:cTn id="64" dur="500"/>
                                        <p:tgtEl>
                                          <p:spTgt spid="4813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48136"/>
                                        </p:tgtEl>
                                        <p:attrNameLst>
                                          <p:attrName>style.visibility</p:attrName>
                                        </p:attrNameLst>
                                      </p:cBhvr>
                                      <p:to>
                                        <p:strVal val="visible"/>
                                      </p:to>
                                    </p:set>
                                    <p:animEffect transition="in" filter="wipe(left)">
                                      <p:cBhvr>
                                        <p:cTn id="69" dur="500"/>
                                        <p:tgtEl>
                                          <p:spTgt spid="4813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48145"/>
                                        </p:tgtEl>
                                        <p:attrNameLst>
                                          <p:attrName>style.visibility</p:attrName>
                                        </p:attrNameLst>
                                      </p:cBhvr>
                                      <p:to>
                                        <p:strVal val="visible"/>
                                      </p:to>
                                    </p:set>
                                    <p:animEffect transition="in" filter="wipe(left)">
                                      <p:cBhvr>
                                        <p:cTn id="74" dur="500"/>
                                        <p:tgtEl>
                                          <p:spTgt spid="48145"/>
                                        </p:tgtEl>
                                      </p:cBhvr>
                                    </p:animEffect>
                                  </p:childTnLst>
                                </p:cTn>
                              </p:par>
                            </p:childTnLst>
                          </p:cTn>
                        </p:par>
                        <p:par>
                          <p:cTn id="75" fill="hold">
                            <p:stCondLst>
                              <p:cond delay="500"/>
                            </p:stCondLst>
                            <p:childTnLst>
                              <p:par>
                                <p:cTn id="76" presetID="22" presetClass="entr" presetSubtype="8" fill="hold" nodeType="afterEffect">
                                  <p:stCondLst>
                                    <p:cond delay="0"/>
                                  </p:stCondLst>
                                  <p:childTnLst>
                                    <p:set>
                                      <p:cBhvr>
                                        <p:cTn id="77" dur="1" fill="hold">
                                          <p:stCondLst>
                                            <p:cond delay="0"/>
                                          </p:stCondLst>
                                        </p:cTn>
                                        <p:tgtEl>
                                          <p:spTgt spid="48146"/>
                                        </p:tgtEl>
                                        <p:attrNameLst>
                                          <p:attrName>style.visibility</p:attrName>
                                        </p:attrNameLst>
                                      </p:cBhvr>
                                      <p:to>
                                        <p:strVal val="visible"/>
                                      </p:to>
                                    </p:set>
                                    <p:animEffect transition="in" filter="wipe(left)">
                                      <p:cBhvr>
                                        <p:cTn id="78" dur="500"/>
                                        <p:tgtEl>
                                          <p:spTgt spid="4814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48147"/>
                                        </p:tgtEl>
                                        <p:attrNameLst>
                                          <p:attrName>style.visibility</p:attrName>
                                        </p:attrNameLst>
                                      </p:cBhvr>
                                      <p:to>
                                        <p:strVal val="visible"/>
                                      </p:to>
                                    </p:set>
                                    <p:animEffect transition="in" filter="wipe(left)">
                                      <p:cBhvr>
                                        <p:cTn id="83" dur="500"/>
                                        <p:tgtEl>
                                          <p:spTgt spid="48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7" grpId="0" autoUpdateAnimBg="0"/>
      <p:bldP spid="48141" grpId="0"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4" name="Object 2"/>
          <p:cNvGraphicFramePr>
            <a:graphicFrameLocks noChangeAspect="1"/>
          </p:cNvGraphicFramePr>
          <p:nvPr/>
        </p:nvGraphicFramePr>
        <p:xfrm>
          <a:off x="772312" y="774736"/>
          <a:ext cx="4790623" cy="635029"/>
        </p:xfrm>
        <a:graphic>
          <a:graphicData uri="http://schemas.openxmlformats.org/presentationml/2006/ole">
            <mc:AlternateContent xmlns:mc="http://schemas.openxmlformats.org/markup-compatibility/2006">
              <mc:Choice xmlns:v="urn:schemas-microsoft-com:vml" Requires="v">
                <p:oleObj spid="_x0000_s156021" name="公式" r:id="rId1" imgW="4787900" imgH="850900" progId="Equation.3">
                  <p:embed/>
                </p:oleObj>
              </mc:Choice>
              <mc:Fallback>
                <p:oleObj name="公式" r:id="rId1" imgW="4787900" imgH="850900" progId="Equation.3">
                  <p:embed/>
                  <p:pic>
                    <p:nvPicPr>
                      <p:cNvPr id="0" name="图片 69632"/>
                      <p:cNvPicPr>
                        <a:picLocks noChangeAspect="1"/>
                      </p:cNvPicPr>
                      <p:nvPr/>
                    </p:nvPicPr>
                    <p:blipFill>
                      <a:blip r:embed="rId2"/>
                      <a:stretch>
                        <a:fillRect/>
                      </a:stretch>
                    </p:blipFill>
                    <p:spPr>
                      <a:xfrm>
                        <a:off x="772312" y="774736"/>
                        <a:ext cx="4790623" cy="635029"/>
                      </a:xfrm>
                      <a:prstGeom prst="rect">
                        <a:avLst/>
                      </a:prstGeom>
                      <a:noFill/>
                      <a:ln w="9525">
                        <a:noFill/>
                      </a:ln>
                    </p:spPr>
                  </p:pic>
                </p:oleObj>
              </mc:Fallback>
            </mc:AlternateContent>
          </a:graphicData>
        </a:graphic>
      </p:graphicFrame>
      <p:graphicFrame>
        <p:nvGraphicFramePr>
          <p:cNvPr id="49155" name="Object 3"/>
          <p:cNvGraphicFramePr>
            <a:graphicFrameLocks noChangeAspect="1"/>
          </p:cNvGraphicFramePr>
          <p:nvPr/>
        </p:nvGraphicFramePr>
        <p:xfrm>
          <a:off x="5581972" y="868404"/>
          <a:ext cx="1929792" cy="330215"/>
        </p:xfrm>
        <a:graphic>
          <a:graphicData uri="http://schemas.openxmlformats.org/presentationml/2006/ole">
            <mc:AlternateContent xmlns:mc="http://schemas.openxmlformats.org/markup-compatibility/2006">
              <mc:Choice xmlns:v="urn:schemas-microsoft-com:vml" Requires="v">
                <p:oleObj spid="_x0000_s156022" name="公式" r:id="rId3" imgW="1930400" imgH="444500" progId="Equation.3">
                  <p:embed/>
                </p:oleObj>
              </mc:Choice>
              <mc:Fallback>
                <p:oleObj name="公式" r:id="rId3" imgW="1930400" imgH="444500" progId="Equation.3">
                  <p:embed/>
                  <p:pic>
                    <p:nvPicPr>
                      <p:cNvPr id="0" name="图片 69633"/>
                      <p:cNvPicPr>
                        <a:picLocks noChangeAspect="1"/>
                      </p:cNvPicPr>
                      <p:nvPr/>
                    </p:nvPicPr>
                    <p:blipFill>
                      <a:blip r:embed="rId4"/>
                      <a:stretch>
                        <a:fillRect/>
                      </a:stretch>
                    </p:blipFill>
                    <p:spPr>
                      <a:xfrm>
                        <a:off x="5581972" y="868404"/>
                        <a:ext cx="1929792" cy="330215"/>
                      </a:xfrm>
                      <a:prstGeom prst="rect">
                        <a:avLst/>
                      </a:prstGeom>
                      <a:noFill/>
                      <a:ln w="9525">
                        <a:noFill/>
                      </a:ln>
                    </p:spPr>
                  </p:pic>
                </p:oleObj>
              </mc:Fallback>
            </mc:AlternateContent>
          </a:graphicData>
        </a:graphic>
      </p:graphicFrame>
      <p:graphicFrame>
        <p:nvGraphicFramePr>
          <p:cNvPr id="49156" name="Object 4"/>
          <p:cNvGraphicFramePr>
            <a:graphicFrameLocks noChangeAspect="1"/>
          </p:cNvGraphicFramePr>
          <p:nvPr/>
        </p:nvGraphicFramePr>
        <p:xfrm>
          <a:off x="782884" y="1516133"/>
          <a:ext cx="4722911" cy="635029"/>
        </p:xfrm>
        <a:graphic>
          <a:graphicData uri="http://schemas.openxmlformats.org/presentationml/2006/ole">
            <mc:AlternateContent xmlns:mc="http://schemas.openxmlformats.org/markup-compatibility/2006">
              <mc:Choice xmlns:v="urn:schemas-microsoft-com:vml" Requires="v">
                <p:oleObj spid="_x0000_s156023" name="公式" r:id="rId5" imgW="4724400" imgH="850900" progId="Equation.3">
                  <p:embed/>
                </p:oleObj>
              </mc:Choice>
              <mc:Fallback>
                <p:oleObj name="公式" r:id="rId5" imgW="4724400" imgH="850900" progId="Equation.3">
                  <p:embed/>
                  <p:pic>
                    <p:nvPicPr>
                      <p:cNvPr id="0" name="图片 69634"/>
                      <p:cNvPicPr>
                        <a:picLocks noChangeAspect="1"/>
                      </p:cNvPicPr>
                      <p:nvPr/>
                    </p:nvPicPr>
                    <p:blipFill>
                      <a:blip r:embed="rId6"/>
                      <a:stretch>
                        <a:fillRect/>
                      </a:stretch>
                    </p:blipFill>
                    <p:spPr>
                      <a:xfrm>
                        <a:off x="782884" y="1516133"/>
                        <a:ext cx="4722911" cy="635029"/>
                      </a:xfrm>
                      <a:prstGeom prst="rect">
                        <a:avLst/>
                      </a:prstGeom>
                      <a:noFill/>
                      <a:ln w="9525">
                        <a:noFill/>
                      </a:ln>
                    </p:spPr>
                  </p:pic>
                </p:oleObj>
              </mc:Fallback>
            </mc:AlternateContent>
          </a:graphicData>
        </a:graphic>
      </p:graphicFrame>
      <p:graphicFrame>
        <p:nvGraphicFramePr>
          <p:cNvPr id="49157" name="Object 5"/>
          <p:cNvGraphicFramePr>
            <a:graphicFrameLocks noChangeAspect="1"/>
          </p:cNvGraphicFramePr>
          <p:nvPr/>
        </p:nvGraphicFramePr>
        <p:xfrm>
          <a:off x="5582001" y="1660602"/>
          <a:ext cx="2380499" cy="333390"/>
        </p:xfrm>
        <a:graphic>
          <a:graphicData uri="http://schemas.openxmlformats.org/presentationml/2006/ole">
            <mc:AlternateContent xmlns:mc="http://schemas.openxmlformats.org/markup-compatibility/2006">
              <mc:Choice xmlns:v="urn:schemas-microsoft-com:vml" Requires="v">
                <p:oleObj spid="_x0000_s156024" name="公式" r:id="rId7" imgW="2336800" imgH="444500" progId="Equation.3">
                  <p:embed/>
                </p:oleObj>
              </mc:Choice>
              <mc:Fallback>
                <p:oleObj name="公式" r:id="rId7" imgW="2336800" imgH="444500" progId="Equation.3">
                  <p:embed/>
                  <p:pic>
                    <p:nvPicPr>
                      <p:cNvPr id="0" name="图片 69635"/>
                      <p:cNvPicPr>
                        <a:picLocks noChangeAspect="1"/>
                      </p:cNvPicPr>
                      <p:nvPr/>
                    </p:nvPicPr>
                    <p:blipFill>
                      <a:blip r:embed="rId8"/>
                      <a:stretch>
                        <a:fillRect/>
                      </a:stretch>
                    </p:blipFill>
                    <p:spPr>
                      <a:xfrm>
                        <a:off x="5582001" y="1660602"/>
                        <a:ext cx="2380499" cy="333390"/>
                      </a:xfrm>
                      <a:prstGeom prst="rect">
                        <a:avLst/>
                      </a:prstGeom>
                      <a:noFill/>
                      <a:ln w="9525">
                        <a:noFill/>
                      </a:ln>
                    </p:spPr>
                  </p:pic>
                </p:oleObj>
              </mc:Fallback>
            </mc:AlternateContent>
          </a:graphicData>
        </a:graphic>
      </p:graphicFrame>
      <p:graphicFrame>
        <p:nvGraphicFramePr>
          <p:cNvPr id="49158" name="Object 6"/>
          <p:cNvGraphicFramePr>
            <a:graphicFrameLocks noChangeAspect="1"/>
          </p:cNvGraphicFramePr>
          <p:nvPr/>
        </p:nvGraphicFramePr>
        <p:xfrm>
          <a:off x="823100" y="2387799"/>
          <a:ext cx="3233247" cy="635029"/>
        </p:xfrm>
        <a:graphic>
          <a:graphicData uri="http://schemas.openxmlformats.org/presentationml/2006/ole">
            <mc:AlternateContent xmlns:mc="http://schemas.openxmlformats.org/markup-compatibility/2006">
              <mc:Choice xmlns:v="urn:schemas-microsoft-com:vml" Requires="v">
                <p:oleObj spid="_x0000_s156025" name="公式" r:id="rId9" imgW="3238500" imgH="850900" progId="Equation.3">
                  <p:embed/>
                </p:oleObj>
              </mc:Choice>
              <mc:Fallback>
                <p:oleObj name="公式" r:id="rId9" imgW="3238500" imgH="850900" progId="Equation.3">
                  <p:embed/>
                  <p:pic>
                    <p:nvPicPr>
                      <p:cNvPr id="0" name="图片 69636"/>
                      <p:cNvPicPr>
                        <a:picLocks noChangeAspect="1"/>
                      </p:cNvPicPr>
                      <p:nvPr/>
                    </p:nvPicPr>
                    <p:blipFill>
                      <a:blip r:embed="rId10"/>
                      <a:stretch>
                        <a:fillRect/>
                      </a:stretch>
                    </p:blipFill>
                    <p:spPr>
                      <a:xfrm>
                        <a:off x="823100" y="2387799"/>
                        <a:ext cx="3233247" cy="635029"/>
                      </a:xfrm>
                      <a:prstGeom prst="rect">
                        <a:avLst/>
                      </a:prstGeom>
                      <a:noFill/>
                      <a:ln w="9525">
                        <a:noFill/>
                      </a:ln>
                    </p:spPr>
                  </p:pic>
                </p:oleObj>
              </mc:Fallback>
            </mc:AlternateContent>
          </a:graphicData>
        </a:graphic>
      </p:graphicFrame>
      <p:graphicFrame>
        <p:nvGraphicFramePr>
          <p:cNvPr id="49159" name="Object 7"/>
          <p:cNvGraphicFramePr>
            <a:graphicFrameLocks noChangeAspect="1"/>
          </p:cNvGraphicFramePr>
          <p:nvPr/>
        </p:nvGraphicFramePr>
        <p:xfrm>
          <a:off x="4143095" y="2452890"/>
          <a:ext cx="1438880" cy="419119"/>
        </p:xfrm>
        <a:graphic>
          <a:graphicData uri="http://schemas.openxmlformats.org/presentationml/2006/ole">
            <mc:AlternateContent xmlns:mc="http://schemas.openxmlformats.org/markup-compatibility/2006">
              <mc:Choice xmlns:v="urn:schemas-microsoft-com:vml" Requires="v">
                <p:oleObj spid="_x0000_s156026" name="公式" r:id="rId11" imgW="1435100" imgH="558800" progId="Equation.3">
                  <p:embed/>
                </p:oleObj>
              </mc:Choice>
              <mc:Fallback>
                <p:oleObj name="公式" r:id="rId11" imgW="1435100" imgH="558800" progId="Equation.3">
                  <p:embed/>
                  <p:pic>
                    <p:nvPicPr>
                      <p:cNvPr id="0" name="图片 69637"/>
                      <p:cNvPicPr>
                        <a:picLocks noChangeAspect="1"/>
                      </p:cNvPicPr>
                      <p:nvPr/>
                    </p:nvPicPr>
                    <p:blipFill>
                      <a:blip r:embed="rId12"/>
                      <a:stretch>
                        <a:fillRect/>
                      </a:stretch>
                    </p:blipFill>
                    <p:spPr>
                      <a:xfrm>
                        <a:off x="4143095" y="2452890"/>
                        <a:ext cx="1438880" cy="419119"/>
                      </a:xfrm>
                      <a:prstGeom prst="rect">
                        <a:avLst/>
                      </a:prstGeom>
                      <a:noFill/>
                      <a:ln w="9525">
                        <a:noFill/>
                      </a:ln>
                    </p:spPr>
                  </p:pic>
                </p:oleObj>
              </mc:Fallback>
            </mc:AlternateContent>
          </a:graphicData>
        </a:graphic>
      </p:graphicFrame>
      <p:graphicFrame>
        <p:nvGraphicFramePr>
          <p:cNvPr id="49160" name="Object 8"/>
          <p:cNvGraphicFramePr>
            <a:graphicFrameLocks noChangeAspect="1"/>
          </p:cNvGraphicFramePr>
          <p:nvPr/>
        </p:nvGraphicFramePr>
        <p:xfrm>
          <a:off x="782896" y="3389482"/>
          <a:ext cx="3182464" cy="635029"/>
        </p:xfrm>
        <a:graphic>
          <a:graphicData uri="http://schemas.openxmlformats.org/presentationml/2006/ole">
            <mc:AlternateContent xmlns:mc="http://schemas.openxmlformats.org/markup-compatibility/2006">
              <mc:Choice xmlns:v="urn:schemas-microsoft-com:vml" Requires="v">
                <p:oleObj spid="_x0000_s156027" name="公式" r:id="rId13" imgW="3187700" imgH="850900" progId="Equation.3">
                  <p:embed/>
                </p:oleObj>
              </mc:Choice>
              <mc:Fallback>
                <p:oleObj name="公式" r:id="rId13" imgW="3187700" imgH="850900" progId="Equation.3">
                  <p:embed/>
                  <p:pic>
                    <p:nvPicPr>
                      <p:cNvPr id="0" name="图片 69638"/>
                      <p:cNvPicPr>
                        <a:picLocks noChangeAspect="1"/>
                      </p:cNvPicPr>
                      <p:nvPr/>
                    </p:nvPicPr>
                    <p:blipFill>
                      <a:blip r:embed="rId14"/>
                      <a:stretch>
                        <a:fillRect/>
                      </a:stretch>
                    </p:blipFill>
                    <p:spPr>
                      <a:xfrm>
                        <a:off x="782896" y="3389482"/>
                        <a:ext cx="3182464" cy="635029"/>
                      </a:xfrm>
                      <a:prstGeom prst="rect">
                        <a:avLst/>
                      </a:prstGeom>
                      <a:noFill/>
                      <a:ln w="9525">
                        <a:noFill/>
                      </a:ln>
                    </p:spPr>
                  </p:pic>
                </p:oleObj>
              </mc:Fallback>
            </mc:AlternateContent>
          </a:graphicData>
        </a:graphic>
      </p:graphicFrame>
      <p:graphicFrame>
        <p:nvGraphicFramePr>
          <p:cNvPr id="49161" name="Object 9"/>
          <p:cNvGraphicFramePr>
            <a:graphicFrameLocks noChangeAspect="1"/>
          </p:cNvGraphicFramePr>
          <p:nvPr/>
        </p:nvGraphicFramePr>
        <p:xfrm>
          <a:off x="4056398" y="3137052"/>
          <a:ext cx="1709727" cy="952545"/>
        </p:xfrm>
        <a:graphic>
          <a:graphicData uri="http://schemas.openxmlformats.org/presentationml/2006/ole">
            <mc:AlternateContent xmlns:mc="http://schemas.openxmlformats.org/markup-compatibility/2006">
              <mc:Choice xmlns:v="urn:schemas-microsoft-com:vml" Requires="v">
                <p:oleObj spid="_x0000_s156028" name="公式" r:id="rId15" imgW="1714500" imgH="1270000" progId="Equation.3">
                  <p:embed/>
                </p:oleObj>
              </mc:Choice>
              <mc:Fallback>
                <p:oleObj name="公式" r:id="rId15" imgW="1714500" imgH="1270000" progId="Equation.3">
                  <p:embed/>
                  <p:pic>
                    <p:nvPicPr>
                      <p:cNvPr id="0" name="图片 69639"/>
                      <p:cNvPicPr>
                        <a:picLocks noChangeAspect="1"/>
                      </p:cNvPicPr>
                      <p:nvPr/>
                    </p:nvPicPr>
                    <p:blipFill>
                      <a:blip r:embed="rId16"/>
                      <a:stretch>
                        <a:fillRect/>
                      </a:stretch>
                    </p:blipFill>
                    <p:spPr>
                      <a:xfrm>
                        <a:off x="4056398" y="3137052"/>
                        <a:ext cx="1709727" cy="952545"/>
                      </a:xfrm>
                      <a:prstGeom prst="rect">
                        <a:avLst/>
                      </a:prstGeom>
                      <a:noFill/>
                      <a:ln w="9525">
                        <a:noFill/>
                      </a:ln>
                    </p:spPr>
                  </p:pic>
                </p:oleObj>
              </mc:Fallback>
            </mc:AlternateContent>
          </a:graphicData>
        </a:graphic>
      </p:graphicFrame>
      <p:graphicFrame>
        <p:nvGraphicFramePr>
          <p:cNvPr id="49162" name="Object 10"/>
          <p:cNvGraphicFramePr>
            <a:graphicFrameLocks noChangeAspect="1"/>
          </p:cNvGraphicFramePr>
          <p:nvPr/>
        </p:nvGraphicFramePr>
        <p:xfrm>
          <a:off x="4331415" y="4222954"/>
          <a:ext cx="1675872" cy="901742"/>
        </p:xfrm>
        <a:graphic>
          <a:graphicData uri="http://schemas.openxmlformats.org/presentationml/2006/ole">
            <mc:AlternateContent xmlns:mc="http://schemas.openxmlformats.org/markup-compatibility/2006">
              <mc:Choice xmlns:v="urn:schemas-microsoft-com:vml" Requires="v">
                <p:oleObj spid="_x0000_s156029" name="公式" r:id="rId17" imgW="1676400" imgH="1206500" progId="Equation.3">
                  <p:embed/>
                </p:oleObj>
              </mc:Choice>
              <mc:Fallback>
                <p:oleObj name="公式" r:id="rId17" imgW="1676400" imgH="1206500" progId="Equation.3">
                  <p:embed/>
                  <p:pic>
                    <p:nvPicPr>
                      <p:cNvPr id="0" name="图片 69640"/>
                      <p:cNvPicPr>
                        <a:picLocks noChangeAspect="1"/>
                      </p:cNvPicPr>
                      <p:nvPr/>
                    </p:nvPicPr>
                    <p:blipFill>
                      <a:blip r:embed="rId18"/>
                      <a:stretch>
                        <a:fillRect/>
                      </a:stretch>
                    </p:blipFill>
                    <p:spPr>
                      <a:xfrm>
                        <a:off x="4331415" y="4222954"/>
                        <a:ext cx="1675872" cy="901742"/>
                      </a:xfrm>
                      <a:prstGeom prst="rect">
                        <a:avLst/>
                      </a:prstGeom>
                      <a:noFill/>
                      <a:ln w="9525">
                        <a:noFill/>
                      </a:ln>
                    </p:spPr>
                  </p:pic>
                </p:oleObj>
              </mc:Fallback>
            </mc:AlternateContent>
          </a:graphicData>
        </a:graphic>
      </p:graphicFrame>
      <p:graphicFrame>
        <p:nvGraphicFramePr>
          <p:cNvPr id="49163" name="Object 11"/>
          <p:cNvGraphicFramePr>
            <a:graphicFrameLocks noChangeAspect="1"/>
          </p:cNvGraphicFramePr>
          <p:nvPr/>
        </p:nvGraphicFramePr>
        <p:xfrm>
          <a:off x="816740" y="5085078"/>
          <a:ext cx="3453311" cy="914443"/>
        </p:xfrm>
        <a:graphic>
          <a:graphicData uri="http://schemas.openxmlformats.org/presentationml/2006/ole">
            <mc:AlternateContent xmlns:mc="http://schemas.openxmlformats.org/markup-compatibility/2006">
              <mc:Choice xmlns:v="urn:schemas-microsoft-com:vml" Requires="v">
                <p:oleObj spid="_x0000_s156030" name="公式" r:id="rId19" imgW="3454400" imgH="1219200" progId="Equation.3">
                  <p:embed/>
                </p:oleObj>
              </mc:Choice>
              <mc:Fallback>
                <p:oleObj name="公式" r:id="rId19" imgW="3454400" imgH="1219200" progId="Equation.3">
                  <p:embed/>
                  <p:pic>
                    <p:nvPicPr>
                      <p:cNvPr id="0" name="图片 69641"/>
                      <p:cNvPicPr>
                        <a:picLocks noChangeAspect="1"/>
                      </p:cNvPicPr>
                      <p:nvPr/>
                    </p:nvPicPr>
                    <p:blipFill>
                      <a:blip r:embed="rId20"/>
                      <a:stretch>
                        <a:fillRect/>
                      </a:stretch>
                    </p:blipFill>
                    <p:spPr>
                      <a:xfrm>
                        <a:off x="816740" y="5085078"/>
                        <a:ext cx="3453311" cy="914443"/>
                      </a:xfrm>
                      <a:prstGeom prst="rect">
                        <a:avLst/>
                      </a:prstGeom>
                      <a:noFill/>
                      <a:ln w="9525">
                        <a:noFill/>
                      </a:ln>
                    </p:spPr>
                  </p:pic>
                </p:oleObj>
              </mc:Fallback>
            </mc:AlternateContent>
          </a:graphicData>
        </a:graphic>
      </p:graphicFrame>
      <p:graphicFrame>
        <p:nvGraphicFramePr>
          <p:cNvPr id="49164" name="Object 12"/>
          <p:cNvGraphicFramePr>
            <a:graphicFrameLocks noChangeAspect="1"/>
          </p:cNvGraphicFramePr>
          <p:nvPr/>
        </p:nvGraphicFramePr>
        <p:xfrm>
          <a:off x="4422412" y="5332748"/>
          <a:ext cx="1862080" cy="444521"/>
        </p:xfrm>
        <a:graphic>
          <a:graphicData uri="http://schemas.openxmlformats.org/presentationml/2006/ole">
            <mc:AlternateContent xmlns:mc="http://schemas.openxmlformats.org/markup-compatibility/2006">
              <mc:Choice xmlns:v="urn:schemas-microsoft-com:vml" Requires="v">
                <p:oleObj spid="_x0000_s156031" name="公式" r:id="rId21" imgW="1866900" imgH="546100" progId="Equation.3">
                  <p:embed/>
                </p:oleObj>
              </mc:Choice>
              <mc:Fallback>
                <p:oleObj name="公式" r:id="rId21" imgW="1866900" imgH="546100" progId="Equation.3">
                  <p:embed/>
                  <p:pic>
                    <p:nvPicPr>
                      <p:cNvPr id="0" name="图片 69642"/>
                      <p:cNvPicPr>
                        <a:picLocks noChangeAspect="1"/>
                      </p:cNvPicPr>
                      <p:nvPr/>
                    </p:nvPicPr>
                    <p:blipFill>
                      <a:blip r:embed="rId22"/>
                      <a:stretch>
                        <a:fillRect/>
                      </a:stretch>
                    </p:blipFill>
                    <p:spPr>
                      <a:xfrm>
                        <a:off x="4422412" y="5332748"/>
                        <a:ext cx="1862080" cy="444521"/>
                      </a:xfrm>
                      <a:prstGeom prst="rect">
                        <a:avLst/>
                      </a:prstGeom>
                      <a:noFill/>
                      <a:ln w="9525">
                        <a:noFill/>
                      </a:ln>
                    </p:spPr>
                  </p:pic>
                </p:oleObj>
              </mc:Fallback>
            </mc:AlternateContent>
          </a:graphicData>
        </a:graphic>
      </p:graphicFrame>
      <p:graphicFrame>
        <p:nvGraphicFramePr>
          <p:cNvPr id="49165" name="Object 13"/>
          <p:cNvGraphicFramePr>
            <a:graphicFrameLocks noChangeAspect="1"/>
          </p:cNvGraphicFramePr>
          <p:nvPr/>
        </p:nvGraphicFramePr>
        <p:xfrm>
          <a:off x="814656" y="4191194"/>
          <a:ext cx="3233247" cy="901742"/>
        </p:xfrm>
        <a:graphic>
          <a:graphicData uri="http://schemas.openxmlformats.org/presentationml/2006/ole">
            <mc:AlternateContent xmlns:mc="http://schemas.openxmlformats.org/markup-compatibility/2006">
              <mc:Choice xmlns:v="urn:schemas-microsoft-com:vml" Requires="v">
                <p:oleObj spid="_x0000_s156032" name="公式" r:id="rId23" imgW="3238500" imgH="1206500" progId="Equation.3">
                  <p:embed/>
                </p:oleObj>
              </mc:Choice>
              <mc:Fallback>
                <p:oleObj name="公式" r:id="rId23" imgW="3238500" imgH="1206500" progId="Equation.3">
                  <p:embed/>
                  <p:pic>
                    <p:nvPicPr>
                      <p:cNvPr id="0" name="图片 69643"/>
                      <p:cNvPicPr>
                        <a:picLocks noChangeAspect="1"/>
                      </p:cNvPicPr>
                      <p:nvPr/>
                    </p:nvPicPr>
                    <p:blipFill>
                      <a:blip r:embed="rId24"/>
                      <a:stretch>
                        <a:fillRect/>
                      </a:stretch>
                    </p:blipFill>
                    <p:spPr>
                      <a:xfrm>
                        <a:off x="814656" y="4191194"/>
                        <a:ext cx="3233247" cy="901742"/>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155"/>
                                        </p:tgtEl>
                                        <p:attrNameLst>
                                          <p:attrName>style.visibility</p:attrName>
                                        </p:attrNameLst>
                                      </p:cBhvr>
                                      <p:to>
                                        <p:strVal val="visible"/>
                                      </p:to>
                                    </p:set>
                                    <p:animEffect transition="in" filter="wipe(left)">
                                      <p:cBhvr>
                                        <p:cTn id="7" dur="500"/>
                                        <p:tgtEl>
                                          <p:spTgt spid="491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9156"/>
                                        </p:tgtEl>
                                        <p:attrNameLst>
                                          <p:attrName>style.visibility</p:attrName>
                                        </p:attrNameLst>
                                      </p:cBhvr>
                                      <p:to>
                                        <p:strVal val="visible"/>
                                      </p:to>
                                    </p:set>
                                    <p:animEffect transition="in" filter="wipe(left)">
                                      <p:cBhvr>
                                        <p:cTn id="12" dur="500"/>
                                        <p:tgtEl>
                                          <p:spTgt spid="49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9157"/>
                                        </p:tgtEl>
                                        <p:attrNameLst>
                                          <p:attrName>style.visibility</p:attrName>
                                        </p:attrNameLst>
                                      </p:cBhvr>
                                      <p:to>
                                        <p:strVal val="visible"/>
                                      </p:to>
                                    </p:set>
                                    <p:animEffect transition="in" filter="wipe(left)">
                                      <p:cBhvr>
                                        <p:cTn id="17" dur="500"/>
                                        <p:tgtEl>
                                          <p:spTgt spid="491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9158"/>
                                        </p:tgtEl>
                                        <p:attrNameLst>
                                          <p:attrName>style.visibility</p:attrName>
                                        </p:attrNameLst>
                                      </p:cBhvr>
                                      <p:to>
                                        <p:strVal val="visible"/>
                                      </p:to>
                                    </p:set>
                                    <p:animEffect transition="in" filter="wipe(left)">
                                      <p:cBhvr>
                                        <p:cTn id="22" dur="500"/>
                                        <p:tgtEl>
                                          <p:spTgt spid="4915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9159"/>
                                        </p:tgtEl>
                                        <p:attrNameLst>
                                          <p:attrName>style.visibility</p:attrName>
                                        </p:attrNameLst>
                                      </p:cBhvr>
                                      <p:to>
                                        <p:strVal val="visible"/>
                                      </p:to>
                                    </p:set>
                                    <p:animEffect transition="in" filter="wipe(left)">
                                      <p:cBhvr>
                                        <p:cTn id="27" dur="500"/>
                                        <p:tgtEl>
                                          <p:spTgt spid="491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9160"/>
                                        </p:tgtEl>
                                        <p:attrNameLst>
                                          <p:attrName>style.visibility</p:attrName>
                                        </p:attrNameLst>
                                      </p:cBhvr>
                                      <p:to>
                                        <p:strVal val="visible"/>
                                      </p:to>
                                    </p:set>
                                    <p:animEffect transition="in" filter="wipe(left)">
                                      <p:cBhvr>
                                        <p:cTn id="32" dur="500"/>
                                        <p:tgtEl>
                                          <p:spTgt spid="4916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9161"/>
                                        </p:tgtEl>
                                        <p:attrNameLst>
                                          <p:attrName>style.visibility</p:attrName>
                                        </p:attrNameLst>
                                      </p:cBhvr>
                                      <p:to>
                                        <p:strVal val="visible"/>
                                      </p:to>
                                    </p:set>
                                    <p:animEffect transition="in" filter="wipe(left)">
                                      <p:cBhvr>
                                        <p:cTn id="37" dur="500"/>
                                        <p:tgtEl>
                                          <p:spTgt spid="4916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9165"/>
                                        </p:tgtEl>
                                        <p:attrNameLst>
                                          <p:attrName>style.visibility</p:attrName>
                                        </p:attrNameLst>
                                      </p:cBhvr>
                                      <p:to>
                                        <p:strVal val="visible"/>
                                      </p:to>
                                    </p:set>
                                    <p:animEffect transition="in" filter="wipe(left)">
                                      <p:cBhvr>
                                        <p:cTn id="42" dur="500"/>
                                        <p:tgtEl>
                                          <p:spTgt spid="491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9162"/>
                                        </p:tgtEl>
                                        <p:attrNameLst>
                                          <p:attrName>style.visibility</p:attrName>
                                        </p:attrNameLst>
                                      </p:cBhvr>
                                      <p:to>
                                        <p:strVal val="visible"/>
                                      </p:to>
                                    </p:set>
                                    <p:animEffect transition="in" filter="wipe(left)">
                                      <p:cBhvr>
                                        <p:cTn id="47" dur="500"/>
                                        <p:tgtEl>
                                          <p:spTgt spid="4916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9163"/>
                                        </p:tgtEl>
                                        <p:attrNameLst>
                                          <p:attrName>style.visibility</p:attrName>
                                        </p:attrNameLst>
                                      </p:cBhvr>
                                      <p:to>
                                        <p:strVal val="visible"/>
                                      </p:to>
                                    </p:set>
                                    <p:animEffect transition="in" filter="wipe(left)">
                                      <p:cBhvr>
                                        <p:cTn id="52" dur="500"/>
                                        <p:tgtEl>
                                          <p:spTgt spid="4916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9164"/>
                                        </p:tgtEl>
                                        <p:attrNameLst>
                                          <p:attrName>style.visibility</p:attrName>
                                        </p:attrNameLst>
                                      </p:cBhvr>
                                      <p:to>
                                        <p:strVal val="visible"/>
                                      </p:to>
                                    </p:set>
                                    <p:animEffect transition="in" filter="wipe(left)">
                                      <p:cBhvr>
                                        <p:cTn id="57" dur="500"/>
                                        <p:tgtEl>
                                          <p:spTgt spid="49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descr="01">
            <a:hlinkClick r:id="rId1"/>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400" y="1676400"/>
            <a:ext cx="5486400" cy="3430588"/>
          </a:xfrm>
          <a:prstGeom prst="rect">
            <a:avLst/>
          </a:prstGeom>
          <a:noFill/>
          <a:extLst>
            <a:ext uri="{909E8E84-426E-40DD-AFC4-6F175D3DCCD1}">
              <a14:hiddenFill xmlns:a14="http://schemas.microsoft.com/office/drawing/2010/main">
                <a:solidFill>
                  <a:srgbClr val="FFFFFF"/>
                </a:solidFill>
              </a14:hiddenFill>
            </a:ext>
          </a:extLst>
        </p:spPr>
      </p:pic>
      <p:pic>
        <p:nvPicPr>
          <p:cNvPr id="154627" name="Picture 3" descr="01">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1524000"/>
            <a:ext cx="5892800" cy="3684588"/>
          </a:xfrm>
          <a:prstGeom prst="rect">
            <a:avLst/>
          </a:prstGeom>
          <a:noFill/>
          <a:extLst>
            <a:ext uri="{909E8E84-426E-40DD-AFC4-6F175D3DCCD1}">
              <a14:hiddenFill xmlns:a14="http://schemas.microsoft.com/office/drawing/2010/main">
                <a:solidFill>
                  <a:srgbClr val="FFFFFF"/>
                </a:solidFill>
              </a14:hiddenFill>
            </a:ext>
          </a:extLst>
        </p:spPr>
      </p:pic>
      <p:grpSp>
        <p:nvGrpSpPr>
          <p:cNvPr id="154628" name="Group 4"/>
          <p:cNvGrpSpPr/>
          <p:nvPr/>
        </p:nvGrpSpPr>
        <p:grpSpPr bwMode="auto">
          <a:xfrm>
            <a:off x="2472144" y="762001"/>
            <a:ext cx="4487975" cy="485775"/>
            <a:chOff x="1150" y="480"/>
            <a:chExt cx="2583" cy="306"/>
          </a:xfrm>
        </p:grpSpPr>
        <p:sp>
          <p:nvSpPr>
            <p:cNvPr id="154629" name="Rectangle 5"/>
            <p:cNvSpPr>
              <a:spLocks noChangeArrowheads="1"/>
            </p:cNvSpPr>
            <p:nvPr/>
          </p:nvSpPr>
          <p:spPr bwMode="auto">
            <a:xfrm>
              <a:off x="1150" y="480"/>
              <a:ext cx="111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3000" b="1" smtClean="0">
                  <a:solidFill>
                    <a:srgbClr val="000000"/>
                  </a:solidFill>
                  <a:latin typeface="宋体-18030" pitchFamily="49" charset="-122"/>
                  <a:ea typeface="宋体-18030" pitchFamily="49" charset="-122"/>
                </a:rPr>
                <a:t>反余切函数</a:t>
              </a:r>
              <a:endParaRPr lang="zh-CN" altLang="en-US" sz="2400" smtClean="0">
                <a:solidFill>
                  <a:srgbClr val="000000"/>
                </a:solidFill>
                <a:ea typeface="宋体" panose="02010600030101010101" pitchFamily="2" charset="-122"/>
              </a:endParaRPr>
            </a:p>
          </p:txBody>
        </p:sp>
        <p:graphicFrame>
          <p:nvGraphicFramePr>
            <p:cNvPr id="154630" name="Object 6"/>
            <p:cNvGraphicFramePr>
              <a:graphicFrameLocks noChangeAspect="1"/>
            </p:cNvGraphicFramePr>
            <p:nvPr/>
          </p:nvGraphicFramePr>
          <p:xfrm>
            <a:off x="2536" y="488"/>
            <a:ext cx="1197" cy="298"/>
          </p:xfrm>
          <a:graphic>
            <a:graphicData uri="http://schemas.openxmlformats.org/presentationml/2006/ole">
              <mc:AlternateContent xmlns:mc="http://schemas.openxmlformats.org/markup-compatibility/2006">
                <mc:Choice xmlns:v="urn:schemas-microsoft-com:vml" Requires="v">
                  <p:oleObj spid="_x0000_s15394" name="Equation" r:id="rId5" imgW="20116800" imgH="4572000" progId="Equation.3">
                    <p:embed/>
                  </p:oleObj>
                </mc:Choice>
                <mc:Fallback>
                  <p:oleObj name="Equation" r:id="rId5" imgW="20116800" imgH="4572000" progId="Equation.3">
                    <p:embed/>
                    <p:pic>
                      <p:nvPicPr>
                        <p:cNvPr id="0" name="图片 15360"/>
                        <p:cNvPicPr>
                          <a:picLocks noChangeAspect="1"/>
                        </p:cNvPicPr>
                        <p:nvPr/>
                      </p:nvPicPr>
                      <p:blipFill>
                        <a:blip r:embed="rId6"/>
                        <a:stretch>
                          <a:fillRect/>
                        </a:stretch>
                      </p:blipFill>
                      <p:spPr>
                        <a:xfrm>
                          <a:off x="2536" y="488"/>
                          <a:ext cx="1197" cy="298"/>
                        </a:xfrm>
                        <a:prstGeom prst="rect">
                          <a:avLst/>
                        </a:prstGeom>
                        <a:noFill/>
                        <a:ln w="9525">
                          <a:noFill/>
                        </a:ln>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4628"/>
                                        </p:tgtEl>
                                        <p:attrNameLst>
                                          <p:attrName>style.visibility</p:attrName>
                                        </p:attrNameLst>
                                      </p:cBhvr>
                                      <p:to>
                                        <p:strVal val="visible"/>
                                      </p:to>
                                    </p:set>
                                    <p:animEffect transition="in" filter="wipe(left)">
                                      <p:cBhvr>
                                        <p:cTn id="7" dur="500"/>
                                        <p:tgtEl>
                                          <p:spTgt spid="1546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4626"/>
                                        </p:tgtEl>
                                        <p:attrNameLst>
                                          <p:attrName>style.visibility</p:attrName>
                                        </p:attrNameLst>
                                      </p:cBhvr>
                                      <p:to>
                                        <p:strVal val="visible"/>
                                      </p:to>
                                    </p:set>
                                    <p:animEffect transition="in" filter="wipe(left)">
                                      <p:cBhvr>
                                        <p:cTn id="12" dur="500"/>
                                        <p:tgtEl>
                                          <p:spTgt spid="1546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4627"/>
                                        </p:tgtEl>
                                        <p:attrNameLst>
                                          <p:attrName>style.visibility</p:attrName>
                                        </p:attrNameLst>
                                      </p:cBhvr>
                                      <p:to>
                                        <p:strVal val="visible"/>
                                      </p:to>
                                    </p:set>
                                    <p:animEffect transition="in" filter="wipe(left)">
                                      <p:cBhvr>
                                        <p:cTn id="17" dur="500"/>
                                        <p:tgtEl>
                                          <p:spTgt spid="154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721521" y="914442"/>
            <a:ext cx="2437632" cy="533425"/>
          </a:xfrm>
        </p:spPr>
        <p:txBody>
          <a:bodyPr/>
          <a:lstStyle/>
          <a:p>
            <a:pPr algn="l"/>
            <a:r>
              <a:rPr lang="zh-CN" altLang="en-US" sz="2800" b="1" dirty="0" smtClean="0"/>
              <a:t>例</a:t>
            </a:r>
            <a:r>
              <a:rPr lang="en-US" altLang="zh-CN" sz="2800" b="1" dirty="0" smtClean="0"/>
              <a:t>1. </a:t>
            </a:r>
            <a:r>
              <a:rPr lang="zh-CN" altLang="en-US" sz="2800" b="1" dirty="0">
                <a:solidFill>
                  <a:schemeClr val="tx1"/>
                </a:solidFill>
              </a:rPr>
              <a:t>求</a:t>
            </a:r>
            <a:endParaRPr lang="zh-CN" altLang="en-US" sz="2800" b="1" dirty="0"/>
          </a:p>
        </p:txBody>
      </p:sp>
      <p:graphicFrame>
        <p:nvGraphicFramePr>
          <p:cNvPr id="50179" name="Object 3"/>
          <p:cNvGraphicFramePr>
            <a:graphicFrameLocks noChangeAspect="1"/>
          </p:cNvGraphicFramePr>
          <p:nvPr/>
        </p:nvGraphicFramePr>
        <p:xfrm>
          <a:off x="2261972" y="717585"/>
          <a:ext cx="1709727" cy="977945"/>
        </p:xfrm>
        <a:graphic>
          <a:graphicData uri="http://schemas.openxmlformats.org/presentationml/2006/ole">
            <mc:AlternateContent xmlns:mc="http://schemas.openxmlformats.org/markup-compatibility/2006">
              <mc:Choice xmlns:v="urn:schemas-microsoft-com:vml" Requires="v">
                <p:oleObj spid="_x0000_s156952" name="公式" r:id="rId1" imgW="1714500" imgH="1308100" progId="Equation.3">
                  <p:embed/>
                </p:oleObj>
              </mc:Choice>
              <mc:Fallback>
                <p:oleObj name="公式" r:id="rId1" imgW="1714500" imgH="1308100" progId="Equation.3">
                  <p:embed/>
                  <p:pic>
                    <p:nvPicPr>
                      <p:cNvPr id="0" name="图片 70656"/>
                      <p:cNvPicPr>
                        <a:picLocks noChangeAspect="1"/>
                      </p:cNvPicPr>
                      <p:nvPr/>
                    </p:nvPicPr>
                    <p:blipFill>
                      <a:blip r:embed="rId2">
                        <a:biLevel thresh="50000"/>
                        <a:grayscl/>
                      </a:blip>
                      <a:stretch>
                        <a:fillRect/>
                      </a:stretch>
                    </p:blipFill>
                    <p:spPr>
                      <a:xfrm>
                        <a:off x="2261972" y="717585"/>
                        <a:ext cx="1709727" cy="977945"/>
                      </a:xfrm>
                      <a:prstGeom prst="rect">
                        <a:avLst/>
                      </a:prstGeom>
                      <a:noFill/>
                      <a:ln w="9525">
                        <a:noFill/>
                      </a:ln>
                    </p:spPr>
                  </p:pic>
                </p:oleObj>
              </mc:Fallback>
            </mc:AlternateContent>
          </a:graphicData>
        </a:graphic>
      </p:graphicFrame>
      <p:sp>
        <p:nvSpPr>
          <p:cNvPr id="50180" name="Text Box 4"/>
          <p:cNvSpPr txBox="1">
            <a:spLocks noChangeArrowheads="1"/>
          </p:cNvSpPr>
          <p:nvPr/>
        </p:nvSpPr>
        <p:spPr bwMode="auto">
          <a:xfrm>
            <a:off x="721540" y="1954304"/>
            <a:ext cx="2843903" cy="5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zh-CN" altLang="en-US" b="1" smtClean="0">
                <a:solidFill>
                  <a:srgbClr val="000000"/>
                </a:solidFill>
              </a:rPr>
              <a:t>解</a:t>
            </a:r>
            <a:r>
              <a:rPr kumimoji="1" lang="en-US" altLang="zh-CN" b="1" smtClean="0">
                <a:solidFill>
                  <a:srgbClr val="000000"/>
                </a:solidFill>
              </a:rPr>
              <a:t>:  </a:t>
            </a:r>
            <a:r>
              <a:rPr kumimoji="1" lang="zh-CN" altLang="en-US" b="1" smtClean="0">
                <a:solidFill>
                  <a:srgbClr val="000000"/>
                </a:solidFill>
              </a:rPr>
              <a:t>原式  </a:t>
            </a:r>
            <a:r>
              <a:rPr kumimoji="1" lang="en-US" altLang="zh-CN" b="1" smtClean="0">
                <a:solidFill>
                  <a:srgbClr val="000000"/>
                </a:solidFill>
              </a:rPr>
              <a:t>=</a:t>
            </a:r>
            <a:endParaRPr kumimoji="1" lang="en-US" altLang="zh-CN" b="1" smtClean="0">
              <a:solidFill>
                <a:srgbClr val="000000"/>
              </a:solidFill>
            </a:endParaRPr>
          </a:p>
        </p:txBody>
      </p:sp>
      <p:graphicFrame>
        <p:nvGraphicFramePr>
          <p:cNvPr id="50188" name="Object 12"/>
          <p:cNvGraphicFramePr>
            <a:graphicFrameLocks noChangeAspect="1"/>
          </p:cNvGraphicFramePr>
          <p:nvPr/>
        </p:nvGraphicFramePr>
        <p:xfrm>
          <a:off x="886591" y="5197802"/>
          <a:ext cx="3027996" cy="635029"/>
        </p:xfrm>
        <a:graphic>
          <a:graphicData uri="http://schemas.openxmlformats.org/presentationml/2006/ole">
            <mc:AlternateContent xmlns:mc="http://schemas.openxmlformats.org/markup-compatibility/2006">
              <mc:Choice xmlns:v="urn:schemas-microsoft-com:vml" Requires="v">
                <p:oleObj spid="_x0000_s156953" name="公式" r:id="rId3" imgW="3035300" imgH="850900" progId="Equation.3">
                  <p:embed/>
                </p:oleObj>
              </mc:Choice>
              <mc:Fallback>
                <p:oleObj name="公式" r:id="rId3" imgW="3035300" imgH="850900" progId="Equation.3">
                  <p:embed/>
                  <p:pic>
                    <p:nvPicPr>
                      <p:cNvPr id="0" name="图片 70657"/>
                      <p:cNvPicPr>
                        <a:picLocks noChangeAspect="1"/>
                      </p:cNvPicPr>
                      <p:nvPr/>
                    </p:nvPicPr>
                    <p:blipFill>
                      <a:blip r:embed="rId4"/>
                      <a:stretch>
                        <a:fillRect/>
                      </a:stretch>
                    </p:blipFill>
                    <p:spPr>
                      <a:xfrm>
                        <a:off x="886591" y="5197802"/>
                        <a:ext cx="3027996" cy="635029"/>
                      </a:xfrm>
                      <a:prstGeom prst="rect">
                        <a:avLst/>
                      </a:prstGeom>
                      <a:noFill/>
                      <a:ln w="9525">
                        <a:noFill/>
                      </a:ln>
                    </p:spPr>
                  </p:pic>
                </p:oleObj>
              </mc:Fallback>
            </mc:AlternateContent>
          </a:graphicData>
        </a:graphic>
      </p:graphicFrame>
      <p:graphicFrame>
        <p:nvGraphicFramePr>
          <p:cNvPr id="50189" name="Object 13"/>
          <p:cNvGraphicFramePr>
            <a:graphicFrameLocks noChangeAspect="1"/>
          </p:cNvGraphicFramePr>
          <p:nvPr/>
        </p:nvGraphicFramePr>
        <p:xfrm>
          <a:off x="3889179" y="5229468"/>
          <a:ext cx="2522272" cy="558826"/>
        </p:xfrm>
        <a:graphic>
          <a:graphicData uri="http://schemas.openxmlformats.org/presentationml/2006/ole">
            <mc:AlternateContent xmlns:mc="http://schemas.openxmlformats.org/markup-compatibility/2006">
              <mc:Choice xmlns:v="urn:schemas-microsoft-com:vml" Requires="v">
                <p:oleObj spid="_x0000_s156954" name="公式" r:id="rId5" imgW="2527300" imgH="749300" progId="Equation.3">
                  <p:embed/>
                </p:oleObj>
              </mc:Choice>
              <mc:Fallback>
                <p:oleObj name="公式" r:id="rId5" imgW="2527300" imgH="749300" progId="Equation.3">
                  <p:embed/>
                  <p:pic>
                    <p:nvPicPr>
                      <p:cNvPr id="0" name="图片 70658"/>
                      <p:cNvPicPr>
                        <a:picLocks noChangeAspect="1"/>
                      </p:cNvPicPr>
                      <p:nvPr/>
                    </p:nvPicPr>
                    <p:blipFill>
                      <a:blip r:embed="rId6"/>
                      <a:stretch>
                        <a:fillRect/>
                      </a:stretch>
                    </p:blipFill>
                    <p:spPr>
                      <a:xfrm>
                        <a:off x="3889179" y="5229468"/>
                        <a:ext cx="2522272" cy="558826"/>
                      </a:xfrm>
                      <a:prstGeom prst="rect">
                        <a:avLst/>
                      </a:prstGeom>
                      <a:noFill/>
                      <a:ln w="9525">
                        <a:noFill/>
                      </a:ln>
                    </p:spPr>
                  </p:pic>
                </p:oleObj>
              </mc:Fallback>
            </mc:AlternateContent>
          </a:graphicData>
        </a:graphic>
      </p:graphicFrame>
      <p:graphicFrame>
        <p:nvGraphicFramePr>
          <p:cNvPr id="50190" name="Object 14"/>
          <p:cNvGraphicFramePr>
            <a:graphicFrameLocks noChangeAspect="1"/>
          </p:cNvGraphicFramePr>
          <p:nvPr/>
        </p:nvGraphicFramePr>
        <p:xfrm>
          <a:off x="6851634" y="5261299"/>
          <a:ext cx="1794367" cy="406419"/>
        </p:xfrm>
        <a:graphic>
          <a:graphicData uri="http://schemas.openxmlformats.org/presentationml/2006/ole">
            <mc:AlternateContent xmlns:mc="http://schemas.openxmlformats.org/markup-compatibility/2006">
              <mc:Choice xmlns:v="urn:schemas-microsoft-com:vml" Requires="v">
                <p:oleObj spid="_x0000_s156955" name="公式" r:id="rId7" imgW="1790700" imgH="546100" progId="Equation.3">
                  <p:embed/>
                </p:oleObj>
              </mc:Choice>
              <mc:Fallback>
                <p:oleObj name="公式" r:id="rId7" imgW="1790700" imgH="546100" progId="Equation.3">
                  <p:embed/>
                  <p:pic>
                    <p:nvPicPr>
                      <p:cNvPr id="0" name="图片 70659"/>
                      <p:cNvPicPr>
                        <a:picLocks noChangeAspect="1"/>
                      </p:cNvPicPr>
                      <p:nvPr/>
                    </p:nvPicPr>
                    <p:blipFill>
                      <a:blip r:embed="rId8"/>
                      <a:stretch>
                        <a:fillRect/>
                      </a:stretch>
                    </p:blipFill>
                    <p:spPr>
                      <a:xfrm>
                        <a:off x="6851634" y="5261299"/>
                        <a:ext cx="1794367" cy="406419"/>
                      </a:xfrm>
                      <a:prstGeom prst="rect">
                        <a:avLst/>
                      </a:prstGeom>
                      <a:noFill/>
                      <a:ln w="9525">
                        <a:noFill/>
                      </a:ln>
                    </p:spPr>
                  </p:pic>
                </p:oleObj>
              </mc:Fallback>
            </mc:AlternateContent>
          </a:graphicData>
        </a:graphic>
      </p:graphicFrame>
      <p:graphicFrame>
        <p:nvGraphicFramePr>
          <p:cNvPr id="50191" name="Object 15"/>
          <p:cNvGraphicFramePr>
            <a:graphicFrameLocks noChangeAspect="1"/>
          </p:cNvGraphicFramePr>
          <p:nvPr/>
        </p:nvGraphicFramePr>
        <p:xfrm>
          <a:off x="3260768" y="1905092"/>
          <a:ext cx="1726655" cy="660431"/>
        </p:xfrm>
        <a:graphic>
          <a:graphicData uri="http://schemas.openxmlformats.org/presentationml/2006/ole">
            <mc:AlternateContent xmlns:mc="http://schemas.openxmlformats.org/markup-compatibility/2006">
              <mc:Choice xmlns:v="urn:schemas-microsoft-com:vml" Requires="v">
                <p:oleObj spid="_x0000_s156956" name="公式" r:id="rId9" imgW="1727200" imgH="876300" progId="Equation.3">
                  <p:embed/>
                </p:oleObj>
              </mc:Choice>
              <mc:Fallback>
                <p:oleObj name="公式" r:id="rId9" imgW="1727200" imgH="876300" progId="Equation.3">
                  <p:embed/>
                  <p:pic>
                    <p:nvPicPr>
                      <p:cNvPr id="0" name="图片 70660"/>
                      <p:cNvPicPr>
                        <a:picLocks noChangeAspect="1"/>
                      </p:cNvPicPr>
                      <p:nvPr/>
                    </p:nvPicPr>
                    <p:blipFill>
                      <a:blip r:embed="rId10"/>
                      <a:stretch>
                        <a:fillRect/>
                      </a:stretch>
                    </p:blipFill>
                    <p:spPr>
                      <a:xfrm>
                        <a:off x="3260768" y="1905092"/>
                        <a:ext cx="1726655" cy="660431"/>
                      </a:xfrm>
                      <a:prstGeom prst="rect">
                        <a:avLst/>
                      </a:prstGeom>
                      <a:noFill/>
                      <a:ln w="9525">
                        <a:noFill/>
                      </a:ln>
                    </p:spPr>
                  </p:pic>
                </p:oleObj>
              </mc:Fallback>
            </mc:AlternateContent>
          </a:graphicData>
        </a:graphic>
      </p:graphicFrame>
      <p:graphicFrame>
        <p:nvGraphicFramePr>
          <p:cNvPr id="50192" name="Object 16"/>
          <p:cNvGraphicFramePr>
            <a:graphicFrameLocks noChangeAspect="1"/>
          </p:cNvGraphicFramePr>
          <p:nvPr/>
        </p:nvGraphicFramePr>
        <p:xfrm>
          <a:off x="2852394" y="2846520"/>
          <a:ext cx="1794367" cy="1003346"/>
        </p:xfrm>
        <a:graphic>
          <a:graphicData uri="http://schemas.openxmlformats.org/presentationml/2006/ole">
            <mc:AlternateContent xmlns:mc="http://schemas.openxmlformats.org/markup-compatibility/2006">
              <mc:Choice xmlns:v="urn:schemas-microsoft-com:vml" Requires="v">
                <p:oleObj spid="_x0000_s156957" name="公式" r:id="rId11" imgW="1790700" imgH="1333500" progId="Equation.3">
                  <p:embed/>
                </p:oleObj>
              </mc:Choice>
              <mc:Fallback>
                <p:oleObj name="公式" r:id="rId11" imgW="1790700" imgH="1333500" progId="Equation.3">
                  <p:embed/>
                  <p:pic>
                    <p:nvPicPr>
                      <p:cNvPr id="0" name="图片 70661"/>
                      <p:cNvPicPr>
                        <a:picLocks noChangeAspect="1"/>
                      </p:cNvPicPr>
                      <p:nvPr/>
                    </p:nvPicPr>
                    <p:blipFill>
                      <a:blip r:embed="rId12"/>
                      <a:stretch>
                        <a:fillRect/>
                      </a:stretch>
                    </p:blipFill>
                    <p:spPr>
                      <a:xfrm>
                        <a:off x="2852394" y="2846520"/>
                        <a:ext cx="1794367" cy="1003346"/>
                      </a:xfrm>
                      <a:prstGeom prst="rect">
                        <a:avLst/>
                      </a:prstGeom>
                      <a:noFill/>
                      <a:ln w="9525">
                        <a:noFill/>
                      </a:ln>
                    </p:spPr>
                  </p:pic>
                </p:oleObj>
              </mc:Fallback>
            </mc:AlternateContent>
          </a:graphicData>
        </a:graphic>
      </p:graphicFrame>
      <p:graphicFrame>
        <p:nvGraphicFramePr>
          <p:cNvPr id="50193" name="Object 17"/>
          <p:cNvGraphicFramePr>
            <a:graphicFrameLocks noChangeAspect="1"/>
          </p:cNvGraphicFramePr>
          <p:nvPr/>
        </p:nvGraphicFramePr>
        <p:xfrm>
          <a:off x="2835432" y="4102296"/>
          <a:ext cx="2623839" cy="482623"/>
        </p:xfrm>
        <a:graphic>
          <a:graphicData uri="http://schemas.openxmlformats.org/presentationml/2006/ole">
            <mc:AlternateContent xmlns:mc="http://schemas.openxmlformats.org/markup-compatibility/2006">
              <mc:Choice xmlns:v="urn:schemas-microsoft-com:vml" Requires="v">
                <p:oleObj spid="_x0000_s156958" name="公式" r:id="rId13" imgW="2628900" imgH="647700" progId="Equation.3">
                  <p:embed/>
                </p:oleObj>
              </mc:Choice>
              <mc:Fallback>
                <p:oleObj name="公式" r:id="rId13" imgW="2628900" imgH="647700" progId="Equation.3">
                  <p:embed/>
                  <p:pic>
                    <p:nvPicPr>
                      <p:cNvPr id="0" name="图片 70662"/>
                      <p:cNvPicPr>
                        <a:picLocks noChangeAspect="1"/>
                      </p:cNvPicPr>
                      <p:nvPr/>
                    </p:nvPicPr>
                    <p:blipFill>
                      <a:blip r:embed="rId14"/>
                      <a:stretch>
                        <a:fillRect/>
                      </a:stretch>
                    </p:blipFill>
                    <p:spPr>
                      <a:xfrm>
                        <a:off x="2835432" y="4102296"/>
                        <a:ext cx="2623839" cy="482623"/>
                      </a:xfrm>
                      <a:prstGeom prst="rect">
                        <a:avLst/>
                      </a:prstGeom>
                      <a:noFill/>
                      <a:ln w="9525">
                        <a:noFill/>
                      </a:ln>
                    </p:spPr>
                  </p:pic>
                </p:oleObj>
              </mc:Fallback>
            </mc:AlternateContent>
          </a:graphicData>
        </a:graphic>
      </p:graphicFrame>
      <p:graphicFrame>
        <p:nvGraphicFramePr>
          <p:cNvPr id="50194" name="Object 18"/>
          <p:cNvGraphicFramePr>
            <a:graphicFrameLocks noChangeAspect="1"/>
          </p:cNvGraphicFramePr>
          <p:nvPr/>
        </p:nvGraphicFramePr>
        <p:xfrm>
          <a:off x="3417304" y="2700543"/>
          <a:ext cx="1066464" cy="482623"/>
        </p:xfrm>
        <a:graphic>
          <a:graphicData uri="http://schemas.openxmlformats.org/presentationml/2006/ole">
            <mc:AlternateContent xmlns:mc="http://schemas.openxmlformats.org/markup-compatibility/2006">
              <mc:Choice xmlns:v="urn:schemas-microsoft-com:vml" Requires="v">
                <p:oleObj spid="_x0000_s156959" name="公式" r:id="rId15" imgW="1066800" imgH="647700" progId="Equation.3">
                  <p:embed/>
                </p:oleObj>
              </mc:Choice>
              <mc:Fallback>
                <p:oleObj name="公式" r:id="rId15" imgW="1066800" imgH="647700" progId="Equation.3">
                  <p:embed/>
                  <p:pic>
                    <p:nvPicPr>
                      <p:cNvPr id="0" name="图片 70663"/>
                      <p:cNvPicPr>
                        <a:picLocks noChangeAspect="1"/>
                      </p:cNvPicPr>
                      <p:nvPr/>
                    </p:nvPicPr>
                    <p:blipFill>
                      <a:blip r:embed="rId16"/>
                      <a:stretch>
                        <a:fillRect/>
                      </a:stretch>
                    </p:blipFill>
                    <p:spPr>
                      <a:xfrm>
                        <a:off x="3417304" y="2700543"/>
                        <a:ext cx="1066464" cy="482623"/>
                      </a:xfrm>
                      <a:prstGeom prst="rect">
                        <a:avLst/>
                      </a:prstGeom>
                      <a:noFill/>
                      <a:ln w="9525">
                        <a:noFill/>
                      </a:ln>
                    </p:spPr>
                  </p:pic>
                </p:oleObj>
              </mc:Fallback>
            </mc:AlternateContent>
          </a:graphicData>
        </a:graphic>
      </p:graphicFrame>
      <p:graphicFrame>
        <p:nvGraphicFramePr>
          <p:cNvPr id="50195" name="Object 19"/>
          <p:cNvGraphicFramePr>
            <a:graphicFrameLocks noChangeAspect="1"/>
          </p:cNvGraphicFramePr>
          <p:nvPr/>
        </p:nvGraphicFramePr>
        <p:xfrm>
          <a:off x="4718706" y="3135538"/>
          <a:ext cx="829471" cy="330215"/>
        </p:xfrm>
        <a:graphic>
          <a:graphicData uri="http://schemas.openxmlformats.org/presentationml/2006/ole">
            <mc:AlternateContent xmlns:mc="http://schemas.openxmlformats.org/markup-compatibility/2006">
              <mc:Choice xmlns:v="urn:schemas-microsoft-com:vml" Requires="v">
                <p:oleObj spid="_x0000_s156960" name="公式" r:id="rId17" imgW="825500" imgH="444500" progId="Equation.3">
                  <p:embed/>
                </p:oleObj>
              </mc:Choice>
              <mc:Fallback>
                <p:oleObj name="公式" r:id="rId17" imgW="825500" imgH="444500" progId="Equation.3">
                  <p:embed/>
                  <p:pic>
                    <p:nvPicPr>
                      <p:cNvPr id="0" name="图片 70664"/>
                      <p:cNvPicPr>
                        <a:picLocks noChangeAspect="1"/>
                      </p:cNvPicPr>
                      <p:nvPr/>
                    </p:nvPicPr>
                    <p:blipFill>
                      <a:blip r:embed="rId18"/>
                      <a:stretch>
                        <a:fillRect/>
                      </a:stretch>
                    </p:blipFill>
                    <p:spPr>
                      <a:xfrm>
                        <a:off x="4718706" y="3135538"/>
                        <a:ext cx="829471" cy="330215"/>
                      </a:xfrm>
                      <a:prstGeom prst="rect">
                        <a:avLst/>
                      </a:prstGeom>
                      <a:noFill/>
                      <a:ln w="9525">
                        <a:noFill/>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180"/>
                                        </p:tgtEl>
                                        <p:attrNameLst>
                                          <p:attrName>style.visibility</p:attrName>
                                        </p:attrNameLst>
                                      </p:cBhvr>
                                      <p:to>
                                        <p:strVal val="visible"/>
                                      </p:to>
                                    </p:set>
                                    <p:animEffect transition="in" filter="wipe(left)">
                                      <p:cBhvr>
                                        <p:cTn id="7" dur="500"/>
                                        <p:tgtEl>
                                          <p:spTgt spid="501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0188"/>
                                        </p:tgtEl>
                                        <p:attrNameLst>
                                          <p:attrName>style.visibility</p:attrName>
                                        </p:attrNameLst>
                                      </p:cBhvr>
                                      <p:to>
                                        <p:strVal val="visible"/>
                                      </p:to>
                                    </p:set>
                                    <p:animEffect transition="in" filter="wipe(left)">
                                      <p:cBhvr>
                                        <p:cTn id="12" dur="500"/>
                                        <p:tgtEl>
                                          <p:spTgt spid="5018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50190"/>
                                        </p:tgtEl>
                                        <p:attrNameLst>
                                          <p:attrName>style.visibility</p:attrName>
                                        </p:attrNameLst>
                                      </p:cBhvr>
                                      <p:to>
                                        <p:strVal val="visible"/>
                                      </p:to>
                                    </p:set>
                                    <p:animEffect transition="in" filter="wipe(left)">
                                      <p:cBhvr>
                                        <p:cTn id="16" dur="500"/>
                                        <p:tgtEl>
                                          <p:spTgt spid="5019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0189"/>
                                        </p:tgtEl>
                                        <p:attrNameLst>
                                          <p:attrName>style.visibility</p:attrName>
                                        </p:attrNameLst>
                                      </p:cBhvr>
                                      <p:to>
                                        <p:strVal val="visible"/>
                                      </p:to>
                                    </p:set>
                                    <p:animEffect transition="in" filter="wipe(left)">
                                      <p:cBhvr>
                                        <p:cTn id="21" dur="500"/>
                                        <p:tgtEl>
                                          <p:spTgt spid="5018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0191"/>
                                        </p:tgtEl>
                                        <p:attrNameLst>
                                          <p:attrName>style.visibility</p:attrName>
                                        </p:attrNameLst>
                                      </p:cBhvr>
                                      <p:to>
                                        <p:strVal val="visible"/>
                                      </p:to>
                                    </p:set>
                                    <p:animEffect transition="in" filter="wipe(left)">
                                      <p:cBhvr>
                                        <p:cTn id="26" dur="500"/>
                                        <p:tgtEl>
                                          <p:spTgt spid="5019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0192"/>
                                        </p:tgtEl>
                                        <p:attrNameLst>
                                          <p:attrName>style.visibility</p:attrName>
                                        </p:attrNameLst>
                                      </p:cBhvr>
                                      <p:to>
                                        <p:strVal val="visible"/>
                                      </p:to>
                                    </p:set>
                                    <p:animEffect transition="in" filter="wipe(left)">
                                      <p:cBhvr>
                                        <p:cTn id="31" dur="500"/>
                                        <p:tgtEl>
                                          <p:spTgt spid="5019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0194"/>
                                        </p:tgtEl>
                                        <p:attrNameLst>
                                          <p:attrName>style.visibility</p:attrName>
                                        </p:attrNameLst>
                                      </p:cBhvr>
                                      <p:to>
                                        <p:strVal val="visible"/>
                                      </p:to>
                                    </p:set>
                                    <p:animEffect transition="in" filter="wipe(left)">
                                      <p:cBhvr>
                                        <p:cTn id="36" dur="500"/>
                                        <p:tgtEl>
                                          <p:spTgt spid="5019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0195"/>
                                        </p:tgtEl>
                                        <p:attrNameLst>
                                          <p:attrName>style.visibility</p:attrName>
                                        </p:attrNameLst>
                                      </p:cBhvr>
                                      <p:to>
                                        <p:strVal val="visible"/>
                                      </p:to>
                                    </p:set>
                                    <p:animEffect transition="in" filter="wipe(left)">
                                      <p:cBhvr>
                                        <p:cTn id="41" dur="500"/>
                                        <p:tgtEl>
                                          <p:spTgt spid="5019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0193"/>
                                        </p:tgtEl>
                                        <p:attrNameLst>
                                          <p:attrName>style.visibility</p:attrName>
                                        </p:attrNameLst>
                                      </p:cBhvr>
                                      <p:to>
                                        <p:strVal val="visible"/>
                                      </p:to>
                                    </p:set>
                                    <p:animEffect transition="in" filter="wipe(left)">
                                      <p:cBhvr>
                                        <p:cTn id="46" dur="500"/>
                                        <p:tgtEl>
                                          <p:spTgt spid="50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2855" name="Group 7"/>
          <p:cNvGrpSpPr/>
          <p:nvPr/>
        </p:nvGrpSpPr>
        <p:grpSpPr bwMode="auto">
          <a:xfrm>
            <a:off x="1871133" y="1270001"/>
            <a:ext cx="1822451" cy="790575"/>
            <a:chOff x="960" y="720"/>
            <a:chExt cx="1056" cy="584"/>
          </a:xfrm>
        </p:grpSpPr>
        <p:sp>
          <p:nvSpPr>
            <p:cNvPr id="462856" name="Rectangle 8" descr="浅色上对角线"/>
            <p:cNvSpPr>
              <a:spLocks noChangeArrowheads="1"/>
            </p:cNvSpPr>
            <p:nvPr/>
          </p:nvSpPr>
          <p:spPr bwMode="auto">
            <a:xfrm>
              <a:off x="960" y="720"/>
              <a:ext cx="864" cy="384"/>
            </a:xfrm>
            <a:prstGeom prst="rect">
              <a:avLst/>
            </a:prstGeom>
            <a:pattFill prst="ltUpDiag">
              <a:fgClr>
                <a:srgbClr val="0033CC"/>
              </a:fgClr>
              <a:bgClr>
                <a:srgbClr val="FFFFFF"/>
              </a:bgClr>
            </a:patt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62857" name="Object 9"/>
            <p:cNvGraphicFramePr>
              <a:graphicFrameLocks noChangeAspect="1"/>
            </p:cNvGraphicFramePr>
            <p:nvPr/>
          </p:nvGraphicFramePr>
          <p:xfrm>
            <a:off x="1344" y="1152"/>
            <a:ext cx="144" cy="152"/>
          </p:xfrm>
          <a:graphic>
            <a:graphicData uri="http://schemas.openxmlformats.org/presentationml/2006/ole">
              <mc:AlternateContent xmlns:mc="http://schemas.openxmlformats.org/markup-compatibility/2006">
                <mc:Choice xmlns:v="urn:schemas-microsoft-com:vml" Requires="v">
                  <p:oleObj spid="_x0000_s235922" name="Equation" r:id="rId1" imgW="304800" imgH="317500" progId="Equation.3">
                    <p:embed/>
                  </p:oleObj>
                </mc:Choice>
                <mc:Fallback>
                  <p:oleObj name="Equation" r:id="rId1" imgW="304800" imgH="317500" progId="Equation.3">
                    <p:embed/>
                    <p:pic>
                      <p:nvPicPr>
                        <p:cNvPr id="0" name="图片 235921"/>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a:stretch>
                          <a:fillRect/>
                        </a:stretch>
                      </p:blipFill>
                      <p:spPr bwMode="auto">
                        <a:xfrm>
                          <a:off x="1344" y="1152"/>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2858" name="Object 10"/>
            <p:cNvGraphicFramePr>
              <a:graphicFrameLocks noChangeAspect="1"/>
            </p:cNvGraphicFramePr>
            <p:nvPr/>
          </p:nvGraphicFramePr>
          <p:xfrm>
            <a:off x="1872" y="800"/>
            <a:ext cx="144" cy="208"/>
          </p:xfrm>
          <a:graphic>
            <a:graphicData uri="http://schemas.openxmlformats.org/presentationml/2006/ole">
              <mc:AlternateContent xmlns:mc="http://schemas.openxmlformats.org/markup-compatibility/2006">
                <mc:Choice xmlns:v="urn:schemas-microsoft-com:vml" Requires="v">
                  <p:oleObj spid="_x0000_s235923" name="Equation" r:id="rId3" imgW="304800" imgH="444500" progId="Equation.3">
                    <p:embed/>
                  </p:oleObj>
                </mc:Choice>
                <mc:Fallback>
                  <p:oleObj name="Equation" r:id="rId3" imgW="304800" imgH="444500" progId="Equation.3">
                    <p:embed/>
                    <p:pic>
                      <p:nvPicPr>
                        <p:cNvPr id="0" name="图片 235922"/>
                        <p:cNvPicPr>
                          <a:picLocks noChangeAspect="1" noChangeArrowheads="1"/>
                        </p:cNvPicPr>
                        <p:nvPr/>
                      </p:nvPicPr>
                      <p:blipFill>
                        <a:blip r:embed="rId4">
                          <a:biLevel thresh="50000"/>
                          <a:grayscl/>
                          <a:extLst>
                            <a:ext uri="{28A0092B-C50C-407E-A947-70E740481C1C}">
                              <a14:useLocalDpi xmlns:a14="http://schemas.microsoft.com/office/drawing/2010/main" val="0"/>
                            </a:ext>
                          </a:extLst>
                        </a:blip>
                        <a:srcRect/>
                        <a:stretch>
                          <a:fillRect/>
                        </a:stretch>
                      </p:blipFill>
                      <p:spPr bwMode="auto">
                        <a:xfrm>
                          <a:off x="1872" y="800"/>
                          <a:ext cx="14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62902" name="Group 54"/>
          <p:cNvGrpSpPr/>
          <p:nvPr/>
        </p:nvGrpSpPr>
        <p:grpSpPr bwMode="auto">
          <a:xfrm>
            <a:off x="3149601" y="5132388"/>
            <a:ext cx="23284" cy="19050"/>
            <a:chOff x="3509" y="2489"/>
            <a:chExt cx="1179" cy="1001"/>
          </a:xfrm>
        </p:grpSpPr>
        <p:graphicFrame>
          <p:nvGraphicFramePr>
            <p:cNvPr id="462853" name="Object 5"/>
            <p:cNvGraphicFramePr>
              <a:graphicFrameLocks noChangeAspect="1"/>
            </p:cNvGraphicFramePr>
            <p:nvPr/>
          </p:nvGraphicFramePr>
          <p:xfrm>
            <a:off x="3787" y="2489"/>
            <a:ext cx="635" cy="184"/>
          </p:xfrm>
          <a:graphic>
            <a:graphicData uri="http://schemas.openxmlformats.org/presentationml/2006/ole">
              <mc:AlternateContent xmlns:mc="http://schemas.openxmlformats.org/markup-compatibility/2006">
                <mc:Choice xmlns:v="urn:schemas-microsoft-com:vml" Requires="v">
                  <p:oleObj spid="_x0000_s235924" name="公式" r:id="rId5" imgW="1930400" imgH="558800" progId="Equation.3">
                    <p:embed/>
                  </p:oleObj>
                </mc:Choice>
                <mc:Fallback>
                  <p:oleObj name="公式" r:id="rId5" imgW="1930400" imgH="558800" progId="Equation.3">
                    <p:embed/>
                    <p:pic>
                      <p:nvPicPr>
                        <p:cNvPr id="0" name="图片 2359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7" y="2489"/>
                          <a:ext cx="635" cy="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62901" name="Group 53"/>
            <p:cNvGrpSpPr/>
            <p:nvPr/>
          </p:nvGrpSpPr>
          <p:grpSpPr bwMode="auto">
            <a:xfrm>
              <a:off x="3509" y="2670"/>
              <a:ext cx="1179" cy="820"/>
              <a:chOff x="3509" y="2670"/>
              <a:chExt cx="1179" cy="820"/>
            </a:xfrm>
          </p:grpSpPr>
          <p:sp>
            <p:nvSpPr>
              <p:cNvPr id="462850" name="AutoShape 2" descr="深色上对角线"/>
              <p:cNvSpPr>
                <a:spLocks noChangeArrowheads="1"/>
              </p:cNvSpPr>
              <p:nvPr/>
            </p:nvSpPr>
            <p:spPr bwMode="auto">
              <a:xfrm>
                <a:off x="3554" y="2670"/>
                <a:ext cx="1043" cy="409"/>
              </a:xfrm>
              <a:prstGeom prst="doubleWave">
                <a:avLst>
                  <a:gd name="adj1" fmla="val 6500"/>
                  <a:gd name="adj2" fmla="val 0"/>
                </a:avLst>
              </a:prstGeom>
              <a:pattFill prst="dkUpDiag">
                <a:fgClr>
                  <a:schemeClr val="accent1"/>
                </a:fgClr>
                <a:bgClr>
                  <a:schemeClr val="bg1"/>
                </a:bgClr>
              </a:pattFill>
              <a:ln w="9525" algn="ctr">
                <a:solidFill>
                  <a:schemeClr val="tx1"/>
                </a:solidFill>
                <a:miter lim="800000"/>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62867" name="Object 19"/>
              <p:cNvGraphicFramePr>
                <a:graphicFrameLocks noChangeAspect="1"/>
              </p:cNvGraphicFramePr>
              <p:nvPr/>
            </p:nvGraphicFramePr>
            <p:xfrm>
              <a:off x="4554" y="3358"/>
              <a:ext cx="134" cy="132"/>
            </p:xfrm>
            <a:graphic>
              <a:graphicData uri="http://schemas.openxmlformats.org/presentationml/2006/ole">
                <mc:AlternateContent xmlns:mc="http://schemas.openxmlformats.org/markup-compatibility/2006">
                  <mc:Choice xmlns:v="urn:schemas-microsoft-com:vml" Requires="v">
                    <p:oleObj spid="_x0000_s235925" name="公式" r:id="rId7" imgW="292100" imgH="419100" progId="Equation.3">
                      <p:embed/>
                    </p:oleObj>
                  </mc:Choice>
                  <mc:Fallback>
                    <p:oleObj name="公式" r:id="rId7" imgW="292100" imgH="419100" progId="Equation.3">
                      <p:embed/>
                      <p:pic>
                        <p:nvPicPr>
                          <p:cNvPr id="0" name="图片 2359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4" y="3358"/>
                            <a:ext cx="134" cy="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2873" name="Object 25"/>
              <p:cNvGraphicFramePr>
                <a:graphicFrameLocks noChangeAspect="1"/>
              </p:cNvGraphicFramePr>
              <p:nvPr/>
            </p:nvGraphicFramePr>
            <p:xfrm>
              <a:off x="3790" y="3045"/>
              <a:ext cx="632" cy="186"/>
            </p:xfrm>
            <a:graphic>
              <a:graphicData uri="http://schemas.openxmlformats.org/presentationml/2006/ole">
                <mc:AlternateContent xmlns:mc="http://schemas.openxmlformats.org/markup-compatibility/2006">
                  <mc:Choice xmlns:v="urn:schemas-microsoft-com:vml" Requires="v">
                    <p:oleObj spid="_x0000_s235926" name="公式" r:id="rId9" imgW="1892300" imgH="558800" progId="Equation.3">
                      <p:embed/>
                    </p:oleObj>
                  </mc:Choice>
                  <mc:Fallback>
                    <p:oleObj name="公式" r:id="rId9" imgW="1892300" imgH="558800" progId="Equation.3">
                      <p:embed/>
                      <p:pic>
                        <p:nvPicPr>
                          <p:cNvPr id="0" name="图片 2359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0" y="3045"/>
                            <a:ext cx="632"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2874" name="Object 26"/>
              <p:cNvGraphicFramePr>
                <a:graphicFrameLocks noChangeAspect="1"/>
              </p:cNvGraphicFramePr>
              <p:nvPr/>
            </p:nvGraphicFramePr>
            <p:xfrm>
              <a:off x="3509" y="3396"/>
              <a:ext cx="86" cy="91"/>
            </p:xfrm>
            <a:graphic>
              <a:graphicData uri="http://schemas.openxmlformats.org/presentationml/2006/ole">
                <mc:AlternateContent xmlns:mc="http://schemas.openxmlformats.org/markup-compatibility/2006">
                  <mc:Choice xmlns:v="urn:schemas-microsoft-com:vml" Requires="v">
                    <p:oleObj spid="_x0000_s235927" name="公式" r:id="rId11" imgW="304800" imgH="317500" progId="Equation.3">
                      <p:embed/>
                    </p:oleObj>
                  </mc:Choice>
                  <mc:Fallback>
                    <p:oleObj name="公式" r:id="rId11" imgW="304800" imgH="317500" progId="Equation.3">
                      <p:embed/>
                      <p:pic>
                        <p:nvPicPr>
                          <p:cNvPr id="0" name="图片 2359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9" y="3396"/>
                            <a:ext cx="86"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2875" name="Line 27"/>
              <p:cNvSpPr>
                <a:spLocks noChangeShapeType="1"/>
              </p:cNvSpPr>
              <p:nvPr/>
            </p:nvSpPr>
            <p:spPr bwMode="auto">
              <a:xfrm>
                <a:off x="3554" y="3021"/>
                <a:ext cx="0" cy="318"/>
              </a:xfrm>
              <a:prstGeom prst="line">
                <a:avLst/>
              </a:prstGeom>
              <a:noFill/>
              <a:ln w="9525">
                <a:solidFill>
                  <a:schemeClr val="tx1"/>
                </a:solidFill>
                <a:prstDash val="dash"/>
                <a:miter lim="800000"/>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2876" name="Line 28"/>
              <p:cNvSpPr>
                <a:spLocks noChangeShapeType="1"/>
              </p:cNvSpPr>
              <p:nvPr/>
            </p:nvSpPr>
            <p:spPr bwMode="auto">
              <a:xfrm>
                <a:off x="4597" y="3018"/>
                <a:ext cx="0" cy="318"/>
              </a:xfrm>
              <a:prstGeom prst="line">
                <a:avLst/>
              </a:prstGeom>
              <a:noFill/>
              <a:ln w="9525">
                <a:solidFill>
                  <a:schemeClr val="tx1"/>
                </a:solidFill>
                <a:prstDash val="dash"/>
                <a:miter lim="800000"/>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aphicFrame>
        <p:nvGraphicFramePr>
          <p:cNvPr id="462852" name="Object 4"/>
          <p:cNvGraphicFramePr>
            <a:graphicFrameLocks noGrp="1" noChangeAspect="1"/>
          </p:cNvGraphicFramePr>
          <p:nvPr>
            <p:ph sz="quarter" idx="1"/>
          </p:nvPr>
        </p:nvGraphicFramePr>
        <p:xfrm>
          <a:off x="2444751" y="1376363"/>
          <a:ext cx="406400" cy="317500"/>
        </p:xfrm>
        <a:graphic>
          <a:graphicData uri="http://schemas.openxmlformats.org/presentationml/2006/ole">
            <mc:AlternateContent xmlns:mc="http://schemas.openxmlformats.org/markup-compatibility/2006">
              <mc:Choice xmlns:v="urn:schemas-microsoft-com:vml" Requires="v">
                <p:oleObj spid="_x0000_s235928" name="公式" r:id="rId13" imgW="393700" imgH="406400" progId="Equation.3">
                  <p:embed/>
                </p:oleObj>
              </mc:Choice>
              <mc:Fallback>
                <p:oleObj name="公式" r:id="rId13" imgW="393700" imgH="406400" progId="Equation.3">
                  <p:embed/>
                  <p:pic>
                    <p:nvPicPr>
                      <p:cNvPr id="0" name="图片 235927"/>
                      <p:cNvPicPr>
                        <a:picLocks noGrp="1"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44751" y="1376363"/>
                        <a:ext cx="406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2854" name="Text Box 6"/>
          <p:cNvSpPr txBox="1">
            <a:spLocks noChangeArrowheads="1"/>
          </p:cNvSpPr>
          <p:nvPr/>
        </p:nvSpPr>
        <p:spPr bwMode="auto">
          <a:xfrm>
            <a:off x="3992034" y="1306513"/>
            <a:ext cx="3130551"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b="1">
                <a:latin typeface="楷体_GB2312" panose="02010609030101010101" pitchFamily="49" charset="-122"/>
                <a:ea typeface="楷体_GB2312" panose="02010609030101010101" pitchFamily="49" charset="-122"/>
              </a:rPr>
              <a:t>矩形面积</a:t>
            </a:r>
            <a:endParaRPr kumimoji="1" lang="zh-CN" altLang="en-US" sz="2800" b="1">
              <a:latin typeface="楷体_GB2312" panose="02010609030101010101" pitchFamily="49" charset="-122"/>
              <a:ea typeface="楷体_GB2312" panose="02010609030101010101" pitchFamily="49" charset="-122"/>
            </a:endParaRPr>
          </a:p>
        </p:txBody>
      </p:sp>
      <p:graphicFrame>
        <p:nvGraphicFramePr>
          <p:cNvPr id="462859" name="Object 11"/>
          <p:cNvGraphicFramePr>
            <a:graphicFrameLocks noChangeAspect="1"/>
          </p:cNvGraphicFramePr>
          <p:nvPr/>
        </p:nvGraphicFramePr>
        <p:xfrm>
          <a:off x="6045200" y="1444625"/>
          <a:ext cx="1439333" cy="393700"/>
        </p:xfrm>
        <a:graphic>
          <a:graphicData uri="http://schemas.openxmlformats.org/presentationml/2006/ole">
            <mc:AlternateContent xmlns:mc="http://schemas.openxmlformats.org/markup-compatibility/2006">
              <mc:Choice xmlns:v="urn:schemas-microsoft-com:vml" Requires="v">
                <p:oleObj spid="_x0000_s235929" name="公式" r:id="rId15" imgW="1435100" imgH="520700" progId="Equation.3">
                  <p:embed/>
                </p:oleObj>
              </mc:Choice>
              <mc:Fallback>
                <p:oleObj name="公式" r:id="rId15" imgW="1435100" imgH="520700" progId="Equation.3">
                  <p:embed/>
                  <p:pic>
                    <p:nvPicPr>
                      <p:cNvPr id="0" name="图片 2359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45200" y="1444625"/>
                        <a:ext cx="1439333"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62860" name="Group 12"/>
          <p:cNvGrpSpPr/>
          <p:nvPr/>
        </p:nvGrpSpPr>
        <p:grpSpPr bwMode="auto">
          <a:xfrm>
            <a:off x="1534585" y="2168525"/>
            <a:ext cx="2154767" cy="1016000"/>
            <a:chOff x="3744" y="1200"/>
            <a:chExt cx="1244" cy="912"/>
          </a:xfrm>
        </p:grpSpPr>
        <p:sp>
          <p:nvSpPr>
            <p:cNvPr id="462861" name="Freeform 13" descr="浅色上对角线"/>
            <p:cNvSpPr/>
            <p:nvPr/>
          </p:nvSpPr>
          <p:spPr bwMode="auto">
            <a:xfrm>
              <a:off x="3936" y="1200"/>
              <a:ext cx="864" cy="672"/>
            </a:xfrm>
            <a:custGeom>
              <a:avLst/>
              <a:gdLst>
                <a:gd name="T0" fmla="*/ 0 w 1056"/>
                <a:gd name="T1" fmla="*/ 336 h 816"/>
                <a:gd name="T2" fmla="*/ 0 w 1056"/>
                <a:gd name="T3" fmla="*/ 816 h 816"/>
                <a:gd name="T4" fmla="*/ 1056 w 1056"/>
                <a:gd name="T5" fmla="*/ 816 h 816"/>
                <a:gd name="T6" fmla="*/ 1056 w 1056"/>
                <a:gd name="T7" fmla="*/ 0 h 816"/>
                <a:gd name="T8" fmla="*/ 0 w 1056"/>
                <a:gd name="T9" fmla="*/ 336 h 816"/>
              </a:gdLst>
              <a:ahLst/>
              <a:cxnLst>
                <a:cxn ang="0">
                  <a:pos x="T0" y="T1"/>
                </a:cxn>
                <a:cxn ang="0">
                  <a:pos x="T2" y="T3"/>
                </a:cxn>
                <a:cxn ang="0">
                  <a:pos x="T4" y="T5"/>
                </a:cxn>
                <a:cxn ang="0">
                  <a:pos x="T6" y="T7"/>
                </a:cxn>
                <a:cxn ang="0">
                  <a:pos x="T8" y="T9"/>
                </a:cxn>
              </a:cxnLst>
              <a:rect l="0" t="0" r="r" b="b"/>
              <a:pathLst>
                <a:path w="1056" h="816">
                  <a:moveTo>
                    <a:pt x="0" y="336"/>
                  </a:moveTo>
                  <a:lnTo>
                    <a:pt x="0" y="816"/>
                  </a:lnTo>
                  <a:lnTo>
                    <a:pt x="1056" y="816"/>
                  </a:lnTo>
                  <a:lnTo>
                    <a:pt x="1056" y="0"/>
                  </a:lnTo>
                  <a:lnTo>
                    <a:pt x="0" y="336"/>
                  </a:lnTo>
                  <a:close/>
                </a:path>
              </a:pathLst>
            </a:custGeom>
            <a:pattFill prst="ltUpDiag">
              <a:fgClr>
                <a:srgbClr val="008080"/>
              </a:fgClr>
              <a:bgClr>
                <a:srgbClr val="FFFFFF"/>
              </a:bgClr>
            </a:patt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62862" name="Object 14"/>
            <p:cNvGraphicFramePr>
              <a:graphicFrameLocks noChangeAspect="1"/>
            </p:cNvGraphicFramePr>
            <p:nvPr/>
          </p:nvGraphicFramePr>
          <p:xfrm>
            <a:off x="3744" y="1584"/>
            <a:ext cx="144" cy="152"/>
          </p:xfrm>
          <a:graphic>
            <a:graphicData uri="http://schemas.openxmlformats.org/presentationml/2006/ole">
              <mc:AlternateContent xmlns:mc="http://schemas.openxmlformats.org/markup-compatibility/2006">
                <mc:Choice xmlns:v="urn:schemas-microsoft-com:vml" Requires="v">
                  <p:oleObj spid="_x0000_s235930" name="Equation" r:id="rId17" imgW="304800" imgH="317500" progId="Equation.3">
                    <p:embed/>
                  </p:oleObj>
                </mc:Choice>
                <mc:Fallback>
                  <p:oleObj name="Equation" r:id="rId17" imgW="304800" imgH="317500" progId="Equation.3">
                    <p:embed/>
                    <p:pic>
                      <p:nvPicPr>
                        <p:cNvPr id="0" name="图片 235929"/>
                        <p:cNvPicPr>
                          <a:picLocks noChangeAspect="1" noChangeArrowheads="1"/>
                        </p:cNvPicPr>
                        <p:nvPr/>
                      </p:nvPicPr>
                      <p:blipFill>
                        <a:blip r:embed="rId18">
                          <a:biLevel thresh="50000"/>
                          <a:grayscl/>
                          <a:extLst>
                            <a:ext uri="{28A0092B-C50C-407E-A947-70E740481C1C}">
                              <a14:useLocalDpi xmlns:a14="http://schemas.microsoft.com/office/drawing/2010/main" val="0"/>
                            </a:ext>
                          </a:extLst>
                        </a:blip>
                        <a:srcRect/>
                        <a:stretch>
                          <a:fillRect/>
                        </a:stretch>
                      </p:blipFill>
                      <p:spPr bwMode="auto">
                        <a:xfrm>
                          <a:off x="3744" y="1584"/>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2863" name="Object 15"/>
            <p:cNvGraphicFramePr>
              <a:graphicFrameLocks noChangeAspect="1"/>
            </p:cNvGraphicFramePr>
            <p:nvPr/>
          </p:nvGraphicFramePr>
          <p:xfrm>
            <a:off x="4320" y="1904"/>
            <a:ext cx="144" cy="208"/>
          </p:xfrm>
          <a:graphic>
            <a:graphicData uri="http://schemas.openxmlformats.org/presentationml/2006/ole">
              <mc:AlternateContent xmlns:mc="http://schemas.openxmlformats.org/markup-compatibility/2006">
                <mc:Choice xmlns:v="urn:schemas-microsoft-com:vml" Requires="v">
                  <p:oleObj spid="_x0000_s235931" name="Equation" r:id="rId19" imgW="304800" imgH="444500" progId="Equation.3">
                    <p:embed/>
                  </p:oleObj>
                </mc:Choice>
                <mc:Fallback>
                  <p:oleObj name="Equation" r:id="rId19" imgW="304800" imgH="444500" progId="Equation.3">
                    <p:embed/>
                    <p:pic>
                      <p:nvPicPr>
                        <p:cNvPr id="0" name="图片 235930"/>
                        <p:cNvPicPr>
                          <a:picLocks noChangeAspect="1" noChangeArrowheads="1"/>
                        </p:cNvPicPr>
                        <p:nvPr/>
                      </p:nvPicPr>
                      <p:blipFill>
                        <a:blip r:embed="rId20">
                          <a:biLevel thresh="50000"/>
                          <a:grayscl/>
                          <a:extLst>
                            <a:ext uri="{28A0092B-C50C-407E-A947-70E740481C1C}">
                              <a14:useLocalDpi xmlns:a14="http://schemas.microsoft.com/office/drawing/2010/main" val="0"/>
                            </a:ext>
                          </a:extLst>
                        </a:blip>
                        <a:srcRect/>
                        <a:stretch>
                          <a:fillRect/>
                        </a:stretch>
                      </p:blipFill>
                      <p:spPr bwMode="auto">
                        <a:xfrm>
                          <a:off x="4320" y="1904"/>
                          <a:ext cx="14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2864" name="Object 16"/>
            <p:cNvGraphicFramePr>
              <a:graphicFrameLocks noChangeAspect="1"/>
            </p:cNvGraphicFramePr>
            <p:nvPr/>
          </p:nvGraphicFramePr>
          <p:xfrm>
            <a:off x="4852" y="1488"/>
            <a:ext cx="136" cy="208"/>
          </p:xfrm>
          <a:graphic>
            <a:graphicData uri="http://schemas.openxmlformats.org/presentationml/2006/ole">
              <mc:AlternateContent xmlns:mc="http://schemas.openxmlformats.org/markup-compatibility/2006">
                <mc:Choice xmlns:v="urn:schemas-microsoft-com:vml" Requires="v">
                  <p:oleObj spid="_x0000_s235932" name="Equation" r:id="rId21" imgW="292100" imgH="444500" progId="Equation.3">
                    <p:embed/>
                  </p:oleObj>
                </mc:Choice>
                <mc:Fallback>
                  <p:oleObj name="Equation" r:id="rId21" imgW="292100" imgH="444500" progId="Equation.3">
                    <p:embed/>
                    <p:pic>
                      <p:nvPicPr>
                        <p:cNvPr id="0" name="图片 235931"/>
                        <p:cNvPicPr>
                          <a:picLocks noChangeAspect="1" noChangeArrowheads="1"/>
                        </p:cNvPicPr>
                        <p:nvPr/>
                      </p:nvPicPr>
                      <p:blipFill>
                        <a:blip r:embed="rId22">
                          <a:biLevel thresh="50000"/>
                          <a:grayscl/>
                          <a:extLst>
                            <a:ext uri="{28A0092B-C50C-407E-A947-70E740481C1C}">
                              <a14:useLocalDpi xmlns:a14="http://schemas.microsoft.com/office/drawing/2010/main" val="0"/>
                            </a:ext>
                          </a:extLst>
                        </a:blip>
                        <a:srcRect/>
                        <a:stretch>
                          <a:fillRect/>
                        </a:stretch>
                      </p:blipFill>
                      <p:spPr bwMode="auto">
                        <a:xfrm>
                          <a:off x="4852" y="1488"/>
                          <a:ext cx="13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62865" name="Text Box 17"/>
          <p:cNvSpPr txBox="1">
            <a:spLocks noChangeArrowheads="1"/>
          </p:cNvSpPr>
          <p:nvPr/>
        </p:nvSpPr>
        <p:spPr bwMode="auto">
          <a:xfrm>
            <a:off x="3981451" y="2297113"/>
            <a:ext cx="345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b="1">
                <a:latin typeface="楷体_GB2312" panose="02010609030101010101" pitchFamily="49" charset="-122"/>
                <a:ea typeface="楷体_GB2312" panose="02010609030101010101" pitchFamily="49" charset="-122"/>
              </a:rPr>
              <a:t>梯形面积</a:t>
            </a:r>
            <a:endParaRPr kumimoji="1" lang="zh-CN" altLang="en-US" sz="2800" b="1">
              <a:latin typeface="楷体_GB2312" panose="02010609030101010101" pitchFamily="49" charset="-122"/>
              <a:ea typeface="楷体_GB2312" panose="02010609030101010101" pitchFamily="49" charset="-122"/>
            </a:endParaRPr>
          </a:p>
        </p:txBody>
      </p:sp>
      <p:graphicFrame>
        <p:nvGraphicFramePr>
          <p:cNvPr id="462866" name="Object 18"/>
          <p:cNvGraphicFramePr>
            <a:graphicFrameLocks noChangeAspect="1"/>
          </p:cNvGraphicFramePr>
          <p:nvPr/>
        </p:nvGraphicFramePr>
        <p:xfrm>
          <a:off x="6051551" y="2168525"/>
          <a:ext cx="2489200" cy="825500"/>
        </p:xfrm>
        <a:graphic>
          <a:graphicData uri="http://schemas.openxmlformats.org/presentationml/2006/ole">
            <mc:AlternateContent xmlns:mc="http://schemas.openxmlformats.org/markup-compatibility/2006">
              <mc:Choice xmlns:v="urn:schemas-microsoft-com:vml" Requires="v">
                <p:oleObj spid="_x0000_s235933" name="公式" r:id="rId23" imgW="2489200" imgH="1104900" progId="Equation.3">
                  <p:embed/>
                </p:oleObj>
              </mc:Choice>
              <mc:Fallback>
                <p:oleObj name="公式" r:id="rId23" imgW="2489200" imgH="1104900" progId="Equation.3">
                  <p:embed/>
                  <p:pic>
                    <p:nvPicPr>
                      <p:cNvPr id="0" name="图片 23593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051551" y="2168525"/>
                        <a:ext cx="24892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2878" name="Freeform 30" descr="深色上对角线"/>
          <p:cNvSpPr/>
          <p:nvPr/>
        </p:nvSpPr>
        <p:spPr bwMode="auto">
          <a:xfrm>
            <a:off x="1968501" y="4130675"/>
            <a:ext cx="2495551" cy="1150938"/>
          </a:xfrm>
          <a:custGeom>
            <a:avLst/>
            <a:gdLst>
              <a:gd name="T0" fmla="*/ 19 w 1339"/>
              <a:gd name="T1" fmla="*/ 368 h 725"/>
              <a:gd name="T2" fmla="*/ 19 w 1339"/>
              <a:gd name="T3" fmla="*/ 518 h 725"/>
              <a:gd name="T4" fmla="*/ 19 w 1339"/>
              <a:gd name="T5" fmla="*/ 716 h 725"/>
              <a:gd name="T6" fmla="*/ 1339 w 1339"/>
              <a:gd name="T7" fmla="*/ 725 h 725"/>
              <a:gd name="T8" fmla="*/ 1339 w 1339"/>
              <a:gd name="T9" fmla="*/ 90 h 725"/>
              <a:gd name="T10" fmla="*/ 1225 w 1339"/>
              <a:gd name="T11" fmla="*/ 181 h 725"/>
              <a:gd name="T12" fmla="*/ 1134 w 1339"/>
              <a:gd name="T13" fmla="*/ 227 h 725"/>
              <a:gd name="T14" fmla="*/ 1066 w 1339"/>
              <a:gd name="T15" fmla="*/ 272 h 725"/>
              <a:gd name="T16" fmla="*/ 953 w 1339"/>
              <a:gd name="T17" fmla="*/ 317 h 725"/>
              <a:gd name="T18" fmla="*/ 862 w 1339"/>
              <a:gd name="T19" fmla="*/ 340 h 725"/>
              <a:gd name="T20" fmla="*/ 840 w 1339"/>
              <a:gd name="T21" fmla="*/ 340 h 725"/>
              <a:gd name="T22" fmla="*/ 794 w 1339"/>
              <a:gd name="T23" fmla="*/ 317 h 725"/>
              <a:gd name="T24" fmla="*/ 726 w 1339"/>
              <a:gd name="T25" fmla="*/ 272 h 725"/>
              <a:gd name="T26" fmla="*/ 658 w 1339"/>
              <a:gd name="T27" fmla="*/ 204 h 725"/>
              <a:gd name="T28" fmla="*/ 635 w 1339"/>
              <a:gd name="T29" fmla="*/ 158 h 725"/>
              <a:gd name="T30" fmla="*/ 567 w 1339"/>
              <a:gd name="T31" fmla="*/ 90 h 725"/>
              <a:gd name="T32" fmla="*/ 522 w 1339"/>
              <a:gd name="T33" fmla="*/ 45 h 725"/>
              <a:gd name="T34" fmla="*/ 477 w 1339"/>
              <a:gd name="T35" fmla="*/ 0 h 725"/>
              <a:gd name="T36" fmla="*/ 409 w 1339"/>
              <a:gd name="T37" fmla="*/ 0 h 725"/>
              <a:gd name="T38" fmla="*/ 363 w 1339"/>
              <a:gd name="T39" fmla="*/ 22 h 725"/>
              <a:gd name="T40" fmla="*/ 318 w 1339"/>
              <a:gd name="T41" fmla="*/ 45 h 725"/>
              <a:gd name="T42" fmla="*/ 273 w 1339"/>
              <a:gd name="T43" fmla="*/ 90 h 725"/>
              <a:gd name="T44" fmla="*/ 227 w 1339"/>
              <a:gd name="T45" fmla="*/ 113 h 725"/>
              <a:gd name="T46" fmla="*/ 205 w 1339"/>
              <a:gd name="T47" fmla="*/ 158 h 725"/>
              <a:gd name="T48" fmla="*/ 182 w 1339"/>
              <a:gd name="T49" fmla="*/ 181 h 725"/>
              <a:gd name="T50" fmla="*/ 137 w 1339"/>
              <a:gd name="T51" fmla="*/ 227 h 725"/>
              <a:gd name="T52" fmla="*/ 91 w 1339"/>
              <a:gd name="T53" fmla="*/ 295 h 725"/>
              <a:gd name="T54" fmla="*/ 68 w 1339"/>
              <a:gd name="T55" fmla="*/ 317 h 725"/>
              <a:gd name="T56" fmla="*/ 19 w 1339"/>
              <a:gd name="T57" fmla="*/ 368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9" h="725">
                <a:moveTo>
                  <a:pt x="19" y="368"/>
                </a:moveTo>
                <a:cubicBezTo>
                  <a:pt x="26" y="418"/>
                  <a:pt x="32" y="467"/>
                  <a:pt x="19" y="518"/>
                </a:cubicBezTo>
                <a:cubicBezTo>
                  <a:pt x="17" y="565"/>
                  <a:pt x="0" y="679"/>
                  <a:pt x="19" y="716"/>
                </a:cubicBezTo>
                <a:lnTo>
                  <a:pt x="1339" y="725"/>
                </a:lnTo>
                <a:lnTo>
                  <a:pt x="1339" y="90"/>
                </a:lnTo>
                <a:lnTo>
                  <a:pt x="1225" y="181"/>
                </a:lnTo>
                <a:lnTo>
                  <a:pt x="1134" y="227"/>
                </a:lnTo>
                <a:lnTo>
                  <a:pt x="1066" y="272"/>
                </a:lnTo>
                <a:lnTo>
                  <a:pt x="953" y="317"/>
                </a:lnTo>
                <a:lnTo>
                  <a:pt x="862" y="340"/>
                </a:lnTo>
                <a:lnTo>
                  <a:pt x="840" y="340"/>
                </a:lnTo>
                <a:lnTo>
                  <a:pt x="794" y="317"/>
                </a:lnTo>
                <a:lnTo>
                  <a:pt x="726" y="272"/>
                </a:lnTo>
                <a:lnTo>
                  <a:pt x="658" y="204"/>
                </a:lnTo>
                <a:lnTo>
                  <a:pt x="635" y="158"/>
                </a:lnTo>
                <a:lnTo>
                  <a:pt x="567" y="90"/>
                </a:lnTo>
                <a:lnTo>
                  <a:pt x="522" y="45"/>
                </a:lnTo>
                <a:lnTo>
                  <a:pt x="477" y="0"/>
                </a:lnTo>
                <a:lnTo>
                  <a:pt x="409" y="0"/>
                </a:lnTo>
                <a:lnTo>
                  <a:pt x="363" y="22"/>
                </a:lnTo>
                <a:lnTo>
                  <a:pt x="318" y="45"/>
                </a:lnTo>
                <a:lnTo>
                  <a:pt x="273" y="90"/>
                </a:lnTo>
                <a:lnTo>
                  <a:pt x="227" y="113"/>
                </a:lnTo>
                <a:lnTo>
                  <a:pt x="205" y="158"/>
                </a:lnTo>
                <a:lnTo>
                  <a:pt x="182" y="181"/>
                </a:lnTo>
                <a:lnTo>
                  <a:pt x="137" y="227"/>
                </a:lnTo>
                <a:lnTo>
                  <a:pt x="91" y="295"/>
                </a:lnTo>
                <a:lnTo>
                  <a:pt x="68" y="317"/>
                </a:lnTo>
                <a:lnTo>
                  <a:pt x="19" y="368"/>
                </a:lnTo>
                <a:close/>
              </a:path>
            </a:pathLst>
          </a:custGeom>
          <a:pattFill prst="dkUpDiag">
            <a:fgClr>
              <a:schemeClr val="accent1"/>
            </a:fgClr>
            <a:bgClr>
              <a:srgbClr val="FFFFFF"/>
            </a:bgClr>
          </a:patt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grpSp>
        <p:nvGrpSpPr>
          <p:cNvPr id="462879" name="Group 31"/>
          <p:cNvGrpSpPr/>
          <p:nvPr/>
        </p:nvGrpSpPr>
        <p:grpSpPr bwMode="auto">
          <a:xfrm>
            <a:off x="1439334" y="3752851"/>
            <a:ext cx="3456517" cy="1743075"/>
            <a:chOff x="703" y="1687"/>
            <a:chExt cx="2086" cy="1380"/>
          </a:xfrm>
        </p:grpSpPr>
        <p:sp>
          <p:nvSpPr>
            <p:cNvPr id="462880" name="Line 32"/>
            <p:cNvSpPr>
              <a:spLocks noChangeShapeType="1"/>
            </p:cNvSpPr>
            <p:nvPr/>
          </p:nvSpPr>
          <p:spPr bwMode="auto">
            <a:xfrm>
              <a:off x="703" y="2886"/>
              <a:ext cx="1950"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881" name="Line 33"/>
            <p:cNvSpPr>
              <a:spLocks noChangeShapeType="1"/>
            </p:cNvSpPr>
            <p:nvPr/>
          </p:nvSpPr>
          <p:spPr bwMode="auto">
            <a:xfrm flipV="1">
              <a:off x="884" y="1842"/>
              <a:ext cx="0" cy="1225"/>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62882" name="Object 34"/>
            <p:cNvGraphicFramePr>
              <a:graphicFrameLocks noChangeAspect="1"/>
            </p:cNvGraphicFramePr>
            <p:nvPr/>
          </p:nvGraphicFramePr>
          <p:xfrm>
            <a:off x="2629" y="2795"/>
            <a:ext cx="160" cy="152"/>
          </p:xfrm>
          <a:graphic>
            <a:graphicData uri="http://schemas.openxmlformats.org/presentationml/2006/ole">
              <mc:AlternateContent xmlns:mc="http://schemas.openxmlformats.org/markup-compatibility/2006">
                <mc:Choice xmlns:v="urn:schemas-microsoft-com:vml" Requires="v">
                  <p:oleObj spid="_x0000_s235934" name="Equation" r:id="rId25" imgW="254000" imgH="241300" progId="Equation.DSMT4">
                    <p:embed/>
                  </p:oleObj>
                </mc:Choice>
                <mc:Fallback>
                  <p:oleObj name="Equation" r:id="rId25" imgW="254000" imgH="241300" progId="Equation.DSMT4">
                    <p:embed/>
                    <p:pic>
                      <p:nvPicPr>
                        <p:cNvPr id="0" name="图片 235933"/>
                        <p:cNvPicPr preferRelativeResize="0">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629" y="2795"/>
                          <a:ext cx="160"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2883" name="Object 35"/>
            <p:cNvGraphicFramePr>
              <a:graphicFrameLocks noChangeAspect="1"/>
            </p:cNvGraphicFramePr>
            <p:nvPr/>
          </p:nvGraphicFramePr>
          <p:xfrm>
            <a:off x="829" y="1687"/>
            <a:ext cx="124" cy="155"/>
          </p:xfrm>
          <a:graphic>
            <a:graphicData uri="http://schemas.openxmlformats.org/presentationml/2006/ole">
              <mc:AlternateContent xmlns:mc="http://schemas.openxmlformats.org/markup-compatibility/2006">
                <mc:Choice xmlns:v="urn:schemas-microsoft-com:vml" Requires="v">
                  <p:oleObj spid="_x0000_s235935" name="Equation" r:id="rId27" imgW="254000" imgH="317500" progId="Equation.DSMT4">
                    <p:embed/>
                  </p:oleObj>
                </mc:Choice>
                <mc:Fallback>
                  <p:oleObj name="Equation" r:id="rId27" imgW="254000" imgH="317500" progId="Equation.DSMT4">
                    <p:embed/>
                    <p:pic>
                      <p:nvPicPr>
                        <p:cNvPr id="0" name="图片 235934"/>
                        <p:cNvPicPr preferRelativeResize="0">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29" y="1687"/>
                          <a:ext cx="124"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2884" name="Object 36"/>
            <p:cNvGraphicFramePr>
              <a:graphicFrameLocks noChangeAspect="1"/>
            </p:cNvGraphicFramePr>
            <p:nvPr/>
          </p:nvGraphicFramePr>
          <p:xfrm>
            <a:off x="720" y="2886"/>
            <a:ext cx="167" cy="181"/>
          </p:xfrm>
          <a:graphic>
            <a:graphicData uri="http://schemas.openxmlformats.org/presentationml/2006/ole">
              <mc:AlternateContent xmlns:mc="http://schemas.openxmlformats.org/markup-compatibility/2006">
                <mc:Choice xmlns:v="urn:schemas-microsoft-com:vml" Requires="v">
                  <p:oleObj spid="_x0000_s235936" name="Equation" r:id="rId29" imgW="292100" imgH="317500" progId="Equation.DSMT4">
                    <p:embed/>
                  </p:oleObj>
                </mc:Choice>
                <mc:Fallback>
                  <p:oleObj name="Equation" r:id="rId29" imgW="292100" imgH="317500" progId="Equation.DSMT4">
                    <p:embed/>
                    <p:pic>
                      <p:nvPicPr>
                        <p:cNvPr id="0" name="图片 235935"/>
                        <p:cNvPicPr preferRelativeResize="0">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20" y="2886"/>
                          <a:ext cx="167"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62885" name="Freeform 37"/>
          <p:cNvSpPr/>
          <p:nvPr/>
        </p:nvSpPr>
        <p:spPr bwMode="auto">
          <a:xfrm>
            <a:off x="1993901" y="4102100"/>
            <a:ext cx="2495551" cy="647700"/>
          </a:xfrm>
          <a:custGeom>
            <a:avLst/>
            <a:gdLst>
              <a:gd name="T0" fmla="*/ 0 w 1315"/>
              <a:gd name="T1" fmla="*/ 370 h 370"/>
              <a:gd name="T2" fmla="*/ 408 w 1315"/>
              <a:gd name="T3" fmla="*/ 7 h 370"/>
              <a:gd name="T4" fmla="*/ 816 w 1315"/>
              <a:gd name="T5" fmla="*/ 325 h 370"/>
              <a:gd name="T6" fmla="*/ 1315 w 1315"/>
              <a:gd name="T7" fmla="*/ 98 h 370"/>
            </a:gdLst>
            <a:ahLst/>
            <a:cxnLst>
              <a:cxn ang="0">
                <a:pos x="T0" y="T1"/>
              </a:cxn>
              <a:cxn ang="0">
                <a:pos x="T2" y="T3"/>
              </a:cxn>
              <a:cxn ang="0">
                <a:pos x="T4" y="T5"/>
              </a:cxn>
              <a:cxn ang="0">
                <a:pos x="T6" y="T7"/>
              </a:cxn>
            </a:cxnLst>
            <a:rect l="0" t="0" r="r" b="b"/>
            <a:pathLst>
              <a:path w="1315" h="370">
                <a:moveTo>
                  <a:pt x="0" y="370"/>
                </a:moveTo>
                <a:cubicBezTo>
                  <a:pt x="136" y="192"/>
                  <a:pt x="272" y="14"/>
                  <a:pt x="408" y="7"/>
                </a:cubicBezTo>
                <a:cubicBezTo>
                  <a:pt x="544" y="0"/>
                  <a:pt x="665" y="310"/>
                  <a:pt x="816" y="325"/>
                </a:cubicBezTo>
                <a:cubicBezTo>
                  <a:pt x="967" y="340"/>
                  <a:pt x="1232" y="136"/>
                  <a:pt x="1315" y="98"/>
                </a:cubicBezTo>
              </a:path>
            </a:pathLst>
          </a:custGeom>
          <a:noFill/>
          <a:ln w="19050" cmpd="sng">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886" name="Line 38"/>
          <p:cNvSpPr>
            <a:spLocks noChangeShapeType="1"/>
          </p:cNvSpPr>
          <p:nvPr/>
        </p:nvSpPr>
        <p:spPr bwMode="auto">
          <a:xfrm flipH="1">
            <a:off x="1989667" y="4730750"/>
            <a:ext cx="12700" cy="53975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887" name="Line 39"/>
          <p:cNvSpPr>
            <a:spLocks noChangeShapeType="1"/>
          </p:cNvSpPr>
          <p:nvPr/>
        </p:nvSpPr>
        <p:spPr bwMode="auto">
          <a:xfrm>
            <a:off x="4476751" y="4264025"/>
            <a:ext cx="0" cy="100330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62888" name="Object 40"/>
          <p:cNvGraphicFramePr>
            <a:graphicFrameLocks noChangeAspect="1"/>
          </p:cNvGraphicFramePr>
          <p:nvPr/>
        </p:nvGraphicFramePr>
        <p:xfrm>
          <a:off x="1871133" y="5300663"/>
          <a:ext cx="254000" cy="203200"/>
        </p:xfrm>
        <a:graphic>
          <a:graphicData uri="http://schemas.openxmlformats.org/presentationml/2006/ole">
            <mc:AlternateContent xmlns:mc="http://schemas.openxmlformats.org/markup-compatibility/2006">
              <mc:Choice xmlns:v="urn:schemas-microsoft-com:vml" Requires="v">
                <p:oleObj spid="_x0000_s235937" name="Equation" r:id="rId31" imgW="254000" imgH="266700" progId="Equation.DSMT4">
                  <p:embed/>
                </p:oleObj>
              </mc:Choice>
              <mc:Fallback>
                <p:oleObj name="Equation" r:id="rId31" imgW="254000" imgH="266700" progId="Equation.DSMT4">
                  <p:embed/>
                  <p:pic>
                    <p:nvPicPr>
                      <p:cNvPr id="0" name="图片 23593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871133" y="5300663"/>
                        <a:ext cx="254000" cy="20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2889" name="Object 41"/>
          <p:cNvGraphicFramePr>
            <a:graphicFrameLocks noChangeAspect="1"/>
          </p:cNvGraphicFramePr>
          <p:nvPr/>
        </p:nvGraphicFramePr>
        <p:xfrm>
          <a:off x="4358217" y="5254626"/>
          <a:ext cx="201083" cy="227013"/>
        </p:xfrm>
        <a:graphic>
          <a:graphicData uri="http://schemas.openxmlformats.org/presentationml/2006/ole">
            <mc:AlternateContent xmlns:mc="http://schemas.openxmlformats.org/markup-compatibility/2006">
              <mc:Choice xmlns:v="urn:schemas-microsoft-com:vml" Requires="v">
                <p:oleObj spid="_x0000_s235938" name="Equation" r:id="rId33" imgW="241300" imgH="355600" progId="Equation.DSMT4">
                  <p:embed/>
                </p:oleObj>
              </mc:Choice>
              <mc:Fallback>
                <p:oleObj name="Equation" r:id="rId33" imgW="241300" imgH="355600" progId="Equation.DSMT4">
                  <p:embed/>
                  <p:pic>
                    <p:nvPicPr>
                      <p:cNvPr id="0" name="图片 235937"/>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358217" y="5254626"/>
                        <a:ext cx="201083"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2890" name="Object 42"/>
          <p:cNvGraphicFramePr>
            <a:graphicFrameLocks noChangeAspect="1"/>
          </p:cNvGraphicFramePr>
          <p:nvPr/>
        </p:nvGraphicFramePr>
        <p:xfrm>
          <a:off x="2927351" y="3921125"/>
          <a:ext cx="1295400" cy="280988"/>
        </p:xfrm>
        <a:graphic>
          <a:graphicData uri="http://schemas.openxmlformats.org/presentationml/2006/ole">
            <mc:AlternateContent xmlns:mc="http://schemas.openxmlformats.org/markup-compatibility/2006">
              <mc:Choice xmlns:v="urn:schemas-microsoft-com:vml" Requires="v">
                <p:oleObj spid="_x0000_s235939" name="Equation" r:id="rId35" imgW="1816100" imgH="520700" progId="Equation.DSMT4">
                  <p:embed/>
                </p:oleObj>
              </mc:Choice>
              <mc:Fallback>
                <p:oleObj name="Equation" r:id="rId35" imgW="1816100" imgH="520700" progId="Equation.DSMT4">
                  <p:embed/>
                  <p:pic>
                    <p:nvPicPr>
                      <p:cNvPr id="0" name="图片 235938"/>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927351" y="3921125"/>
                        <a:ext cx="1295400"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2891" name="Line 43"/>
          <p:cNvSpPr>
            <a:spLocks noChangeShapeType="1"/>
          </p:cNvSpPr>
          <p:nvPr/>
        </p:nvSpPr>
        <p:spPr bwMode="auto">
          <a:xfrm flipV="1">
            <a:off x="1998134" y="5253039"/>
            <a:ext cx="2465917" cy="15875"/>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462892" name="Object 44"/>
          <p:cNvGraphicFramePr>
            <a:graphicFrameLocks noChangeAspect="1"/>
          </p:cNvGraphicFramePr>
          <p:nvPr/>
        </p:nvGraphicFramePr>
        <p:xfrm>
          <a:off x="2677584" y="4749800"/>
          <a:ext cx="1210733" cy="349250"/>
        </p:xfrm>
        <a:graphic>
          <a:graphicData uri="http://schemas.openxmlformats.org/presentationml/2006/ole">
            <mc:AlternateContent xmlns:mc="http://schemas.openxmlformats.org/markup-compatibility/2006">
              <mc:Choice xmlns:v="urn:schemas-microsoft-com:vml" Requires="v">
                <p:oleObj spid="_x0000_s235940" name="公式" r:id="rId37" imgW="1104900" imgH="419100" progId="Equation.3">
                  <p:embed/>
                </p:oleObj>
              </mc:Choice>
              <mc:Fallback>
                <p:oleObj name="公式" r:id="rId37" imgW="1104900" imgH="419100" progId="Equation.3">
                  <p:embed/>
                  <p:pic>
                    <p:nvPicPr>
                      <p:cNvPr id="0" name="图片 23593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677584" y="4749800"/>
                        <a:ext cx="1210733"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2921" name="Object 73"/>
          <p:cNvGraphicFramePr>
            <a:graphicFrameLocks noChangeAspect="1"/>
          </p:cNvGraphicFramePr>
          <p:nvPr/>
        </p:nvGraphicFramePr>
        <p:xfrm>
          <a:off x="2393951" y="2470151"/>
          <a:ext cx="429683" cy="334963"/>
        </p:xfrm>
        <a:graphic>
          <a:graphicData uri="http://schemas.openxmlformats.org/presentationml/2006/ole">
            <mc:AlternateContent xmlns:mc="http://schemas.openxmlformats.org/markup-compatibility/2006">
              <mc:Choice xmlns:v="urn:schemas-microsoft-com:vml" Requires="v">
                <p:oleObj spid="_x0000_s235941" name="公式" r:id="rId39" imgW="393700" imgH="406400" progId="Equation.3">
                  <p:embed/>
                </p:oleObj>
              </mc:Choice>
              <mc:Fallback>
                <p:oleObj name="公式" r:id="rId39" imgW="393700" imgH="406400" progId="Equation.3">
                  <p:embed/>
                  <p:pic>
                    <p:nvPicPr>
                      <p:cNvPr id="0" name="图片 235940"/>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393951" y="2470151"/>
                        <a:ext cx="429683"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2923" name="Text Box 75"/>
          <p:cNvSpPr txBox="1">
            <a:spLocks noChangeArrowheads="1"/>
          </p:cNvSpPr>
          <p:nvPr/>
        </p:nvSpPr>
        <p:spPr bwMode="auto">
          <a:xfrm>
            <a:off x="5494867" y="3033713"/>
            <a:ext cx="5147733"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en-US" altLang="zh-CN" sz="2800" b="1">
                <a:solidFill>
                  <a:schemeClr val="accent2"/>
                </a:solidFill>
                <a:latin typeface="楷体_GB2312" panose="02010609030101010101" pitchFamily="49" charset="-122"/>
                <a:ea typeface="楷体_GB2312" panose="02010609030101010101" pitchFamily="49" charset="-122"/>
              </a:rPr>
              <a:t>1. </a:t>
            </a:r>
            <a:r>
              <a:rPr kumimoji="1" lang="zh-CN" altLang="en-US" sz="2800" b="1">
                <a:solidFill>
                  <a:schemeClr val="accent2"/>
                </a:solidFill>
                <a:latin typeface="楷体_GB2312" panose="02010609030101010101" pitchFamily="49" charset="-122"/>
                <a:ea typeface="楷体_GB2312" panose="02010609030101010101" pitchFamily="49" charset="-122"/>
              </a:rPr>
              <a:t>曲边梯形的面积</a:t>
            </a:r>
            <a:endParaRPr kumimoji="1" lang="zh-CN" altLang="en-US" sz="2800" b="1">
              <a:solidFill>
                <a:schemeClr val="accent2"/>
              </a:solidFill>
              <a:latin typeface="楷体_GB2312" panose="02010609030101010101" pitchFamily="49" charset="-122"/>
              <a:ea typeface="楷体_GB2312" panose="02010609030101010101" pitchFamily="49" charset="-122"/>
            </a:endParaRPr>
          </a:p>
        </p:txBody>
      </p:sp>
      <p:sp>
        <p:nvSpPr>
          <p:cNvPr id="462924" name="Text Box 76"/>
          <p:cNvSpPr txBox="1">
            <a:spLocks noChangeArrowheads="1"/>
          </p:cNvSpPr>
          <p:nvPr/>
        </p:nvSpPr>
        <p:spPr bwMode="auto">
          <a:xfrm>
            <a:off x="6455834" y="3516313"/>
            <a:ext cx="2976033"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楷体_GB2312" panose="02010609030101010101" pitchFamily="49" charset="-122"/>
                <a:ea typeface="楷体_GB2312" panose="02010609030101010101" pitchFamily="49" charset="-122"/>
              </a:rPr>
              <a:t>由连续曲线</a:t>
            </a:r>
            <a:endParaRPr kumimoji="1" lang="zh-CN" altLang="en-US" sz="2800" b="1">
              <a:latin typeface="楷体_GB2312" panose="02010609030101010101" pitchFamily="49" charset="-122"/>
              <a:ea typeface="楷体_GB2312" panose="02010609030101010101" pitchFamily="49" charset="-122"/>
            </a:endParaRPr>
          </a:p>
        </p:txBody>
      </p:sp>
      <p:graphicFrame>
        <p:nvGraphicFramePr>
          <p:cNvPr id="462925" name="Object 77"/>
          <p:cNvGraphicFramePr>
            <a:graphicFrameLocks noChangeAspect="1"/>
          </p:cNvGraphicFramePr>
          <p:nvPr/>
        </p:nvGraphicFramePr>
        <p:xfrm>
          <a:off x="6616700" y="4130675"/>
          <a:ext cx="4216400" cy="393700"/>
        </p:xfrm>
        <a:graphic>
          <a:graphicData uri="http://schemas.openxmlformats.org/presentationml/2006/ole">
            <mc:AlternateContent xmlns:mc="http://schemas.openxmlformats.org/markup-compatibility/2006">
              <mc:Choice xmlns:v="urn:schemas-microsoft-com:vml" Requires="v">
                <p:oleObj spid="_x0000_s235942" name="公式" r:id="rId41" imgW="4216400" imgH="520700" progId="Equation.3">
                  <p:embed/>
                </p:oleObj>
              </mc:Choice>
              <mc:Fallback>
                <p:oleObj name="公式" r:id="rId41" imgW="4216400" imgH="520700" progId="Equation.3">
                  <p:embed/>
                  <p:pic>
                    <p:nvPicPr>
                      <p:cNvPr id="0" name="图片 235941"/>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616700" y="4130675"/>
                        <a:ext cx="42164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2926" name="Object 78"/>
          <p:cNvGraphicFramePr>
            <a:graphicFrameLocks noChangeAspect="1"/>
          </p:cNvGraphicFramePr>
          <p:nvPr/>
        </p:nvGraphicFramePr>
        <p:xfrm>
          <a:off x="5598584" y="4657725"/>
          <a:ext cx="1540933" cy="431800"/>
        </p:xfrm>
        <a:graphic>
          <a:graphicData uri="http://schemas.openxmlformats.org/presentationml/2006/ole">
            <mc:AlternateContent xmlns:mc="http://schemas.openxmlformats.org/markup-compatibility/2006">
              <mc:Choice xmlns:v="urn:schemas-microsoft-com:vml" Requires="v">
                <p:oleObj spid="_x0000_s235943" name="公式" r:id="rId43" imgW="1536700" imgH="571500" progId="Equation.3">
                  <p:embed/>
                </p:oleObj>
              </mc:Choice>
              <mc:Fallback>
                <p:oleObj name="公式" r:id="rId43" imgW="1536700" imgH="571500" progId="Equation.3">
                  <p:embed/>
                  <p:pic>
                    <p:nvPicPr>
                      <p:cNvPr id="0" name="图片 235942"/>
                      <p:cNvPicPr>
                        <a:picLocks noChangeAspect="1" noChangeArrowheads="1"/>
                      </p:cNvPicPr>
                      <p:nvPr/>
                    </p:nvPicPr>
                    <p:blipFill>
                      <a:blip r:embed="rId44">
                        <a:biLevel thresh="50000"/>
                        <a:grayscl/>
                        <a:extLst>
                          <a:ext uri="{28A0092B-C50C-407E-A947-70E740481C1C}">
                            <a14:useLocalDpi xmlns:a14="http://schemas.microsoft.com/office/drawing/2010/main" val="0"/>
                          </a:ext>
                        </a:extLst>
                      </a:blip>
                      <a:srcRect/>
                      <a:stretch>
                        <a:fillRect/>
                      </a:stretch>
                    </p:blipFill>
                    <p:spPr bwMode="auto">
                      <a:xfrm>
                        <a:off x="5598584" y="4657725"/>
                        <a:ext cx="154093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2927" name="Text Box 79"/>
          <p:cNvSpPr txBox="1">
            <a:spLocks noChangeArrowheads="1"/>
          </p:cNvSpPr>
          <p:nvPr/>
        </p:nvSpPr>
        <p:spPr bwMode="auto">
          <a:xfrm>
            <a:off x="6982884" y="4560888"/>
            <a:ext cx="3856567"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楷体_GB2312" panose="02010609030101010101" pitchFamily="49" charset="-122"/>
                <a:ea typeface="楷体_GB2312" panose="02010609030101010101" pitchFamily="49" charset="-122"/>
              </a:rPr>
              <a:t>以及两直线</a:t>
            </a:r>
            <a:endParaRPr kumimoji="1" lang="zh-CN" altLang="en-US" sz="2800" b="1">
              <a:latin typeface="楷体_GB2312" panose="02010609030101010101" pitchFamily="49" charset="-122"/>
              <a:ea typeface="楷体_GB2312" panose="02010609030101010101" pitchFamily="49" charset="-122"/>
            </a:endParaRPr>
          </a:p>
        </p:txBody>
      </p:sp>
      <p:graphicFrame>
        <p:nvGraphicFramePr>
          <p:cNvPr id="462928" name="Object 80"/>
          <p:cNvGraphicFramePr>
            <a:graphicFrameLocks noChangeAspect="1"/>
          </p:cNvGraphicFramePr>
          <p:nvPr/>
        </p:nvGraphicFramePr>
        <p:xfrm>
          <a:off x="9527117" y="4706938"/>
          <a:ext cx="2015067" cy="393700"/>
        </p:xfrm>
        <a:graphic>
          <a:graphicData uri="http://schemas.openxmlformats.org/presentationml/2006/ole">
            <mc:AlternateContent xmlns:mc="http://schemas.openxmlformats.org/markup-compatibility/2006">
              <mc:Choice xmlns:v="urn:schemas-microsoft-com:vml" Requires="v">
                <p:oleObj spid="_x0000_s235944" name="公式" r:id="rId45" imgW="2374900" imgH="520700" progId="Equation.3">
                  <p:embed/>
                </p:oleObj>
              </mc:Choice>
              <mc:Fallback>
                <p:oleObj name="公式" r:id="rId45" imgW="2374900" imgH="520700" progId="Equation.3">
                  <p:embed/>
                  <p:pic>
                    <p:nvPicPr>
                      <p:cNvPr id="0" name="图片 235943"/>
                      <p:cNvPicPr>
                        <a:picLocks noChangeAspect="1" noChangeArrowheads="1"/>
                      </p:cNvPicPr>
                      <p:nvPr/>
                    </p:nvPicPr>
                    <p:blipFill>
                      <a:blip r:embed="rId46">
                        <a:biLevel thresh="50000"/>
                        <a:grayscl/>
                        <a:extLst>
                          <a:ext uri="{28A0092B-C50C-407E-A947-70E740481C1C}">
                            <a14:useLocalDpi xmlns:a14="http://schemas.microsoft.com/office/drawing/2010/main" val="0"/>
                          </a:ext>
                        </a:extLst>
                      </a:blip>
                      <a:srcRect/>
                      <a:stretch>
                        <a:fillRect/>
                      </a:stretch>
                    </p:blipFill>
                    <p:spPr bwMode="auto">
                      <a:xfrm>
                        <a:off x="9527117" y="4706938"/>
                        <a:ext cx="2015067"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2929" name="Text Box 81"/>
          <p:cNvSpPr txBox="1">
            <a:spLocks noChangeArrowheads="1"/>
          </p:cNvSpPr>
          <p:nvPr/>
        </p:nvSpPr>
        <p:spPr bwMode="auto">
          <a:xfrm>
            <a:off x="5471585" y="5153026"/>
            <a:ext cx="6625167"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楷体_GB2312" panose="02010609030101010101" pitchFamily="49" charset="-122"/>
                <a:ea typeface="楷体_GB2312" panose="02010609030101010101" pitchFamily="49" charset="-122"/>
              </a:rPr>
              <a:t>所围成的图形称为</a:t>
            </a:r>
            <a:r>
              <a:rPr kumimoji="1" lang="zh-CN" altLang="en-US" sz="2800" b="1">
                <a:solidFill>
                  <a:schemeClr val="accent2"/>
                </a:solidFill>
                <a:latin typeface="楷体_GB2312" panose="02010609030101010101" pitchFamily="49" charset="-122"/>
                <a:ea typeface="楷体_GB2312" panose="02010609030101010101" pitchFamily="49" charset="-122"/>
              </a:rPr>
              <a:t>曲边梯形</a:t>
            </a:r>
            <a:r>
              <a:rPr kumimoji="1" lang="en-US" altLang="zh-CN" sz="2800" b="1">
                <a:latin typeface="楷体_GB2312" panose="02010609030101010101" pitchFamily="49" charset="-122"/>
                <a:ea typeface="楷体_GB2312" panose="02010609030101010101" pitchFamily="49" charset="-122"/>
              </a:rPr>
              <a:t>.</a:t>
            </a:r>
            <a:endParaRPr kumimoji="1" lang="en-US" altLang="zh-CN" sz="2800" b="1">
              <a:latin typeface="楷体_GB2312" panose="02010609030101010101" pitchFamily="49" charset="-122"/>
              <a:ea typeface="楷体_GB2312" panose="02010609030101010101" pitchFamily="49" charset="-122"/>
            </a:endParaRPr>
          </a:p>
        </p:txBody>
      </p:sp>
      <p:sp>
        <p:nvSpPr>
          <p:cNvPr id="462930" name="Text Box 82"/>
          <p:cNvSpPr txBox="1">
            <a:spLocks noChangeArrowheads="1"/>
          </p:cNvSpPr>
          <p:nvPr/>
        </p:nvSpPr>
        <p:spPr bwMode="auto">
          <a:xfrm>
            <a:off x="5463117" y="5676901"/>
            <a:ext cx="5240867"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楷体_GB2312" panose="02010609030101010101" pitchFamily="49" charset="-122"/>
                <a:ea typeface="楷体_GB2312" panose="02010609030101010101" pitchFamily="49" charset="-122"/>
              </a:rPr>
              <a:t>求曲边梯形的面积 </a:t>
            </a:r>
            <a:r>
              <a:rPr kumimoji="1" lang="en-US" altLang="zh-CN" sz="2800" b="1" i="1">
                <a:latin typeface="Times New Roman" panose="02020603050405020304" pitchFamily="18" charset="0"/>
                <a:ea typeface="楷体_GB2312" panose="02010609030101010101" pitchFamily="49" charset="-122"/>
              </a:rPr>
              <a:t>A</a:t>
            </a:r>
            <a:r>
              <a:rPr kumimoji="1" lang="en-US" altLang="zh-CN" sz="2800" b="1">
                <a:latin typeface="楷体_GB2312" panose="02010609030101010101" pitchFamily="49" charset="-122"/>
                <a:ea typeface="楷体_GB2312" panose="02010609030101010101" pitchFamily="49" charset="-122"/>
              </a:rPr>
              <a:t> .</a:t>
            </a:r>
            <a:endParaRPr kumimoji="1" lang="en-US" altLang="zh-CN" sz="2800" b="1">
              <a:latin typeface="楷体_GB2312" panose="02010609030101010101" pitchFamily="49" charset="-122"/>
              <a:ea typeface="楷体_GB2312" panose="02010609030101010101" pitchFamily="49" charset="-122"/>
            </a:endParaRPr>
          </a:p>
        </p:txBody>
      </p:sp>
      <p:sp>
        <p:nvSpPr>
          <p:cNvPr id="84" name="Text Box 32"/>
          <p:cNvSpPr txBox="1">
            <a:spLocks noChangeArrowheads="1"/>
          </p:cNvSpPr>
          <p:nvPr/>
        </p:nvSpPr>
        <p:spPr bwMode="auto">
          <a:xfrm>
            <a:off x="1402199" y="189401"/>
            <a:ext cx="6123703" cy="583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en-US" altLang="zh-CN" sz="3200" b="1" dirty="0" smtClean="0">
                <a:solidFill>
                  <a:srgbClr val="000000"/>
                </a:solidFill>
                <a:latin typeface="Times New Roman" panose="02020603050405020304" pitchFamily="18" charset="0"/>
              </a:rPr>
              <a:t>4</a:t>
            </a:r>
            <a:r>
              <a:rPr kumimoji="1" lang="zh-CN" altLang="en-US" sz="3200" b="1" dirty="0" smtClean="0">
                <a:solidFill>
                  <a:srgbClr val="000000"/>
                </a:solidFill>
                <a:latin typeface="Times New Roman" panose="02020603050405020304" pitchFamily="18" charset="0"/>
              </a:rPr>
              <a:t>、定积分</a:t>
            </a:r>
            <a:endParaRPr kumimoji="1" lang="zh-CN" altLang="en-US" sz="3200" b="1" dirty="0" smtClean="0">
              <a:solidFill>
                <a:srgbClr val="000000"/>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2855"/>
                                        </p:tgtEl>
                                        <p:attrNameLst>
                                          <p:attrName>style.visibility</p:attrName>
                                        </p:attrNameLst>
                                      </p:cBhvr>
                                      <p:to>
                                        <p:strVal val="visible"/>
                                      </p:to>
                                    </p:set>
                                    <p:animEffect transition="in" filter="wipe(left)">
                                      <p:cBhvr>
                                        <p:cTn id="7" dur="500"/>
                                        <p:tgtEl>
                                          <p:spTgt spid="4628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62852"/>
                                        </p:tgtEl>
                                        <p:attrNameLst>
                                          <p:attrName>style.visibility</p:attrName>
                                        </p:attrNameLst>
                                      </p:cBhvr>
                                      <p:to>
                                        <p:strVal val="visible"/>
                                      </p:to>
                                    </p:set>
                                    <p:animEffect transition="in" filter="wipe(left)">
                                      <p:cBhvr>
                                        <p:cTn id="11" dur="500"/>
                                        <p:tgtEl>
                                          <p:spTgt spid="46285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62854">
                                            <p:txEl>
                                              <p:pRg st="0" end="0"/>
                                            </p:txEl>
                                          </p:spTgt>
                                        </p:tgtEl>
                                        <p:attrNameLst>
                                          <p:attrName>style.visibility</p:attrName>
                                        </p:attrNameLst>
                                      </p:cBhvr>
                                      <p:to>
                                        <p:strVal val="visible"/>
                                      </p:to>
                                    </p:set>
                                    <p:animEffect transition="in" filter="wipe(left)">
                                      <p:cBhvr>
                                        <p:cTn id="16" dur="500"/>
                                        <p:tgtEl>
                                          <p:spTgt spid="462854">
                                            <p:txEl>
                                              <p:pRg st="0" end="0"/>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462859"/>
                                        </p:tgtEl>
                                        <p:attrNameLst>
                                          <p:attrName>style.visibility</p:attrName>
                                        </p:attrNameLst>
                                      </p:cBhvr>
                                      <p:to>
                                        <p:strVal val="visible"/>
                                      </p:to>
                                    </p:set>
                                    <p:animEffect transition="in" filter="wipe(left)">
                                      <p:cBhvr>
                                        <p:cTn id="20" dur="500"/>
                                        <p:tgtEl>
                                          <p:spTgt spid="46285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62860"/>
                                        </p:tgtEl>
                                        <p:attrNameLst>
                                          <p:attrName>style.visibility</p:attrName>
                                        </p:attrNameLst>
                                      </p:cBhvr>
                                      <p:to>
                                        <p:strVal val="visible"/>
                                      </p:to>
                                    </p:set>
                                    <p:animEffect transition="in" filter="wipe(left)">
                                      <p:cBhvr>
                                        <p:cTn id="25" dur="500"/>
                                        <p:tgtEl>
                                          <p:spTgt spid="46286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62921"/>
                                        </p:tgtEl>
                                        <p:attrNameLst>
                                          <p:attrName>style.visibility</p:attrName>
                                        </p:attrNameLst>
                                      </p:cBhvr>
                                      <p:to>
                                        <p:strVal val="visible"/>
                                      </p:to>
                                    </p:set>
                                    <p:animEffect transition="in" filter="wipe(left)">
                                      <p:cBhvr>
                                        <p:cTn id="29" dur="500"/>
                                        <p:tgtEl>
                                          <p:spTgt spid="46292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62865">
                                            <p:txEl>
                                              <p:pRg st="0" end="0"/>
                                            </p:txEl>
                                          </p:spTgt>
                                        </p:tgtEl>
                                        <p:attrNameLst>
                                          <p:attrName>style.visibility</p:attrName>
                                        </p:attrNameLst>
                                      </p:cBhvr>
                                      <p:to>
                                        <p:strVal val="visible"/>
                                      </p:to>
                                    </p:set>
                                    <p:animEffect transition="in" filter="wipe(left)">
                                      <p:cBhvr>
                                        <p:cTn id="34" dur="500"/>
                                        <p:tgtEl>
                                          <p:spTgt spid="462865">
                                            <p:txEl>
                                              <p:pRg st="0" end="0"/>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462866"/>
                                        </p:tgtEl>
                                        <p:attrNameLst>
                                          <p:attrName>style.visibility</p:attrName>
                                        </p:attrNameLst>
                                      </p:cBhvr>
                                      <p:to>
                                        <p:strVal val="visible"/>
                                      </p:to>
                                    </p:set>
                                    <p:animEffect transition="in" filter="wipe(left)">
                                      <p:cBhvr>
                                        <p:cTn id="38" dur="500"/>
                                        <p:tgtEl>
                                          <p:spTgt spid="46286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62879"/>
                                        </p:tgtEl>
                                        <p:attrNameLst>
                                          <p:attrName>style.visibility</p:attrName>
                                        </p:attrNameLst>
                                      </p:cBhvr>
                                      <p:to>
                                        <p:strVal val="visible"/>
                                      </p:to>
                                    </p:set>
                                    <p:animEffect transition="in" filter="wipe(left)">
                                      <p:cBhvr>
                                        <p:cTn id="43" dur="500"/>
                                        <p:tgtEl>
                                          <p:spTgt spid="46287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62885"/>
                                        </p:tgtEl>
                                        <p:attrNameLst>
                                          <p:attrName>style.visibility</p:attrName>
                                        </p:attrNameLst>
                                      </p:cBhvr>
                                      <p:to>
                                        <p:strVal val="visible"/>
                                      </p:to>
                                    </p:set>
                                    <p:animEffect transition="in" filter="wipe(left)">
                                      <p:cBhvr>
                                        <p:cTn id="48" dur="500"/>
                                        <p:tgtEl>
                                          <p:spTgt spid="462885"/>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462890"/>
                                        </p:tgtEl>
                                        <p:attrNameLst>
                                          <p:attrName>style.visibility</p:attrName>
                                        </p:attrNameLst>
                                      </p:cBhvr>
                                      <p:to>
                                        <p:strVal val="visible"/>
                                      </p:to>
                                    </p:set>
                                    <p:animEffect transition="in" filter="wipe(left)">
                                      <p:cBhvr>
                                        <p:cTn id="52" dur="500"/>
                                        <p:tgtEl>
                                          <p:spTgt spid="462890"/>
                                        </p:tgtEl>
                                      </p:cBhvr>
                                    </p:animEffect>
                                  </p:childTnLst>
                                </p:cTn>
                              </p:par>
                            </p:childTnLst>
                          </p:cTn>
                        </p:par>
                        <p:par>
                          <p:cTn id="53" fill="hold">
                            <p:stCondLst>
                              <p:cond delay="1000"/>
                            </p:stCondLst>
                            <p:childTnLst>
                              <p:par>
                                <p:cTn id="54" presetID="22" presetClass="entr" presetSubtype="1" fill="hold" nodeType="afterEffect">
                                  <p:stCondLst>
                                    <p:cond delay="0"/>
                                  </p:stCondLst>
                                  <p:childTnLst>
                                    <p:set>
                                      <p:cBhvr>
                                        <p:cTn id="55" dur="1" fill="hold">
                                          <p:stCondLst>
                                            <p:cond delay="0"/>
                                          </p:stCondLst>
                                        </p:cTn>
                                        <p:tgtEl>
                                          <p:spTgt spid="462888"/>
                                        </p:tgtEl>
                                        <p:attrNameLst>
                                          <p:attrName>style.visibility</p:attrName>
                                        </p:attrNameLst>
                                      </p:cBhvr>
                                      <p:to>
                                        <p:strVal val="visible"/>
                                      </p:to>
                                    </p:set>
                                    <p:animEffect transition="in" filter="wipe(up)">
                                      <p:cBhvr>
                                        <p:cTn id="56" dur="500"/>
                                        <p:tgtEl>
                                          <p:spTgt spid="462888"/>
                                        </p:tgtEl>
                                      </p:cBhvr>
                                    </p:animEffect>
                                  </p:childTnLst>
                                </p:cTn>
                              </p:par>
                            </p:childTnLst>
                          </p:cTn>
                        </p:par>
                        <p:par>
                          <p:cTn id="57" fill="hold">
                            <p:stCondLst>
                              <p:cond delay="1500"/>
                            </p:stCondLst>
                            <p:childTnLst>
                              <p:par>
                                <p:cTn id="58" presetID="22" presetClass="entr" presetSubtype="4" fill="hold" grpId="0" nodeType="afterEffect">
                                  <p:stCondLst>
                                    <p:cond delay="0"/>
                                  </p:stCondLst>
                                  <p:childTnLst>
                                    <p:set>
                                      <p:cBhvr>
                                        <p:cTn id="59" dur="1" fill="hold">
                                          <p:stCondLst>
                                            <p:cond delay="0"/>
                                          </p:stCondLst>
                                        </p:cTn>
                                        <p:tgtEl>
                                          <p:spTgt spid="462886"/>
                                        </p:tgtEl>
                                        <p:attrNameLst>
                                          <p:attrName>style.visibility</p:attrName>
                                        </p:attrNameLst>
                                      </p:cBhvr>
                                      <p:to>
                                        <p:strVal val="visible"/>
                                      </p:to>
                                    </p:set>
                                    <p:animEffect transition="in" filter="wipe(down)">
                                      <p:cBhvr>
                                        <p:cTn id="60" dur="500"/>
                                        <p:tgtEl>
                                          <p:spTgt spid="462886"/>
                                        </p:tgtEl>
                                      </p:cBhvr>
                                    </p:animEffect>
                                  </p:childTnLst>
                                </p:cTn>
                              </p:par>
                            </p:childTnLst>
                          </p:cTn>
                        </p:par>
                        <p:par>
                          <p:cTn id="61" fill="hold">
                            <p:stCondLst>
                              <p:cond delay="2000"/>
                            </p:stCondLst>
                            <p:childTnLst>
                              <p:par>
                                <p:cTn id="62" presetID="22" presetClass="entr" presetSubtype="1" fill="hold" nodeType="afterEffect">
                                  <p:stCondLst>
                                    <p:cond delay="0"/>
                                  </p:stCondLst>
                                  <p:childTnLst>
                                    <p:set>
                                      <p:cBhvr>
                                        <p:cTn id="63" dur="1" fill="hold">
                                          <p:stCondLst>
                                            <p:cond delay="0"/>
                                          </p:stCondLst>
                                        </p:cTn>
                                        <p:tgtEl>
                                          <p:spTgt spid="462889"/>
                                        </p:tgtEl>
                                        <p:attrNameLst>
                                          <p:attrName>style.visibility</p:attrName>
                                        </p:attrNameLst>
                                      </p:cBhvr>
                                      <p:to>
                                        <p:strVal val="visible"/>
                                      </p:to>
                                    </p:set>
                                    <p:animEffect transition="in" filter="wipe(up)">
                                      <p:cBhvr>
                                        <p:cTn id="64" dur="500"/>
                                        <p:tgtEl>
                                          <p:spTgt spid="462889"/>
                                        </p:tgtEl>
                                      </p:cBhvr>
                                    </p:animEffect>
                                  </p:childTnLst>
                                </p:cTn>
                              </p:par>
                            </p:childTnLst>
                          </p:cTn>
                        </p:par>
                        <p:par>
                          <p:cTn id="65" fill="hold">
                            <p:stCondLst>
                              <p:cond delay="2500"/>
                            </p:stCondLst>
                            <p:childTnLst>
                              <p:par>
                                <p:cTn id="66" presetID="22" presetClass="entr" presetSubtype="4" fill="hold" grpId="0" nodeType="afterEffect">
                                  <p:stCondLst>
                                    <p:cond delay="0"/>
                                  </p:stCondLst>
                                  <p:childTnLst>
                                    <p:set>
                                      <p:cBhvr>
                                        <p:cTn id="67" dur="1" fill="hold">
                                          <p:stCondLst>
                                            <p:cond delay="0"/>
                                          </p:stCondLst>
                                        </p:cTn>
                                        <p:tgtEl>
                                          <p:spTgt spid="462887"/>
                                        </p:tgtEl>
                                        <p:attrNameLst>
                                          <p:attrName>style.visibility</p:attrName>
                                        </p:attrNameLst>
                                      </p:cBhvr>
                                      <p:to>
                                        <p:strVal val="visible"/>
                                      </p:to>
                                    </p:set>
                                    <p:animEffect transition="in" filter="wipe(down)">
                                      <p:cBhvr>
                                        <p:cTn id="68" dur="500"/>
                                        <p:tgtEl>
                                          <p:spTgt spid="462887"/>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462891"/>
                                        </p:tgtEl>
                                        <p:attrNameLst>
                                          <p:attrName>style.visibility</p:attrName>
                                        </p:attrNameLst>
                                      </p:cBhvr>
                                      <p:to>
                                        <p:strVal val="visible"/>
                                      </p:to>
                                    </p:set>
                                    <p:animEffect transition="in" filter="wipe(left)">
                                      <p:cBhvr>
                                        <p:cTn id="71" dur="500"/>
                                        <p:tgtEl>
                                          <p:spTgt spid="46289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462878"/>
                                        </p:tgtEl>
                                        <p:attrNameLst>
                                          <p:attrName>style.visibility</p:attrName>
                                        </p:attrNameLst>
                                      </p:cBhvr>
                                      <p:to>
                                        <p:strVal val="visible"/>
                                      </p:to>
                                    </p:set>
                                    <p:animEffect transition="in" filter="wipe(left)">
                                      <p:cBhvr>
                                        <p:cTn id="76" dur="500"/>
                                        <p:tgtEl>
                                          <p:spTgt spid="462878"/>
                                        </p:tgtEl>
                                      </p:cBhvr>
                                    </p:animEffect>
                                  </p:childTnLst>
                                </p:cTn>
                              </p:par>
                            </p:childTnLst>
                          </p:cTn>
                        </p:par>
                        <p:par>
                          <p:cTn id="77" fill="hold">
                            <p:stCondLst>
                              <p:cond delay="500"/>
                            </p:stCondLst>
                            <p:childTnLst>
                              <p:par>
                                <p:cTn id="78" presetID="22" presetClass="entr" presetSubtype="8" fill="hold" nodeType="afterEffect">
                                  <p:stCondLst>
                                    <p:cond delay="0"/>
                                  </p:stCondLst>
                                  <p:childTnLst>
                                    <p:set>
                                      <p:cBhvr>
                                        <p:cTn id="79" dur="1" fill="hold">
                                          <p:stCondLst>
                                            <p:cond delay="0"/>
                                          </p:stCondLst>
                                        </p:cTn>
                                        <p:tgtEl>
                                          <p:spTgt spid="462892"/>
                                        </p:tgtEl>
                                        <p:attrNameLst>
                                          <p:attrName>style.visibility</p:attrName>
                                        </p:attrNameLst>
                                      </p:cBhvr>
                                      <p:to>
                                        <p:strVal val="visible"/>
                                      </p:to>
                                    </p:set>
                                    <p:animEffect transition="in" filter="wipe(left)">
                                      <p:cBhvr>
                                        <p:cTn id="80" dur="500"/>
                                        <p:tgtEl>
                                          <p:spTgt spid="46289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462902"/>
                                        </p:tgtEl>
                                        <p:attrNameLst>
                                          <p:attrName>style.visibility</p:attrName>
                                        </p:attrNameLst>
                                      </p:cBhvr>
                                      <p:to>
                                        <p:strVal val="visible"/>
                                      </p:to>
                                    </p:set>
                                    <p:animEffect transition="in" filter="wipe(up)">
                                      <p:cBhvr>
                                        <p:cTn id="85" dur="500"/>
                                        <p:tgtEl>
                                          <p:spTgt spid="462902"/>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462923"/>
                                        </p:tgtEl>
                                        <p:attrNameLst>
                                          <p:attrName>style.visibility</p:attrName>
                                        </p:attrNameLst>
                                      </p:cBhvr>
                                      <p:to>
                                        <p:strVal val="visible"/>
                                      </p:to>
                                    </p:set>
                                    <p:animEffect transition="in" filter="wipe(left)">
                                      <p:cBhvr>
                                        <p:cTn id="90" dur="500"/>
                                        <p:tgtEl>
                                          <p:spTgt spid="462923"/>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462924"/>
                                        </p:tgtEl>
                                        <p:attrNameLst>
                                          <p:attrName>style.visibility</p:attrName>
                                        </p:attrNameLst>
                                      </p:cBhvr>
                                      <p:to>
                                        <p:strVal val="visible"/>
                                      </p:to>
                                    </p:set>
                                    <p:animEffect transition="in" filter="wipe(left)">
                                      <p:cBhvr>
                                        <p:cTn id="95" dur="500"/>
                                        <p:tgtEl>
                                          <p:spTgt spid="462924"/>
                                        </p:tgtEl>
                                      </p:cBhvr>
                                    </p:animEffect>
                                  </p:childTnLst>
                                </p:cTn>
                              </p:par>
                            </p:childTnLst>
                          </p:cTn>
                        </p:par>
                        <p:par>
                          <p:cTn id="96" fill="hold">
                            <p:stCondLst>
                              <p:cond delay="500"/>
                            </p:stCondLst>
                            <p:childTnLst>
                              <p:par>
                                <p:cTn id="97" presetID="22" presetClass="entr" presetSubtype="8" fill="hold" nodeType="afterEffect">
                                  <p:stCondLst>
                                    <p:cond delay="0"/>
                                  </p:stCondLst>
                                  <p:childTnLst>
                                    <p:set>
                                      <p:cBhvr>
                                        <p:cTn id="98" dur="1" fill="hold">
                                          <p:stCondLst>
                                            <p:cond delay="0"/>
                                          </p:stCondLst>
                                        </p:cTn>
                                        <p:tgtEl>
                                          <p:spTgt spid="462925"/>
                                        </p:tgtEl>
                                        <p:attrNameLst>
                                          <p:attrName>style.visibility</p:attrName>
                                        </p:attrNameLst>
                                      </p:cBhvr>
                                      <p:to>
                                        <p:strVal val="visible"/>
                                      </p:to>
                                    </p:set>
                                    <p:animEffect transition="in" filter="wipe(left)">
                                      <p:cBhvr>
                                        <p:cTn id="99" dur="500"/>
                                        <p:tgtEl>
                                          <p:spTgt spid="462925"/>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462926"/>
                                        </p:tgtEl>
                                        <p:attrNameLst>
                                          <p:attrName>style.visibility</p:attrName>
                                        </p:attrNameLst>
                                      </p:cBhvr>
                                      <p:to>
                                        <p:strVal val="visible"/>
                                      </p:to>
                                    </p:set>
                                    <p:animEffect transition="in" filter="wipe(left)">
                                      <p:cBhvr>
                                        <p:cTn id="104" dur="500"/>
                                        <p:tgtEl>
                                          <p:spTgt spid="462926"/>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462927"/>
                                        </p:tgtEl>
                                        <p:attrNameLst>
                                          <p:attrName>style.visibility</p:attrName>
                                        </p:attrNameLst>
                                      </p:cBhvr>
                                      <p:to>
                                        <p:strVal val="visible"/>
                                      </p:to>
                                    </p:set>
                                    <p:animEffect transition="in" filter="wipe(left)">
                                      <p:cBhvr>
                                        <p:cTn id="109" dur="500"/>
                                        <p:tgtEl>
                                          <p:spTgt spid="462927"/>
                                        </p:tgtEl>
                                      </p:cBhvr>
                                    </p:animEffect>
                                  </p:childTnLst>
                                </p:cTn>
                              </p:par>
                            </p:childTnLst>
                          </p:cTn>
                        </p:par>
                        <p:par>
                          <p:cTn id="110" fill="hold">
                            <p:stCondLst>
                              <p:cond delay="500"/>
                            </p:stCondLst>
                            <p:childTnLst>
                              <p:par>
                                <p:cTn id="111" presetID="22" presetClass="entr" presetSubtype="8" fill="hold" nodeType="afterEffect">
                                  <p:stCondLst>
                                    <p:cond delay="0"/>
                                  </p:stCondLst>
                                  <p:childTnLst>
                                    <p:set>
                                      <p:cBhvr>
                                        <p:cTn id="112" dur="1" fill="hold">
                                          <p:stCondLst>
                                            <p:cond delay="0"/>
                                          </p:stCondLst>
                                        </p:cTn>
                                        <p:tgtEl>
                                          <p:spTgt spid="462928"/>
                                        </p:tgtEl>
                                        <p:attrNameLst>
                                          <p:attrName>style.visibility</p:attrName>
                                        </p:attrNameLst>
                                      </p:cBhvr>
                                      <p:to>
                                        <p:strVal val="visible"/>
                                      </p:to>
                                    </p:set>
                                    <p:animEffect transition="in" filter="wipe(left)">
                                      <p:cBhvr>
                                        <p:cTn id="113" dur="500"/>
                                        <p:tgtEl>
                                          <p:spTgt spid="462928"/>
                                        </p:tgtEl>
                                      </p:cBhvr>
                                    </p:animEffect>
                                  </p:childTnLst>
                                </p:cTn>
                              </p:par>
                            </p:childTnLst>
                          </p:cTn>
                        </p:par>
                        <p:par>
                          <p:cTn id="114" fill="hold">
                            <p:stCondLst>
                              <p:cond delay="1000"/>
                            </p:stCondLst>
                            <p:childTnLst>
                              <p:par>
                                <p:cTn id="115" presetID="22" presetClass="entr" presetSubtype="8" fill="hold" grpId="0" nodeType="afterEffect">
                                  <p:stCondLst>
                                    <p:cond delay="0"/>
                                  </p:stCondLst>
                                  <p:childTnLst>
                                    <p:set>
                                      <p:cBhvr>
                                        <p:cTn id="116" dur="1" fill="hold">
                                          <p:stCondLst>
                                            <p:cond delay="0"/>
                                          </p:stCondLst>
                                        </p:cTn>
                                        <p:tgtEl>
                                          <p:spTgt spid="462929"/>
                                        </p:tgtEl>
                                        <p:attrNameLst>
                                          <p:attrName>style.visibility</p:attrName>
                                        </p:attrNameLst>
                                      </p:cBhvr>
                                      <p:to>
                                        <p:strVal val="visible"/>
                                      </p:to>
                                    </p:set>
                                    <p:animEffect transition="in" filter="wipe(left)">
                                      <p:cBhvr>
                                        <p:cTn id="117" dur="500"/>
                                        <p:tgtEl>
                                          <p:spTgt spid="46292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462930"/>
                                        </p:tgtEl>
                                        <p:attrNameLst>
                                          <p:attrName>style.visibility</p:attrName>
                                        </p:attrNameLst>
                                      </p:cBhvr>
                                      <p:to>
                                        <p:strVal val="visible"/>
                                      </p:to>
                                    </p:set>
                                    <p:animEffect transition="in" filter="wipe(left)">
                                      <p:cBhvr>
                                        <p:cTn id="122" dur="500"/>
                                        <p:tgtEl>
                                          <p:spTgt spid="462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4" grpId="0" autoUpdateAnimBg="0" build="p"/>
      <p:bldP spid="462865" grpId="0" autoUpdateAnimBg="0" build="p"/>
      <p:bldP spid="462878" grpId="0" animBg="1"/>
      <p:bldP spid="462885" grpId="0" animBg="1"/>
      <p:bldP spid="462886" grpId="0" animBg="1"/>
      <p:bldP spid="462887" grpId="0" animBg="1"/>
      <p:bldP spid="462891" grpId="0" animBg="1"/>
      <p:bldP spid="462923" grpId="0" autoUpdateAnimBg="0"/>
      <p:bldP spid="462924" grpId="0" autoUpdateAnimBg="0"/>
      <p:bldP spid="462927" grpId="0" autoUpdateAnimBg="0"/>
      <p:bldP spid="462929" grpId="0" autoUpdateAnimBg="0"/>
      <p:bldP spid="462930" grpId="0"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36898" name="Group 2"/>
          <p:cNvGrpSpPr/>
          <p:nvPr/>
        </p:nvGrpSpPr>
        <p:grpSpPr bwMode="auto">
          <a:xfrm>
            <a:off x="7211484" y="3311525"/>
            <a:ext cx="4597400" cy="2241550"/>
            <a:chOff x="3353" y="1967"/>
            <a:chExt cx="2172" cy="1412"/>
          </a:xfrm>
        </p:grpSpPr>
        <p:graphicFrame>
          <p:nvGraphicFramePr>
            <p:cNvPr id="336899" name="Object 3"/>
            <p:cNvGraphicFramePr>
              <a:graphicFrameLocks noChangeAspect="1"/>
            </p:cNvGraphicFramePr>
            <p:nvPr/>
          </p:nvGraphicFramePr>
          <p:xfrm>
            <a:off x="3740" y="2028"/>
            <a:ext cx="1623" cy="1158"/>
          </p:xfrm>
          <a:graphic>
            <a:graphicData uri="http://schemas.openxmlformats.org/presentationml/2006/ole">
              <mc:AlternateContent xmlns:mc="http://schemas.openxmlformats.org/markup-compatibility/2006">
                <mc:Choice xmlns:v="urn:schemas-microsoft-com:vml" Requires="v">
                  <p:oleObj spid="_x0000_s236819" name="BMP 图像" r:id="rId1" imgW="1695450" imgH="1209675" progId="Paint.Picture">
                    <p:embed/>
                  </p:oleObj>
                </mc:Choice>
                <mc:Fallback>
                  <p:oleObj name="BMP 图像" r:id="rId1" imgW="1695450" imgH="1209675" progId="Paint.Picture">
                    <p:embed/>
                    <p:pic>
                      <p:nvPicPr>
                        <p:cNvPr id="0" name="图片 2368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0" y="2028"/>
                          <a:ext cx="1623" cy="1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6900" name="Object 4"/>
            <p:cNvGraphicFramePr>
              <a:graphicFrameLocks noChangeAspect="1"/>
            </p:cNvGraphicFramePr>
            <p:nvPr/>
          </p:nvGraphicFramePr>
          <p:xfrm>
            <a:off x="5368" y="3207"/>
            <a:ext cx="157" cy="149"/>
          </p:xfrm>
          <a:graphic>
            <a:graphicData uri="http://schemas.openxmlformats.org/presentationml/2006/ole">
              <mc:AlternateContent xmlns:mc="http://schemas.openxmlformats.org/markup-compatibility/2006">
                <mc:Choice xmlns:v="urn:schemas-microsoft-com:vml" Requires="v">
                  <p:oleObj spid="_x0000_s236820" name="公式" r:id="rId3" imgW="342900" imgH="317500" progId="Equation.3">
                    <p:embed/>
                  </p:oleObj>
                </mc:Choice>
                <mc:Fallback>
                  <p:oleObj name="公式" r:id="rId3" imgW="342900" imgH="317500" progId="Equation.3">
                    <p:embed/>
                    <p:pic>
                      <p:nvPicPr>
                        <p:cNvPr id="0" name="图片 236819"/>
                        <p:cNvPicPr>
                          <a:picLocks noChangeAspect="1" noChangeArrowheads="1"/>
                        </p:cNvPicPr>
                        <p:nvPr/>
                      </p:nvPicPr>
                      <p:blipFill>
                        <a:blip r:embed="rId4">
                          <a:biLevel thresh="50000"/>
                          <a:grayscl/>
                          <a:extLst>
                            <a:ext uri="{28A0092B-C50C-407E-A947-70E740481C1C}">
                              <a14:useLocalDpi xmlns:a14="http://schemas.microsoft.com/office/drawing/2010/main" val="0"/>
                            </a:ext>
                          </a:extLst>
                        </a:blip>
                        <a:srcRect/>
                        <a:stretch>
                          <a:fillRect/>
                        </a:stretch>
                      </p:blipFill>
                      <p:spPr bwMode="auto">
                        <a:xfrm>
                          <a:off x="5368" y="3207"/>
                          <a:ext cx="157" cy="149"/>
                        </a:xfrm>
                        <a:prstGeom prst="rect">
                          <a:avLst/>
                        </a:prstGeom>
                        <a:noFill/>
                        <a:ln>
                          <a:noFill/>
                        </a:ln>
                        <a:effectLst/>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6901" name="Line 5"/>
            <p:cNvSpPr>
              <a:spLocks noChangeShapeType="1"/>
            </p:cNvSpPr>
            <p:nvPr/>
          </p:nvSpPr>
          <p:spPr bwMode="auto">
            <a:xfrm>
              <a:off x="3456" y="3131"/>
              <a:ext cx="2064" cy="0"/>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6902" name="Line 6"/>
            <p:cNvSpPr>
              <a:spLocks noChangeShapeType="1"/>
            </p:cNvSpPr>
            <p:nvPr/>
          </p:nvSpPr>
          <p:spPr bwMode="auto">
            <a:xfrm flipV="1">
              <a:off x="3552" y="1967"/>
              <a:ext cx="0" cy="1296"/>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36903" name="Object 7"/>
            <p:cNvGraphicFramePr>
              <a:graphicFrameLocks noChangeAspect="1"/>
            </p:cNvGraphicFramePr>
            <p:nvPr/>
          </p:nvGraphicFramePr>
          <p:xfrm>
            <a:off x="3696" y="3180"/>
            <a:ext cx="141" cy="149"/>
          </p:xfrm>
          <a:graphic>
            <a:graphicData uri="http://schemas.openxmlformats.org/presentationml/2006/ole">
              <mc:AlternateContent xmlns:mc="http://schemas.openxmlformats.org/markup-compatibility/2006">
                <mc:Choice xmlns:v="urn:schemas-microsoft-com:vml" Requires="v">
                  <p:oleObj spid="_x0000_s236821" name="公式" r:id="rId5" imgW="304800" imgH="317500" progId="Equation.3">
                    <p:embed/>
                  </p:oleObj>
                </mc:Choice>
                <mc:Fallback>
                  <p:oleObj name="公式" r:id="rId5" imgW="304800" imgH="317500" progId="Equation.3">
                    <p:embed/>
                    <p:pic>
                      <p:nvPicPr>
                        <p:cNvPr id="0" name="图片 2368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6" y="3180"/>
                          <a:ext cx="141" cy="149"/>
                        </a:xfrm>
                        <a:prstGeom prst="rect">
                          <a:avLst/>
                        </a:prstGeom>
                        <a:noFill/>
                        <a:ln>
                          <a:noFill/>
                        </a:ln>
                        <a:effectLst/>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6904" name="Object 8"/>
            <p:cNvGraphicFramePr>
              <a:graphicFrameLocks noChangeAspect="1"/>
            </p:cNvGraphicFramePr>
            <p:nvPr/>
          </p:nvGraphicFramePr>
          <p:xfrm>
            <a:off x="5232" y="3183"/>
            <a:ext cx="133" cy="196"/>
          </p:xfrm>
          <a:graphic>
            <a:graphicData uri="http://schemas.openxmlformats.org/presentationml/2006/ole">
              <mc:AlternateContent xmlns:mc="http://schemas.openxmlformats.org/markup-compatibility/2006">
                <mc:Choice xmlns:v="urn:schemas-microsoft-com:vml" Requires="v">
                  <p:oleObj spid="_x0000_s236822" name="公式" r:id="rId7" imgW="292100" imgH="419100" progId="Equation.3">
                    <p:embed/>
                  </p:oleObj>
                </mc:Choice>
                <mc:Fallback>
                  <p:oleObj name="公式" r:id="rId7" imgW="292100" imgH="419100" progId="Equation.3">
                    <p:embed/>
                    <p:pic>
                      <p:nvPicPr>
                        <p:cNvPr id="0" name="图片 236821"/>
                        <p:cNvPicPr>
                          <a:picLocks noChangeAspect="1" noChangeArrowheads="1"/>
                        </p:cNvPicPr>
                        <p:nvPr/>
                      </p:nvPicPr>
                      <p:blipFill>
                        <a:blip r:embed="rId8">
                          <a:biLevel thresh="50000"/>
                          <a:grayscl/>
                          <a:extLst>
                            <a:ext uri="{28A0092B-C50C-407E-A947-70E740481C1C}">
                              <a14:useLocalDpi xmlns:a14="http://schemas.microsoft.com/office/drawing/2010/main" val="0"/>
                            </a:ext>
                          </a:extLst>
                        </a:blip>
                        <a:srcRect/>
                        <a:stretch>
                          <a:fillRect/>
                        </a:stretch>
                      </p:blipFill>
                      <p:spPr bwMode="auto">
                        <a:xfrm>
                          <a:off x="5232" y="3183"/>
                          <a:ext cx="133" cy="196"/>
                        </a:xfrm>
                        <a:prstGeom prst="rect">
                          <a:avLst/>
                        </a:prstGeom>
                        <a:noFill/>
                        <a:ln>
                          <a:noFill/>
                        </a:ln>
                        <a:effectLst/>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6905" name="Object 9"/>
            <p:cNvGraphicFramePr>
              <a:graphicFrameLocks noChangeAspect="1"/>
            </p:cNvGraphicFramePr>
            <p:nvPr/>
          </p:nvGraphicFramePr>
          <p:xfrm>
            <a:off x="3353" y="1967"/>
            <a:ext cx="157" cy="196"/>
          </p:xfrm>
          <a:graphic>
            <a:graphicData uri="http://schemas.openxmlformats.org/presentationml/2006/ole">
              <mc:AlternateContent xmlns:mc="http://schemas.openxmlformats.org/markup-compatibility/2006">
                <mc:Choice xmlns:v="urn:schemas-microsoft-com:vml" Requires="v">
                  <p:oleObj spid="_x0000_s236823" name="公式" r:id="rId9" imgW="342900" imgH="419100" progId="Equation.3">
                    <p:embed/>
                  </p:oleObj>
                </mc:Choice>
                <mc:Fallback>
                  <p:oleObj name="公式" r:id="rId9" imgW="342900" imgH="419100" progId="Equation.3">
                    <p:embed/>
                    <p:pic>
                      <p:nvPicPr>
                        <p:cNvPr id="0" name="图片 2368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3" y="1967"/>
                          <a:ext cx="157" cy="196"/>
                        </a:xfrm>
                        <a:prstGeom prst="rect">
                          <a:avLst/>
                        </a:prstGeom>
                        <a:noFill/>
                        <a:ln>
                          <a:noFill/>
                        </a:ln>
                        <a:effectLst/>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36906" name="Rectangle 10"/>
          <p:cNvSpPr>
            <a:spLocks noChangeArrowheads="1"/>
          </p:cNvSpPr>
          <p:nvPr/>
        </p:nvSpPr>
        <p:spPr bwMode="auto">
          <a:xfrm>
            <a:off x="8132233" y="4090989"/>
            <a:ext cx="383117" cy="1057275"/>
          </a:xfrm>
          <a:prstGeom prst="rect">
            <a:avLst/>
          </a:prstGeom>
          <a:solidFill>
            <a:srgbClr val="33CCCC">
              <a:alpha val="50000"/>
            </a:srgbClr>
          </a:solidFill>
          <a:ln w="9525">
            <a:solidFill>
              <a:schemeClr val="tx1"/>
            </a:solidFill>
            <a:miter lim="800000"/>
          </a:ln>
        </p:spPr>
        <p:txBody>
          <a:bodyPr wrap="none" anchor="ctr"/>
          <a:lstStyle/>
          <a:p>
            <a:endParaRPr lang="zh-CN" altLang="en-US"/>
          </a:p>
        </p:txBody>
      </p:sp>
      <p:sp>
        <p:nvSpPr>
          <p:cNvPr id="336907" name="Rectangle 11"/>
          <p:cNvSpPr>
            <a:spLocks noChangeArrowheads="1"/>
          </p:cNvSpPr>
          <p:nvPr/>
        </p:nvSpPr>
        <p:spPr bwMode="auto">
          <a:xfrm>
            <a:off x="8515351" y="3863975"/>
            <a:ext cx="651933" cy="1295400"/>
          </a:xfrm>
          <a:prstGeom prst="rect">
            <a:avLst/>
          </a:prstGeom>
          <a:solidFill>
            <a:srgbClr val="CC99FF">
              <a:alpha val="50000"/>
            </a:srgbClr>
          </a:solidFill>
          <a:ln w="9525">
            <a:solidFill>
              <a:schemeClr val="tx1"/>
            </a:solidFill>
            <a:miter lim="800000"/>
          </a:ln>
        </p:spPr>
        <p:txBody>
          <a:bodyPr wrap="none" anchor="ctr"/>
          <a:lstStyle/>
          <a:p>
            <a:endParaRPr lang="zh-CN" altLang="en-US"/>
          </a:p>
        </p:txBody>
      </p:sp>
      <p:sp>
        <p:nvSpPr>
          <p:cNvPr id="336908" name="Rectangle 12"/>
          <p:cNvSpPr>
            <a:spLocks noChangeArrowheads="1"/>
          </p:cNvSpPr>
          <p:nvPr/>
        </p:nvSpPr>
        <p:spPr bwMode="auto">
          <a:xfrm>
            <a:off x="9791700" y="4154488"/>
            <a:ext cx="643467" cy="990600"/>
          </a:xfrm>
          <a:prstGeom prst="rect">
            <a:avLst/>
          </a:prstGeom>
          <a:solidFill>
            <a:schemeClr val="accent1">
              <a:alpha val="50000"/>
            </a:schemeClr>
          </a:solidFill>
          <a:ln w="9525">
            <a:solidFill>
              <a:schemeClr val="tx1"/>
            </a:solidFill>
            <a:miter lim="800000"/>
          </a:ln>
        </p:spPr>
        <p:txBody>
          <a:bodyPr wrap="none" anchor="ctr"/>
          <a:lstStyle/>
          <a:p>
            <a:endParaRPr lang="zh-CN" altLang="en-US"/>
          </a:p>
        </p:txBody>
      </p:sp>
      <p:sp>
        <p:nvSpPr>
          <p:cNvPr id="336909" name="Rectangle 13"/>
          <p:cNvSpPr>
            <a:spLocks noChangeArrowheads="1"/>
          </p:cNvSpPr>
          <p:nvPr/>
        </p:nvSpPr>
        <p:spPr bwMode="auto">
          <a:xfrm>
            <a:off x="9179985" y="3946526"/>
            <a:ext cx="613833" cy="1204913"/>
          </a:xfrm>
          <a:prstGeom prst="rect">
            <a:avLst/>
          </a:prstGeom>
          <a:solidFill>
            <a:srgbClr val="99CC00">
              <a:alpha val="50000"/>
            </a:srgbClr>
          </a:solidFill>
          <a:ln w="9525">
            <a:solidFill>
              <a:schemeClr val="tx1"/>
            </a:solidFill>
            <a:miter lim="800000"/>
          </a:ln>
        </p:spPr>
        <p:txBody>
          <a:bodyPr wrap="none" anchor="ctr"/>
          <a:lstStyle/>
          <a:p>
            <a:endParaRPr lang="zh-CN" altLang="en-US"/>
          </a:p>
        </p:txBody>
      </p:sp>
      <p:sp>
        <p:nvSpPr>
          <p:cNvPr id="336910" name="Rectangle 14"/>
          <p:cNvSpPr>
            <a:spLocks noChangeArrowheads="1"/>
          </p:cNvSpPr>
          <p:nvPr/>
        </p:nvSpPr>
        <p:spPr bwMode="auto">
          <a:xfrm>
            <a:off x="10435167" y="3967163"/>
            <a:ext cx="467784" cy="1187450"/>
          </a:xfrm>
          <a:prstGeom prst="rect">
            <a:avLst/>
          </a:prstGeom>
          <a:solidFill>
            <a:srgbClr val="3366FF">
              <a:alpha val="50000"/>
            </a:srgbClr>
          </a:solidFill>
          <a:ln w="9525">
            <a:solidFill>
              <a:schemeClr val="tx1"/>
            </a:solidFill>
            <a:miter lim="800000"/>
          </a:ln>
        </p:spPr>
        <p:txBody>
          <a:bodyPr wrap="none" anchor="ctr"/>
          <a:lstStyle/>
          <a:p>
            <a:endParaRPr lang="zh-CN" altLang="en-US"/>
          </a:p>
        </p:txBody>
      </p:sp>
      <p:sp>
        <p:nvSpPr>
          <p:cNvPr id="336911" name="Rectangle 15"/>
          <p:cNvSpPr>
            <a:spLocks noChangeArrowheads="1"/>
          </p:cNvSpPr>
          <p:nvPr/>
        </p:nvSpPr>
        <p:spPr bwMode="auto">
          <a:xfrm>
            <a:off x="10915651" y="3665539"/>
            <a:ext cx="370416" cy="1493837"/>
          </a:xfrm>
          <a:prstGeom prst="rect">
            <a:avLst/>
          </a:prstGeom>
          <a:solidFill>
            <a:srgbClr val="00FF00">
              <a:alpha val="50000"/>
            </a:srgbClr>
          </a:solidFill>
          <a:ln w="9525">
            <a:solidFill>
              <a:schemeClr val="tx1"/>
            </a:solidFill>
            <a:miter lim="800000"/>
          </a:ln>
        </p:spPr>
        <p:txBody>
          <a:bodyPr wrap="none" anchor="ctr"/>
          <a:lstStyle/>
          <a:p>
            <a:endParaRPr lang="zh-CN" altLang="en-US"/>
          </a:p>
        </p:txBody>
      </p:sp>
      <p:sp>
        <p:nvSpPr>
          <p:cNvPr id="336912" name="Line 16"/>
          <p:cNvSpPr>
            <a:spLocks noChangeShapeType="1"/>
          </p:cNvSpPr>
          <p:nvPr/>
        </p:nvSpPr>
        <p:spPr bwMode="auto">
          <a:xfrm>
            <a:off x="10210800" y="4151313"/>
            <a:ext cx="0" cy="990600"/>
          </a:xfrm>
          <a:prstGeom prst="line">
            <a:avLst/>
          </a:prstGeom>
          <a:noFill/>
          <a:ln w="19050">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36913" name="Group 17"/>
          <p:cNvGrpSpPr/>
          <p:nvPr/>
        </p:nvGrpSpPr>
        <p:grpSpPr bwMode="auto">
          <a:xfrm>
            <a:off x="8343900" y="3671888"/>
            <a:ext cx="2743200" cy="1490662"/>
            <a:chOff x="3888" y="2496"/>
            <a:chExt cx="1296" cy="960"/>
          </a:xfrm>
        </p:grpSpPr>
        <p:sp>
          <p:nvSpPr>
            <p:cNvPr id="336914" name="Line 18"/>
            <p:cNvSpPr>
              <a:spLocks noChangeShapeType="1"/>
            </p:cNvSpPr>
            <p:nvPr/>
          </p:nvSpPr>
          <p:spPr bwMode="auto">
            <a:xfrm>
              <a:off x="3888" y="2766"/>
              <a:ext cx="0" cy="672"/>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6915" name="Line 19"/>
            <p:cNvSpPr>
              <a:spLocks noChangeShapeType="1"/>
            </p:cNvSpPr>
            <p:nvPr/>
          </p:nvSpPr>
          <p:spPr bwMode="auto">
            <a:xfrm>
              <a:off x="4464" y="2718"/>
              <a:ext cx="0" cy="72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6916" name="Line 20"/>
            <p:cNvSpPr>
              <a:spLocks noChangeShapeType="1"/>
            </p:cNvSpPr>
            <p:nvPr/>
          </p:nvSpPr>
          <p:spPr bwMode="auto">
            <a:xfrm flipV="1">
              <a:off x="4176" y="2640"/>
              <a:ext cx="0" cy="816"/>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6917" name="Line 21"/>
            <p:cNvSpPr>
              <a:spLocks noChangeShapeType="1"/>
            </p:cNvSpPr>
            <p:nvPr/>
          </p:nvSpPr>
          <p:spPr bwMode="auto">
            <a:xfrm flipV="1">
              <a:off x="4992" y="2688"/>
              <a:ext cx="0" cy="768"/>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6918" name="Line 22"/>
            <p:cNvSpPr>
              <a:spLocks noChangeShapeType="1"/>
            </p:cNvSpPr>
            <p:nvPr/>
          </p:nvSpPr>
          <p:spPr bwMode="auto">
            <a:xfrm flipV="1">
              <a:off x="5184" y="2496"/>
              <a:ext cx="0" cy="96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336919" name="Object 23"/>
          <p:cNvGraphicFramePr>
            <a:graphicFrameLocks noChangeAspect="1"/>
          </p:cNvGraphicFramePr>
          <p:nvPr/>
        </p:nvGraphicFramePr>
        <p:xfrm>
          <a:off x="7287684" y="5180013"/>
          <a:ext cx="381000" cy="311150"/>
        </p:xfrm>
        <a:graphic>
          <a:graphicData uri="http://schemas.openxmlformats.org/presentationml/2006/ole">
            <mc:AlternateContent xmlns:mc="http://schemas.openxmlformats.org/markup-compatibility/2006">
              <mc:Choice xmlns:v="urn:schemas-microsoft-com:vml" Requires="v">
                <p:oleObj spid="_x0000_s236824" name="公式" r:id="rId11" imgW="393700" imgH="419100" progId="Equation.3">
                  <p:embed/>
                </p:oleObj>
              </mc:Choice>
              <mc:Fallback>
                <p:oleObj name="公式" r:id="rId11" imgW="393700" imgH="419100" progId="Equation.3">
                  <p:embed/>
                  <p:pic>
                    <p:nvPicPr>
                      <p:cNvPr id="0" name="图片 2368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87684" y="5180013"/>
                        <a:ext cx="381000" cy="311150"/>
                      </a:xfrm>
                      <a:prstGeom prst="rect">
                        <a:avLst/>
                      </a:prstGeom>
                      <a:noFill/>
                      <a:ln>
                        <a:noFill/>
                      </a:ln>
                      <a:effectLst/>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6920" name="Group 24"/>
          <p:cNvGrpSpPr/>
          <p:nvPr/>
        </p:nvGrpSpPr>
        <p:grpSpPr bwMode="auto">
          <a:xfrm>
            <a:off x="8382001" y="5097463"/>
            <a:ext cx="2436284" cy="385762"/>
            <a:chOff x="3968" y="3411"/>
            <a:chExt cx="1068" cy="271"/>
          </a:xfrm>
        </p:grpSpPr>
        <p:graphicFrame>
          <p:nvGraphicFramePr>
            <p:cNvPr id="336921" name="Object 25"/>
            <p:cNvGraphicFramePr>
              <a:graphicFrameLocks noChangeAspect="1"/>
            </p:cNvGraphicFramePr>
            <p:nvPr/>
          </p:nvGraphicFramePr>
          <p:xfrm>
            <a:off x="3968" y="3416"/>
            <a:ext cx="203" cy="258"/>
          </p:xfrm>
          <a:graphic>
            <a:graphicData uri="http://schemas.openxmlformats.org/presentationml/2006/ole">
              <mc:AlternateContent xmlns:mc="http://schemas.openxmlformats.org/markup-compatibility/2006">
                <mc:Choice xmlns:v="urn:schemas-microsoft-com:vml" Requires="v">
                  <p:oleObj spid="_x0000_s236825" name="公式" r:id="rId13" imgW="444500" imgH="558800" progId="Equation.3">
                    <p:embed/>
                  </p:oleObj>
                </mc:Choice>
                <mc:Fallback>
                  <p:oleObj name="公式" r:id="rId13" imgW="444500" imgH="558800" progId="Equation.3">
                    <p:embed/>
                    <p:pic>
                      <p:nvPicPr>
                        <p:cNvPr id="0" name="图片 2368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68" y="3416"/>
                          <a:ext cx="203"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6922" name="Object 26"/>
            <p:cNvGraphicFramePr>
              <a:graphicFrameLocks noChangeAspect="1"/>
            </p:cNvGraphicFramePr>
            <p:nvPr/>
          </p:nvGraphicFramePr>
          <p:xfrm>
            <a:off x="4841" y="3411"/>
            <a:ext cx="195" cy="267"/>
          </p:xfrm>
          <a:graphic>
            <a:graphicData uri="http://schemas.openxmlformats.org/presentationml/2006/ole">
              <mc:AlternateContent xmlns:mc="http://schemas.openxmlformats.org/markup-compatibility/2006">
                <mc:Choice xmlns:v="urn:schemas-microsoft-com:vml" Requires="v">
                  <p:oleObj spid="_x0000_s236826" name="公式" r:id="rId15" imgW="419100" imgH="571500" progId="Equation.3">
                    <p:embed/>
                  </p:oleObj>
                </mc:Choice>
                <mc:Fallback>
                  <p:oleObj name="公式" r:id="rId15" imgW="419100" imgH="571500" progId="Equation.3">
                    <p:embed/>
                    <p:pic>
                      <p:nvPicPr>
                        <p:cNvPr id="0" name="图片 2368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41" y="3411"/>
                          <a:ext cx="195"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6923" name="Object 27"/>
            <p:cNvGraphicFramePr>
              <a:graphicFrameLocks noChangeAspect="1"/>
            </p:cNvGraphicFramePr>
            <p:nvPr/>
          </p:nvGraphicFramePr>
          <p:xfrm>
            <a:off x="4471" y="3416"/>
            <a:ext cx="330" cy="266"/>
          </p:xfrm>
          <a:graphic>
            <a:graphicData uri="http://schemas.openxmlformats.org/presentationml/2006/ole">
              <mc:AlternateContent xmlns:mc="http://schemas.openxmlformats.org/markup-compatibility/2006">
                <mc:Choice xmlns:v="urn:schemas-microsoft-com:vml" Requires="v">
                  <p:oleObj spid="_x0000_s236827" name="公式" r:id="rId17" imgW="711200" imgH="571500" progId="Equation.3">
                    <p:embed/>
                  </p:oleObj>
                </mc:Choice>
                <mc:Fallback>
                  <p:oleObj name="公式" r:id="rId17" imgW="711200" imgH="571500" progId="Equation.3">
                    <p:embed/>
                    <p:pic>
                      <p:nvPicPr>
                        <p:cNvPr id="0" name="图片 2368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71" y="3416"/>
                          <a:ext cx="330"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36925" name="Text Box 29"/>
          <p:cNvSpPr txBox="1">
            <a:spLocks noChangeArrowheads="1"/>
          </p:cNvSpPr>
          <p:nvPr/>
        </p:nvSpPr>
        <p:spPr bwMode="auto">
          <a:xfrm>
            <a:off x="715434" y="1008063"/>
            <a:ext cx="1826684" cy="519112"/>
          </a:xfrm>
          <a:prstGeom prst="rect">
            <a:avLst/>
          </a:prstGeom>
          <a:solidFill>
            <a:schemeClr val="folHlink"/>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en-US" altLang="zh-CN" sz="2800" b="1">
                <a:solidFill>
                  <a:schemeClr val="accent2"/>
                </a:solidFill>
                <a:latin typeface="Times New Roman" panose="02020603050405020304" pitchFamily="18" charset="0"/>
                <a:ea typeface="楷体_GB2312" panose="02010609030101010101" pitchFamily="49" charset="-122"/>
              </a:rPr>
              <a:t>1) </a:t>
            </a:r>
            <a:r>
              <a:rPr kumimoji="1" lang="zh-CN" altLang="en-US" sz="2800" b="1">
                <a:solidFill>
                  <a:schemeClr val="accent2"/>
                </a:solidFill>
                <a:latin typeface="Times New Roman" panose="02020603050405020304" pitchFamily="18" charset="0"/>
                <a:ea typeface="楷体_GB2312" panose="02010609030101010101" pitchFamily="49" charset="-122"/>
              </a:rPr>
              <a:t>分割</a:t>
            </a:r>
            <a:endParaRPr kumimoji="1" lang="zh-CN" altLang="en-US" sz="2800" b="1">
              <a:solidFill>
                <a:schemeClr val="accent2"/>
              </a:solidFill>
              <a:latin typeface="Times New Roman" panose="02020603050405020304" pitchFamily="18" charset="0"/>
              <a:ea typeface="楷体_GB2312" panose="02010609030101010101" pitchFamily="49" charset="-122"/>
            </a:endParaRPr>
          </a:p>
        </p:txBody>
      </p:sp>
      <p:sp>
        <p:nvSpPr>
          <p:cNvPr id="336926" name="Text Box 30"/>
          <p:cNvSpPr txBox="1">
            <a:spLocks noChangeArrowheads="1"/>
          </p:cNvSpPr>
          <p:nvPr/>
        </p:nvSpPr>
        <p:spPr bwMode="auto">
          <a:xfrm>
            <a:off x="2480733" y="1008063"/>
            <a:ext cx="81280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在区间 </a:t>
            </a:r>
            <a:r>
              <a:rPr kumimoji="1" lang="en-US" altLang="zh-CN" sz="2800" b="1">
                <a:latin typeface="Times New Roman" panose="02020603050405020304" pitchFamily="18" charset="0"/>
                <a:ea typeface="楷体_GB2312" panose="02010609030101010101" pitchFamily="49" charset="-122"/>
              </a:rPr>
              <a:t>[</a:t>
            </a:r>
            <a:r>
              <a:rPr kumimoji="1" lang="en-US" altLang="zh-CN" sz="2800" b="1" i="1">
                <a:latin typeface="Times New Roman" panose="02020603050405020304" pitchFamily="18" charset="0"/>
                <a:ea typeface="楷体_GB2312" panose="02010609030101010101" pitchFamily="49" charset="-122"/>
              </a:rPr>
              <a:t>a </a:t>
            </a:r>
            <a:r>
              <a:rPr kumimoji="1" lang="en-US" altLang="zh-CN" sz="2800" b="1">
                <a:latin typeface="Times New Roman" panose="02020603050405020304" pitchFamily="18" charset="0"/>
                <a:ea typeface="楷体_GB2312" panose="02010609030101010101" pitchFamily="49" charset="-122"/>
              </a:rPr>
              <a:t>, </a:t>
            </a:r>
            <a:r>
              <a:rPr kumimoji="1" lang="en-US" altLang="zh-CN" sz="2800" b="1" i="1">
                <a:latin typeface="Times New Roman" panose="02020603050405020304" pitchFamily="18" charset="0"/>
                <a:ea typeface="楷体_GB2312" panose="02010609030101010101" pitchFamily="49" charset="-122"/>
              </a:rPr>
              <a:t>b</a:t>
            </a:r>
            <a:r>
              <a:rPr kumimoji="1" lang="en-US" altLang="zh-CN" sz="2800" b="1">
                <a:latin typeface="Times New Roman" panose="02020603050405020304" pitchFamily="18" charset="0"/>
                <a:ea typeface="楷体_GB2312" panose="02010609030101010101" pitchFamily="49" charset="-122"/>
              </a:rPr>
              <a:t>] </a:t>
            </a:r>
            <a:r>
              <a:rPr kumimoji="1" lang="zh-CN" altLang="zh-CN" sz="2800" b="1">
                <a:latin typeface="Times New Roman" panose="02020603050405020304" pitchFamily="18" charset="0"/>
                <a:ea typeface="楷体_GB2312" panose="02010609030101010101" pitchFamily="49" charset="-122"/>
              </a:rPr>
              <a:t>中</a:t>
            </a:r>
            <a:r>
              <a:rPr kumimoji="1" lang="zh-CN" altLang="zh-CN" sz="2800" b="1">
                <a:solidFill>
                  <a:schemeClr val="tx2"/>
                </a:solidFill>
                <a:latin typeface="Times New Roman" panose="02020603050405020304" pitchFamily="18" charset="0"/>
                <a:ea typeface="楷体_GB2312" panose="02010609030101010101" pitchFamily="49" charset="-122"/>
              </a:rPr>
              <a:t>任意</a:t>
            </a:r>
            <a:r>
              <a:rPr kumimoji="1" lang="zh-CN" altLang="zh-CN" sz="2800" b="1">
                <a:latin typeface="Times New Roman" panose="02020603050405020304" pitchFamily="18" charset="0"/>
                <a:ea typeface="楷体_GB2312" panose="02010609030101010101" pitchFamily="49" charset="-122"/>
              </a:rPr>
              <a:t>插入</a:t>
            </a:r>
            <a:r>
              <a:rPr kumimoji="1" lang="zh-CN" altLang="zh-CN" sz="2800" b="1" i="1">
                <a:latin typeface="Times New Roman" panose="02020603050405020304" pitchFamily="18" charset="0"/>
                <a:ea typeface="楷体_GB2312" panose="02010609030101010101" pitchFamily="49" charset="-122"/>
              </a:rPr>
              <a:t> </a:t>
            </a:r>
            <a:r>
              <a:rPr kumimoji="1" lang="en-US" altLang="zh-CN" sz="2800" b="1" i="1">
                <a:latin typeface="Times New Roman" panose="02020603050405020304" pitchFamily="18" charset="0"/>
                <a:ea typeface="楷体_GB2312" panose="02010609030101010101" pitchFamily="49" charset="-122"/>
              </a:rPr>
              <a:t>n –</a:t>
            </a:r>
            <a:r>
              <a:rPr kumimoji="1" lang="en-US" altLang="zh-CN" sz="2800" b="1">
                <a:latin typeface="Times New Roman" panose="02020603050405020304" pitchFamily="18" charset="0"/>
                <a:ea typeface="楷体_GB2312" panose="02010609030101010101" pitchFamily="49" charset="-122"/>
              </a:rPr>
              <a:t>1 </a:t>
            </a:r>
            <a:r>
              <a:rPr kumimoji="1" lang="zh-CN" altLang="zh-CN" sz="2800" b="1">
                <a:latin typeface="Times New Roman" panose="02020603050405020304" pitchFamily="18" charset="0"/>
                <a:ea typeface="楷体_GB2312" panose="02010609030101010101" pitchFamily="49" charset="-122"/>
              </a:rPr>
              <a:t>个分点</a:t>
            </a:r>
            <a:endParaRPr kumimoji="1" lang="zh-CN" altLang="en-US" sz="2800" b="1">
              <a:latin typeface="Times New Roman" panose="02020603050405020304" pitchFamily="18" charset="0"/>
              <a:ea typeface="楷体_GB2312" panose="02010609030101010101" pitchFamily="49" charset="-122"/>
            </a:endParaRPr>
          </a:p>
        </p:txBody>
      </p:sp>
      <p:graphicFrame>
        <p:nvGraphicFramePr>
          <p:cNvPr id="336927" name="Object 31"/>
          <p:cNvGraphicFramePr>
            <a:graphicFrameLocks noChangeAspect="1"/>
          </p:cNvGraphicFramePr>
          <p:nvPr/>
        </p:nvGraphicFramePr>
        <p:xfrm>
          <a:off x="4368800" y="1592263"/>
          <a:ext cx="5954184" cy="431800"/>
        </p:xfrm>
        <a:graphic>
          <a:graphicData uri="http://schemas.openxmlformats.org/presentationml/2006/ole">
            <mc:AlternateContent xmlns:mc="http://schemas.openxmlformats.org/markup-compatibility/2006">
              <mc:Choice xmlns:v="urn:schemas-microsoft-com:vml" Requires="v">
                <p:oleObj spid="_x0000_s236828" name="公式" r:id="rId19" imgW="6946900" imgH="571500" progId="Equation.3">
                  <p:embed/>
                </p:oleObj>
              </mc:Choice>
              <mc:Fallback>
                <p:oleObj name="公式" r:id="rId19" imgW="6946900" imgH="571500" progId="Equation.3">
                  <p:embed/>
                  <p:pic>
                    <p:nvPicPr>
                      <p:cNvPr id="0" name="图片 2368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68800" y="1592263"/>
                        <a:ext cx="5954184"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6928" name="Group 32"/>
          <p:cNvGrpSpPr/>
          <p:nvPr/>
        </p:nvGrpSpPr>
        <p:grpSpPr bwMode="auto">
          <a:xfrm>
            <a:off x="8515351" y="3802064"/>
            <a:ext cx="2400300" cy="1368425"/>
            <a:chOff x="3969" y="2378"/>
            <a:chExt cx="1134" cy="862"/>
          </a:xfrm>
        </p:grpSpPr>
        <p:sp>
          <p:nvSpPr>
            <p:cNvPr id="336929" name="Line 33"/>
            <p:cNvSpPr>
              <a:spLocks noChangeShapeType="1"/>
            </p:cNvSpPr>
            <p:nvPr/>
          </p:nvSpPr>
          <p:spPr bwMode="auto">
            <a:xfrm>
              <a:off x="3969" y="2532"/>
              <a:ext cx="0" cy="6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6930" name="Line 34"/>
            <p:cNvSpPr>
              <a:spLocks noChangeShapeType="1"/>
            </p:cNvSpPr>
            <p:nvPr/>
          </p:nvSpPr>
          <p:spPr bwMode="auto">
            <a:xfrm>
              <a:off x="4274" y="2401"/>
              <a:ext cx="0" cy="83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6931" name="Line 35"/>
            <p:cNvSpPr>
              <a:spLocks noChangeShapeType="1"/>
            </p:cNvSpPr>
            <p:nvPr/>
          </p:nvSpPr>
          <p:spPr bwMode="auto">
            <a:xfrm>
              <a:off x="4579" y="2541"/>
              <a:ext cx="0" cy="6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6932" name="Line 36"/>
            <p:cNvSpPr>
              <a:spLocks noChangeShapeType="1"/>
            </p:cNvSpPr>
            <p:nvPr/>
          </p:nvSpPr>
          <p:spPr bwMode="auto">
            <a:xfrm>
              <a:off x="4876" y="2586"/>
              <a:ext cx="0" cy="63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6933" name="Line 37"/>
            <p:cNvSpPr>
              <a:spLocks noChangeShapeType="1"/>
            </p:cNvSpPr>
            <p:nvPr/>
          </p:nvSpPr>
          <p:spPr bwMode="auto">
            <a:xfrm flipH="1">
              <a:off x="5103" y="2378"/>
              <a:ext cx="0" cy="8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336934" name="Object 38"/>
          <p:cNvGraphicFramePr>
            <a:graphicFrameLocks noChangeAspect="1"/>
          </p:cNvGraphicFramePr>
          <p:nvPr/>
        </p:nvGraphicFramePr>
        <p:xfrm>
          <a:off x="9002185" y="2697163"/>
          <a:ext cx="2313516" cy="469900"/>
        </p:xfrm>
        <a:graphic>
          <a:graphicData uri="http://schemas.openxmlformats.org/presentationml/2006/ole">
            <mc:AlternateContent xmlns:mc="http://schemas.openxmlformats.org/markup-compatibility/2006">
              <mc:Choice xmlns:v="urn:schemas-microsoft-com:vml" Requires="v">
                <p:oleObj spid="_x0000_s236829" name="公式" r:id="rId21" imgW="2794000" imgH="622300" progId="Equation.3">
                  <p:embed/>
                </p:oleObj>
              </mc:Choice>
              <mc:Fallback>
                <p:oleObj name="公式" r:id="rId21" imgW="2794000" imgH="622300" progId="Equation.3">
                  <p:embed/>
                  <p:pic>
                    <p:nvPicPr>
                      <p:cNvPr id="0" name="图片 23682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02185" y="2697163"/>
                        <a:ext cx="2313516"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6935" name="Text Box 39"/>
          <p:cNvSpPr txBox="1">
            <a:spLocks noChangeArrowheads="1"/>
          </p:cNvSpPr>
          <p:nvPr/>
        </p:nvSpPr>
        <p:spPr bwMode="auto">
          <a:xfrm>
            <a:off x="749300" y="2101851"/>
            <a:ext cx="2235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用直线</a:t>
            </a:r>
            <a:endParaRPr kumimoji="1" lang="zh-CN" altLang="en-US" sz="2800" b="1">
              <a:latin typeface="Times New Roman" panose="02020603050405020304" pitchFamily="18" charset="0"/>
              <a:ea typeface="楷体_GB2312" panose="02010609030101010101" pitchFamily="49" charset="-122"/>
            </a:endParaRPr>
          </a:p>
        </p:txBody>
      </p:sp>
      <p:graphicFrame>
        <p:nvGraphicFramePr>
          <p:cNvPr id="336936" name="Object 40"/>
          <p:cNvGraphicFramePr>
            <a:graphicFrameLocks noChangeAspect="1"/>
          </p:cNvGraphicFramePr>
          <p:nvPr/>
        </p:nvGraphicFramePr>
        <p:xfrm>
          <a:off x="2393951" y="2170113"/>
          <a:ext cx="1244600" cy="469900"/>
        </p:xfrm>
        <a:graphic>
          <a:graphicData uri="http://schemas.openxmlformats.org/presentationml/2006/ole">
            <mc:AlternateContent xmlns:mc="http://schemas.openxmlformats.org/markup-compatibility/2006">
              <mc:Choice xmlns:v="urn:schemas-microsoft-com:vml" Requires="v">
                <p:oleObj spid="_x0000_s236830" name="公式" r:id="rId23" imgW="1231900" imgH="622300" progId="Equation.3">
                  <p:embed/>
                </p:oleObj>
              </mc:Choice>
              <mc:Fallback>
                <p:oleObj name="公式" r:id="rId23" imgW="1231900" imgH="622300" progId="Equation.3">
                  <p:embed/>
                  <p:pic>
                    <p:nvPicPr>
                      <p:cNvPr id="0" name="图片 2368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93951" y="2170113"/>
                        <a:ext cx="12446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6937" name="Text Box 41"/>
          <p:cNvSpPr txBox="1">
            <a:spLocks noChangeArrowheads="1"/>
          </p:cNvSpPr>
          <p:nvPr/>
        </p:nvSpPr>
        <p:spPr bwMode="auto">
          <a:xfrm>
            <a:off x="3530600" y="2101851"/>
            <a:ext cx="72136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将曲边梯形分成 </a:t>
            </a:r>
            <a:r>
              <a:rPr kumimoji="1" lang="en-US" altLang="zh-CN" sz="2800" b="1" i="1">
                <a:latin typeface="Times New Roman" panose="02020603050405020304" pitchFamily="18" charset="0"/>
                <a:ea typeface="楷体_GB2312" panose="02010609030101010101" pitchFamily="49" charset="-122"/>
              </a:rPr>
              <a:t>n</a:t>
            </a:r>
            <a:r>
              <a:rPr kumimoji="1" lang="en-US" altLang="zh-CN" sz="2800" b="1">
                <a:latin typeface="Times New Roman" panose="02020603050405020304" pitchFamily="18" charset="0"/>
                <a:ea typeface="楷体_GB2312" panose="02010609030101010101" pitchFamily="49" charset="-122"/>
              </a:rPr>
              <a:t> </a:t>
            </a:r>
            <a:r>
              <a:rPr kumimoji="1" lang="zh-CN" altLang="en-US" sz="2800" b="1">
                <a:latin typeface="Times New Roman" panose="02020603050405020304" pitchFamily="18" charset="0"/>
                <a:ea typeface="楷体_GB2312" panose="02010609030101010101" pitchFamily="49" charset="-122"/>
              </a:rPr>
              <a:t>个小曲边梯形</a:t>
            </a:r>
            <a:r>
              <a:rPr kumimoji="1" lang="en-US" altLang="zh-CN" sz="2800" b="1">
                <a:latin typeface="Times New Roman" panose="02020603050405020304" pitchFamily="18" charset="0"/>
                <a:ea typeface="楷体_GB2312" panose="02010609030101010101" pitchFamily="49" charset="-122"/>
              </a:rPr>
              <a:t>;</a:t>
            </a:r>
            <a:endParaRPr kumimoji="1" lang="en-US" altLang="zh-CN" sz="2800" b="1">
              <a:latin typeface="Times New Roman" panose="02020603050405020304" pitchFamily="18" charset="0"/>
              <a:ea typeface="楷体_GB2312" panose="02010609030101010101" pitchFamily="49" charset="-122"/>
            </a:endParaRPr>
          </a:p>
        </p:txBody>
      </p:sp>
      <p:sp>
        <p:nvSpPr>
          <p:cNvPr id="336938" name="Text Box 42"/>
          <p:cNvSpPr txBox="1">
            <a:spLocks noChangeArrowheads="1"/>
          </p:cNvSpPr>
          <p:nvPr/>
        </p:nvSpPr>
        <p:spPr bwMode="auto">
          <a:xfrm>
            <a:off x="719667" y="2673351"/>
            <a:ext cx="2688167" cy="519113"/>
          </a:xfrm>
          <a:prstGeom prst="rect">
            <a:avLst/>
          </a:prstGeom>
          <a:solidFill>
            <a:schemeClr val="folHlink"/>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en-US" altLang="zh-CN" sz="2800" b="1">
                <a:solidFill>
                  <a:schemeClr val="accent2"/>
                </a:solidFill>
                <a:latin typeface="Times New Roman" panose="02020603050405020304" pitchFamily="18" charset="0"/>
                <a:ea typeface="楷体_GB2312" panose="02010609030101010101" pitchFamily="49" charset="-122"/>
              </a:rPr>
              <a:t>2) </a:t>
            </a:r>
            <a:r>
              <a:rPr kumimoji="1" lang="zh-CN" altLang="en-US" sz="2800" b="1">
                <a:solidFill>
                  <a:schemeClr val="accent2"/>
                </a:solidFill>
                <a:latin typeface="Times New Roman" panose="02020603050405020304" pitchFamily="18" charset="0"/>
                <a:ea typeface="楷体_GB2312" panose="02010609030101010101" pitchFamily="49" charset="-122"/>
              </a:rPr>
              <a:t>局部近似</a:t>
            </a:r>
            <a:endParaRPr kumimoji="1" lang="zh-CN" altLang="en-US" sz="2800" b="1">
              <a:solidFill>
                <a:schemeClr val="accent2"/>
              </a:solidFill>
              <a:latin typeface="Times New Roman" panose="02020603050405020304" pitchFamily="18" charset="0"/>
              <a:ea typeface="楷体_GB2312" panose="02010609030101010101" pitchFamily="49" charset="-122"/>
            </a:endParaRPr>
          </a:p>
        </p:txBody>
      </p:sp>
      <p:sp>
        <p:nvSpPr>
          <p:cNvPr id="336939" name="Text Box 43"/>
          <p:cNvSpPr txBox="1">
            <a:spLocks noChangeArrowheads="1"/>
          </p:cNvSpPr>
          <p:nvPr/>
        </p:nvSpPr>
        <p:spPr bwMode="auto">
          <a:xfrm>
            <a:off x="3331633" y="2679701"/>
            <a:ext cx="6079067"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在第</a:t>
            </a:r>
            <a:r>
              <a:rPr kumimoji="1" lang="en-US" altLang="zh-CN" sz="2800" b="1" i="1">
                <a:latin typeface="Times New Roman" panose="02020603050405020304" pitchFamily="18" charset="0"/>
                <a:ea typeface="楷体_GB2312" panose="02010609030101010101" pitchFamily="49" charset="-122"/>
              </a:rPr>
              <a:t>i</a:t>
            </a:r>
            <a:r>
              <a:rPr kumimoji="1" lang="en-US" altLang="zh-CN" sz="2800" b="1">
                <a:latin typeface="Times New Roman" panose="02020603050405020304" pitchFamily="18" charset="0"/>
                <a:ea typeface="楷体_GB2312" panose="02010609030101010101" pitchFamily="49" charset="-122"/>
              </a:rPr>
              <a:t> </a:t>
            </a:r>
            <a:r>
              <a:rPr kumimoji="1" lang="zh-CN" altLang="en-US" sz="2800" b="1">
                <a:latin typeface="Times New Roman" panose="02020603050405020304" pitchFamily="18" charset="0"/>
                <a:ea typeface="楷体_GB2312" panose="02010609030101010101" pitchFamily="49" charset="-122"/>
              </a:rPr>
              <a:t>个窄曲边梯形上</a:t>
            </a:r>
            <a:r>
              <a:rPr kumimoji="1" lang="zh-CN" altLang="en-US" sz="2800" b="1">
                <a:solidFill>
                  <a:schemeClr val="tx2"/>
                </a:solidFill>
                <a:latin typeface="Times New Roman" panose="02020603050405020304" pitchFamily="18" charset="0"/>
                <a:ea typeface="楷体_GB2312" panose="02010609030101010101" pitchFamily="49" charset="-122"/>
              </a:rPr>
              <a:t>任取</a:t>
            </a:r>
            <a:endParaRPr kumimoji="1" lang="zh-CN" altLang="en-US" sz="2800" b="1">
              <a:solidFill>
                <a:schemeClr val="tx2"/>
              </a:solidFill>
              <a:latin typeface="Times New Roman" panose="02020603050405020304" pitchFamily="18" charset="0"/>
              <a:ea typeface="楷体_GB2312" panose="02010609030101010101" pitchFamily="49" charset="-122"/>
            </a:endParaRPr>
          </a:p>
        </p:txBody>
      </p:sp>
      <p:sp>
        <p:nvSpPr>
          <p:cNvPr id="336940" name="Text Box 44"/>
          <p:cNvSpPr txBox="1">
            <a:spLocks noChangeArrowheads="1"/>
          </p:cNvSpPr>
          <p:nvPr/>
        </p:nvSpPr>
        <p:spPr bwMode="auto">
          <a:xfrm>
            <a:off x="776817" y="3489326"/>
            <a:ext cx="1422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作以</a:t>
            </a:r>
            <a:endParaRPr kumimoji="1" lang="zh-CN" altLang="en-US" sz="2800" b="1">
              <a:latin typeface="Times New Roman" panose="02020603050405020304" pitchFamily="18" charset="0"/>
              <a:ea typeface="楷体_GB2312" panose="02010609030101010101" pitchFamily="49" charset="-122"/>
            </a:endParaRPr>
          </a:p>
        </p:txBody>
      </p:sp>
      <p:graphicFrame>
        <p:nvGraphicFramePr>
          <p:cNvPr id="336941" name="Object 45"/>
          <p:cNvGraphicFramePr>
            <a:graphicFrameLocks noChangeAspect="1"/>
          </p:cNvGraphicFramePr>
          <p:nvPr/>
        </p:nvGraphicFramePr>
        <p:xfrm>
          <a:off x="1919817" y="3529013"/>
          <a:ext cx="1447800" cy="469900"/>
        </p:xfrm>
        <a:graphic>
          <a:graphicData uri="http://schemas.openxmlformats.org/presentationml/2006/ole">
            <mc:AlternateContent xmlns:mc="http://schemas.openxmlformats.org/markup-compatibility/2006">
              <mc:Choice xmlns:v="urn:schemas-microsoft-com:vml" Requires="v">
                <p:oleObj spid="_x0000_s236831" name="公式" r:id="rId25" imgW="1739900" imgH="622300" progId="Equation.3">
                  <p:embed/>
                </p:oleObj>
              </mc:Choice>
              <mc:Fallback>
                <p:oleObj name="公式" r:id="rId25" imgW="1739900" imgH="622300" progId="Equation.3">
                  <p:embed/>
                  <p:pic>
                    <p:nvPicPr>
                      <p:cNvPr id="0" name="图片 23683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19817" y="3529013"/>
                        <a:ext cx="14478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6942" name="Text Box 46"/>
          <p:cNvSpPr txBox="1">
            <a:spLocks noChangeArrowheads="1"/>
          </p:cNvSpPr>
          <p:nvPr/>
        </p:nvSpPr>
        <p:spPr bwMode="auto">
          <a:xfrm>
            <a:off x="3263901" y="3498851"/>
            <a:ext cx="2976033"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为底 </a:t>
            </a:r>
            <a:r>
              <a:rPr kumimoji="1" lang="en-US" altLang="zh-CN" sz="2800" b="1">
                <a:latin typeface="Times New Roman" panose="02020603050405020304" pitchFamily="18" charset="0"/>
                <a:ea typeface="楷体_GB2312" panose="02010609030101010101" pitchFamily="49" charset="-122"/>
              </a:rPr>
              <a:t>, </a:t>
            </a:r>
            <a:r>
              <a:rPr kumimoji="1" lang="zh-CN" altLang="en-US" sz="2800" b="1">
                <a:latin typeface="Times New Roman" panose="02020603050405020304" pitchFamily="18" charset="0"/>
                <a:ea typeface="楷体_GB2312" panose="02010609030101010101" pitchFamily="49" charset="-122"/>
              </a:rPr>
              <a:t>以</a:t>
            </a:r>
            <a:endParaRPr kumimoji="1" lang="zh-CN" altLang="en-US" sz="2800" b="1">
              <a:latin typeface="Times New Roman" panose="02020603050405020304" pitchFamily="18" charset="0"/>
              <a:ea typeface="楷体_GB2312" panose="02010609030101010101" pitchFamily="49" charset="-122"/>
            </a:endParaRPr>
          </a:p>
        </p:txBody>
      </p:sp>
      <p:graphicFrame>
        <p:nvGraphicFramePr>
          <p:cNvPr id="336943" name="Object 47"/>
          <p:cNvGraphicFramePr>
            <a:graphicFrameLocks noChangeAspect="1"/>
          </p:cNvGraphicFramePr>
          <p:nvPr/>
        </p:nvGraphicFramePr>
        <p:xfrm>
          <a:off x="5135033" y="3538538"/>
          <a:ext cx="975784" cy="469900"/>
        </p:xfrm>
        <a:graphic>
          <a:graphicData uri="http://schemas.openxmlformats.org/presentationml/2006/ole">
            <mc:AlternateContent xmlns:mc="http://schemas.openxmlformats.org/markup-compatibility/2006">
              <mc:Choice xmlns:v="urn:schemas-microsoft-com:vml" Requires="v">
                <p:oleObj spid="_x0000_s236832" name="公式" r:id="rId27" imgW="1130300" imgH="622300" progId="Equation.3">
                  <p:embed/>
                </p:oleObj>
              </mc:Choice>
              <mc:Fallback>
                <p:oleObj name="公式" r:id="rId27" imgW="1130300" imgH="622300" progId="Equation.3">
                  <p:embed/>
                  <p:pic>
                    <p:nvPicPr>
                      <p:cNvPr id="0" name="图片 23683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135033" y="3538538"/>
                        <a:ext cx="975784"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6944" name="Text Box 48"/>
          <p:cNvSpPr txBox="1">
            <a:spLocks noChangeArrowheads="1"/>
          </p:cNvSpPr>
          <p:nvPr/>
        </p:nvSpPr>
        <p:spPr bwMode="auto">
          <a:xfrm>
            <a:off x="755651" y="4019551"/>
            <a:ext cx="35560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为高的窄矩形</a:t>
            </a:r>
            <a:r>
              <a:rPr kumimoji="1" lang="en-US" altLang="zh-CN" sz="2800" b="1">
                <a:latin typeface="Times New Roman" panose="02020603050405020304" pitchFamily="18" charset="0"/>
                <a:ea typeface="楷体_GB2312" panose="02010609030101010101" pitchFamily="49" charset="-122"/>
              </a:rPr>
              <a:t>,</a:t>
            </a:r>
            <a:endParaRPr kumimoji="1" lang="en-US" altLang="zh-CN" sz="2800" b="1">
              <a:latin typeface="Times New Roman" panose="02020603050405020304" pitchFamily="18" charset="0"/>
              <a:ea typeface="楷体_GB2312" panose="02010609030101010101" pitchFamily="49" charset="-122"/>
            </a:endParaRPr>
          </a:p>
        </p:txBody>
      </p:sp>
      <p:sp>
        <p:nvSpPr>
          <p:cNvPr id="336945" name="Text Box 49"/>
          <p:cNvSpPr txBox="1">
            <a:spLocks noChangeArrowheads="1"/>
          </p:cNvSpPr>
          <p:nvPr/>
        </p:nvSpPr>
        <p:spPr bwMode="auto">
          <a:xfrm>
            <a:off x="4076700" y="3989388"/>
            <a:ext cx="27432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并以此窄</a:t>
            </a:r>
            <a:endParaRPr kumimoji="1" lang="zh-CN" altLang="en-US" sz="2800" b="1">
              <a:latin typeface="Times New Roman" panose="02020603050405020304" pitchFamily="18" charset="0"/>
              <a:ea typeface="楷体_GB2312" panose="02010609030101010101" pitchFamily="49" charset="-122"/>
            </a:endParaRPr>
          </a:p>
        </p:txBody>
      </p:sp>
      <p:sp>
        <p:nvSpPr>
          <p:cNvPr id="336946" name="Text Box 50"/>
          <p:cNvSpPr txBox="1">
            <a:spLocks noChangeArrowheads="1"/>
          </p:cNvSpPr>
          <p:nvPr/>
        </p:nvSpPr>
        <p:spPr bwMode="auto">
          <a:xfrm>
            <a:off x="774701" y="4545013"/>
            <a:ext cx="57531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炬形面积近 似 代 替相 应</a:t>
            </a:r>
            <a:endParaRPr kumimoji="1" lang="zh-CN" altLang="en-US" sz="2800" b="1">
              <a:latin typeface="Times New Roman" panose="02020603050405020304" pitchFamily="18" charset="0"/>
              <a:ea typeface="楷体_GB2312" panose="02010609030101010101" pitchFamily="49" charset="-122"/>
            </a:endParaRPr>
          </a:p>
        </p:txBody>
      </p:sp>
      <p:sp>
        <p:nvSpPr>
          <p:cNvPr id="336947" name="Text Box 51"/>
          <p:cNvSpPr txBox="1">
            <a:spLocks noChangeArrowheads="1"/>
          </p:cNvSpPr>
          <p:nvPr/>
        </p:nvSpPr>
        <p:spPr bwMode="auto">
          <a:xfrm>
            <a:off x="755651" y="5049838"/>
            <a:ext cx="42672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窄曲边梯形面积</a:t>
            </a:r>
            <a:endParaRPr kumimoji="1" lang="zh-CN" altLang="en-US" sz="2800" b="1">
              <a:latin typeface="Times New Roman" panose="02020603050405020304" pitchFamily="18" charset="0"/>
              <a:ea typeface="楷体_GB2312" panose="02010609030101010101" pitchFamily="49" charset="-122"/>
            </a:endParaRPr>
          </a:p>
        </p:txBody>
      </p:sp>
      <p:graphicFrame>
        <p:nvGraphicFramePr>
          <p:cNvPr id="336948" name="Object 52"/>
          <p:cNvGraphicFramePr>
            <a:graphicFrameLocks noChangeAspect="1"/>
          </p:cNvGraphicFramePr>
          <p:nvPr/>
        </p:nvGraphicFramePr>
        <p:xfrm>
          <a:off x="4360334" y="5145089"/>
          <a:ext cx="1170517" cy="473075"/>
        </p:xfrm>
        <a:graphic>
          <a:graphicData uri="http://schemas.openxmlformats.org/presentationml/2006/ole">
            <mc:AlternateContent xmlns:mc="http://schemas.openxmlformats.org/markup-compatibility/2006">
              <mc:Choice xmlns:v="urn:schemas-microsoft-com:vml" Requires="v">
                <p:oleObj spid="_x0000_s236833" name="公式" r:id="rId29" imgW="952500" imgH="622300" progId="Equation.3">
                  <p:embed/>
                </p:oleObj>
              </mc:Choice>
              <mc:Fallback>
                <p:oleObj name="公式" r:id="rId29" imgW="952500" imgH="622300" progId="Equation.3">
                  <p:embed/>
                  <p:pic>
                    <p:nvPicPr>
                      <p:cNvPr id="0" name="图片 236832"/>
                      <p:cNvPicPr>
                        <a:picLocks noChangeAspect="1" noChangeArrowheads="1"/>
                      </p:cNvPicPr>
                      <p:nvPr/>
                    </p:nvPicPr>
                    <p:blipFill>
                      <a:blip r:embed="rId30">
                        <a:biLevel thresh="50000"/>
                        <a:grayscl/>
                        <a:extLst>
                          <a:ext uri="{28A0092B-C50C-407E-A947-70E740481C1C}">
                            <a14:useLocalDpi xmlns:a14="http://schemas.microsoft.com/office/drawing/2010/main" val="0"/>
                          </a:ext>
                        </a:extLst>
                      </a:blip>
                      <a:srcRect/>
                      <a:stretch>
                        <a:fillRect/>
                      </a:stretch>
                    </p:blipFill>
                    <p:spPr bwMode="auto">
                      <a:xfrm>
                        <a:off x="4360334" y="5145089"/>
                        <a:ext cx="1170517"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6949" name="Text Box 53"/>
          <p:cNvSpPr txBox="1">
            <a:spLocks noChangeArrowheads="1"/>
          </p:cNvSpPr>
          <p:nvPr/>
        </p:nvSpPr>
        <p:spPr bwMode="auto">
          <a:xfrm>
            <a:off x="5486400" y="5049838"/>
            <a:ext cx="8128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得</a:t>
            </a:r>
            <a:endParaRPr kumimoji="1" lang="zh-CN" altLang="en-US" sz="2800" b="1">
              <a:latin typeface="Times New Roman" panose="02020603050405020304" pitchFamily="18" charset="0"/>
              <a:ea typeface="楷体_GB2312" panose="02010609030101010101" pitchFamily="49" charset="-122"/>
            </a:endParaRPr>
          </a:p>
        </p:txBody>
      </p:sp>
      <p:graphicFrame>
        <p:nvGraphicFramePr>
          <p:cNvPr id="336950" name="Object 54"/>
          <p:cNvGraphicFramePr>
            <a:graphicFrameLocks noChangeAspect="1"/>
          </p:cNvGraphicFramePr>
          <p:nvPr/>
        </p:nvGraphicFramePr>
        <p:xfrm>
          <a:off x="971551" y="5697538"/>
          <a:ext cx="6517216" cy="469900"/>
        </p:xfrm>
        <a:graphic>
          <a:graphicData uri="http://schemas.openxmlformats.org/presentationml/2006/ole">
            <mc:AlternateContent xmlns:mc="http://schemas.openxmlformats.org/markup-compatibility/2006">
              <mc:Choice xmlns:v="urn:schemas-microsoft-com:vml" Requires="v">
                <p:oleObj spid="_x0000_s236834" name="公式" r:id="rId31" imgW="6565900" imgH="622300" progId="Equation.3">
                  <p:embed/>
                </p:oleObj>
              </mc:Choice>
              <mc:Fallback>
                <p:oleObj name="公式" r:id="rId31" imgW="6565900" imgH="622300" progId="Equation.3">
                  <p:embed/>
                  <p:pic>
                    <p:nvPicPr>
                      <p:cNvPr id="0" name="图片 23683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71551" y="5697538"/>
                        <a:ext cx="6517216"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6951" name="Group 55"/>
          <p:cNvGrpSpPr/>
          <p:nvPr/>
        </p:nvGrpSpPr>
        <p:grpSpPr bwMode="auto">
          <a:xfrm>
            <a:off x="7344834" y="5680075"/>
            <a:ext cx="3014133" cy="457200"/>
            <a:chOff x="3688" y="3696"/>
            <a:chExt cx="1424" cy="288"/>
          </a:xfrm>
        </p:grpSpPr>
        <p:sp>
          <p:nvSpPr>
            <p:cNvPr id="336952" name="Rectangle 56"/>
            <p:cNvSpPr>
              <a:spLocks noChangeArrowheads="1"/>
            </p:cNvSpPr>
            <p:nvPr/>
          </p:nvSpPr>
          <p:spPr bwMode="auto">
            <a:xfrm>
              <a:off x="3696" y="3696"/>
              <a:ext cx="288" cy="288"/>
            </a:xfrm>
            <a:prstGeom prst="rect">
              <a:avLst/>
            </a:prstGeom>
            <a:noFill/>
            <a:ln>
              <a:noFill/>
            </a:ln>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14005A"/>
                  </a:solidFill>
                  <a:miter lim="800000"/>
                  <a:headEnd/>
                  <a:tailEnd/>
                </a14:hiddenLine>
              </a:ext>
            </a:extLst>
          </p:spPr>
          <p:txBody>
            <a:bodyPr wrap="none" anchor="ctr"/>
            <a:lstStyle/>
            <a:p>
              <a:endParaRPr lang="zh-CN" altLang="en-US"/>
            </a:p>
          </p:txBody>
        </p:sp>
        <p:graphicFrame>
          <p:nvGraphicFramePr>
            <p:cNvPr id="336953" name="Object 57"/>
            <p:cNvGraphicFramePr>
              <a:graphicFrameLocks noChangeAspect="1"/>
            </p:cNvGraphicFramePr>
            <p:nvPr/>
          </p:nvGraphicFramePr>
          <p:xfrm>
            <a:off x="3688" y="3732"/>
            <a:ext cx="1424" cy="248"/>
          </p:xfrm>
          <a:graphic>
            <a:graphicData uri="http://schemas.openxmlformats.org/presentationml/2006/ole">
              <mc:AlternateContent xmlns:mc="http://schemas.openxmlformats.org/markup-compatibility/2006">
                <mc:Choice xmlns:v="urn:schemas-microsoft-com:vml" Requires="v">
                  <p:oleObj spid="_x0000_s236835" name="公式" r:id="rId33" imgW="3009900" imgH="520700" progId="Equation.3">
                    <p:embed/>
                  </p:oleObj>
                </mc:Choice>
                <mc:Fallback>
                  <p:oleObj name="公式" r:id="rId33" imgW="3009900" imgH="520700" progId="Equation.3">
                    <p:embed/>
                    <p:pic>
                      <p:nvPicPr>
                        <p:cNvPr id="0" name="图片 236834"/>
                        <p:cNvPicPr>
                          <a:picLocks noChangeAspect="1" noChangeArrowheads="1"/>
                        </p:cNvPicPr>
                        <p:nvPr/>
                      </p:nvPicPr>
                      <p:blipFill>
                        <a:blip r:embed="rId34">
                          <a:biLevel thresh="50000"/>
                          <a:grayscl/>
                          <a:extLst>
                            <a:ext uri="{28A0092B-C50C-407E-A947-70E740481C1C}">
                              <a14:useLocalDpi xmlns:a14="http://schemas.microsoft.com/office/drawing/2010/main" val="0"/>
                            </a:ext>
                          </a:extLst>
                        </a:blip>
                        <a:srcRect/>
                        <a:stretch>
                          <a:fillRect/>
                        </a:stretch>
                      </p:blipFill>
                      <p:spPr bwMode="auto">
                        <a:xfrm>
                          <a:off x="3688" y="3732"/>
                          <a:ext cx="1424" cy="248"/>
                        </a:xfrm>
                        <a:prstGeom prst="rect">
                          <a:avLst/>
                        </a:prstGeom>
                        <a:noFill/>
                        <a:ln>
                          <a:noFill/>
                        </a:ln>
                        <a:effectLst/>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14005A"/>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36954" name="Object 58"/>
          <p:cNvGraphicFramePr>
            <a:graphicFrameLocks noChangeAspect="1"/>
          </p:cNvGraphicFramePr>
          <p:nvPr/>
        </p:nvGraphicFramePr>
        <p:xfrm>
          <a:off x="9988551" y="4743450"/>
          <a:ext cx="389467" cy="469900"/>
        </p:xfrm>
        <a:graphic>
          <a:graphicData uri="http://schemas.openxmlformats.org/presentationml/2006/ole">
            <mc:AlternateContent xmlns:mc="http://schemas.openxmlformats.org/markup-compatibility/2006">
              <mc:Choice xmlns:v="urn:schemas-microsoft-com:vml" Requires="v">
                <p:oleObj spid="_x0000_s236836" name="公式" r:id="rId35" imgW="393700" imgH="622300" progId="Equation.3">
                  <p:embed/>
                </p:oleObj>
              </mc:Choice>
              <mc:Fallback>
                <p:oleObj name="公式" r:id="rId35" imgW="393700" imgH="622300" progId="Equation.3">
                  <p:embed/>
                  <p:pic>
                    <p:nvPicPr>
                      <p:cNvPr id="0" name="图片 23683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988551" y="4743450"/>
                        <a:ext cx="389467"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6955" name="Text Box 59"/>
          <p:cNvSpPr txBox="1">
            <a:spLocks noChangeArrowheads="1"/>
          </p:cNvSpPr>
          <p:nvPr/>
        </p:nvSpPr>
        <p:spPr bwMode="auto">
          <a:xfrm>
            <a:off x="158751" y="385763"/>
            <a:ext cx="662516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800" b="1">
                <a:latin typeface="Times New Roman" panose="02020603050405020304" pitchFamily="18" charset="0"/>
                <a:ea typeface="楷体_GB2312" panose="02010609030101010101" pitchFamily="49" charset="-122"/>
              </a:rPr>
              <a:t>     </a:t>
            </a:r>
            <a:r>
              <a:rPr kumimoji="1" lang="zh-CN" altLang="en-US" sz="2800" b="1">
                <a:latin typeface="Times New Roman" panose="02020603050405020304" pitchFamily="18" charset="0"/>
                <a:ea typeface="楷体_GB2312" panose="02010609030101010101" pitchFamily="49" charset="-122"/>
              </a:rPr>
              <a:t>由以上分析</a:t>
            </a:r>
            <a:r>
              <a:rPr kumimoji="1" lang="en-US" altLang="zh-CN" sz="2800" b="1">
                <a:latin typeface="Times New Roman" panose="02020603050405020304" pitchFamily="18" charset="0"/>
                <a:ea typeface="楷体_GB2312" panose="02010609030101010101" pitchFamily="49" charset="-122"/>
              </a:rPr>
              <a:t>, </a:t>
            </a:r>
            <a:r>
              <a:rPr kumimoji="1" lang="zh-CN" altLang="en-US" sz="2800" b="1">
                <a:latin typeface="Times New Roman" panose="02020603050405020304" pitchFamily="18" charset="0"/>
                <a:ea typeface="楷体_GB2312" panose="02010609030101010101" pitchFamily="49" charset="-122"/>
              </a:rPr>
              <a:t>我们得到计算</a:t>
            </a:r>
            <a:endParaRPr kumimoji="1" lang="zh-CN" altLang="en-US" sz="2800" b="1">
              <a:solidFill>
                <a:srgbClr val="0000FF"/>
              </a:solidFill>
              <a:latin typeface="Times New Roman" panose="02020603050405020304" pitchFamily="18" charset="0"/>
              <a:ea typeface="楷体_GB2312" panose="02010609030101010101" pitchFamily="49" charset="-122"/>
            </a:endParaRPr>
          </a:p>
        </p:txBody>
      </p:sp>
      <p:sp>
        <p:nvSpPr>
          <p:cNvPr id="336956" name="Rectangle 60"/>
          <p:cNvSpPr>
            <a:spLocks noChangeArrowheads="1"/>
          </p:cNvSpPr>
          <p:nvPr/>
        </p:nvSpPr>
        <p:spPr bwMode="auto">
          <a:xfrm>
            <a:off x="6176434" y="352425"/>
            <a:ext cx="6049433"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r>
              <a:rPr kumimoji="1" lang="zh-CN" altLang="en-US" sz="2800" b="1">
                <a:latin typeface="Times New Roman" panose="02020603050405020304" pitchFamily="18" charset="0"/>
                <a:ea typeface="楷体_GB2312" panose="02010609030101010101" pitchFamily="49" charset="-122"/>
              </a:rPr>
              <a:t>曲边梯形面积的</a:t>
            </a:r>
            <a:r>
              <a:rPr kumimoji="1" lang="zh-CN" altLang="en-US" sz="2800" b="1">
                <a:solidFill>
                  <a:schemeClr val="tx2"/>
                </a:solidFill>
                <a:latin typeface="Times New Roman" panose="02020603050405020304" pitchFamily="18" charset="0"/>
                <a:ea typeface="楷体_GB2312" panose="02010609030101010101" pitchFamily="49" charset="-122"/>
              </a:rPr>
              <a:t>具体步骤：</a:t>
            </a:r>
            <a:endParaRPr kumimoji="1" lang="zh-CN" altLang="en-US" sz="2800" b="1">
              <a:solidFill>
                <a:schemeClr val="tx2"/>
              </a:solidFill>
              <a:latin typeface="Times New Roman" panose="02020603050405020304" pitchFamily="18" charset="0"/>
              <a:ea typeface="楷体_GB2312" panose="02010609030101010101" pitchFamily="49" charset="-122"/>
            </a:endParaRPr>
          </a:p>
        </p:txBody>
      </p:sp>
      <p:graphicFrame>
        <p:nvGraphicFramePr>
          <p:cNvPr id="336958" name="Object 62"/>
          <p:cNvGraphicFramePr>
            <a:graphicFrameLocks noChangeAspect="1"/>
          </p:cNvGraphicFramePr>
          <p:nvPr/>
        </p:nvGraphicFramePr>
        <p:xfrm>
          <a:off x="6631518" y="3960813"/>
          <a:ext cx="982133" cy="381000"/>
        </p:xfrm>
        <a:graphic>
          <a:graphicData uri="http://schemas.openxmlformats.org/presentationml/2006/ole">
            <mc:AlternateContent xmlns:mc="http://schemas.openxmlformats.org/markup-compatibility/2006">
              <mc:Choice xmlns:v="urn:schemas-microsoft-com:vml" Requires="v">
                <p:oleObj spid="_x0000_s236837" name="Equation" r:id="rId37" imgW="977900" imgH="508000" progId="Equation.DSMT4">
                  <p:embed/>
                </p:oleObj>
              </mc:Choice>
              <mc:Fallback>
                <p:oleObj name="Equation" r:id="rId37" imgW="977900" imgH="508000" progId="Equation.DSMT4">
                  <p:embed/>
                  <p:pic>
                    <p:nvPicPr>
                      <p:cNvPr id="0" name="图片 236836"/>
                      <p:cNvPicPr preferRelativeResize="0">
                        <a:picLocks noChangeAspect="1" noChangeArrowheads="1"/>
                      </p:cNvPicPr>
                      <p:nvPr/>
                    </p:nvPicPr>
                    <p:blipFill>
                      <a:blip r:embed="rId38">
                        <a:lum bright="2000"/>
                        <a:extLst>
                          <a:ext uri="{28A0092B-C50C-407E-A947-70E740481C1C}">
                            <a14:useLocalDpi xmlns:a14="http://schemas.microsoft.com/office/drawing/2010/main" val="0"/>
                          </a:ext>
                        </a:extLst>
                      </a:blip>
                      <a:srcRect/>
                      <a:stretch>
                        <a:fillRect/>
                      </a:stretch>
                    </p:blipFill>
                    <p:spPr bwMode="auto">
                      <a:xfrm>
                        <a:off x="6631518" y="3960813"/>
                        <a:ext cx="982133"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6959" name="Line 63"/>
          <p:cNvSpPr>
            <a:spLocks noChangeShapeType="1"/>
          </p:cNvSpPr>
          <p:nvPr/>
        </p:nvSpPr>
        <p:spPr bwMode="auto">
          <a:xfrm flipH="1" flipV="1">
            <a:off x="7620000" y="4129088"/>
            <a:ext cx="2573867" cy="25400"/>
          </a:xfrm>
          <a:prstGeom prst="line">
            <a:avLst/>
          </a:prstGeom>
          <a:noFill/>
          <a:ln w="19050">
            <a:solidFill>
              <a:schemeClr val="accent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nvGrpSpPr>
          <p:cNvPr id="336960" name="Group 64"/>
          <p:cNvGrpSpPr/>
          <p:nvPr/>
        </p:nvGrpSpPr>
        <p:grpSpPr bwMode="auto">
          <a:xfrm>
            <a:off x="7662333" y="5041900"/>
            <a:ext cx="1710267" cy="457200"/>
            <a:chOff x="3696" y="3696"/>
            <a:chExt cx="808" cy="288"/>
          </a:xfrm>
        </p:grpSpPr>
        <p:sp>
          <p:nvSpPr>
            <p:cNvPr id="336961" name="Rectangle 65"/>
            <p:cNvSpPr>
              <a:spLocks noChangeArrowheads="1"/>
            </p:cNvSpPr>
            <p:nvPr/>
          </p:nvSpPr>
          <p:spPr bwMode="auto">
            <a:xfrm>
              <a:off x="3696" y="3696"/>
              <a:ext cx="288" cy="288"/>
            </a:xfrm>
            <a:prstGeom prst="rect">
              <a:avLst/>
            </a:prstGeom>
            <a:noFill/>
            <a:ln>
              <a:noFill/>
            </a:ln>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14005A"/>
                  </a:solidFill>
                  <a:miter lim="800000"/>
                  <a:headEnd/>
                  <a:tailEnd/>
                </a14:hiddenLine>
              </a:ext>
            </a:extLst>
          </p:spPr>
          <p:txBody>
            <a:bodyPr wrap="none" anchor="ctr"/>
            <a:lstStyle/>
            <a:p>
              <a:endParaRPr lang="zh-CN" altLang="en-US"/>
            </a:p>
          </p:txBody>
        </p:sp>
        <p:graphicFrame>
          <p:nvGraphicFramePr>
            <p:cNvPr id="336962" name="Object 66"/>
            <p:cNvGraphicFramePr>
              <a:graphicFrameLocks noChangeAspect="1"/>
            </p:cNvGraphicFramePr>
            <p:nvPr/>
          </p:nvGraphicFramePr>
          <p:xfrm>
            <a:off x="4296" y="3824"/>
            <a:ext cx="208" cy="64"/>
          </p:xfrm>
          <a:graphic>
            <a:graphicData uri="http://schemas.openxmlformats.org/presentationml/2006/ole">
              <mc:AlternateContent xmlns:mc="http://schemas.openxmlformats.org/markup-compatibility/2006">
                <mc:Choice xmlns:v="urn:schemas-microsoft-com:vml" Requires="v">
                  <p:oleObj spid="_x0000_s236838" name="公式" r:id="rId39" imgW="444500" imgH="139700" progId="Equation.3">
                    <p:embed/>
                  </p:oleObj>
                </mc:Choice>
                <mc:Fallback>
                  <p:oleObj name="公式" r:id="rId39" imgW="444500" imgH="139700" progId="Equation.3">
                    <p:embed/>
                    <p:pic>
                      <p:nvPicPr>
                        <p:cNvPr id="0" name="图片 236837"/>
                        <p:cNvPicPr>
                          <a:picLocks noChangeAspect="1" noChangeArrowheads="1"/>
                        </p:cNvPicPr>
                        <p:nvPr/>
                      </p:nvPicPr>
                      <p:blipFill>
                        <a:blip r:embed="rId40">
                          <a:biLevel thresh="50000"/>
                          <a:grayscl/>
                          <a:extLst>
                            <a:ext uri="{28A0092B-C50C-407E-A947-70E740481C1C}">
                              <a14:useLocalDpi xmlns:a14="http://schemas.microsoft.com/office/drawing/2010/main" val="0"/>
                            </a:ext>
                          </a:extLst>
                        </a:blip>
                        <a:srcRect/>
                        <a:stretch>
                          <a:fillRect/>
                        </a:stretch>
                      </p:blipFill>
                      <p:spPr bwMode="auto">
                        <a:xfrm>
                          <a:off x="4296" y="3824"/>
                          <a:ext cx="208" cy="64"/>
                        </a:xfrm>
                        <a:prstGeom prst="rect">
                          <a:avLst/>
                        </a:prstGeom>
                        <a:noFill/>
                        <a:ln>
                          <a:noFill/>
                        </a:ln>
                        <a:effectLst/>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14005A"/>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36963" name="Group 67"/>
          <p:cNvGrpSpPr/>
          <p:nvPr/>
        </p:nvGrpSpPr>
        <p:grpSpPr bwMode="auto">
          <a:xfrm>
            <a:off x="9493251" y="5035550"/>
            <a:ext cx="1710267" cy="457200"/>
            <a:chOff x="3696" y="3696"/>
            <a:chExt cx="808" cy="288"/>
          </a:xfrm>
        </p:grpSpPr>
        <p:sp>
          <p:nvSpPr>
            <p:cNvPr id="336964" name="Rectangle 68"/>
            <p:cNvSpPr>
              <a:spLocks noChangeArrowheads="1"/>
            </p:cNvSpPr>
            <p:nvPr/>
          </p:nvSpPr>
          <p:spPr bwMode="auto">
            <a:xfrm>
              <a:off x="3696" y="3696"/>
              <a:ext cx="288" cy="288"/>
            </a:xfrm>
            <a:prstGeom prst="rect">
              <a:avLst/>
            </a:prstGeom>
            <a:noFill/>
            <a:ln>
              <a:noFill/>
            </a:ln>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14005A"/>
                  </a:solidFill>
                  <a:miter lim="800000"/>
                  <a:headEnd/>
                  <a:tailEnd/>
                </a14:hiddenLine>
              </a:ext>
            </a:extLst>
          </p:spPr>
          <p:txBody>
            <a:bodyPr wrap="none" anchor="ctr"/>
            <a:lstStyle/>
            <a:p>
              <a:endParaRPr lang="zh-CN" altLang="en-US"/>
            </a:p>
          </p:txBody>
        </p:sp>
        <p:graphicFrame>
          <p:nvGraphicFramePr>
            <p:cNvPr id="336965" name="Object 69"/>
            <p:cNvGraphicFramePr>
              <a:graphicFrameLocks noChangeAspect="1"/>
            </p:cNvGraphicFramePr>
            <p:nvPr/>
          </p:nvGraphicFramePr>
          <p:xfrm>
            <a:off x="4296" y="3824"/>
            <a:ext cx="208" cy="64"/>
          </p:xfrm>
          <a:graphic>
            <a:graphicData uri="http://schemas.openxmlformats.org/presentationml/2006/ole">
              <mc:AlternateContent xmlns:mc="http://schemas.openxmlformats.org/markup-compatibility/2006">
                <mc:Choice xmlns:v="urn:schemas-microsoft-com:vml" Requires="v">
                  <p:oleObj spid="_x0000_s236839" name="公式" r:id="rId41" imgW="444500" imgH="139700" progId="Equation.3">
                    <p:embed/>
                  </p:oleObj>
                </mc:Choice>
                <mc:Fallback>
                  <p:oleObj name="公式" r:id="rId41" imgW="444500" imgH="139700" progId="Equation.3">
                    <p:embed/>
                    <p:pic>
                      <p:nvPicPr>
                        <p:cNvPr id="0" name="图片 236838"/>
                        <p:cNvPicPr>
                          <a:picLocks noChangeAspect="1" noChangeArrowheads="1"/>
                        </p:cNvPicPr>
                        <p:nvPr/>
                      </p:nvPicPr>
                      <p:blipFill>
                        <a:blip r:embed="rId42">
                          <a:biLevel thresh="50000"/>
                          <a:grayscl/>
                          <a:extLst>
                            <a:ext uri="{28A0092B-C50C-407E-A947-70E740481C1C}">
                              <a14:useLocalDpi xmlns:a14="http://schemas.microsoft.com/office/drawing/2010/main" val="0"/>
                            </a:ext>
                          </a:extLst>
                        </a:blip>
                        <a:srcRect/>
                        <a:stretch>
                          <a:fillRect/>
                        </a:stretch>
                      </p:blipFill>
                      <p:spPr bwMode="auto">
                        <a:xfrm>
                          <a:off x="4296" y="3824"/>
                          <a:ext cx="208" cy="64"/>
                        </a:xfrm>
                        <a:prstGeom prst="rect">
                          <a:avLst/>
                        </a:prstGeom>
                        <a:noFill/>
                        <a:ln>
                          <a:noFill/>
                        </a:ln>
                        <a:effectLst/>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14005A"/>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36966" name="Text Box 70"/>
          <p:cNvSpPr txBox="1">
            <a:spLocks noChangeArrowheads="1"/>
          </p:cNvSpPr>
          <p:nvPr/>
        </p:nvSpPr>
        <p:spPr bwMode="auto">
          <a:xfrm>
            <a:off x="2112433" y="3106739"/>
            <a:ext cx="1701800" cy="466725"/>
          </a:xfrm>
          <a:prstGeom prst="rect">
            <a:avLst/>
          </a:prstGeom>
          <a:solidFill>
            <a:schemeClr val="accent1"/>
          </a:solidFill>
          <a:ln w="9525">
            <a:solidFill>
              <a:srgbClr val="00FFFF"/>
            </a:solidFill>
            <a:miter lim="800000"/>
          </a:ln>
        </p:spPr>
        <p:txBody>
          <a:bodyPr>
            <a:spAutoFit/>
          </a:bodyPr>
          <a:lstStyle/>
          <a:p>
            <a:pPr algn="l">
              <a:spcBef>
                <a:spcPct val="50000"/>
              </a:spcBef>
            </a:pPr>
            <a:r>
              <a:rPr kumimoji="1" lang="en-US" altLang="zh-CN" sz="2400" b="1">
                <a:solidFill>
                  <a:srgbClr val="FF3300"/>
                </a:solidFill>
                <a:latin typeface="Times New Roman" panose="02020603050405020304" pitchFamily="18" charset="0"/>
                <a:ea typeface="楷体_GB2312" panose="02010609030101010101" pitchFamily="49" charset="-122"/>
              </a:rPr>
              <a:t>(</a:t>
            </a:r>
            <a:r>
              <a:rPr kumimoji="1" lang="zh-CN" altLang="en-US" sz="2400" b="1">
                <a:solidFill>
                  <a:srgbClr val="FF3300"/>
                </a:solidFill>
                <a:latin typeface="Times New Roman" panose="02020603050405020304" pitchFamily="18" charset="0"/>
                <a:ea typeface="楷体_GB2312" panose="02010609030101010101" pitchFamily="49" charset="-122"/>
              </a:rPr>
              <a:t>常代变</a:t>
            </a:r>
            <a:r>
              <a:rPr kumimoji="1" lang="en-US" altLang="zh-CN" sz="2400" b="1">
                <a:solidFill>
                  <a:srgbClr val="FF3300"/>
                </a:solidFill>
                <a:latin typeface="Times New Roman" panose="02020603050405020304" pitchFamily="18" charset="0"/>
                <a:ea typeface="楷体_GB2312" panose="02010609030101010101" pitchFamily="49" charset="-122"/>
              </a:rPr>
              <a:t>)</a:t>
            </a:r>
            <a:endParaRPr kumimoji="1" lang="en-US" altLang="zh-CN" sz="2400" b="1">
              <a:solidFill>
                <a:srgbClr val="FF3300"/>
              </a:solidFill>
              <a:latin typeface="Times New Roman" panose="02020603050405020304" pitchFamily="18" charset="0"/>
              <a:ea typeface="楷体_GB2312" panose="02010609030101010101" pitchFamily="49" charset="-122"/>
            </a:endParaRPr>
          </a:p>
        </p:txBody>
      </p:sp>
      <p:sp>
        <p:nvSpPr>
          <p:cNvPr id="336967" name="Text Box 71"/>
          <p:cNvSpPr txBox="1">
            <a:spLocks noChangeArrowheads="1"/>
          </p:cNvSpPr>
          <p:nvPr/>
        </p:nvSpPr>
        <p:spPr bwMode="auto">
          <a:xfrm>
            <a:off x="817034" y="1484314"/>
            <a:ext cx="3359151" cy="466725"/>
          </a:xfrm>
          <a:prstGeom prst="rect">
            <a:avLst/>
          </a:prstGeom>
          <a:solidFill>
            <a:schemeClr val="accent1"/>
          </a:solidFill>
          <a:ln w="9525">
            <a:solidFill>
              <a:srgbClr val="00FFFF"/>
            </a:solidFill>
            <a:miter lim="800000"/>
          </a:ln>
        </p:spPr>
        <p:txBody>
          <a:bodyPr>
            <a:spAutoFit/>
          </a:bodyPr>
          <a:lstStyle/>
          <a:p>
            <a:pPr algn="l">
              <a:spcBef>
                <a:spcPct val="50000"/>
              </a:spcBef>
            </a:pPr>
            <a:r>
              <a:rPr kumimoji="1" lang="en-US" altLang="zh-CN" sz="2400" b="1">
                <a:solidFill>
                  <a:srgbClr val="FF3300"/>
                </a:solidFill>
                <a:latin typeface="Times New Roman" panose="02020603050405020304" pitchFamily="18" charset="0"/>
                <a:ea typeface="楷体_GB2312" panose="02010609030101010101" pitchFamily="49" charset="-122"/>
              </a:rPr>
              <a:t>(</a:t>
            </a:r>
            <a:r>
              <a:rPr kumimoji="1" lang="zh-CN" altLang="en-US" sz="2400" b="1">
                <a:solidFill>
                  <a:srgbClr val="FF3300"/>
                </a:solidFill>
                <a:latin typeface="Times New Roman" panose="02020603050405020304" pitchFamily="18" charset="0"/>
                <a:ea typeface="楷体_GB2312" panose="02010609030101010101" pitchFamily="49" charset="-122"/>
              </a:rPr>
              <a:t>整体分为局部和</a:t>
            </a:r>
            <a:r>
              <a:rPr kumimoji="1" lang="en-US" altLang="zh-CN" sz="2400" b="1">
                <a:solidFill>
                  <a:srgbClr val="FF3300"/>
                </a:solidFill>
                <a:latin typeface="Times New Roman" panose="02020603050405020304" pitchFamily="18" charset="0"/>
                <a:ea typeface="楷体_GB2312" panose="02010609030101010101" pitchFamily="49" charset="-122"/>
              </a:rPr>
              <a:t>)</a:t>
            </a:r>
            <a:endParaRPr kumimoji="1" lang="en-US" altLang="zh-CN" sz="2400" b="1">
              <a:solidFill>
                <a:srgbClr val="FF3300"/>
              </a:solidFill>
              <a:latin typeface="Times New Roman" panose="02020603050405020304" pitchFamily="18" charset="0"/>
              <a:ea typeface="楷体_GB2312" panose="02010609030101010101" pitchFamily="49" charset="-122"/>
            </a:endParaRPr>
          </a:p>
        </p:txBody>
      </p:sp>
      <p:sp>
        <p:nvSpPr>
          <p:cNvPr id="336968" name="Line 72"/>
          <p:cNvSpPr>
            <a:spLocks noChangeShapeType="1"/>
          </p:cNvSpPr>
          <p:nvPr/>
        </p:nvSpPr>
        <p:spPr bwMode="auto">
          <a:xfrm flipV="1">
            <a:off x="11279717" y="3465514"/>
            <a:ext cx="0" cy="1692275"/>
          </a:xfrm>
          <a:prstGeom prst="line">
            <a:avLst/>
          </a:prstGeom>
          <a:noFill/>
          <a:ln w="19050">
            <a:solidFill>
              <a:schemeClr val="tx1"/>
            </a:solidFill>
            <a:miter lim="800000"/>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6969" name="Line 73"/>
          <p:cNvSpPr>
            <a:spLocks noChangeShapeType="1"/>
          </p:cNvSpPr>
          <p:nvPr/>
        </p:nvSpPr>
        <p:spPr bwMode="auto">
          <a:xfrm>
            <a:off x="8147051" y="4221164"/>
            <a:ext cx="0" cy="936625"/>
          </a:xfrm>
          <a:prstGeom prst="line">
            <a:avLst/>
          </a:prstGeom>
          <a:noFill/>
          <a:ln w="19050">
            <a:solidFill>
              <a:schemeClr val="tx1"/>
            </a:solidFill>
            <a:miter lim="800000"/>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6955"/>
                                        </p:tgtEl>
                                        <p:attrNameLst>
                                          <p:attrName>style.visibility</p:attrName>
                                        </p:attrNameLst>
                                      </p:cBhvr>
                                      <p:to>
                                        <p:strVal val="visible"/>
                                      </p:to>
                                    </p:set>
                                    <p:animEffect transition="in" filter="wipe(left)">
                                      <p:cBhvr>
                                        <p:cTn id="7" dur="500"/>
                                        <p:tgtEl>
                                          <p:spTgt spid="33695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6956"/>
                                        </p:tgtEl>
                                        <p:attrNameLst>
                                          <p:attrName>style.visibility</p:attrName>
                                        </p:attrNameLst>
                                      </p:cBhvr>
                                      <p:to>
                                        <p:strVal val="visible"/>
                                      </p:to>
                                    </p:set>
                                    <p:animEffect transition="in" filter="wipe(left)">
                                      <p:cBhvr>
                                        <p:cTn id="11" dur="500"/>
                                        <p:tgtEl>
                                          <p:spTgt spid="33695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36925"/>
                                        </p:tgtEl>
                                        <p:attrNameLst>
                                          <p:attrName>style.visibility</p:attrName>
                                        </p:attrNameLst>
                                      </p:cBhvr>
                                      <p:to>
                                        <p:strVal val="visible"/>
                                      </p:to>
                                    </p:set>
                                    <p:animEffect transition="in" filter="wipe(left)">
                                      <p:cBhvr>
                                        <p:cTn id="16" dur="500"/>
                                        <p:tgtEl>
                                          <p:spTgt spid="3369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36926"/>
                                        </p:tgtEl>
                                        <p:attrNameLst>
                                          <p:attrName>style.visibility</p:attrName>
                                        </p:attrNameLst>
                                      </p:cBhvr>
                                      <p:to>
                                        <p:strVal val="visible"/>
                                      </p:to>
                                    </p:set>
                                    <p:animEffect transition="in" filter="wipe(left)">
                                      <p:cBhvr>
                                        <p:cTn id="21" dur="500"/>
                                        <p:tgtEl>
                                          <p:spTgt spid="3369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36927"/>
                                        </p:tgtEl>
                                        <p:attrNameLst>
                                          <p:attrName>style.visibility</p:attrName>
                                        </p:attrNameLst>
                                      </p:cBhvr>
                                      <p:to>
                                        <p:strVal val="visible"/>
                                      </p:to>
                                    </p:set>
                                    <p:animEffect transition="in" filter="wipe(left)">
                                      <p:cBhvr>
                                        <p:cTn id="26" dur="500"/>
                                        <p:tgtEl>
                                          <p:spTgt spid="33692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36920"/>
                                        </p:tgtEl>
                                        <p:attrNameLst>
                                          <p:attrName>style.visibility</p:attrName>
                                        </p:attrNameLst>
                                      </p:cBhvr>
                                      <p:to>
                                        <p:strVal val="visible"/>
                                      </p:to>
                                    </p:set>
                                    <p:animEffect transition="in" filter="wipe(left)">
                                      <p:cBhvr>
                                        <p:cTn id="31" dur="500"/>
                                        <p:tgtEl>
                                          <p:spTgt spid="336920"/>
                                        </p:tgtEl>
                                      </p:cBhvr>
                                    </p:animEffect>
                                  </p:childTnLst>
                                </p:cTn>
                              </p:par>
                              <p:par>
                                <p:cTn id="32" presetID="22" presetClass="entr" presetSubtype="8" fill="hold" nodeType="withEffect">
                                  <p:stCondLst>
                                    <p:cond delay="0"/>
                                  </p:stCondLst>
                                  <p:childTnLst>
                                    <p:set>
                                      <p:cBhvr>
                                        <p:cTn id="33" dur="1" fill="hold">
                                          <p:stCondLst>
                                            <p:cond delay="0"/>
                                          </p:stCondLst>
                                        </p:cTn>
                                        <p:tgtEl>
                                          <p:spTgt spid="336960"/>
                                        </p:tgtEl>
                                        <p:attrNameLst>
                                          <p:attrName>style.visibility</p:attrName>
                                        </p:attrNameLst>
                                      </p:cBhvr>
                                      <p:to>
                                        <p:strVal val="visible"/>
                                      </p:to>
                                    </p:set>
                                    <p:animEffect transition="in" filter="wipe(left)">
                                      <p:cBhvr>
                                        <p:cTn id="34" dur="500"/>
                                        <p:tgtEl>
                                          <p:spTgt spid="336960"/>
                                        </p:tgtEl>
                                      </p:cBhvr>
                                    </p:animEffect>
                                  </p:childTnLst>
                                </p:cTn>
                              </p:par>
                              <p:par>
                                <p:cTn id="35" presetID="22" presetClass="entr" presetSubtype="8" fill="hold" nodeType="withEffect">
                                  <p:stCondLst>
                                    <p:cond delay="0"/>
                                  </p:stCondLst>
                                  <p:childTnLst>
                                    <p:set>
                                      <p:cBhvr>
                                        <p:cTn id="36" dur="1" fill="hold">
                                          <p:stCondLst>
                                            <p:cond delay="0"/>
                                          </p:stCondLst>
                                        </p:cTn>
                                        <p:tgtEl>
                                          <p:spTgt spid="336963"/>
                                        </p:tgtEl>
                                        <p:attrNameLst>
                                          <p:attrName>style.visibility</p:attrName>
                                        </p:attrNameLst>
                                      </p:cBhvr>
                                      <p:to>
                                        <p:strVal val="visible"/>
                                      </p:to>
                                    </p:set>
                                    <p:animEffect transition="in" filter="wipe(left)">
                                      <p:cBhvr>
                                        <p:cTn id="37" dur="500"/>
                                        <p:tgtEl>
                                          <p:spTgt spid="33696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36935"/>
                                        </p:tgtEl>
                                        <p:attrNameLst>
                                          <p:attrName>style.visibility</p:attrName>
                                        </p:attrNameLst>
                                      </p:cBhvr>
                                      <p:to>
                                        <p:strVal val="visible"/>
                                      </p:to>
                                    </p:set>
                                    <p:animEffect transition="in" filter="wipe(left)">
                                      <p:cBhvr>
                                        <p:cTn id="42" dur="500"/>
                                        <p:tgtEl>
                                          <p:spTgt spid="336935"/>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336936"/>
                                        </p:tgtEl>
                                        <p:attrNameLst>
                                          <p:attrName>style.visibility</p:attrName>
                                        </p:attrNameLst>
                                      </p:cBhvr>
                                      <p:to>
                                        <p:strVal val="visible"/>
                                      </p:to>
                                    </p:set>
                                    <p:animEffect transition="in" filter="wipe(left)">
                                      <p:cBhvr>
                                        <p:cTn id="46" dur="500"/>
                                        <p:tgtEl>
                                          <p:spTgt spid="33693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36937"/>
                                        </p:tgtEl>
                                        <p:attrNameLst>
                                          <p:attrName>style.visibility</p:attrName>
                                        </p:attrNameLst>
                                      </p:cBhvr>
                                      <p:to>
                                        <p:strVal val="visible"/>
                                      </p:to>
                                    </p:set>
                                    <p:animEffect transition="in" filter="wipe(left)">
                                      <p:cBhvr>
                                        <p:cTn id="51" dur="500"/>
                                        <p:tgtEl>
                                          <p:spTgt spid="336937"/>
                                        </p:tgtEl>
                                      </p:cBhvr>
                                    </p:animEffect>
                                  </p:childTnLst>
                                </p:cTn>
                              </p:par>
                            </p:childTnLst>
                          </p:cTn>
                        </p:par>
                        <p:par>
                          <p:cTn id="52" fill="hold">
                            <p:stCondLst>
                              <p:cond delay="500"/>
                            </p:stCondLst>
                            <p:childTnLst>
                              <p:par>
                                <p:cTn id="53" presetID="22" presetClass="entr" presetSubtype="4" fill="hold" nodeType="afterEffect">
                                  <p:stCondLst>
                                    <p:cond delay="0"/>
                                  </p:stCondLst>
                                  <p:childTnLst>
                                    <p:set>
                                      <p:cBhvr>
                                        <p:cTn id="54" dur="1" fill="hold">
                                          <p:stCondLst>
                                            <p:cond delay="0"/>
                                          </p:stCondLst>
                                        </p:cTn>
                                        <p:tgtEl>
                                          <p:spTgt spid="336928"/>
                                        </p:tgtEl>
                                        <p:attrNameLst>
                                          <p:attrName>style.visibility</p:attrName>
                                        </p:attrNameLst>
                                      </p:cBhvr>
                                      <p:to>
                                        <p:strVal val="visible"/>
                                      </p:to>
                                    </p:set>
                                    <p:animEffect transition="in" filter="wipe(down)">
                                      <p:cBhvr>
                                        <p:cTn id="55" dur="500"/>
                                        <p:tgtEl>
                                          <p:spTgt spid="33692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36967"/>
                                        </p:tgtEl>
                                        <p:attrNameLst>
                                          <p:attrName>style.visibility</p:attrName>
                                        </p:attrNameLst>
                                      </p:cBhvr>
                                      <p:to>
                                        <p:strVal val="visible"/>
                                      </p:to>
                                    </p:set>
                                    <p:animEffect transition="in" filter="wipe(left)">
                                      <p:cBhvr>
                                        <p:cTn id="60" dur="500"/>
                                        <p:tgtEl>
                                          <p:spTgt spid="33696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36938"/>
                                        </p:tgtEl>
                                        <p:attrNameLst>
                                          <p:attrName>style.visibility</p:attrName>
                                        </p:attrNameLst>
                                      </p:cBhvr>
                                      <p:to>
                                        <p:strVal val="visible"/>
                                      </p:to>
                                    </p:set>
                                    <p:animEffect transition="in" filter="wipe(left)">
                                      <p:cBhvr>
                                        <p:cTn id="65" dur="500"/>
                                        <p:tgtEl>
                                          <p:spTgt spid="33693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36939"/>
                                        </p:tgtEl>
                                        <p:attrNameLst>
                                          <p:attrName>style.visibility</p:attrName>
                                        </p:attrNameLst>
                                      </p:cBhvr>
                                      <p:to>
                                        <p:strVal val="visible"/>
                                      </p:to>
                                    </p:set>
                                    <p:animEffect transition="in" filter="wipe(left)">
                                      <p:cBhvr>
                                        <p:cTn id="70" dur="500"/>
                                        <p:tgtEl>
                                          <p:spTgt spid="336939"/>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336934"/>
                                        </p:tgtEl>
                                        <p:attrNameLst>
                                          <p:attrName>style.visibility</p:attrName>
                                        </p:attrNameLst>
                                      </p:cBhvr>
                                      <p:to>
                                        <p:strVal val="visible"/>
                                      </p:to>
                                    </p:set>
                                    <p:animEffect transition="in" filter="wipe(left)">
                                      <p:cBhvr>
                                        <p:cTn id="74" dur="500"/>
                                        <p:tgtEl>
                                          <p:spTgt spid="336934"/>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36954"/>
                                        </p:tgtEl>
                                        <p:attrNameLst>
                                          <p:attrName>style.visibility</p:attrName>
                                        </p:attrNameLst>
                                      </p:cBhvr>
                                      <p:to>
                                        <p:strVal val="visible"/>
                                      </p:to>
                                    </p:set>
                                    <p:anim calcmode="lin" valueType="num">
                                      <p:cBhvr additive="base">
                                        <p:cTn id="79" dur="500" fill="hold"/>
                                        <p:tgtEl>
                                          <p:spTgt spid="336954"/>
                                        </p:tgtEl>
                                        <p:attrNameLst>
                                          <p:attrName>ppt_x</p:attrName>
                                        </p:attrNameLst>
                                      </p:cBhvr>
                                      <p:tavLst>
                                        <p:tav tm="0">
                                          <p:val>
                                            <p:strVal val="#ppt_x"/>
                                          </p:val>
                                        </p:tav>
                                        <p:tav tm="100000">
                                          <p:val>
                                            <p:strVal val="#ppt_x"/>
                                          </p:val>
                                        </p:tav>
                                      </p:tavLst>
                                    </p:anim>
                                    <p:anim calcmode="lin" valueType="num">
                                      <p:cBhvr additive="base">
                                        <p:cTn id="80" dur="500" fill="hold"/>
                                        <p:tgtEl>
                                          <p:spTgt spid="336954"/>
                                        </p:tgtEl>
                                        <p:attrNameLst>
                                          <p:attrName>ppt_y</p:attrName>
                                        </p:attrNameLst>
                                      </p:cBhvr>
                                      <p:tavLst>
                                        <p:tav tm="0">
                                          <p:val>
                                            <p:strVal val="1+#ppt_h/2"/>
                                          </p:val>
                                        </p:tav>
                                        <p:tav tm="100000">
                                          <p:val>
                                            <p:strVal val="#ppt_y"/>
                                          </p:val>
                                        </p:tav>
                                      </p:tavLst>
                                    </p:anim>
                                  </p:childTnLst>
                                </p:cTn>
                              </p:par>
                            </p:childTnLst>
                          </p:cTn>
                        </p:par>
                        <p:par>
                          <p:cTn id="81" fill="hold">
                            <p:stCondLst>
                              <p:cond delay="500"/>
                            </p:stCondLst>
                            <p:childTnLst>
                              <p:par>
                                <p:cTn id="82" presetID="22" presetClass="entr" presetSubtype="4" fill="hold" grpId="0" nodeType="afterEffect">
                                  <p:stCondLst>
                                    <p:cond delay="0"/>
                                  </p:stCondLst>
                                  <p:childTnLst>
                                    <p:set>
                                      <p:cBhvr>
                                        <p:cTn id="83" dur="1" fill="hold">
                                          <p:stCondLst>
                                            <p:cond delay="0"/>
                                          </p:stCondLst>
                                        </p:cTn>
                                        <p:tgtEl>
                                          <p:spTgt spid="336912"/>
                                        </p:tgtEl>
                                        <p:attrNameLst>
                                          <p:attrName>style.visibility</p:attrName>
                                        </p:attrNameLst>
                                      </p:cBhvr>
                                      <p:to>
                                        <p:strVal val="visible"/>
                                      </p:to>
                                    </p:set>
                                    <p:animEffect transition="in" filter="wipe(down)">
                                      <p:cBhvr>
                                        <p:cTn id="84" dur="500"/>
                                        <p:tgtEl>
                                          <p:spTgt spid="336912"/>
                                        </p:tgtEl>
                                      </p:cBhvr>
                                    </p:animEffect>
                                  </p:childTnLst>
                                </p:cTn>
                              </p:par>
                            </p:childTnLst>
                          </p:cTn>
                        </p:par>
                        <p:par>
                          <p:cTn id="85" fill="hold">
                            <p:stCondLst>
                              <p:cond delay="1000"/>
                            </p:stCondLst>
                            <p:childTnLst>
                              <p:par>
                                <p:cTn id="86" presetID="22" presetClass="entr" presetSubtype="2" fill="hold" grpId="0" nodeType="afterEffect">
                                  <p:stCondLst>
                                    <p:cond delay="0"/>
                                  </p:stCondLst>
                                  <p:childTnLst>
                                    <p:set>
                                      <p:cBhvr>
                                        <p:cTn id="87" dur="1" fill="hold">
                                          <p:stCondLst>
                                            <p:cond delay="0"/>
                                          </p:stCondLst>
                                        </p:cTn>
                                        <p:tgtEl>
                                          <p:spTgt spid="336959"/>
                                        </p:tgtEl>
                                        <p:attrNameLst>
                                          <p:attrName>style.visibility</p:attrName>
                                        </p:attrNameLst>
                                      </p:cBhvr>
                                      <p:to>
                                        <p:strVal val="visible"/>
                                      </p:to>
                                    </p:set>
                                    <p:animEffect transition="in" filter="wipe(right)">
                                      <p:cBhvr>
                                        <p:cTn id="88" dur="500"/>
                                        <p:tgtEl>
                                          <p:spTgt spid="336959"/>
                                        </p:tgtEl>
                                      </p:cBhvr>
                                    </p:animEffect>
                                  </p:childTnLst>
                                </p:cTn>
                              </p:par>
                            </p:childTnLst>
                          </p:cTn>
                        </p:par>
                        <p:par>
                          <p:cTn id="89" fill="hold">
                            <p:stCondLst>
                              <p:cond delay="1500"/>
                            </p:stCondLst>
                            <p:childTnLst>
                              <p:par>
                                <p:cTn id="90" presetID="22" presetClass="entr" presetSubtype="8" fill="hold" nodeType="afterEffect">
                                  <p:stCondLst>
                                    <p:cond delay="0"/>
                                  </p:stCondLst>
                                  <p:childTnLst>
                                    <p:set>
                                      <p:cBhvr>
                                        <p:cTn id="91" dur="1" fill="hold">
                                          <p:stCondLst>
                                            <p:cond delay="0"/>
                                          </p:stCondLst>
                                        </p:cTn>
                                        <p:tgtEl>
                                          <p:spTgt spid="336958"/>
                                        </p:tgtEl>
                                        <p:attrNameLst>
                                          <p:attrName>style.visibility</p:attrName>
                                        </p:attrNameLst>
                                      </p:cBhvr>
                                      <p:to>
                                        <p:strVal val="visible"/>
                                      </p:to>
                                    </p:set>
                                    <p:animEffect transition="in" filter="wipe(left)">
                                      <p:cBhvr>
                                        <p:cTn id="92" dur="500"/>
                                        <p:tgtEl>
                                          <p:spTgt spid="336958"/>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36940"/>
                                        </p:tgtEl>
                                        <p:attrNameLst>
                                          <p:attrName>style.visibility</p:attrName>
                                        </p:attrNameLst>
                                      </p:cBhvr>
                                      <p:to>
                                        <p:strVal val="visible"/>
                                      </p:to>
                                    </p:set>
                                    <p:animEffect transition="in" filter="wipe(left)">
                                      <p:cBhvr>
                                        <p:cTn id="97" dur="500"/>
                                        <p:tgtEl>
                                          <p:spTgt spid="336940"/>
                                        </p:tgtEl>
                                      </p:cBhvr>
                                    </p:animEffect>
                                  </p:childTnLst>
                                </p:cTn>
                              </p:par>
                            </p:childTnLst>
                          </p:cTn>
                        </p:par>
                        <p:par>
                          <p:cTn id="98" fill="hold">
                            <p:stCondLst>
                              <p:cond delay="500"/>
                            </p:stCondLst>
                            <p:childTnLst>
                              <p:par>
                                <p:cTn id="99" presetID="22" presetClass="entr" presetSubtype="8" fill="hold" nodeType="afterEffect">
                                  <p:stCondLst>
                                    <p:cond delay="0"/>
                                  </p:stCondLst>
                                  <p:childTnLst>
                                    <p:set>
                                      <p:cBhvr>
                                        <p:cTn id="100" dur="1" fill="hold">
                                          <p:stCondLst>
                                            <p:cond delay="0"/>
                                          </p:stCondLst>
                                        </p:cTn>
                                        <p:tgtEl>
                                          <p:spTgt spid="336941"/>
                                        </p:tgtEl>
                                        <p:attrNameLst>
                                          <p:attrName>style.visibility</p:attrName>
                                        </p:attrNameLst>
                                      </p:cBhvr>
                                      <p:to>
                                        <p:strVal val="visible"/>
                                      </p:to>
                                    </p:set>
                                    <p:animEffect transition="in" filter="wipe(left)">
                                      <p:cBhvr>
                                        <p:cTn id="101" dur="500"/>
                                        <p:tgtEl>
                                          <p:spTgt spid="336941"/>
                                        </p:tgtEl>
                                      </p:cBhvr>
                                    </p:animEffect>
                                  </p:childTnLst>
                                </p:cTn>
                              </p:par>
                            </p:childTnLst>
                          </p:cTn>
                        </p:par>
                        <p:par>
                          <p:cTn id="102" fill="hold">
                            <p:stCondLst>
                              <p:cond delay="1000"/>
                            </p:stCondLst>
                            <p:childTnLst>
                              <p:par>
                                <p:cTn id="103" presetID="22" presetClass="entr" presetSubtype="8" fill="hold" grpId="0" nodeType="afterEffect">
                                  <p:stCondLst>
                                    <p:cond delay="0"/>
                                  </p:stCondLst>
                                  <p:childTnLst>
                                    <p:set>
                                      <p:cBhvr>
                                        <p:cTn id="104" dur="1" fill="hold">
                                          <p:stCondLst>
                                            <p:cond delay="0"/>
                                          </p:stCondLst>
                                        </p:cTn>
                                        <p:tgtEl>
                                          <p:spTgt spid="336942"/>
                                        </p:tgtEl>
                                        <p:attrNameLst>
                                          <p:attrName>style.visibility</p:attrName>
                                        </p:attrNameLst>
                                      </p:cBhvr>
                                      <p:to>
                                        <p:strVal val="visible"/>
                                      </p:to>
                                    </p:set>
                                    <p:animEffect transition="in" filter="wipe(left)">
                                      <p:cBhvr>
                                        <p:cTn id="105" dur="500"/>
                                        <p:tgtEl>
                                          <p:spTgt spid="33694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36943"/>
                                        </p:tgtEl>
                                        <p:attrNameLst>
                                          <p:attrName>style.visibility</p:attrName>
                                        </p:attrNameLst>
                                      </p:cBhvr>
                                      <p:to>
                                        <p:strVal val="visible"/>
                                      </p:to>
                                    </p:set>
                                    <p:animEffect transition="in" filter="wipe(left)">
                                      <p:cBhvr>
                                        <p:cTn id="110" dur="500"/>
                                        <p:tgtEl>
                                          <p:spTgt spid="336943"/>
                                        </p:tgtEl>
                                      </p:cBhvr>
                                    </p:animEffect>
                                  </p:childTnLst>
                                </p:cTn>
                              </p:par>
                            </p:childTnLst>
                          </p:cTn>
                        </p:par>
                        <p:par>
                          <p:cTn id="111" fill="hold">
                            <p:stCondLst>
                              <p:cond delay="500"/>
                            </p:stCondLst>
                            <p:childTnLst>
                              <p:par>
                                <p:cTn id="112" presetID="22" presetClass="entr" presetSubtype="8" fill="hold" grpId="0" nodeType="afterEffect">
                                  <p:stCondLst>
                                    <p:cond delay="0"/>
                                  </p:stCondLst>
                                  <p:childTnLst>
                                    <p:set>
                                      <p:cBhvr>
                                        <p:cTn id="113" dur="1" fill="hold">
                                          <p:stCondLst>
                                            <p:cond delay="0"/>
                                          </p:stCondLst>
                                        </p:cTn>
                                        <p:tgtEl>
                                          <p:spTgt spid="336944"/>
                                        </p:tgtEl>
                                        <p:attrNameLst>
                                          <p:attrName>style.visibility</p:attrName>
                                        </p:attrNameLst>
                                      </p:cBhvr>
                                      <p:to>
                                        <p:strVal val="visible"/>
                                      </p:to>
                                    </p:set>
                                    <p:animEffect transition="in" filter="wipe(left)">
                                      <p:cBhvr>
                                        <p:cTn id="114" dur="500"/>
                                        <p:tgtEl>
                                          <p:spTgt spid="336944"/>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336908"/>
                                        </p:tgtEl>
                                        <p:attrNameLst>
                                          <p:attrName>style.visibility</p:attrName>
                                        </p:attrNameLst>
                                      </p:cBhvr>
                                      <p:to>
                                        <p:strVal val="visible"/>
                                      </p:to>
                                    </p:set>
                                    <p:animEffect transition="in" filter="wipe(down)">
                                      <p:cBhvr>
                                        <p:cTn id="119" dur="500"/>
                                        <p:tgtEl>
                                          <p:spTgt spid="336908"/>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336945"/>
                                        </p:tgtEl>
                                        <p:attrNameLst>
                                          <p:attrName>style.visibility</p:attrName>
                                        </p:attrNameLst>
                                      </p:cBhvr>
                                      <p:to>
                                        <p:strVal val="visible"/>
                                      </p:to>
                                    </p:set>
                                    <p:animEffect transition="in" filter="wipe(left)">
                                      <p:cBhvr>
                                        <p:cTn id="124" dur="500"/>
                                        <p:tgtEl>
                                          <p:spTgt spid="336945"/>
                                        </p:tgtEl>
                                      </p:cBhvr>
                                    </p:animEffect>
                                  </p:childTnLst>
                                </p:cTn>
                              </p:par>
                            </p:childTnLst>
                          </p:cTn>
                        </p:par>
                        <p:par>
                          <p:cTn id="125" fill="hold">
                            <p:stCondLst>
                              <p:cond delay="500"/>
                            </p:stCondLst>
                            <p:childTnLst>
                              <p:par>
                                <p:cTn id="126" presetID="22" presetClass="entr" presetSubtype="8" fill="hold" grpId="0" nodeType="afterEffect">
                                  <p:stCondLst>
                                    <p:cond delay="0"/>
                                  </p:stCondLst>
                                  <p:childTnLst>
                                    <p:set>
                                      <p:cBhvr>
                                        <p:cTn id="127" dur="1" fill="hold">
                                          <p:stCondLst>
                                            <p:cond delay="0"/>
                                          </p:stCondLst>
                                        </p:cTn>
                                        <p:tgtEl>
                                          <p:spTgt spid="336946"/>
                                        </p:tgtEl>
                                        <p:attrNameLst>
                                          <p:attrName>style.visibility</p:attrName>
                                        </p:attrNameLst>
                                      </p:cBhvr>
                                      <p:to>
                                        <p:strVal val="visible"/>
                                      </p:to>
                                    </p:set>
                                    <p:animEffect transition="in" filter="wipe(left)">
                                      <p:cBhvr>
                                        <p:cTn id="128" dur="500"/>
                                        <p:tgtEl>
                                          <p:spTgt spid="336946"/>
                                        </p:tgtEl>
                                      </p:cBhvr>
                                    </p:animEffect>
                                  </p:childTnLst>
                                </p:cTn>
                              </p:par>
                            </p:childTnLst>
                          </p:cTn>
                        </p:par>
                        <p:par>
                          <p:cTn id="129" fill="hold">
                            <p:stCondLst>
                              <p:cond delay="1000"/>
                            </p:stCondLst>
                            <p:childTnLst>
                              <p:par>
                                <p:cTn id="130" presetID="22" presetClass="entr" presetSubtype="8" fill="hold" grpId="0" nodeType="afterEffect">
                                  <p:stCondLst>
                                    <p:cond delay="0"/>
                                  </p:stCondLst>
                                  <p:childTnLst>
                                    <p:set>
                                      <p:cBhvr>
                                        <p:cTn id="131" dur="1" fill="hold">
                                          <p:stCondLst>
                                            <p:cond delay="0"/>
                                          </p:stCondLst>
                                        </p:cTn>
                                        <p:tgtEl>
                                          <p:spTgt spid="336947"/>
                                        </p:tgtEl>
                                        <p:attrNameLst>
                                          <p:attrName>style.visibility</p:attrName>
                                        </p:attrNameLst>
                                      </p:cBhvr>
                                      <p:to>
                                        <p:strVal val="visible"/>
                                      </p:to>
                                    </p:set>
                                    <p:animEffect transition="in" filter="wipe(left)">
                                      <p:cBhvr>
                                        <p:cTn id="132" dur="500"/>
                                        <p:tgtEl>
                                          <p:spTgt spid="336947"/>
                                        </p:tgtEl>
                                      </p:cBhvr>
                                    </p:animEffect>
                                  </p:childTnLst>
                                </p:cTn>
                              </p:par>
                            </p:childTnLst>
                          </p:cTn>
                        </p:par>
                        <p:par>
                          <p:cTn id="133" fill="hold">
                            <p:stCondLst>
                              <p:cond delay="1500"/>
                            </p:stCondLst>
                            <p:childTnLst>
                              <p:par>
                                <p:cTn id="134" presetID="22" presetClass="entr" presetSubtype="8" fill="hold" nodeType="afterEffect">
                                  <p:stCondLst>
                                    <p:cond delay="0"/>
                                  </p:stCondLst>
                                  <p:childTnLst>
                                    <p:set>
                                      <p:cBhvr>
                                        <p:cTn id="135" dur="1" fill="hold">
                                          <p:stCondLst>
                                            <p:cond delay="0"/>
                                          </p:stCondLst>
                                        </p:cTn>
                                        <p:tgtEl>
                                          <p:spTgt spid="336948"/>
                                        </p:tgtEl>
                                        <p:attrNameLst>
                                          <p:attrName>style.visibility</p:attrName>
                                        </p:attrNameLst>
                                      </p:cBhvr>
                                      <p:to>
                                        <p:strVal val="visible"/>
                                      </p:to>
                                    </p:set>
                                    <p:animEffect transition="in" filter="wipe(left)">
                                      <p:cBhvr>
                                        <p:cTn id="136" dur="500"/>
                                        <p:tgtEl>
                                          <p:spTgt spid="336948"/>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336949"/>
                                        </p:tgtEl>
                                        <p:attrNameLst>
                                          <p:attrName>style.visibility</p:attrName>
                                        </p:attrNameLst>
                                      </p:cBhvr>
                                      <p:to>
                                        <p:strVal val="visible"/>
                                      </p:to>
                                    </p:set>
                                    <p:animEffect transition="in" filter="wipe(left)">
                                      <p:cBhvr>
                                        <p:cTn id="141" dur="500"/>
                                        <p:tgtEl>
                                          <p:spTgt spid="336949"/>
                                        </p:tgtEl>
                                      </p:cBhvr>
                                    </p:animEffect>
                                  </p:childTnLst>
                                </p:cTn>
                              </p:par>
                            </p:childTnLst>
                          </p:cTn>
                        </p:par>
                        <p:par>
                          <p:cTn id="142" fill="hold">
                            <p:stCondLst>
                              <p:cond delay="500"/>
                            </p:stCondLst>
                            <p:childTnLst>
                              <p:par>
                                <p:cTn id="143" presetID="22" presetClass="entr" presetSubtype="8" fill="hold" nodeType="afterEffect">
                                  <p:stCondLst>
                                    <p:cond delay="0"/>
                                  </p:stCondLst>
                                  <p:childTnLst>
                                    <p:set>
                                      <p:cBhvr>
                                        <p:cTn id="144" dur="1" fill="hold">
                                          <p:stCondLst>
                                            <p:cond delay="0"/>
                                          </p:stCondLst>
                                        </p:cTn>
                                        <p:tgtEl>
                                          <p:spTgt spid="336950"/>
                                        </p:tgtEl>
                                        <p:attrNameLst>
                                          <p:attrName>style.visibility</p:attrName>
                                        </p:attrNameLst>
                                      </p:cBhvr>
                                      <p:to>
                                        <p:strVal val="visible"/>
                                      </p:to>
                                    </p:set>
                                    <p:animEffect transition="in" filter="wipe(left)">
                                      <p:cBhvr>
                                        <p:cTn id="145" dur="500"/>
                                        <p:tgtEl>
                                          <p:spTgt spid="336950"/>
                                        </p:tgtEl>
                                      </p:cBhvr>
                                    </p:animEffect>
                                  </p:childTnLst>
                                </p:cTn>
                              </p:par>
                            </p:childTnLst>
                          </p:cTn>
                        </p:par>
                        <p:par>
                          <p:cTn id="146" fill="hold">
                            <p:stCondLst>
                              <p:cond delay="1000"/>
                            </p:stCondLst>
                            <p:childTnLst>
                              <p:par>
                                <p:cTn id="147" presetID="22" presetClass="entr" presetSubtype="8" fill="hold" nodeType="afterEffect">
                                  <p:stCondLst>
                                    <p:cond delay="0"/>
                                  </p:stCondLst>
                                  <p:childTnLst>
                                    <p:set>
                                      <p:cBhvr>
                                        <p:cTn id="148" dur="1" fill="hold">
                                          <p:stCondLst>
                                            <p:cond delay="0"/>
                                          </p:stCondLst>
                                        </p:cTn>
                                        <p:tgtEl>
                                          <p:spTgt spid="336951"/>
                                        </p:tgtEl>
                                        <p:attrNameLst>
                                          <p:attrName>style.visibility</p:attrName>
                                        </p:attrNameLst>
                                      </p:cBhvr>
                                      <p:to>
                                        <p:strVal val="visible"/>
                                      </p:to>
                                    </p:set>
                                    <p:animEffect transition="in" filter="wipe(left)">
                                      <p:cBhvr>
                                        <p:cTn id="149" dur="500"/>
                                        <p:tgtEl>
                                          <p:spTgt spid="336951"/>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nodeType="clickEffect">
                                  <p:stCondLst>
                                    <p:cond delay="0"/>
                                  </p:stCondLst>
                                  <p:childTnLst>
                                    <p:set>
                                      <p:cBhvr>
                                        <p:cTn id="153" dur="1" fill="hold">
                                          <p:stCondLst>
                                            <p:cond delay="0"/>
                                          </p:stCondLst>
                                        </p:cTn>
                                        <p:tgtEl>
                                          <p:spTgt spid="336913"/>
                                        </p:tgtEl>
                                        <p:attrNameLst>
                                          <p:attrName>style.visibility</p:attrName>
                                        </p:attrNameLst>
                                      </p:cBhvr>
                                      <p:to>
                                        <p:strVal val="visible"/>
                                      </p:to>
                                    </p:set>
                                    <p:animEffect transition="in" filter="wipe(down)">
                                      <p:cBhvr>
                                        <p:cTn id="154" dur="500"/>
                                        <p:tgtEl>
                                          <p:spTgt spid="336913"/>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1" fill="hold" grpId="0" nodeType="clickEffect">
                                  <p:stCondLst>
                                    <p:cond delay="0"/>
                                  </p:stCondLst>
                                  <p:childTnLst>
                                    <p:set>
                                      <p:cBhvr>
                                        <p:cTn id="158" dur="1" fill="hold">
                                          <p:stCondLst>
                                            <p:cond delay="0"/>
                                          </p:stCondLst>
                                        </p:cTn>
                                        <p:tgtEl>
                                          <p:spTgt spid="336906"/>
                                        </p:tgtEl>
                                        <p:attrNameLst>
                                          <p:attrName>style.visibility</p:attrName>
                                        </p:attrNameLst>
                                      </p:cBhvr>
                                      <p:to>
                                        <p:strVal val="visible"/>
                                      </p:to>
                                    </p:set>
                                    <p:animEffect transition="in" filter="wipe(up)">
                                      <p:cBhvr>
                                        <p:cTn id="159" dur="500"/>
                                        <p:tgtEl>
                                          <p:spTgt spid="336906"/>
                                        </p:tgtEl>
                                      </p:cBhvr>
                                    </p:animEffect>
                                  </p:childTnLst>
                                </p:cTn>
                              </p:par>
                            </p:childTnLst>
                          </p:cTn>
                        </p:par>
                        <p:par>
                          <p:cTn id="160" fill="hold">
                            <p:stCondLst>
                              <p:cond delay="500"/>
                            </p:stCondLst>
                            <p:childTnLst>
                              <p:par>
                                <p:cTn id="161" presetID="22" presetClass="entr" presetSubtype="1" fill="hold" grpId="0" nodeType="afterEffect">
                                  <p:stCondLst>
                                    <p:cond delay="0"/>
                                  </p:stCondLst>
                                  <p:childTnLst>
                                    <p:set>
                                      <p:cBhvr>
                                        <p:cTn id="162" dur="1" fill="hold">
                                          <p:stCondLst>
                                            <p:cond delay="0"/>
                                          </p:stCondLst>
                                        </p:cTn>
                                        <p:tgtEl>
                                          <p:spTgt spid="336907"/>
                                        </p:tgtEl>
                                        <p:attrNameLst>
                                          <p:attrName>style.visibility</p:attrName>
                                        </p:attrNameLst>
                                      </p:cBhvr>
                                      <p:to>
                                        <p:strVal val="visible"/>
                                      </p:to>
                                    </p:set>
                                    <p:animEffect transition="in" filter="wipe(up)">
                                      <p:cBhvr>
                                        <p:cTn id="163" dur="500"/>
                                        <p:tgtEl>
                                          <p:spTgt spid="336907"/>
                                        </p:tgtEl>
                                      </p:cBhvr>
                                    </p:animEffect>
                                  </p:childTnLst>
                                </p:cTn>
                              </p:par>
                            </p:childTnLst>
                          </p:cTn>
                        </p:par>
                        <p:par>
                          <p:cTn id="164" fill="hold">
                            <p:stCondLst>
                              <p:cond delay="1000"/>
                            </p:stCondLst>
                            <p:childTnLst>
                              <p:par>
                                <p:cTn id="165" presetID="22" presetClass="entr" presetSubtype="1" fill="hold" grpId="0" nodeType="afterEffect">
                                  <p:stCondLst>
                                    <p:cond delay="0"/>
                                  </p:stCondLst>
                                  <p:childTnLst>
                                    <p:set>
                                      <p:cBhvr>
                                        <p:cTn id="166" dur="1" fill="hold">
                                          <p:stCondLst>
                                            <p:cond delay="0"/>
                                          </p:stCondLst>
                                        </p:cTn>
                                        <p:tgtEl>
                                          <p:spTgt spid="336909"/>
                                        </p:tgtEl>
                                        <p:attrNameLst>
                                          <p:attrName>style.visibility</p:attrName>
                                        </p:attrNameLst>
                                      </p:cBhvr>
                                      <p:to>
                                        <p:strVal val="visible"/>
                                      </p:to>
                                    </p:set>
                                    <p:animEffect transition="in" filter="wipe(up)">
                                      <p:cBhvr>
                                        <p:cTn id="167" dur="500"/>
                                        <p:tgtEl>
                                          <p:spTgt spid="336909"/>
                                        </p:tgtEl>
                                      </p:cBhvr>
                                    </p:animEffect>
                                  </p:childTnLst>
                                </p:cTn>
                              </p:par>
                            </p:childTnLst>
                          </p:cTn>
                        </p:par>
                        <p:par>
                          <p:cTn id="168" fill="hold">
                            <p:stCondLst>
                              <p:cond delay="1500"/>
                            </p:stCondLst>
                            <p:childTnLst>
                              <p:par>
                                <p:cTn id="169" presetID="22" presetClass="entr" presetSubtype="1" fill="hold" grpId="0" nodeType="afterEffect">
                                  <p:stCondLst>
                                    <p:cond delay="0"/>
                                  </p:stCondLst>
                                  <p:childTnLst>
                                    <p:set>
                                      <p:cBhvr>
                                        <p:cTn id="170" dur="1" fill="hold">
                                          <p:stCondLst>
                                            <p:cond delay="0"/>
                                          </p:stCondLst>
                                        </p:cTn>
                                        <p:tgtEl>
                                          <p:spTgt spid="336910"/>
                                        </p:tgtEl>
                                        <p:attrNameLst>
                                          <p:attrName>style.visibility</p:attrName>
                                        </p:attrNameLst>
                                      </p:cBhvr>
                                      <p:to>
                                        <p:strVal val="visible"/>
                                      </p:to>
                                    </p:set>
                                    <p:animEffect transition="in" filter="wipe(up)">
                                      <p:cBhvr>
                                        <p:cTn id="171" dur="500"/>
                                        <p:tgtEl>
                                          <p:spTgt spid="336910"/>
                                        </p:tgtEl>
                                      </p:cBhvr>
                                    </p:animEffect>
                                  </p:childTnLst>
                                </p:cTn>
                              </p:par>
                            </p:childTnLst>
                          </p:cTn>
                        </p:par>
                        <p:par>
                          <p:cTn id="172" fill="hold">
                            <p:stCondLst>
                              <p:cond delay="2000"/>
                            </p:stCondLst>
                            <p:childTnLst>
                              <p:par>
                                <p:cTn id="173" presetID="22" presetClass="entr" presetSubtype="1" fill="hold" grpId="0" nodeType="afterEffect">
                                  <p:stCondLst>
                                    <p:cond delay="0"/>
                                  </p:stCondLst>
                                  <p:childTnLst>
                                    <p:set>
                                      <p:cBhvr>
                                        <p:cTn id="174" dur="1" fill="hold">
                                          <p:stCondLst>
                                            <p:cond delay="0"/>
                                          </p:stCondLst>
                                        </p:cTn>
                                        <p:tgtEl>
                                          <p:spTgt spid="336911"/>
                                        </p:tgtEl>
                                        <p:attrNameLst>
                                          <p:attrName>style.visibility</p:attrName>
                                        </p:attrNameLst>
                                      </p:cBhvr>
                                      <p:to>
                                        <p:strVal val="visible"/>
                                      </p:to>
                                    </p:set>
                                    <p:animEffect transition="in" filter="wipe(up)">
                                      <p:cBhvr>
                                        <p:cTn id="175" dur="500"/>
                                        <p:tgtEl>
                                          <p:spTgt spid="336911"/>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childTnLst>
                                    <p:set>
                                      <p:cBhvr>
                                        <p:cTn id="179" dur="1" fill="hold">
                                          <p:stCondLst>
                                            <p:cond delay="0"/>
                                          </p:stCondLst>
                                        </p:cTn>
                                        <p:tgtEl>
                                          <p:spTgt spid="336966"/>
                                        </p:tgtEl>
                                        <p:attrNameLst>
                                          <p:attrName>style.visibility</p:attrName>
                                        </p:attrNameLst>
                                      </p:cBhvr>
                                      <p:to>
                                        <p:strVal val="visible"/>
                                      </p:to>
                                    </p:set>
                                    <p:animEffect transition="in" filter="wipe(left)">
                                      <p:cBhvr>
                                        <p:cTn id="180" dur="500"/>
                                        <p:tgtEl>
                                          <p:spTgt spid="336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906" grpId="0" animBg="1"/>
      <p:bldP spid="336907" grpId="0" animBg="1"/>
      <p:bldP spid="336908" grpId="0" animBg="1"/>
      <p:bldP spid="336909" grpId="0" animBg="1"/>
      <p:bldP spid="336910" grpId="0" animBg="1"/>
      <p:bldP spid="336911" grpId="0" animBg="1"/>
      <p:bldP spid="336912" grpId="0" animBg="1"/>
      <p:bldP spid="336925" grpId="0" animBg="1"/>
      <p:bldP spid="336926" grpId="0" autoUpdateAnimBg="0"/>
      <p:bldP spid="336935" grpId="0" autoUpdateAnimBg="0"/>
      <p:bldP spid="336937" grpId="0" autoUpdateAnimBg="0"/>
      <p:bldP spid="336938" grpId="0" animBg="1"/>
      <p:bldP spid="336939" grpId="0" autoUpdateAnimBg="0"/>
      <p:bldP spid="336940" grpId="0" autoUpdateAnimBg="0"/>
      <p:bldP spid="336942" grpId="0" autoUpdateAnimBg="0"/>
      <p:bldP spid="336944" grpId="0" autoUpdateAnimBg="0"/>
      <p:bldP spid="336945" grpId="0" autoUpdateAnimBg="0"/>
      <p:bldP spid="336946" grpId="0" autoUpdateAnimBg="0"/>
      <p:bldP spid="336947" grpId="0" autoUpdateAnimBg="0"/>
      <p:bldP spid="336949" grpId="0" autoUpdateAnimBg="0"/>
      <p:bldP spid="336955" grpId="0"/>
      <p:bldP spid="336956" grpId="0"/>
      <p:bldP spid="336959" grpId="0" animBg="1"/>
      <p:bldP spid="336966" grpId="0" animBg="1"/>
      <p:bldP spid="336967" grpId="0" animBg="1"/>
    </p:bld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71" name="Rectangle 51"/>
          <p:cNvSpPr>
            <a:spLocks noChangeArrowheads="1"/>
          </p:cNvSpPr>
          <p:nvPr/>
        </p:nvSpPr>
        <p:spPr bwMode="auto">
          <a:xfrm>
            <a:off x="1754717" y="4785551"/>
            <a:ext cx="4724400" cy="52540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9050">
                <a:solidFill>
                  <a:srgbClr val="00FFFF"/>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337922" name="Rectangle 2"/>
          <p:cNvSpPr>
            <a:spLocks noGrp="1" noChangeArrowheads="1"/>
          </p:cNvSpPr>
          <p:nvPr>
            <p:ph type="title"/>
          </p:nvPr>
        </p:nvSpPr>
        <p:spPr>
          <a:xfrm>
            <a:off x="719667" y="800100"/>
            <a:ext cx="1824567" cy="609600"/>
          </a:xfrm>
          <a:solidFill>
            <a:schemeClr val="folHlink"/>
          </a:solidFill>
        </p:spPr>
        <p:txBody>
          <a:bodyPr/>
          <a:lstStyle/>
          <a:p>
            <a:pPr algn="l"/>
            <a:r>
              <a:rPr lang="en-US" altLang="zh-CN" sz="2800" b="1">
                <a:solidFill>
                  <a:schemeClr val="accent2"/>
                </a:solidFill>
                <a:latin typeface="Times New Roman" panose="02020603050405020304" pitchFamily="18" charset="0"/>
              </a:rPr>
              <a:t>3)</a:t>
            </a:r>
            <a:r>
              <a:rPr lang="en-US" altLang="zh-CN" sz="2800" b="1">
                <a:solidFill>
                  <a:schemeClr val="accent2"/>
                </a:solidFill>
              </a:rPr>
              <a:t> </a:t>
            </a:r>
            <a:r>
              <a:rPr lang="zh-CN" altLang="en-US" sz="2800" b="1">
                <a:solidFill>
                  <a:schemeClr val="accent2"/>
                </a:solidFill>
              </a:rPr>
              <a:t>求和</a:t>
            </a:r>
            <a:endParaRPr lang="zh-CN" altLang="en-US" sz="2800" b="1">
              <a:solidFill>
                <a:schemeClr val="accent2"/>
              </a:solidFill>
            </a:endParaRPr>
          </a:p>
        </p:txBody>
      </p:sp>
      <p:graphicFrame>
        <p:nvGraphicFramePr>
          <p:cNvPr id="337923" name="Object 3"/>
          <p:cNvGraphicFramePr>
            <a:graphicFrameLocks noChangeAspect="1"/>
          </p:cNvGraphicFramePr>
          <p:nvPr/>
        </p:nvGraphicFramePr>
        <p:xfrm>
          <a:off x="1636184" y="1481138"/>
          <a:ext cx="2201333" cy="901700"/>
        </p:xfrm>
        <a:graphic>
          <a:graphicData uri="http://schemas.openxmlformats.org/presentationml/2006/ole">
            <mc:AlternateContent xmlns:mc="http://schemas.openxmlformats.org/markup-compatibility/2006">
              <mc:Choice xmlns:v="urn:schemas-microsoft-com:vml" Requires="v">
                <p:oleObj spid="_x0000_s237791" name="公式" r:id="rId1" imgW="2197100" imgH="1206500" progId="Equation.3">
                  <p:embed/>
                </p:oleObj>
              </mc:Choice>
              <mc:Fallback>
                <p:oleObj name="公式" r:id="rId1" imgW="2197100" imgH="1206500" progId="Equation.3">
                  <p:embed/>
                  <p:pic>
                    <p:nvPicPr>
                      <p:cNvPr id="0" name="图片 2377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184" y="1481138"/>
                        <a:ext cx="2201333"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24" name="Object 4"/>
          <p:cNvGraphicFramePr>
            <a:graphicFrameLocks noChangeAspect="1"/>
          </p:cNvGraphicFramePr>
          <p:nvPr/>
        </p:nvGraphicFramePr>
        <p:xfrm>
          <a:off x="3860800" y="1481138"/>
          <a:ext cx="2760133" cy="901700"/>
        </p:xfrm>
        <a:graphic>
          <a:graphicData uri="http://schemas.openxmlformats.org/presentationml/2006/ole">
            <mc:AlternateContent xmlns:mc="http://schemas.openxmlformats.org/markup-compatibility/2006">
              <mc:Choice xmlns:v="urn:schemas-microsoft-com:vml" Requires="v">
                <p:oleObj spid="_x0000_s237792" name="公式" r:id="rId3" imgW="2755900" imgH="1206500" progId="Equation.3">
                  <p:embed/>
                </p:oleObj>
              </mc:Choice>
              <mc:Fallback>
                <p:oleObj name="公式" r:id="rId3" imgW="2755900" imgH="1206500" progId="Equation.3">
                  <p:embed/>
                  <p:pic>
                    <p:nvPicPr>
                      <p:cNvPr id="0" name="图片 2377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0800" y="1481138"/>
                        <a:ext cx="2760133"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7925" name="Text Box 5"/>
          <p:cNvSpPr txBox="1">
            <a:spLocks noChangeArrowheads="1"/>
          </p:cNvSpPr>
          <p:nvPr/>
        </p:nvSpPr>
        <p:spPr bwMode="auto">
          <a:xfrm>
            <a:off x="719668" y="2743201"/>
            <a:ext cx="2351617" cy="519113"/>
          </a:xfrm>
          <a:prstGeom prst="rect">
            <a:avLst/>
          </a:prstGeom>
          <a:solidFill>
            <a:schemeClr val="folHlink"/>
          </a:solidFill>
          <a:ln>
            <a:noFill/>
          </a:ln>
          <a:extLst>
            <a:ext uri="{91240B29-F687-4F45-9708-019B960494DF}">
              <a14:hiddenLine xmlns:a14="http://schemas.microsoft.com/office/drawing/2010/main" w="9525">
                <a:solidFill>
                  <a:schemeClr val="tx2"/>
                </a:solidFill>
                <a:miter lim="800000"/>
                <a:headEnd/>
                <a:tailEnd/>
              </a14:hiddenLine>
            </a:ext>
          </a:extLst>
        </p:spPr>
        <p:txBody>
          <a:bodyPr>
            <a:spAutoFit/>
          </a:bodyPr>
          <a:lstStyle/>
          <a:p>
            <a:pPr algn="l">
              <a:spcBef>
                <a:spcPct val="50000"/>
              </a:spcBef>
            </a:pPr>
            <a:r>
              <a:rPr kumimoji="1" lang="en-US" altLang="zh-CN" sz="2800" b="1">
                <a:solidFill>
                  <a:schemeClr val="accent2"/>
                </a:solidFill>
                <a:latin typeface="Times New Roman" panose="02020603050405020304" pitchFamily="18" charset="0"/>
                <a:ea typeface="楷体_GB2312" panose="02010609030101010101" pitchFamily="49" charset="-122"/>
              </a:rPr>
              <a:t>4) </a:t>
            </a:r>
            <a:r>
              <a:rPr kumimoji="1" lang="zh-CN" altLang="en-US" sz="2800" b="1">
                <a:solidFill>
                  <a:schemeClr val="accent2"/>
                </a:solidFill>
                <a:latin typeface="Times New Roman" panose="02020603050405020304" pitchFamily="18" charset="0"/>
                <a:ea typeface="楷体_GB2312" panose="02010609030101010101" pitchFamily="49" charset="-122"/>
              </a:rPr>
              <a:t>取极限</a:t>
            </a:r>
            <a:endParaRPr kumimoji="1" lang="zh-CN" altLang="en-US" sz="2800" b="1">
              <a:solidFill>
                <a:schemeClr val="accent2"/>
              </a:solidFill>
              <a:latin typeface="Times New Roman" panose="02020603050405020304" pitchFamily="18" charset="0"/>
              <a:ea typeface="楷体_GB2312" panose="02010609030101010101" pitchFamily="49" charset="-122"/>
            </a:endParaRPr>
          </a:p>
        </p:txBody>
      </p:sp>
      <p:sp>
        <p:nvSpPr>
          <p:cNvPr id="337926" name="Text Box 6"/>
          <p:cNvSpPr txBox="1">
            <a:spLocks noChangeArrowheads="1"/>
          </p:cNvSpPr>
          <p:nvPr/>
        </p:nvSpPr>
        <p:spPr bwMode="auto">
          <a:xfrm>
            <a:off x="3149600" y="2714626"/>
            <a:ext cx="1320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令</a:t>
            </a:r>
            <a:endParaRPr kumimoji="1" lang="zh-CN" altLang="en-US" sz="2800" b="1">
              <a:latin typeface="Times New Roman" panose="02020603050405020304" pitchFamily="18" charset="0"/>
              <a:ea typeface="楷体_GB2312" panose="02010609030101010101" pitchFamily="49" charset="-122"/>
            </a:endParaRPr>
          </a:p>
        </p:txBody>
      </p:sp>
      <p:graphicFrame>
        <p:nvGraphicFramePr>
          <p:cNvPr id="337927" name="Object 7"/>
          <p:cNvGraphicFramePr>
            <a:graphicFrameLocks noChangeAspect="1"/>
          </p:cNvGraphicFramePr>
          <p:nvPr/>
        </p:nvGraphicFramePr>
        <p:xfrm>
          <a:off x="3922184" y="2805113"/>
          <a:ext cx="2912533" cy="584200"/>
        </p:xfrm>
        <a:graphic>
          <a:graphicData uri="http://schemas.openxmlformats.org/presentationml/2006/ole">
            <mc:AlternateContent xmlns:mc="http://schemas.openxmlformats.org/markup-compatibility/2006">
              <mc:Choice xmlns:v="urn:schemas-microsoft-com:vml" Requires="v">
                <p:oleObj spid="_x0000_s237793" name="公式" r:id="rId5" imgW="2908300" imgH="774700" progId="Equation.3">
                  <p:embed/>
                </p:oleObj>
              </mc:Choice>
              <mc:Fallback>
                <p:oleObj name="公式" r:id="rId5" imgW="2908300" imgH="774700" progId="Equation.3">
                  <p:embed/>
                  <p:pic>
                    <p:nvPicPr>
                      <p:cNvPr id="0" name="图片 237792"/>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a:stretch>
                        <a:fillRect/>
                      </a:stretch>
                    </p:blipFill>
                    <p:spPr bwMode="auto">
                      <a:xfrm>
                        <a:off x="3922184" y="2805113"/>
                        <a:ext cx="2912533"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7928" name="Text Box 8"/>
          <p:cNvSpPr txBox="1">
            <a:spLocks noChangeArrowheads="1"/>
          </p:cNvSpPr>
          <p:nvPr/>
        </p:nvSpPr>
        <p:spPr bwMode="auto">
          <a:xfrm>
            <a:off x="6900333" y="2730501"/>
            <a:ext cx="3759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则有</a:t>
            </a:r>
            <a:endParaRPr kumimoji="1" lang="zh-CN" altLang="en-US" sz="2800" b="1">
              <a:latin typeface="Times New Roman" panose="02020603050405020304" pitchFamily="18" charset="0"/>
              <a:ea typeface="楷体_GB2312" panose="02010609030101010101" pitchFamily="49" charset="-122"/>
            </a:endParaRPr>
          </a:p>
        </p:txBody>
      </p:sp>
      <p:graphicFrame>
        <p:nvGraphicFramePr>
          <p:cNvPr id="337929" name="Object 9"/>
          <p:cNvGraphicFramePr>
            <a:graphicFrameLocks noChangeAspect="1"/>
          </p:cNvGraphicFramePr>
          <p:nvPr/>
        </p:nvGraphicFramePr>
        <p:xfrm>
          <a:off x="1924051" y="4821238"/>
          <a:ext cx="778933" cy="304800"/>
        </p:xfrm>
        <a:graphic>
          <a:graphicData uri="http://schemas.openxmlformats.org/presentationml/2006/ole">
            <mc:AlternateContent xmlns:mc="http://schemas.openxmlformats.org/markup-compatibility/2006">
              <mc:Choice xmlns:v="urn:schemas-microsoft-com:vml" Requires="v">
                <p:oleObj spid="_x0000_s237794" name="公式" r:id="rId7" imgW="774700" imgH="406400" progId="Equation.3">
                  <p:embed/>
                </p:oleObj>
              </mc:Choice>
              <mc:Fallback>
                <p:oleObj name="公式" r:id="rId7" imgW="774700" imgH="406400" progId="Equation.3">
                  <p:embed/>
                  <p:pic>
                    <p:nvPicPr>
                      <p:cNvPr id="0" name="图片 23779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4051" y="4821238"/>
                        <a:ext cx="77893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30" name="Object 10"/>
          <p:cNvGraphicFramePr>
            <a:graphicFrameLocks noChangeAspect="1"/>
          </p:cNvGraphicFramePr>
          <p:nvPr/>
        </p:nvGraphicFramePr>
        <p:xfrm>
          <a:off x="2878667" y="4519613"/>
          <a:ext cx="3115733" cy="927100"/>
        </p:xfrm>
        <a:graphic>
          <a:graphicData uri="http://schemas.openxmlformats.org/presentationml/2006/ole">
            <mc:AlternateContent xmlns:mc="http://schemas.openxmlformats.org/markup-compatibility/2006">
              <mc:Choice xmlns:v="urn:schemas-microsoft-com:vml" Requires="v">
                <p:oleObj spid="_x0000_s237795" name="公式" r:id="rId9" imgW="3111500" imgH="1231900" progId="Equation.3">
                  <p:embed/>
                </p:oleObj>
              </mc:Choice>
              <mc:Fallback>
                <p:oleObj name="公式" r:id="rId9" imgW="3111500" imgH="1231900" progId="Equation.3">
                  <p:embed/>
                  <p:pic>
                    <p:nvPicPr>
                      <p:cNvPr id="0" name="图片 23779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67" y="4519613"/>
                        <a:ext cx="3115733"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7931" name="Group 11"/>
          <p:cNvGrpSpPr/>
          <p:nvPr/>
        </p:nvGrpSpPr>
        <p:grpSpPr bwMode="auto">
          <a:xfrm>
            <a:off x="6932084" y="3625851"/>
            <a:ext cx="4595283" cy="2265363"/>
            <a:chOff x="3354" y="1967"/>
            <a:chExt cx="2171" cy="1427"/>
          </a:xfrm>
        </p:grpSpPr>
        <p:grpSp>
          <p:nvGrpSpPr>
            <p:cNvPr id="337932" name="Group 12"/>
            <p:cNvGrpSpPr/>
            <p:nvPr/>
          </p:nvGrpSpPr>
          <p:grpSpPr bwMode="auto">
            <a:xfrm>
              <a:off x="3354" y="1967"/>
              <a:ext cx="2171" cy="1412"/>
              <a:chOff x="3354" y="1967"/>
              <a:chExt cx="2171" cy="1412"/>
            </a:xfrm>
          </p:grpSpPr>
          <p:graphicFrame>
            <p:nvGraphicFramePr>
              <p:cNvPr id="337933" name="Object 13"/>
              <p:cNvGraphicFramePr>
                <a:graphicFrameLocks noChangeAspect="1"/>
              </p:cNvGraphicFramePr>
              <p:nvPr/>
            </p:nvGraphicFramePr>
            <p:xfrm>
              <a:off x="3740" y="2028"/>
              <a:ext cx="1623" cy="1158"/>
            </p:xfrm>
            <a:graphic>
              <a:graphicData uri="http://schemas.openxmlformats.org/presentationml/2006/ole">
                <mc:AlternateContent xmlns:mc="http://schemas.openxmlformats.org/markup-compatibility/2006">
                  <mc:Choice xmlns:v="urn:schemas-microsoft-com:vml" Requires="v">
                    <p:oleObj spid="_x0000_s237796" name="BMP 图像" r:id="rId11" imgW="1695450" imgH="1209675" progId="Paint.Picture">
                      <p:embed/>
                    </p:oleObj>
                  </mc:Choice>
                  <mc:Fallback>
                    <p:oleObj name="BMP 图像" r:id="rId11" imgW="1695450" imgH="1209675" progId="Paint.Picture">
                      <p:embed/>
                      <p:pic>
                        <p:nvPicPr>
                          <p:cNvPr id="0" name="图片 23779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40" y="2028"/>
                            <a:ext cx="1623" cy="1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7934" name="Object 14"/>
              <p:cNvGraphicFramePr>
                <a:graphicFrameLocks noChangeAspect="1"/>
              </p:cNvGraphicFramePr>
              <p:nvPr/>
            </p:nvGraphicFramePr>
            <p:xfrm>
              <a:off x="5369" y="3207"/>
              <a:ext cx="156" cy="149"/>
            </p:xfrm>
            <a:graphic>
              <a:graphicData uri="http://schemas.openxmlformats.org/presentationml/2006/ole">
                <mc:AlternateContent xmlns:mc="http://schemas.openxmlformats.org/markup-compatibility/2006">
                  <mc:Choice xmlns:v="urn:schemas-microsoft-com:vml" Requires="v">
                    <p:oleObj spid="_x0000_s237797" name="公式" r:id="rId13" imgW="342900" imgH="317500" progId="Equation.3">
                      <p:embed/>
                    </p:oleObj>
                  </mc:Choice>
                  <mc:Fallback>
                    <p:oleObj name="公式" r:id="rId13" imgW="342900" imgH="317500" progId="Equation.3">
                      <p:embed/>
                      <p:pic>
                        <p:nvPicPr>
                          <p:cNvPr id="0" name="图片 237796"/>
                          <p:cNvPicPr>
                            <a:picLocks noChangeAspect="1" noChangeArrowheads="1"/>
                          </p:cNvPicPr>
                          <p:nvPr/>
                        </p:nvPicPr>
                        <p:blipFill>
                          <a:blip r:embed="rId14">
                            <a:biLevel thresh="50000"/>
                            <a:grayscl/>
                            <a:extLst>
                              <a:ext uri="{28A0092B-C50C-407E-A947-70E740481C1C}">
                                <a14:useLocalDpi xmlns:a14="http://schemas.microsoft.com/office/drawing/2010/main" val="0"/>
                              </a:ext>
                            </a:extLst>
                          </a:blip>
                          <a:srcRect/>
                          <a:stretch>
                            <a:fillRect/>
                          </a:stretch>
                        </p:blipFill>
                        <p:spPr bwMode="auto">
                          <a:xfrm>
                            <a:off x="5369" y="3207"/>
                            <a:ext cx="156" cy="149"/>
                          </a:xfrm>
                          <a:prstGeom prst="rect">
                            <a:avLst/>
                          </a:prstGeom>
                          <a:noFill/>
                          <a:ln>
                            <a:noFill/>
                          </a:ln>
                          <a:effectLst/>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7935" name="Line 15"/>
              <p:cNvSpPr>
                <a:spLocks noChangeShapeType="1"/>
              </p:cNvSpPr>
              <p:nvPr/>
            </p:nvSpPr>
            <p:spPr bwMode="auto">
              <a:xfrm>
                <a:off x="3456" y="3131"/>
                <a:ext cx="2064" cy="0"/>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7936" name="Line 16"/>
              <p:cNvSpPr>
                <a:spLocks noChangeShapeType="1"/>
              </p:cNvSpPr>
              <p:nvPr/>
            </p:nvSpPr>
            <p:spPr bwMode="auto">
              <a:xfrm flipV="1">
                <a:off x="3552" y="1967"/>
                <a:ext cx="0" cy="1296"/>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37937" name="Object 17"/>
              <p:cNvGraphicFramePr>
                <a:graphicFrameLocks noChangeAspect="1"/>
              </p:cNvGraphicFramePr>
              <p:nvPr/>
            </p:nvGraphicFramePr>
            <p:xfrm>
              <a:off x="3696" y="3180"/>
              <a:ext cx="141" cy="149"/>
            </p:xfrm>
            <a:graphic>
              <a:graphicData uri="http://schemas.openxmlformats.org/presentationml/2006/ole">
                <mc:AlternateContent xmlns:mc="http://schemas.openxmlformats.org/markup-compatibility/2006">
                  <mc:Choice xmlns:v="urn:schemas-microsoft-com:vml" Requires="v">
                    <p:oleObj spid="_x0000_s237798" name="公式" r:id="rId15" imgW="304800" imgH="317500" progId="Equation.3">
                      <p:embed/>
                    </p:oleObj>
                  </mc:Choice>
                  <mc:Fallback>
                    <p:oleObj name="公式" r:id="rId15" imgW="304800" imgH="317500" progId="Equation.3">
                      <p:embed/>
                      <p:pic>
                        <p:nvPicPr>
                          <p:cNvPr id="0" name="图片 23779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96" y="3180"/>
                            <a:ext cx="141" cy="149"/>
                          </a:xfrm>
                          <a:prstGeom prst="rect">
                            <a:avLst/>
                          </a:prstGeom>
                          <a:noFill/>
                          <a:ln>
                            <a:noFill/>
                          </a:ln>
                          <a:effectLst/>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38" name="Object 18"/>
              <p:cNvGraphicFramePr>
                <a:graphicFrameLocks noChangeAspect="1"/>
              </p:cNvGraphicFramePr>
              <p:nvPr/>
            </p:nvGraphicFramePr>
            <p:xfrm>
              <a:off x="5232" y="3183"/>
              <a:ext cx="133" cy="196"/>
            </p:xfrm>
            <a:graphic>
              <a:graphicData uri="http://schemas.openxmlformats.org/presentationml/2006/ole">
                <mc:AlternateContent xmlns:mc="http://schemas.openxmlformats.org/markup-compatibility/2006">
                  <mc:Choice xmlns:v="urn:schemas-microsoft-com:vml" Requires="v">
                    <p:oleObj spid="_x0000_s237799" name="公式" r:id="rId17" imgW="292100" imgH="419100" progId="Equation.3">
                      <p:embed/>
                    </p:oleObj>
                  </mc:Choice>
                  <mc:Fallback>
                    <p:oleObj name="公式" r:id="rId17" imgW="292100" imgH="419100" progId="Equation.3">
                      <p:embed/>
                      <p:pic>
                        <p:nvPicPr>
                          <p:cNvPr id="0" name="图片 237798"/>
                          <p:cNvPicPr>
                            <a:picLocks noChangeAspect="1" noChangeArrowheads="1"/>
                          </p:cNvPicPr>
                          <p:nvPr/>
                        </p:nvPicPr>
                        <p:blipFill>
                          <a:blip r:embed="rId18">
                            <a:biLevel thresh="50000"/>
                            <a:grayscl/>
                            <a:extLst>
                              <a:ext uri="{28A0092B-C50C-407E-A947-70E740481C1C}">
                                <a14:useLocalDpi xmlns:a14="http://schemas.microsoft.com/office/drawing/2010/main" val="0"/>
                              </a:ext>
                            </a:extLst>
                          </a:blip>
                          <a:srcRect/>
                          <a:stretch>
                            <a:fillRect/>
                          </a:stretch>
                        </p:blipFill>
                        <p:spPr bwMode="auto">
                          <a:xfrm>
                            <a:off x="5232" y="3183"/>
                            <a:ext cx="133" cy="196"/>
                          </a:xfrm>
                          <a:prstGeom prst="rect">
                            <a:avLst/>
                          </a:prstGeom>
                          <a:noFill/>
                          <a:ln>
                            <a:noFill/>
                          </a:ln>
                          <a:effectLst/>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39" name="Object 19"/>
              <p:cNvGraphicFramePr>
                <a:graphicFrameLocks noChangeAspect="1"/>
              </p:cNvGraphicFramePr>
              <p:nvPr/>
            </p:nvGraphicFramePr>
            <p:xfrm>
              <a:off x="3354" y="1967"/>
              <a:ext cx="156" cy="196"/>
            </p:xfrm>
            <a:graphic>
              <a:graphicData uri="http://schemas.openxmlformats.org/presentationml/2006/ole">
                <mc:AlternateContent xmlns:mc="http://schemas.openxmlformats.org/markup-compatibility/2006">
                  <mc:Choice xmlns:v="urn:schemas-microsoft-com:vml" Requires="v">
                    <p:oleObj spid="_x0000_s237800" name="公式" r:id="rId19" imgW="342900" imgH="419100" progId="Equation.3">
                      <p:embed/>
                    </p:oleObj>
                  </mc:Choice>
                  <mc:Fallback>
                    <p:oleObj name="公式" r:id="rId19" imgW="342900" imgH="419100" progId="Equation.3">
                      <p:embed/>
                      <p:pic>
                        <p:nvPicPr>
                          <p:cNvPr id="0" name="图片 23779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54" y="1967"/>
                            <a:ext cx="156" cy="196"/>
                          </a:xfrm>
                          <a:prstGeom prst="rect">
                            <a:avLst/>
                          </a:prstGeom>
                          <a:noFill/>
                          <a:ln>
                            <a:noFill/>
                          </a:ln>
                          <a:effectLst/>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37940" name="Object 20"/>
            <p:cNvGraphicFramePr>
              <a:graphicFrameLocks noChangeAspect="1"/>
            </p:cNvGraphicFramePr>
            <p:nvPr/>
          </p:nvGraphicFramePr>
          <p:xfrm>
            <a:off x="3389" y="3144"/>
            <a:ext cx="180" cy="196"/>
          </p:xfrm>
          <a:graphic>
            <a:graphicData uri="http://schemas.openxmlformats.org/presentationml/2006/ole">
              <mc:AlternateContent xmlns:mc="http://schemas.openxmlformats.org/markup-compatibility/2006">
                <mc:Choice xmlns:v="urn:schemas-microsoft-com:vml" Requires="v">
                  <p:oleObj spid="_x0000_s237801" name="公式" r:id="rId21" imgW="393700" imgH="419100" progId="Equation.3">
                    <p:embed/>
                  </p:oleObj>
                </mc:Choice>
                <mc:Fallback>
                  <p:oleObj name="公式" r:id="rId21" imgW="393700" imgH="419100" progId="Equation.3">
                    <p:embed/>
                    <p:pic>
                      <p:nvPicPr>
                        <p:cNvPr id="0" name="图片 23780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9" y="3144"/>
                          <a:ext cx="180" cy="196"/>
                        </a:xfrm>
                        <a:prstGeom prst="rect">
                          <a:avLst/>
                        </a:prstGeom>
                        <a:noFill/>
                        <a:ln>
                          <a:noFill/>
                        </a:ln>
                        <a:effectLst/>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7941" name="Group 21"/>
            <p:cNvGrpSpPr/>
            <p:nvPr/>
          </p:nvGrpSpPr>
          <p:grpSpPr bwMode="auto">
            <a:xfrm>
              <a:off x="3968" y="3124"/>
              <a:ext cx="1068" cy="270"/>
              <a:chOff x="3968" y="3412"/>
              <a:chExt cx="1068" cy="270"/>
            </a:xfrm>
          </p:grpSpPr>
          <p:graphicFrame>
            <p:nvGraphicFramePr>
              <p:cNvPr id="337942" name="Object 22"/>
              <p:cNvGraphicFramePr>
                <a:graphicFrameLocks noChangeAspect="1"/>
              </p:cNvGraphicFramePr>
              <p:nvPr/>
            </p:nvGraphicFramePr>
            <p:xfrm>
              <a:off x="3968" y="3416"/>
              <a:ext cx="203" cy="258"/>
            </p:xfrm>
            <a:graphic>
              <a:graphicData uri="http://schemas.openxmlformats.org/presentationml/2006/ole">
                <mc:AlternateContent xmlns:mc="http://schemas.openxmlformats.org/markup-compatibility/2006">
                  <mc:Choice xmlns:v="urn:schemas-microsoft-com:vml" Requires="v">
                    <p:oleObj spid="_x0000_s237802" name="公式" r:id="rId23" imgW="444500" imgH="558800" progId="Equation.3">
                      <p:embed/>
                    </p:oleObj>
                  </mc:Choice>
                  <mc:Fallback>
                    <p:oleObj name="公式" r:id="rId23" imgW="444500" imgH="558800" progId="Equation.3">
                      <p:embed/>
                      <p:pic>
                        <p:nvPicPr>
                          <p:cNvPr id="0" name="图片 23780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68" y="3416"/>
                            <a:ext cx="203"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43" name="Object 23"/>
              <p:cNvGraphicFramePr>
                <a:graphicFrameLocks noChangeAspect="1"/>
              </p:cNvGraphicFramePr>
              <p:nvPr/>
            </p:nvGraphicFramePr>
            <p:xfrm>
              <a:off x="4841" y="3412"/>
              <a:ext cx="195" cy="266"/>
            </p:xfrm>
            <a:graphic>
              <a:graphicData uri="http://schemas.openxmlformats.org/presentationml/2006/ole">
                <mc:AlternateContent xmlns:mc="http://schemas.openxmlformats.org/markup-compatibility/2006">
                  <mc:Choice xmlns:v="urn:schemas-microsoft-com:vml" Requires="v">
                    <p:oleObj spid="_x0000_s237803" name="公式" r:id="rId25" imgW="419100" imgH="571500" progId="Equation.3">
                      <p:embed/>
                    </p:oleObj>
                  </mc:Choice>
                  <mc:Fallback>
                    <p:oleObj name="公式" r:id="rId25" imgW="419100" imgH="571500" progId="Equation.3">
                      <p:embed/>
                      <p:pic>
                        <p:nvPicPr>
                          <p:cNvPr id="0" name="图片 23780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41" y="3412"/>
                            <a:ext cx="195"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44" name="Object 24"/>
              <p:cNvGraphicFramePr>
                <a:graphicFrameLocks noChangeAspect="1"/>
              </p:cNvGraphicFramePr>
              <p:nvPr/>
            </p:nvGraphicFramePr>
            <p:xfrm>
              <a:off x="4472" y="3416"/>
              <a:ext cx="329" cy="266"/>
            </p:xfrm>
            <a:graphic>
              <a:graphicData uri="http://schemas.openxmlformats.org/presentationml/2006/ole">
                <mc:AlternateContent xmlns:mc="http://schemas.openxmlformats.org/markup-compatibility/2006">
                  <mc:Choice xmlns:v="urn:schemas-microsoft-com:vml" Requires="v">
                    <p:oleObj spid="_x0000_s237804" name="公式" r:id="rId27" imgW="711200" imgH="571500" progId="Equation.3">
                      <p:embed/>
                    </p:oleObj>
                  </mc:Choice>
                  <mc:Fallback>
                    <p:oleObj name="公式" r:id="rId27" imgW="711200" imgH="571500" progId="Equation.3">
                      <p:embed/>
                      <p:pic>
                        <p:nvPicPr>
                          <p:cNvPr id="0" name="图片 23780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472" y="3416"/>
                            <a:ext cx="329"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37945" name="Line 25"/>
            <p:cNvSpPr>
              <a:spLocks noChangeShapeType="1"/>
            </p:cNvSpPr>
            <p:nvPr/>
          </p:nvSpPr>
          <p:spPr bwMode="auto">
            <a:xfrm>
              <a:off x="4752" y="2496"/>
              <a:ext cx="0" cy="624"/>
            </a:xfrm>
            <a:prstGeom prst="line">
              <a:avLst/>
            </a:prstGeom>
            <a:noFill/>
            <a:ln w="19050">
              <a:solidFill>
                <a:schemeClr val="accent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37946" name="Group 26"/>
            <p:cNvGrpSpPr/>
            <p:nvPr/>
          </p:nvGrpSpPr>
          <p:grpSpPr bwMode="auto">
            <a:xfrm>
              <a:off x="4032" y="2280"/>
              <a:ext cx="1056" cy="852"/>
              <a:chOff x="3936" y="2364"/>
              <a:chExt cx="1056" cy="869"/>
            </a:xfrm>
          </p:grpSpPr>
          <p:sp>
            <p:nvSpPr>
              <p:cNvPr id="337947" name="Line 27"/>
              <p:cNvSpPr>
                <a:spLocks noChangeShapeType="1"/>
              </p:cNvSpPr>
              <p:nvPr/>
            </p:nvSpPr>
            <p:spPr bwMode="auto">
              <a:xfrm>
                <a:off x="3936" y="2471"/>
                <a:ext cx="0" cy="74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7948" name="Line 28"/>
              <p:cNvSpPr>
                <a:spLocks noChangeShapeType="1"/>
              </p:cNvSpPr>
              <p:nvPr/>
            </p:nvSpPr>
            <p:spPr bwMode="auto">
              <a:xfrm>
                <a:off x="4224" y="2414"/>
                <a:ext cx="0" cy="81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7949" name="Line 29"/>
              <p:cNvSpPr>
                <a:spLocks noChangeShapeType="1"/>
              </p:cNvSpPr>
              <p:nvPr/>
            </p:nvSpPr>
            <p:spPr bwMode="auto">
              <a:xfrm>
                <a:off x="4512" y="2561"/>
                <a:ext cx="0" cy="6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7950" name="Line 30"/>
              <p:cNvSpPr>
                <a:spLocks noChangeShapeType="1"/>
              </p:cNvSpPr>
              <p:nvPr/>
            </p:nvSpPr>
            <p:spPr bwMode="auto">
              <a:xfrm>
                <a:off x="4800" y="2544"/>
                <a:ext cx="0" cy="68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7951" name="Line 31"/>
              <p:cNvSpPr>
                <a:spLocks noChangeShapeType="1"/>
              </p:cNvSpPr>
              <p:nvPr/>
            </p:nvSpPr>
            <p:spPr bwMode="auto">
              <a:xfrm>
                <a:off x="4992" y="2364"/>
                <a:ext cx="0" cy="8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37952" name="Group 32"/>
            <p:cNvGrpSpPr/>
            <p:nvPr/>
          </p:nvGrpSpPr>
          <p:grpSpPr bwMode="auto">
            <a:xfrm>
              <a:off x="3888" y="2192"/>
              <a:ext cx="1296" cy="939"/>
              <a:chOff x="3888" y="2496"/>
              <a:chExt cx="1296" cy="960"/>
            </a:xfrm>
          </p:grpSpPr>
          <p:sp>
            <p:nvSpPr>
              <p:cNvPr id="337953" name="Line 33"/>
              <p:cNvSpPr>
                <a:spLocks noChangeShapeType="1"/>
              </p:cNvSpPr>
              <p:nvPr/>
            </p:nvSpPr>
            <p:spPr bwMode="auto">
              <a:xfrm>
                <a:off x="3888" y="2766"/>
                <a:ext cx="0" cy="672"/>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7954" name="Line 34"/>
              <p:cNvSpPr>
                <a:spLocks noChangeShapeType="1"/>
              </p:cNvSpPr>
              <p:nvPr/>
            </p:nvSpPr>
            <p:spPr bwMode="auto">
              <a:xfrm>
                <a:off x="4464" y="2718"/>
                <a:ext cx="0" cy="72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7955" name="Line 35"/>
              <p:cNvSpPr>
                <a:spLocks noChangeShapeType="1"/>
              </p:cNvSpPr>
              <p:nvPr/>
            </p:nvSpPr>
            <p:spPr bwMode="auto">
              <a:xfrm flipV="1">
                <a:off x="4176" y="2640"/>
                <a:ext cx="0" cy="816"/>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7956" name="Line 36"/>
              <p:cNvSpPr>
                <a:spLocks noChangeShapeType="1"/>
              </p:cNvSpPr>
              <p:nvPr/>
            </p:nvSpPr>
            <p:spPr bwMode="auto">
              <a:xfrm flipV="1">
                <a:off x="4992" y="2688"/>
                <a:ext cx="0" cy="768"/>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7957" name="Line 37"/>
              <p:cNvSpPr>
                <a:spLocks noChangeShapeType="1"/>
              </p:cNvSpPr>
              <p:nvPr/>
            </p:nvSpPr>
            <p:spPr bwMode="auto">
              <a:xfrm flipV="1">
                <a:off x="5184" y="2496"/>
                <a:ext cx="0" cy="96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7958" name="Rectangle 38"/>
            <p:cNvSpPr>
              <a:spLocks noChangeArrowheads="1"/>
            </p:cNvSpPr>
            <p:nvPr/>
          </p:nvSpPr>
          <p:spPr bwMode="auto">
            <a:xfrm>
              <a:off x="4608" y="2507"/>
              <a:ext cx="288" cy="624"/>
            </a:xfrm>
            <a:prstGeom prst="rect">
              <a:avLst/>
            </a:prstGeom>
            <a:solidFill>
              <a:schemeClr val="accent1">
                <a:alpha val="50000"/>
              </a:schemeClr>
            </a:solidFill>
            <a:ln w="9525">
              <a:solidFill>
                <a:schemeClr val="tx1"/>
              </a:solidFill>
              <a:miter lim="800000"/>
            </a:ln>
          </p:spPr>
          <p:txBody>
            <a:bodyPr wrap="none" anchor="ctr"/>
            <a:lstStyle/>
            <a:p>
              <a:endParaRPr lang="zh-CN" altLang="en-US"/>
            </a:p>
          </p:txBody>
        </p:sp>
        <p:sp>
          <p:nvSpPr>
            <p:cNvPr id="337959" name="Rectangle 39"/>
            <p:cNvSpPr>
              <a:spLocks noChangeArrowheads="1"/>
            </p:cNvSpPr>
            <p:nvPr/>
          </p:nvSpPr>
          <p:spPr bwMode="auto">
            <a:xfrm>
              <a:off x="3779" y="2458"/>
              <a:ext cx="263" cy="666"/>
            </a:xfrm>
            <a:prstGeom prst="rect">
              <a:avLst/>
            </a:prstGeom>
            <a:solidFill>
              <a:srgbClr val="33CCCC">
                <a:alpha val="50000"/>
              </a:srgbClr>
            </a:solidFill>
            <a:ln w="9525">
              <a:solidFill>
                <a:schemeClr val="tx1"/>
              </a:solidFill>
              <a:miter lim="800000"/>
            </a:ln>
          </p:spPr>
          <p:txBody>
            <a:bodyPr wrap="none" anchor="ctr"/>
            <a:lstStyle/>
            <a:p>
              <a:endParaRPr lang="zh-CN" altLang="en-US"/>
            </a:p>
          </p:txBody>
        </p:sp>
        <p:sp>
          <p:nvSpPr>
            <p:cNvPr id="337960" name="Rectangle 40"/>
            <p:cNvSpPr>
              <a:spLocks noChangeArrowheads="1"/>
            </p:cNvSpPr>
            <p:nvPr/>
          </p:nvSpPr>
          <p:spPr bwMode="auto">
            <a:xfrm>
              <a:off x="4032" y="2315"/>
              <a:ext cx="288" cy="816"/>
            </a:xfrm>
            <a:prstGeom prst="rect">
              <a:avLst/>
            </a:prstGeom>
            <a:solidFill>
              <a:srgbClr val="CC99FF">
                <a:alpha val="50000"/>
              </a:srgbClr>
            </a:solidFill>
            <a:ln w="9525">
              <a:solidFill>
                <a:schemeClr val="tx1"/>
              </a:solidFill>
              <a:miter lim="800000"/>
            </a:ln>
          </p:spPr>
          <p:txBody>
            <a:bodyPr wrap="none" anchor="ctr"/>
            <a:lstStyle/>
            <a:p>
              <a:endParaRPr lang="zh-CN" altLang="en-US"/>
            </a:p>
          </p:txBody>
        </p:sp>
        <p:sp>
          <p:nvSpPr>
            <p:cNvPr id="337961" name="Rectangle 41"/>
            <p:cNvSpPr>
              <a:spLocks noChangeArrowheads="1"/>
            </p:cNvSpPr>
            <p:nvPr/>
          </p:nvSpPr>
          <p:spPr bwMode="auto">
            <a:xfrm>
              <a:off x="4320" y="2371"/>
              <a:ext cx="288" cy="759"/>
            </a:xfrm>
            <a:prstGeom prst="rect">
              <a:avLst/>
            </a:prstGeom>
            <a:solidFill>
              <a:srgbClr val="99CC00">
                <a:alpha val="50000"/>
              </a:srgbClr>
            </a:solidFill>
            <a:ln w="9525">
              <a:solidFill>
                <a:schemeClr val="tx1"/>
              </a:solidFill>
              <a:miter lim="800000"/>
            </a:ln>
          </p:spPr>
          <p:txBody>
            <a:bodyPr wrap="none" anchor="ctr"/>
            <a:lstStyle/>
            <a:p>
              <a:endParaRPr lang="zh-CN" altLang="en-US"/>
            </a:p>
          </p:txBody>
        </p:sp>
        <p:sp>
          <p:nvSpPr>
            <p:cNvPr id="337962" name="Rectangle 42"/>
            <p:cNvSpPr>
              <a:spLocks noChangeArrowheads="1"/>
            </p:cNvSpPr>
            <p:nvPr/>
          </p:nvSpPr>
          <p:spPr bwMode="auto">
            <a:xfrm>
              <a:off x="4896" y="2380"/>
              <a:ext cx="192" cy="748"/>
            </a:xfrm>
            <a:prstGeom prst="rect">
              <a:avLst/>
            </a:prstGeom>
            <a:solidFill>
              <a:srgbClr val="3366FF">
                <a:alpha val="50000"/>
              </a:srgbClr>
            </a:solidFill>
            <a:ln w="9525">
              <a:solidFill>
                <a:schemeClr val="tx1"/>
              </a:solidFill>
              <a:miter lim="800000"/>
            </a:ln>
          </p:spPr>
          <p:txBody>
            <a:bodyPr wrap="none" anchor="ctr"/>
            <a:lstStyle/>
            <a:p>
              <a:endParaRPr lang="zh-CN" altLang="en-US"/>
            </a:p>
          </p:txBody>
        </p:sp>
        <p:sp>
          <p:nvSpPr>
            <p:cNvPr id="337963" name="Rectangle 43"/>
            <p:cNvSpPr>
              <a:spLocks noChangeArrowheads="1"/>
            </p:cNvSpPr>
            <p:nvPr/>
          </p:nvSpPr>
          <p:spPr bwMode="auto">
            <a:xfrm>
              <a:off x="5088" y="2190"/>
              <a:ext cx="190" cy="941"/>
            </a:xfrm>
            <a:prstGeom prst="rect">
              <a:avLst/>
            </a:prstGeom>
            <a:solidFill>
              <a:srgbClr val="00FF00">
                <a:alpha val="50000"/>
              </a:srgbClr>
            </a:solidFill>
            <a:ln w="9525">
              <a:solidFill>
                <a:schemeClr val="tx1"/>
              </a:solidFill>
              <a:miter lim="800000"/>
            </a:ln>
          </p:spPr>
          <p:txBody>
            <a:bodyPr wrap="none" anchor="ctr"/>
            <a:lstStyle/>
            <a:p>
              <a:endParaRPr lang="zh-CN" altLang="en-US"/>
            </a:p>
          </p:txBody>
        </p:sp>
      </p:grpSp>
      <p:graphicFrame>
        <p:nvGraphicFramePr>
          <p:cNvPr id="337964" name="Object 44"/>
          <p:cNvGraphicFramePr>
            <a:graphicFrameLocks noChangeAspect="1"/>
          </p:cNvGraphicFramePr>
          <p:nvPr/>
        </p:nvGraphicFramePr>
        <p:xfrm>
          <a:off x="9664700" y="5051425"/>
          <a:ext cx="389467" cy="469900"/>
        </p:xfrm>
        <a:graphic>
          <a:graphicData uri="http://schemas.openxmlformats.org/presentationml/2006/ole">
            <mc:AlternateContent xmlns:mc="http://schemas.openxmlformats.org/markup-compatibility/2006">
              <mc:Choice xmlns:v="urn:schemas-microsoft-com:vml" Requires="v">
                <p:oleObj spid="_x0000_s237805" name="公式" r:id="rId29" imgW="393700" imgH="622300" progId="Equation.3">
                  <p:embed/>
                </p:oleObj>
              </mc:Choice>
              <mc:Fallback>
                <p:oleObj name="公式" r:id="rId29" imgW="393700" imgH="622300" progId="Equation.3">
                  <p:embed/>
                  <p:pic>
                    <p:nvPicPr>
                      <p:cNvPr id="0" name="图片 23780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664700" y="5051425"/>
                        <a:ext cx="389467"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7965" name="Group 45"/>
          <p:cNvGrpSpPr/>
          <p:nvPr/>
        </p:nvGrpSpPr>
        <p:grpSpPr bwMode="auto">
          <a:xfrm>
            <a:off x="7488766" y="5408613"/>
            <a:ext cx="1710267" cy="457200"/>
            <a:chOff x="3696" y="3696"/>
            <a:chExt cx="808" cy="288"/>
          </a:xfrm>
        </p:grpSpPr>
        <p:sp>
          <p:nvSpPr>
            <p:cNvPr id="337966" name="Rectangle 46"/>
            <p:cNvSpPr>
              <a:spLocks noChangeArrowheads="1"/>
            </p:cNvSpPr>
            <p:nvPr/>
          </p:nvSpPr>
          <p:spPr bwMode="auto">
            <a:xfrm>
              <a:off x="3696" y="3696"/>
              <a:ext cx="288" cy="288"/>
            </a:xfrm>
            <a:prstGeom prst="rect">
              <a:avLst/>
            </a:prstGeom>
            <a:noFill/>
            <a:ln>
              <a:noFill/>
            </a:ln>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14005A"/>
                  </a:solidFill>
                  <a:miter lim="800000"/>
                  <a:headEnd/>
                  <a:tailEnd/>
                </a14:hiddenLine>
              </a:ext>
            </a:extLst>
          </p:spPr>
          <p:txBody>
            <a:bodyPr wrap="none" anchor="ctr"/>
            <a:lstStyle/>
            <a:p>
              <a:endParaRPr lang="zh-CN" altLang="en-US"/>
            </a:p>
          </p:txBody>
        </p:sp>
        <p:graphicFrame>
          <p:nvGraphicFramePr>
            <p:cNvPr id="337967" name="Object 47"/>
            <p:cNvGraphicFramePr>
              <a:graphicFrameLocks noChangeAspect="1"/>
            </p:cNvGraphicFramePr>
            <p:nvPr/>
          </p:nvGraphicFramePr>
          <p:xfrm>
            <a:off x="4296" y="3824"/>
            <a:ext cx="208" cy="64"/>
          </p:xfrm>
          <a:graphic>
            <a:graphicData uri="http://schemas.openxmlformats.org/presentationml/2006/ole">
              <mc:AlternateContent xmlns:mc="http://schemas.openxmlformats.org/markup-compatibility/2006">
                <mc:Choice xmlns:v="urn:schemas-microsoft-com:vml" Requires="v">
                  <p:oleObj spid="_x0000_s237806" name="公式" r:id="rId31" imgW="444500" imgH="139700" progId="Equation.3">
                    <p:embed/>
                  </p:oleObj>
                </mc:Choice>
                <mc:Fallback>
                  <p:oleObj name="公式" r:id="rId31" imgW="444500" imgH="139700" progId="Equation.3">
                    <p:embed/>
                    <p:pic>
                      <p:nvPicPr>
                        <p:cNvPr id="0" name="图片 237805"/>
                        <p:cNvPicPr>
                          <a:picLocks noChangeAspect="1" noChangeArrowheads="1"/>
                        </p:cNvPicPr>
                        <p:nvPr/>
                      </p:nvPicPr>
                      <p:blipFill>
                        <a:blip r:embed="rId32">
                          <a:biLevel thresh="50000"/>
                          <a:grayscl/>
                          <a:extLst>
                            <a:ext uri="{28A0092B-C50C-407E-A947-70E740481C1C}">
                              <a14:useLocalDpi xmlns:a14="http://schemas.microsoft.com/office/drawing/2010/main" val="0"/>
                            </a:ext>
                          </a:extLst>
                        </a:blip>
                        <a:srcRect/>
                        <a:stretch>
                          <a:fillRect/>
                        </a:stretch>
                      </p:blipFill>
                      <p:spPr bwMode="auto">
                        <a:xfrm>
                          <a:off x="4296" y="3824"/>
                          <a:ext cx="208" cy="64"/>
                        </a:xfrm>
                        <a:prstGeom prst="rect">
                          <a:avLst/>
                        </a:prstGeom>
                        <a:noFill/>
                        <a:ln>
                          <a:noFill/>
                        </a:ln>
                        <a:effectLst/>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14005A"/>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37968" name="Group 48"/>
          <p:cNvGrpSpPr/>
          <p:nvPr/>
        </p:nvGrpSpPr>
        <p:grpSpPr bwMode="auto">
          <a:xfrm>
            <a:off x="9207500" y="5380038"/>
            <a:ext cx="1710267" cy="457200"/>
            <a:chOff x="3696" y="3696"/>
            <a:chExt cx="808" cy="288"/>
          </a:xfrm>
        </p:grpSpPr>
        <p:sp>
          <p:nvSpPr>
            <p:cNvPr id="337969" name="Rectangle 49"/>
            <p:cNvSpPr>
              <a:spLocks noChangeArrowheads="1"/>
            </p:cNvSpPr>
            <p:nvPr/>
          </p:nvSpPr>
          <p:spPr bwMode="auto">
            <a:xfrm>
              <a:off x="3696" y="3696"/>
              <a:ext cx="288" cy="288"/>
            </a:xfrm>
            <a:prstGeom prst="rect">
              <a:avLst/>
            </a:prstGeom>
            <a:noFill/>
            <a:ln>
              <a:noFill/>
            </a:ln>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14005A"/>
                  </a:solidFill>
                  <a:miter lim="800000"/>
                  <a:headEnd/>
                  <a:tailEnd/>
                </a14:hiddenLine>
              </a:ext>
            </a:extLst>
          </p:spPr>
          <p:txBody>
            <a:bodyPr wrap="none" anchor="ctr"/>
            <a:lstStyle/>
            <a:p>
              <a:endParaRPr lang="zh-CN" altLang="en-US"/>
            </a:p>
          </p:txBody>
        </p:sp>
        <p:graphicFrame>
          <p:nvGraphicFramePr>
            <p:cNvPr id="337970" name="Object 50"/>
            <p:cNvGraphicFramePr>
              <a:graphicFrameLocks noChangeAspect="1"/>
            </p:cNvGraphicFramePr>
            <p:nvPr/>
          </p:nvGraphicFramePr>
          <p:xfrm>
            <a:off x="4296" y="3824"/>
            <a:ext cx="208" cy="64"/>
          </p:xfrm>
          <a:graphic>
            <a:graphicData uri="http://schemas.openxmlformats.org/presentationml/2006/ole">
              <mc:AlternateContent xmlns:mc="http://schemas.openxmlformats.org/markup-compatibility/2006">
                <mc:Choice xmlns:v="urn:schemas-microsoft-com:vml" Requires="v">
                  <p:oleObj spid="_x0000_s237807" name="公式" r:id="rId33" imgW="444500" imgH="139700" progId="Equation.3">
                    <p:embed/>
                  </p:oleObj>
                </mc:Choice>
                <mc:Fallback>
                  <p:oleObj name="公式" r:id="rId33" imgW="444500" imgH="139700" progId="Equation.3">
                    <p:embed/>
                    <p:pic>
                      <p:nvPicPr>
                        <p:cNvPr id="0" name="图片 237806"/>
                        <p:cNvPicPr>
                          <a:picLocks noChangeAspect="1" noChangeArrowheads="1"/>
                        </p:cNvPicPr>
                        <p:nvPr/>
                      </p:nvPicPr>
                      <p:blipFill>
                        <a:blip r:embed="rId34">
                          <a:biLevel thresh="50000"/>
                          <a:grayscl/>
                          <a:extLst>
                            <a:ext uri="{28A0092B-C50C-407E-A947-70E740481C1C}">
                              <a14:useLocalDpi xmlns:a14="http://schemas.microsoft.com/office/drawing/2010/main" val="0"/>
                            </a:ext>
                          </a:extLst>
                        </a:blip>
                        <a:srcRect/>
                        <a:stretch>
                          <a:fillRect/>
                        </a:stretch>
                      </p:blipFill>
                      <p:spPr bwMode="auto">
                        <a:xfrm>
                          <a:off x="4296" y="3824"/>
                          <a:ext cx="208" cy="64"/>
                        </a:xfrm>
                        <a:prstGeom prst="rect">
                          <a:avLst/>
                        </a:prstGeom>
                        <a:noFill/>
                        <a:ln>
                          <a:noFill/>
                        </a:ln>
                        <a:effectLst/>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14005A"/>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37972" name="Text Box 52"/>
          <p:cNvSpPr txBox="1">
            <a:spLocks noChangeArrowheads="1"/>
          </p:cNvSpPr>
          <p:nvPr/>
        </p:nvSpPr>
        <p:spPr bwMode="auto">
          <a:xfrm>
            <a:off x="2832101" y="800100"/>
            <a:ext cx="2544233" cy="528638"/>
          </a:xfrm>
          <a:prstGeom prst="rect">
            <a:avLst/>
          </a:prstGeom>
          <a:solidFill>
            <a:schemeClr val="accent1"/>
          </a:solidFill>
          <a:ln w="9525">
            <a:solidFill>
              <a:srgbClr val="00FFFF"/>
            </a:solidFill>
            <a:miter lim="800000"/>
          </a:ln>
        </p:spPr>
        <p:txBody>
          <a:bodyPr>
            <a:spAutoFit/>
          </a:bodyPr>
          <a:lstStyle/>
          <a:p>
            <a:pPr algn="l">
              <a:spcBef>
                <a:spcPct val="50000"/>
              </a:spcBef>
            </a:pPr>
            <a:r>
              <a:rPr kumimoji="1" lang="en-US" altLang="zh-CN" sz="2800" b="1">
                <a:solidFill>
                  <a:srgbClr val="FF3300"/>
                </a:solidFill>
                <a:latin typeface="Times New Roman" panose="02020603050405020304" pitchFamily="18" charset="0"/>
                <a:ea typeface="楷体_GB2312" panose="02010609030101010101" pitchFamily="49" charset="-122"/>
              </a:rPr>
              <a:t>(</a:t>
            </a:r>
            <a:r>
              <a:rPr kumimoji="1" lang="zh-CN" altLang="en-US" sz="2800" b="1">
                <a:solidFill>
                  <a:srgbClr val="FF3300"/>
                </a:solidFill>
                <a:latin typeface="Times New Roman" panose="02020603050405020304" pitchFamily="18" charset="0"/>
                <a:ea typeface="楷体_GB2312" panose="02010609030101010101" pitchFamily="49" charset="-122"/>
              </a:rPr>
              <a:t>整体近似</a:t>
            </a:r>
            <a:r>
              <a:rPr kumimoji="1" lang="en-US" altLang="zh-CN" sz="2800" b="1">
                <a:solidFill>
                  <a:srgbClr val="FF3300"/>
                </a:solidFill>
                <a:latin typeface="Times New Roman" panose="02020603050405020304" pitchFamily="18" charset="0"/>
                <a:ea typeface="楷体_GB2312" panose="02010609030101010101" pitchFamily="49" charset="-122"/>
              </a:rPr>
              <a:t>)</a:t>
            </a:r>
            <a:endParaRPr kumimoji="1" lang="en-US" altLang="zh-CN" sz="2800" b="1">
              <a:solidFill>
                <a:srgbClr val="FF3300"/>
              </a:solidFill>
              <a:latin typeface="Times New Roman" panose="02020603050405020304" pitchFamily="18" charset="0"/>
              <a:ea typeface="楷体_GB2312" panose="02010609030101010101" pitchFamily="49" charset="-122"/>
            </a:endParaRPr>
          </a:p>
        </p:txBody>
      </p:sp>
      <p:sp>
        <p:nvSpPr>
          <p:cNvPr id="337973" name="Text Box 53"/>
          <p:cNvSpPr txBox="1">
            <a:spLocks noChangeArrowheads="1"/>
          </p:cNvSpPr>
          <p:nvPr/>
        </p:nvSpPr>
        <p:spPr bwMode="auto">
          <a:xfrm>
            <a:off x="817034" y="3405189"/>
            <a:ext cx="3359151" cy="528637"/>
          </a:xfrm>
          <a:prstGeom prst="rect">
            <a:avLst/>
          </a:prstGeom>
          <a:solidFill>
            <a:schemeClr val="accent1"/>
          </a:solidFill>
          <a:ln w="9525">
            <a:solidFill>
              <a:srgbClr val="00FFFF"/>
            </a:solidFill>
            <a:miter lim="800000"/>
          </a:ln>
        </p:spPr>
        <p:txBody>
          <a:bodyPr>
            <a:spAutoFit/>
          </a:bodyPr>
          <a:lstStyle/>
          <a:p>
            <a:pPr algn="l">
              <a:spcBef>
                <a:spcPct val="50000"/>
              </a:spcBef>
            </a:pPr>
            <a:r>
              <a:rPr kumimoji="1" lang="en-US" altLang="zh-CN" sz="2800" b="1">
                <a:solidFill>
                  <a:srgbClr val="FF3300"/>
                </a:solidFill>
                <a:latin typeface="Times New Roman" panose="02020603050405020304" pitchFamily="18" charset="0"/>
                <a:ea typeface="楷体_GB2312" panose="02010609030101010101" pitchFamily="49" charset="-122"/>
              </a:rPr>
              <a:t>(</a:t>
            </a:r>
            <a:r>
              <a:rPr kumimoji="1" lang="zh-CN" altLang="en-US" sz="2800" b="1">
                <a:solidFill>
                  <a:srgbClr val="FF3300"/>
                </a:solidFill>
                <a:latin typeface="Times New Roman" panose="02020603050405020304" pitchFamily="18" charset="0"/>
                <a:ea typeface="楷体_GB2312" panose="02010609030101010101" pitchFamily="49" charset="-122"/>
              </a:rPr>
              <a:t>由近似到精确</a:t>
            </a:r>
            <a:r>
              <a:rPr kumimoji="1" lang="en-US" altLang="zh-CN" sz="2800" b="1">
                <a:solidFill>
                  <a:srgbClr val="FF3300"/>
                </a:solidFill>
                <a:latin typeface="Times New Roman" panose="02020603050405020304" pitchFamily="18" charset="0"/>
                <a:ea typeface="楷体_GB2312" panose="02010609030101010101" pitchFamily="49" charset="-122"/>
              </a:rPr>
              <a:t>)</a:t>
            </a:r>
            <a:endParaRPr kumimoji="1" lang="en-US" altLang="zh-CN" sz="2800" b="1">
              <a:solidFill>
                <a:srgbClr val="FF3300"/>
              </a:solidFill>
              <a:latin typeface="Times New Roman" panose="02020603050405020304" pitchFamily="18" charset="0"/>
              <a:ea typeface="楷体_GB2312" panose="02010609030101010101" pitchFamily="49" charset="-122"/>
            </a:endParaRPr>
          </a:p>
        </p:txBody>
      </p:sp>
      <p:sp>
        <p:nvSpPr>
          <p:cNvPr id="337974" name="Line 54"/>
          <p:cNvSpPr>
            <a:spLocks noChangeShapeType="1"/>
          </p:cNvSpPr>
          <p:nvPr/>
        </p:nvSpPr>
        <p:spPr bwMode="auto">
          <a:xfrm flipV="1">
            <a:off x="11019367" y="3798889"/>
            <a:ext cx="0" cy="1692275"/>
          </a:xfrm>
          <a:prstGeom prst="line">
            <a:avLst/>
          </a:prstGeom>
          <a:noFill/>
          <a:ln w="19050">
            <a:solidFill>
              <a:schemeClr val="tx1"/>
            </a:solidFill>
            <a:miter lim="800000"/>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75" name="Line 55"/>
          <p:cNvSpPr>
            <a:spLocks noChangeShapeType="1"/>
          </p:cNvSpPr>
          <p:nvPr/>
        </p:nvSpPr>
        <p:spPr bwMode="auto">
          <a:xfrm>
            <a:off x="7848600" y="4554539"/>
            <a:ext cx="0" cy="936625"/>
          </a:xfrm>
          <a:prstGeom prst="line">
            <a:avLst/>
          </a:prstGeom>
          <a:noFill/>
          <a:ln w="19050">
            <a:solidFill>
              <a:schemeClr val="tx1"/>
            </a:solidFill>
            <a:miter lim="800000"/>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7923"/>
                                        </p:tgtEl>
                                        <p:attrNameLst>
                                          <p:attrName>style.visibility</p:attrName>
                                        </p:attrNameLst>
                                      </p:cBhvr>
                                      <p:to>
                                        <p:strVal val="visible"/>
                                      </p:to>
                                    </p:set>
                                    <p:animEffect transition="in" filter="wipe(left)">
                                      <p:cBhvr>
                                        <p:cTn id="7" dur="500"/>
                                        <p:tgtEl>
                                          <p:spTgt spid="3379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7924"/>
                                        </p:tgtEl>
                                        <p:attrNameLst>
                                          <p:attrName>style.visibility</p:attrName>
                                        </p:attrNameLst>
                                      </p:cBhvr>
                                      <p:to>
                                        <p:strVal val="visible"/>
                                      </p:to>
                                    </p:set>
                                    <p:animEffect transition="in" filter="wipe(left)">
                                      <p:cBhvr>
                                        <p:cTn id="12" dur="500"/>
                                        <p:tgtEl>
                                          <p:spTgt spid="3379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7972"/>
                                        </p:tgtEl>
                                        <p:attrNameLst>
                                          <p:attrName>style.visibility</p:attrName>
                                        </p:attrNameLst>
                                      </p:cBhvr>
                                      <p:to>
                                        <p:strVal val="visible"/>
                                      </p:to>
                                    </p:set>
                                    <p:animEffect transition="in" filter="wipe(left)">
                                      <p:cBhvr>
                                        <p:cTn id="17" dur="500"/>
                                        <p:tgtEl>
                                          <p:spTgt spid="3379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7925"/>
                                        </p:tgtEl>
                                        <p:attrNameLst>
                                          <p:attrName>style.visibility</p:attrName>
                                        </p:attrNameLst>
                                      </p:cBhvr>
                                      <p:to>
                                        <p:strVal val="visible"/>
                                      </p:to>
                                    </p:set>
                                    <p:animEffect transition="in" filter="wipe(left)">
                                      <p:cBhvr>
                                        <p:cTn id="22" dur="500"/>
                                        <p:tgtEl>
                                          <p:spTgt spid="3379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37926"/>
                                        </p:tgtEl>
                                        <p:attrNameLst>
                                          <p:attrName>style.visibility</p:attrName>
                                        </p:attrNameLst>
                                      </p:cBhvr>
                                      <p:to>
                                        <p:strVal val="visible"/>
                                      </p:to>
                                    </p:set>
                                    <p:animEffect transition="in" filter="wipe(left)">
                                      <p:cBhvr>
                                        <p:cTn id="27" dur="500"/>
                                        <p:tgtEl>
                                          <p:spTgt spid="337926"/>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37927"/>
                                        </p:tgtEl>
                                        <p:attrNameLst>
                                          <p:attrName>style.visibility</p:attrName>
                                        </p:attrNameLst>
                                      </p:cBhvr>
                                      <p:to>
                                        <p:strVal val="visible"/>
                                      </p:to>
                                    </p:set>
                                    <p:animEffect transition="in" filter="wipe(left)">
                                      <p:cBhvr>
                                        <p:cTn id="31" dur="500"/>
                                        <p:tgtEl>
                                          <p:spTgt spid="3379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37928"/>
                                        </p:tgtEl>
                                        <p:attrNameLst>
                                          <p:attrName>style.visibility</p:attrName>
                                        </p:attrNameLst>
                                      </p:cBhvr>
                                      <p:to>
                                        <p:strVal val="visible"/>
                                      </p:to>
                                    </p:set>
                                    <p:animEffect transition="in" filter="wipe(left)">
                                      <p:cBhvr>
                                        <p:cTn id="36" dur="500"/>
                                        <p:tgtEl>
                                          <p:spTgt spid="33792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37930"/>
                                        </p:tgtEl>
                                        <p:attrNameLst>
                                          <p:attrName>style.visibility</p:attrName>
                                        </p:attrNameLst>
                                      </p:cBhvr>
                                      <p:to>
                                        <p:strVal val="visible"/>
                                      </p:to>
                                    </p:set>
                                    <p:animEffect transition="in" filter="wipe(left)">
                                      <p:cBhvr>
                                        <p:cTn id="41" dur="500"/>
                                        <p:tgtEl>
                                          <p:spTgt spid="33793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337929"/>
                                        </p:tgtEl>
                                        <p:attrNameLst>
                                          <p:attrName>style.visibility</p:attrName>
                                        </p:attrNameLst>
                                      </p:cBhvr>
                                      <p:to>
                                        <p:strVal val="visible"/>
                                      </p:to>
                                    </p:set>
                                    <p:animEffect transition="in" filter="wipe(right)">
                                      <p:cBhvr>
                                        <p:cTn id="46" dur="500"/>
                                        <p:tgtEl>
                                          <p:spTgt spid="33792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nodePh="1">
                                  <p:stCondLst>
                                    <p:cond delay="0"/>
                                  </p:stCondLst>
                                  <p:endCondLst>
                                    <p:cond evt="begin" delay="0">
                                      <p:tn val="49"/>
                                    </p:cond>
                                  </p:endCondLst>
                                  <p:childTnLst>
                                    <p:set>
                                      <p:cBhvr>
                                        <p:cTn id="50" dur="1" fill="hold">
                                          <p:stCondLst>
                                            <p:cond delay="0"/>
                                          </p:stCondLst>
                                        </p:cTn>
                                        <p:tgtEl>
                                          <p:spTgt spid="337971"/>
                                        </p:tgtEl>
                                        <p:attrNameLst>
                                          <p:attrName>style.visibility</p:attrName>
                                        </p:attrNameLst>
                                      </p:cBhvr>
                                      <p:to>
                                        <p:strVal val="visible"/>
                                      </p:to>
                                    </p:set>
                                    <p:animEffect transition="in" filter="wipe(left)">
                                      <p:cBhvr>
                                        <p:cTn id="51" dur="500"/>
                                        <p:tgtEl>
                                          <p:spTgt spid="33797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37973"/>
                                        </p:tgtEl>
                                        <p:attrNameLst>
                                          <p:attrName>style.visibility</p:attrName>
                                        </p:attrNameLst>
                                      </p:cBhvr>
                                      <p:to>
                                        <p:strVal val="visible"/>
                                      </p:to>
                                    </p:set>
                                    <p:animEffect transition="in" filter="wipe(left)">
                                      <p:cBhvr>
                                        <p:cTn id="56" dur="500"/>
                                        <p:tgtEl>
                                          <p:spTgt spid="337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1" grpId="0" animBg="1"/>
      <p:bldP spid="337925" grpId="0" animBg="1"/>
      <p:bldP spid="337926" grpId="0" autoUpdateAnimBg="0"/>
      <p:bldP spid="337928" grpId="0" autoUpdateAnimBg="0"/>
      <p:bldP spid="337972" grpId="0" animBg="1"/>
      <p:bldP spid="33797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3042" name="Group 2"/>
          <p:cNvGrpSpPr/>
          <p:nvPr/>
        </p:nvGrpSpPr>
        <p:grpSpPr bwMode="auto">
          <a:xfrm>
            <a:off x="7114118" y="4654551"/>
            <a:ext cx="4792133" cy="379413"/>
            <a:chOff x="3356" y="2817"/>
            <a:chExt cx="2264" cy="239"/>
          </a:xfrm>
        </p:grpSpPr>
        <p:graphicFrame>
          <p:nvGraphicFramePr>
            <p:cNvPr id="343043" name="Object 3"/>
            <p:cNvGraphicFramePr>
              <a:graphicFrameLocks noChangeAspect="1"/>
            </p:cNvGraphicFramePr>
            <p:nvPr/>
          </p:nvGraphicFramePr>
          <p:xfrm>
            <a:off x="3356" y="2856"/>
            <a:ext cx="184" cy="200"/>
          </p:xfrm>
          <a:graphic>
            <a:graphicData uri="http://schemas.openxmlformats.org/presentationml/2006/ole">
              <mc:AlternateContent xmlns:mc="http://schemas.openxmlformats.org/markup-compatibility/2006">
                <mc:Choice xmlns:v="urn:schemas-microsoft-com:vml" Requires="v">
                  <p:oleObj spid="_x0000_s238893" name="公式" r:id="rId1" imgW="393700" imgH="419100" progId="Equation.3">
                    <p:embed/>
                  </p:oleObj>
                </mc:Choice>
                <mc:Fallback>
                  <p:oleObj name="公式" r:id="rId1" imgW="393700" imgH="419100" progId="Equation.3">
                    <p:embed/>
                    <p:pic>
                      <p:nvPicPr>
                        <p:cNvPr id="0" name="图片 2388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 y="2856"/>
                          <a:ext cx="184" cy="200"/>
                        </a:xfrm>
                        <a:prstGeom prst="rect">
                          <a:avLst/>
                        </a:prstGeom>
                        <a:noFill/>
                        <a:ln>
                          <a:noFill/>
                        </a:ln>
                        <a:effectLst/>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43044" name="Group 4"/>
            <p:cNvGrpSpPr/>
            <p:nvPr/>
          </p:nvGrpSpPr>
          <p:grpSpPr bwMode="auto">
            <a:xfrm>
              <a:off x="3408" y="2817"/>
              <a:ext cx="2212" cy="215"/>
              <a:chOff x="3408" y="2817"/>
              <a:chExt cx="2212" cy="215"/>
            </a:xfrm>
          </p:grpSpPr>
          <p:graphicFrame>
            <p:nvGraphicFramePr>
              <p:cNvPr id="343045" name="Object 5"/>
              <p:cNvGraphicFramePr>
                <a:graphicFrameLocks noChangeAspect="1"/>
              </p:cNvGraphicFramePr>
              <p:nvPr/>
            </p:nvGraphicFramePr>
            <p:xfrm>
              <a:off x="3714" y="2876"/>
              <a:ext cx="144" cy="152"/>
            </p:xfrm>
            <a:graphic>
              <a:graphicData uri="http://schemas.openxmlformats.org/presentationml/2006/ole">
                <mc:AlternateContent xmlns:mc="http://schemas.openxmlformats.org/markup-compatibility/2006">
                  <mc:Choice xmlns:v="urn:schemas-microsoft-com:vml" Requires="v">
                    <p:oleObj spid="_x0000_s238894" name="公式" r:id="rId3" imgW="304800" imgH="317500" progId="Equation.3">
                      <p:embed/>
                    </p:oleObj>
                  </mc:Choice>
                  <mc:Fallback>
                    <p:oleObj name="公式" r:id="rId3" imgW="304800" imgH="317500" progId="Equation.3">
                      <p:embed/>
                      <p:pic>
                        <p:nvPicPr>
                          <p:cNvPr id="0" name="图片 2388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 y="2876"/>
                            <a:ext cx="144" cy="152"/>
                          </a:xfrm>
                          <a:prstGeom prst="rect">
                            <a:avLst/>
                          </a:prstGeom>
                          <a:noFill/>
                          <a:ln>
                            <a:noFill/>
                          </a:ln>
                          <a:effectLst/>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3046" name="Object 6"/>
              <p:cNvGraphicFramePr>
                <a:graphicFrameLocks noChangeAspect="1"/>
              </p:cNvGraphicFramePr>
              <p:nvPr/>
            </p:nvGraphicFramePr>
            <p:xfrm>
              <a:off x="5228" y="2832"/>
              <a:ext cx="136" cy="200"/>
            </p:xfrm>
            <a:graphic>
              <a:graphicData uri="http://schemas.openxmlformats.org/presentationml/2006/ole">
                <mc:AlternateContent xmlns:mc="http://schemas.openxmlformats.org/markup-compatibility/2006">
                  <mc:Choice xmlns:v="urn:schemas-microsoft-com:vml" Requires="v">
                    <p:oleObj spid="_x0000_s238895" name="公式" r:id="rId5" imgW="292100" imgH="419100" progId="Equation.3">
                      <p:embed/>
                    </p:oleObj>
                  </mc:Choice>
                  <mc:Fallback>
                    <p:oleObj name="公式" r:id="rId5" imgW="292100" imgH="419100" progId="Equation.3">
                      <p:embed/>
                      <p:pic>
                        <p:nvPicPr>
                          <p:cNvPr id="0" name="图片 2388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8" y="2832"/>
                            <a:ext cx="136" cy="200"/>
                          </a:xfrm>
                          <a:prstGeom prst="rect">
                            <a:avLst/>
                          </a:prstGeom>
                          <a:noFill/>
                          <a:ln>
                            <a:noFill/>
                          </a:ln>
                          <a:effectLst/>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3047" name="Object 7"/>
              <p:cNvGraphicFramePr>
                <a:graphicFrameLocks noChangeAspect="1"/>
              </p:cNvGraphicFramePr>
              <p:nvPr/>
            </p:nvGraphicFramePr>
            <p:xfrm>
              <a:off x="5460" y="2876"/>
              <a:ext cx="160" cy="152"/>
            </p:xfrm>
            <a:graphic>
              <a:graphicData uri="http://schemas.openxmlformats.org/presentationml/2006/ole">
                <mc:AlternateContent xmlns:mc="http://schemas.openxmlformats.org/markup-compatibility/2006">
                  <mc:Choice xmlns:v="urn:schemas-microsoft-com:vml" Requires="v">
                    <p:oleObj spid="_x0000_s238896" name="公式" r:id="rId7" imgW="342900" imgH="317500" progId="Equation.3">
                      <p:embed/>
                    </p:oleObj>
                  </mc:Choice>
                  <mc:Fallback>
                    <p:oleObj name="公式" r:id="rId7" imgW="342900" imgH="317500" progId="Equation.3">
                      <p:embed/>
                      <p:pic>
                        <p:nvPicPr>
                          <p:cNvPr id="0" name="图片 23889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0" y="2876"/>
                            <a:ext cx="160" cy="152"/>
                          </a:xfrm>
                          <a:prstGeom prst="rect">
                            <a:avLst/>
                          </a:prstGeom>
                          <a:noFill/>
                          <a:ln>
                            <a:noFill/>
                          </a:ln>
                          <a:effectLst/>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3048" name="Line 8"/>
              <p:cNvSpPr>
                <a:spLocks noChangeShapeType="1"/>
              </p:cNvSpPr>
              <p:nvPr/>
            </p:nvSpPr>
            <p:spPr bwMode="auto">
              <a:xfrm>
                <a:off x="3408" y="2817"/>
                <a:ext cx="2160" cy="0"/>
              </a:xfrm>
              <a:prstGeom prst="line">
                <a:avLst/>
              </a:prstGeom>
              <a:noFill/>
              <a:ln w="19050">
                <a:solidFill>
                  <a:schemeClr val="tx1"/>
                </a:solidFill>
                <a:round/>
                <a:tailEnd type="triangle" w="med" len="lg"/>
              </a:ln>
            </p:spPr>
            <p:txBody>
              <a:bodyPr wrap="none" anchor="ctr"/>
              <a:lstStyle/>
              <a:p>
                <a:endParaRPr lang="zh-CN" altLang="en-US"/>
              </a:p>
            </p:txBody>
          </p:sp>
          <p:sp>
            <p:nvSpPr>
              <p:cNvPr id="343049" name="Line 9"/>
              <p:cNvSpPr>
                <a:spLocks noChangeShapeType="1"/>
              </p:cNvSpPr>
              <p:nvPr/>
            </p:nvSpPr>
            <p:spPr bwMode="auto">
              <a:xfrm>
                <a:off x="3763" y="2817"/>
                <a:ext cx="1496" cy="0"/>
              </a:xfrm>
              <a:prstGeom prst="line">
                <a:avLst/>
              </a:prstGeom>
              <a:noFill/>
              <a:ln w="28575">
                <a:solidFill>
                  <a:schemeClr val="accent2"/>
                </a:solidFill>
                <a:round/>
              </a:ln>
            </p:spPr>
            <p:txBody>
              <a:bodyPr wrap="none" anchor="ctr"/>
              <a:lstStyle/>
              <a:p>
                <a:endParaRPr lang="zh-CN" altLang="en-US"/>
              </a:p>
            </p:txBody>
          </p:sp>
        </p:grpSp>
      </p:grpSp>
      <p:sp>
        <p:nvSpPr>
          <p:cNvPr id="343050" name="Rectangle 10"/>
          <p:cNvSpPr>
            <a:spLocks noGrp="1" noChangeArrowheads="1"/>
          </p:cNvSpPr>
          <p:nvPr>
            <p:ph type="title"/>
          </p:nvPr>
        </p:nvSpPr>
        <p:spPr>
          <a:xfrm>
            <a:off x="609600" y="188913"/>
            <a:ext cx="10972800" cy="1143000"/>
          </a:xfrm>
          <a:noFill/>
        </p:spPr>
        <p:txBody>
          <a:bodyPr/>
          <a:lstStyle/>
          <a:p>
            <a:pPr algn="l"/>
            <a:r>
              <a:rPr lang="zh-CN" altLang="en-US" b="1" dirty="0" smtClean="0">
                <a:solidFill>
                  <a:schemeClr val="accent2"/>
                </a:solidFill>
                <a:latin typeface="楷体_GB2312" panose="02010609030101010101" pitchFamily="49" charset="-122"/>
              </a:rPr>
              <a:t>定积分</a:t>
            </a:r>
            <a:r>
              <a:rPr lang="zh-CN" altLang="en-US" b="1" dirty="0">
                <a:solidFill>
                  <a:schemeClr val="accent2"/>
                </a:solidFill>
                <a:latin typeface="楷体_GB2312" panose="02010609030101010101" pitchFamily="49" charset="-122"/>
              </a:rPr>
              <a:t>定义 </a:t>
            </a:r>
            <a:endParaRPr lang="zh-CN" altLang="en-US" b="1" dirty="0">
              <a:solidFill>
                <a:schemeClr val="accent2"/>
              </a:solidFill>
              <a:latin typeface="楷体_GB2312" panose="02010609030101010101" pitchFamily="49" charset="-122"/>
            </a:endParaRPr>
          </a:p>
        </p:txBody>
      </p:sp>
      <p:graphicFrame>
        <p:nvGraphicFramePr>
          <p:cNvPr id="343051" name="Object 11"/>
          <p:cNvGraphicFramePr>
            <a:graphicFrameLocks noChangeAspect="1"/>
          </p:cNvGraphicFramePr>
          <p:nvPr/>
        </p:nvGraphicFramePr>
        <p:xfrm>
          <a:off x="1149351" y="1155700"/>
          <a:ext cx="5672667" cy="444500"/>
        </p:xfrm>
        <a:graphic>
          <a:graphicData uri="http://schemas.openxmlformats.org/presentationml/2006/ole">
            <mc:AlternateContent xmlns:mc="http://schemas.openxmlformats.org/markup-compatibility/2006">
              <mc:Choice xmlns:v="urn:schemas-microsoft-com:vml" Requires="v">
                <p:oleObj spid="_x0000_s238897" name="公式" r:id="rId9" imgW="5676900" imgH="596900" progId="Equation.3">
                  <p:embed/>
                </p:oleObj>
              </mc:Choice>
              <mc:Fallback>
                <p:oleObj name="公式" r:id="rId9" imgW="5676900" imgH="596900" progId="Equation.3">
                  <p:embed/>
                  <p:pic>
                    <p:nvPicPr>
                      <p:cNvPr id="0" name="图片 238896"/>
                      <p:cNvPicPr>
                        <a:picLocks noChangeAspect="1" noChangeArrowheads="1"/>
                      </p:cNvPicPr>
                      <p:nvPr/>
                    </p:nvPicPr>
                    <p:blipFill>
                      <a:blip r:embed="rId10">
                        <a:biLevel thresh="50000"/>
                        <a:grayscl/>
                        <a:extLst>
                          <a:ext uri="{28A0092B-C50C-407E-A947-70E740481C1C}">
                            <a14:useLocalDpi xmlns:a14="http://schemas.microsoft.com/office/drawing/2010/main" val="0"/>
                          </a:ext>
                        </a:extLst>
                      </a:blip>
                      <a:srcRect/>
                      <a:stretch>
                        <a:fillRect/>
                      </a:stretch>
                    </p:blipFill>
                    <p:spPr bwMode="auto">
                      <a:xfrm>
                        <a:off x="1149351" y="1155700"/>
                        <a:ext cx="5672667"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3052" name="Object 12"/>
          <p:cNvGraphicFramePr>
            <a:graphicFrameLocks noChangeAspect="1"/>
          </p:cNvGraphicFramePr>
          <p:nvPr/>
        </p:nvGraphicFramePr>
        <p:xfrm>
          <a:off x="6781800" y="1144588"/>
          <a:ext cx="2506133" cy="431800"/>
        </p:xfrm>
        <a:graphic>
          <a:graphicData uri="http://schemas.openxmlformats.org/presentationml/2006/ole">
            <mc:AlternateContent xmlns:mc="http://schemas.openxmlformats.org/markup-compatibility/2006">
              <mc:Choice xmlns:v="urn:schemas-microsoft-com:vml" Requires="v">
                <p:oleObj spid="_x0000_s238898" name="公式" r:id="rId11" imgW="2501900" imgH="571500" progId="Equation.3">
                  <p:embed/>
                </p:oleObj>
              </mc:Choice>
              <mc:Fallback>
                <p:oleObj name="公式" r:id="rId11" imgW="2501900" imgH="571500" progId="Equation.3">
                  <p:embed/>
                  <p:pic>
                    <p:nvPicPr>
                      <p:cNvPr id="0" name="图片 238897"/>
                      <p:cNvPicPr>
                        <a:picLocks noChangeAspect="1" noChangeArrowheads="1"/>
                      </p:cNvPicPr>
                      <p:nvPr/>
                    </p:nvPicPr>
                    <p:blipFill>
                      <a:blip r:embed="rId12">
                        <a:biLevel thresh="50000"/>
                        <a:grayscl/>
                        <a:extLst>
                          <a:ext uri="{28A0092B-C50C-407E-A947-70E740481C1C}">
                            <a14:useLocalDpi xmlns:a14="http://schemas.microsoft.com/office/drawing/2010/main" val="0"/>
                          </a:ext>
                        </a:extLst>
                      </a:blip>
                      <a:srcRect/>
                      <a:stretch>
                        <a:fillRect/>
                      </a:stretch>
                    </p:blipFill>
                    <p:spPr bwMode="auto">
                      <a:xfrm>
                        <a:off x="6781800" y="1144588"/>
                        <a:ext cx="250613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3053" name="Text Box 13"/>
          <p:cNvSpPr txBox="1">
            <a:spLocks noChangeArrowheads="1"/>
          </p:cNvSpPr>
          <p:nvPr/>
        </p:nvSpPr>
        <p:spPr bwMode="auto">
          <a:xfrm>
            <a:off x="9144000" y="1068388"/>
            <a:ext cx="27432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solidFill>
                  <a:schemeClr val="tx2"/>
                </a:solidFill>
                <a:latin typeface="Times New Roman" panose="02020603050405020304" pitchFamily="18" charset="0"/>
                <a:ea typeface="楷体_GB2312" panose="02010609030101010101" pitchFamily="49" charset="-122"/>
              </a:rPr>
              <a:t>任一种</a:t>
            </a:r>
            <a:r>
              <a:rPr kumimoji="1" lang="zh-CN" altLang="en-US" sz="2800" b="1">
                <a:latin typeface="Times New Roman" panose="02020603050405020304" pitchFamily="18" charset="0"/>
                <a:ea typeface="楷体_GB2312" panose="02010609030101010101" pitchFamily="49" charset="-122"/>
              </a:rPr>
              <a:t>分法</a:t>
            </a:r>
            <a:endParaRPr kumimoji="1" lang="zh-CN" altLang="en-US" sz="2800" b="1">
              <a:latin typeface="Times New Roman" panose="02020603050405020304" pitchFamily="18" charset="0"/>
              <a:ea typeface="楷体_GB2312" panose="02010609030101010101" pitchFamily="49" charset="-122"/>
            </a:endParaRPr>
          </a:p>
        </p:txBody>
      </p:sp>
      <p:graphicFrame>
        <p:nvGraphicFramePr>
          <p:cNvPr id="343054" name="Object 14"/>
          <p:cNvGraphicFramePr>
            <a:graphicFrameLocks noChangeAspect="1"/>
          </p:cNvGraphicFramePr>
          <p:nvPr/>
        </p:nvGraphicFramePr>
        <p:xfrm>
          <a:off x="1246718" y="1822450"/>
          <a:ext cx="5666316" cy="431800"/>
        </p:xfrm>
        <a:graphic>
          <a:graphicData uri="http://schemas.openxmlformats.org/presentationml/2006/ole">
            <mc:AlternateContent xmlns:mc="http://schemas.openxmlformats.org/markup-compatibility/2006">
              <mc:Choice xmlns:v="urn:schemas-microsoft-com:vml" Requires="v">
                <p:oleObj spid="_x0000_s238899" name="公式" r:id="rId13" imgW="5905500" imgH="571500" progId="Equation.3">
                  <p:embed/>
                </p:oleObj>
              </mc:Choice>
              <mc:Fallback>
                <p:oleObj name="公式" r:id="rId13" imgW="5905500" imgH="571500" progId="Equation.3">
                  <p:embed/>
                  <p:pic>
                    <p:nvPicPr>
                      <p:cNvPr id="0" name="图片 238898"/>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46718" y="1822450"/>
                        <a:ext cx="5666316"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3055" name="Object 15"/>
          <p:cNvGraphicFramePr>
            <a:graphicFrameLocks noChangeAspect="1"/>
          </p:cNvGraphicFramePr>
          <p:nvPr/>
        </p:nvGraphicFramePr>
        <p:xfrm>
          <a:off x="7116234" y="1801813"/>
          <a:ext cx="3443817" cy="482600"/>
        </p:xfrm>
        <a:graphic>
          <a:graphicData uri="http://schemas.openxmlformats.org/presentationml/2006/ole">
            <mc:AlternateContent xmlns:mc="http://schemas.openxmlformats.org/markup-compatibility/2006">
              <mc:Choice xmlns:v="urn:schemas-microsoft-com:vml" Requires="v">
                <p:oleObj spid="_x0000_s238900" name="公式" r:id="rId15" imgW="3670300" imgH="647700" progId="Equation.3">
                  <p:embed/>
                </p:oleObj>
              </mc:Choice>
              <mc:Fallback>
                <p:oleObj name="公式" r:id="rId15" imgW="3670300" imgH="647700" progId="Equation.3">
                  <p:embed/>
                  <p:pic>
                    <p:nvPicPr>
                      <p:cNvPr id="0" name="图片 238899"/>
                      <p:cNvPicPr>
                        <a:picLocks noChangeAspect="1" noChangeArrowheads="1"/>
                      </p:cNvPicPr>
                      <p:nvPr/>
                    </p:nvPicPr>
                    <p:blipFill>
                      <a:blip r:embed="rId16">
                        <a:biLevel thresh="50000"/>
                        <a:grayscl/>
                        <a:extLst>
                          <a:ext uri="{28A0092B-C50C-407E-A947-70E740481C1C}">
                            <a14:useLocalDpi xmlns:a14="http://schemas.microsoft.com/office/drawing/2010/main" val="0"/>
                          </a:ext>
                        </a:extLst>
                      </a:blip>
                      <a:srcRect/>
                      <a:stretch>
                        <a:fillRect/>
                      </a:stretch>
                    </p:blipFill>
                    <p:spPr bwMode="auto">
                      <a:xfrm>
                        <a:off x="7116234" y="1801813"/>
                        <a:ext cx="3443817"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3056" name="Text Box 16"/>
          <p:cNvSpPr txBox="1">
            <a:spLocks noChangeArrowheads="1"/>
          </p:cNvSpPr>
          <p:nvPr/>
        </p:nvSpPr>
        <p:spPr bwMode="auto">
          <a:xfrm>
            <a:off x="10572751" y="1717676"/>
            <a:ext cx="1320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solidFill>
                  <a:schemeClr val="tx2"/>
                </a:solidFill>
                <a:latin typeface="Times New Roman" panose="02020603050405020304" pitchFamily="18" charset="0"/>
                <a:ea typeface="楷体_GB2312" panose="02010609030101010101" pitchFamily="49" charset="-122"/>
              </a:rPr>
              <a:t>任取</a:t>
            </a:r>
            <a:endParaRPr kumimoji="1" lang="zh-CN" altLang="en-US" sz="2800" b="1">
              <a:solidFill>
                <a:schemeClr val="tx2"/>
              </a:solidFill>
              <a:latin typeface="Times New Roman" panose="02020603050405020304" pitchFamily="18" charset="0"/>
              <a:ea typeface="楷体_GB2312" panose="02010609030101010101" pitchFamily="49" charset="-122"/>
            </a:endParaRPr>
          </a:p>
        </p:txBody>
      </p:sp>
      <p:graphicFrame>
        <p:nvGraphicFramePr>
          <p:cNvPr id="343057" name="Object 17"/>
          <p:cNvGraphicFramePr>
            <a:graphicFrameLocks noChangeAspect="1"/>
          </p:cNvGraphicFramePr>
          <p:nvPr/>
        </p:nvGraphicFramePr>
        <p:xfrm>
          <a:off x="1234018" y="2565400"/>
          <a:ext cx="2510367" cy="469900"/>
        </p:xfrm>
        <a:graphic>
          <a:graphicData uri="http://schemas.openxmlformats.org/presentationml/2006/ole">
            <mc:AlternateContent xmlns:mc="http://schemas.openxmlformats.org/markup-compatibility/2006">
              <mc:Choice xmlns:v="urn:schemas-microsoft-com:vml" Requires="v">
                <p:oleObj spid="_x0000_s238901" name="公式" r:id="rId17" imgW="2857500" imgH="622300" progId="Equation.3">
                  <p:embed/>
                </p:oleObj>
              </mc:Choice>
              <mc:Fallback>
                <p:oleObj name="公式" r:id="rId17" imgW="2857500" imgH="622300" progId="Equation.3">
                  <p:embed/>
                  <p:pic>
                    <p:nvPicPr>
                      <p:cNvPr id="0" name="图片 238900"/>
                      <p:cNvPicPr preferRelativeResize="0">
                        <a:picLocks noChangeAspect="1" noChangeArrowheads="1"/>
                      </p:cNvPicPr>
                      <p:nvPr/>
                    </p:nvPicPr>
                    <p:blipFill>
                      <a:blip r:embed="rId18">
                        <a:biLevel thresh="50000"/>
                        <a:grayscl/>
                        <a:extLst>
                          <a:ext uri="{28A0092B-C50C-407E-A947-70E740481C1C}">
                            <a14:useLocalDpi xmlns:a14="http://schemas.microsoft.com/office/drawing/2010/main" val="0"/>
                          </a:ext>
                        </a:extLst>
                      </a:blip>
                      <a:srcRect/>
                      <a:stretch>
                        <a:fillRect/>
                      </a:stretch>
                    </p:blipFill>
                    <p:spPr bwMode="auto">
                      <a:xfrm>
                        <a:off x="1234018" y="2565400"/>
                        <a:ext cx="2510367"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3058" name="Object 18"/>
          <p:cNvGraphicFramePr>
            <a:graphicFrameLocks noChangeAspect="1"/>
          </p:cNvGraphicFramePr>
          <p:nvPr/>
        </p:nvGraphicFramePr>
        <p:xfrm>
          <a:off x="9872133" y="4133850"/>
          <a:ext cx="425451" cy="514350"/>
        </p:xfrm>
        <a:graphic>
          <a:graphicData uri="http://schemas.openxmlformats.org/presentationml/2006/ole">
            <mc:AlternateContent xmlns:mc="http://schemas.openxmlformats.org/markup-compatibility/2006">
              <mc:Choice xmlns:v="urn:schemas-microsoft-com:vml" Requires="v">
                <p:oleObj spid="_x0000_s238902" name="公式" r:id="rId19" imgW="393700" imgH="622300" progId="Equation.3">
                  <p:embed/>
                </p:oleObj>
              </mc:Choice>
              <mc:Fallback>
                <p:oleObj name="公式" r:id="rId19" imgW="393700" imgH="622300" progId="Equation.3">
                  <p:embed/>
                  <p:pic>
                    <p:nvPicPr>
                      <p:cNvPr id="0" name="图片 23890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72133" y="4133850"/>
                        <a:ext cx="425451"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3059" name="Object 19"/>
          <p:cNvGraphicFramePr>
            <a:graphicFrameLocks noChangeAspect="1"/>
          </p:cNvGraphicFramePr>
          <p:nvPr/>
        </p:nvGraphicFramePr>
        <p:xfrm>
          <a:off x="3780368" y="2600325"/>
          <a:ext cx="5425017" cy="635000"/>
        </p:xfrm>
        <a:graphic>
          <a:graphicData uri="http://schemas.openxmlformats.org/presentationml/2006/ole">
            <mc:AlternateContent xmlns:mc="http://schemas.openxmlformats.org/markup-compatibility/2006">
              <mc:Choice xmlns:v="urn:schemas-microsoft-com:vml" Requires="v">
                <p:oleObj spid="_x0000_s238903" name="公式" r:id="rId21" imgW="5321300" imgH="850900" progId="Equation.3">
                  <p:embed/>
                </p:oleObj>
              </mc:Choice>
              <mc:Fallback>
                <p:oleObj name="公式" r:id="rId21" imgW="5321300" imgH="850900" progId="Equation.3">
                  <p:embed/>
                  <p:pic>
                    <p:nvPicPr>
                      <p:cNvPr id="0" name="图片 238902"/>
                      <p:cNvPicPr>
                        <a:picLocks noChangeAspect="1" noChangeArrowheads="1"/>
                      </p:cNvPicPr>
                      <p:nvPr/>
                    </p:nvPicPr>
                    <p:blipFill>
                      <a:blip r:embed="rId22">
                        <a:biLevel thresh="50000"/>
                        <a:grayscl/>
                        <a:extLst>
                          <a:ext uri="{28A0092B-C50C-407E-A947-70E740481C1C}">
                            <a14:useLocalDpi xmlns:a14="http://schemas.microsoft.com/office/drawing/2010/main" val="0"/>
                          </a:ext>
                        </a:extLst>
                      </a:blip>
                      <a:srcRect/>
                      <a:stretch>
                        <a:fillRect/>
                      </a:stretch>
                    </p:blipFill>
                    <p:spPr bwMode="auto">
                      <a:xfrm>
                        <a:off x="3780368" y="2600325"/>
                        <a:ext cx="5425017"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3060" name="Object 20"/>
          <p:cNvGraphicFramePr>
            <a:graphicFrameLocks noChangeAspect="1"/>
          </p:cNvGraphicFramePr>
          <p:nvPr/>
        </p:nvGraphicFramePr>
        <p:xfrm>
          <a:off x="9239251" y="2293938"/>
          <a:ext cx="2400300" cy="901700"/>
        </p:xfrm>
        <a:graphic>
          <a:graphicData uri="http://schemas.openxmlformats.org/presentationml/2006/ole">
            <mc:AlternateContent xmlns:mc="http://schemas.openxmlformats.org/markup-compatibility/2006">
              <mc:Choice xmlns:v="urn:schemas-microsoft-com:vml" Requires="v">
                <p:oleObj spid="_x0000_s238904" name="公式" r:id="rId23" imgW="2438400" imgH="1206500" progId="Equation.3">
                  <p:embed/>
                </p:oleObj>
              </mc:Choice>
              <mc:Fallback>
                <p:oleObj name="公式" r:id="rId23" imgW="2438400" imgH="1206500" progId="Equation.3">
                  <p:embed/>
                  <p:pic>
                    <p:nvPicPr>
                      <p:cNvPr id="0" name="图片 238903"/>
                      <p:cNvPicPr>
                        <a:picLocks noChangeAspect="1" noChangeArrowheads="1"/>
                      </p:cNvPicPr>
                      <p:nvPr/>
                    </p:nvPicPr>
                    <p:blipFill>
                      <a:blip r:embed="rId24">
                        <a:biLevel thresh="50000"/>
                        <a:grayscl/>
                        <a:extLst>
                          <a:ext uri="{28A0092B-C50C-407E-A947-70E740481C1C}">
                            <a14:useLocalDpi xmlns:a14="http://schemas.microsoft.com/office/drawing/2010/main" val="0"/>
                          </a:ext>
                        </a:extLst>
                      </a:blip>
                      <a:srcRect/>
                      <a:stretch>
                        <a:fillRect/>
                      </a:stretch>
                    </p:blipFill>
                    <p:spPr bwMode="auto">
                      <a:xfrm>
                        <a:off x="9239251" y="2293938"/>
                        <a:ext cx="2400300"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3061" name="Text Box 21"/>
          <p:cNvSpPr txBox="1">
            <a:spLocks noChangeArrowheads="1"/>
          </p:cNvSpPr>
          <p:nvPr/>
        </p:nvSpPr>
        <p:spPr bwMode="auto">
          <a:xfrm>
            <a:off x="491067" y="3241676"/>
            <a:ext cx="4978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总趋于确定的值</a:t>
            </a:r>
            <a:r>
              <a:rPr kumimoji="1" lang="zh-CN" altLang="en-US" sz="2800" b="1" i="1">
                <a:latin typeface="Times New Roman" panose="02020603050405020304" pitchFamily="18" charset="0"/>
                <a:ea typeface="楷体_GB2312" panose="02010609030101010101" pitchFamily="49" charset="-122"/>
              </a:rPr>
              <a:t> </a:t>
            </a:r>
            <a:r>
              <a:rPr kumimoji="1" lang="en-US" altLang="zh-CN" sz="2800" b="1" i="1">
                <a:latin typeface="Times New Roman" panose="02020603050405020304" pitchFamily="18" charset="0"/>
                <a:ea typeface="楷体_GB2312" panose="02010609030101010101" pitchFamily="49" charset="-122"/>
              </a:rPr>
              <a:t>I</a:t>
            </a:r>
            <a:r>
              <a:rPr kumimoji="1" lang="en-US" altLang="zh-CN" sz="2800" b="1">
                <a:latin typeface="Times New Roman" panose="02020603050405020304" pitchFamily="18" charset="0"/>
                <a:ea typeface="楷体_GB2312" panose="02010609030101010101" pitchFamily="49" charset="-122"/>
              </a:rPr>
              <a:t> , </a:t>
            </a:r>
            <a:endParaRPr kumimoji="1" lang="en-US" altLang="zh-CN" sz="2800" b="1">
              <a:latin typeface="Times New Roman" panose="02020603050405020304" pitchFamily="18" charset="0"/>
              <a:ea typeface="楷体_GB2312" panose="02010609030101010101" pitchFamily="49" charset="-122"/>
            </a:endParaRPr>
          </a:p>
        </p:txBody>
      </p:sp>
      <p:sp>
        <p:nvSpPr>
          <p:cNvPr id="343062" name="Text Box 22"/>
          <p:cNvSpPr txBox="1">
            <a:spLocks noChangeArrowheads="1"/>
          </p:cNvSpPr>
          <p:nvPr/>
        </p:nvSpPr>
        <p:spPr bwMode="auto">
          <a:xfrm>
            <a:off x="4349752" y="3248025"/>
            <a:ext cx="6913033"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则称此极限值 </a:t>
            </a:r>
            <a:r>
              <a:rPr kumimoji="1" lang="en-US" altLang="zh-CN" sz="2800" b="1" i="1">
                <a:latin typeface="Times New Roman" panose="02020603050405020304" pitchFamily="18" charset="0"/>
                <a:ea typeface="楷体_GB2312" panose="02010609030101010101" pitchFamily="49" charset="-122"/>
              </a:rPr>
              <a:t>I </a:t>
            </a:r>
            <a:r>
              <a:rPr kumimoji="1" lang="zh-CN" altLang="en-US" sz="2800" b="1">
                <a:latin typeface="Times New Roman" panose="02020603050405020304" pitchFamily="18" charset="0"/>
                <a:ea typeface="楷体_GB2312" panose="02010609030101010101" pitchFamily="49" charset="-122"/>
              </a:rPr>
              <a:t>为函数</a:t>
            </a:r>
            <a:endParaRPr kumimoji="1" lang="zh-CN" altLang="en-US" sz="2800" b="1">
              <a:latin typeface="Times New Roman" panose="02020603050405020304" pitchFamily="18" charset="0"/>
              <a:ea typeface="楷体_GB2312" panose="02010609030101010101" pitchFamily="49" charset="-122"/>
            </a:endParaRPr>
          </a:p>
        </p:txBody>
      </p:sp>
      <p:graphicFrame>
        <p:nvGraphicFramePr>
          <p:cNvPr id="343063" name="Object 23"/>
          <p:cNvGraphicFramePr>
            <a:graphicFrameLocks noChangeAspect="1"/>
          </p:cNvGraphicFramePr>
          <p:nvPr/>
        </p:nvGraphicFramePr>
        <p:xfrm>
          <a:off x="9137651" y="3332163"/>
          <a:ext cx="1032933" cy="393700"/>
        </p:xfrm>
        <a:graphic>
          <a:graphicData uri="http://schemas.openxmlformats.org/presentationml/2006/ole">
            <mc:AlternateContent xmlns:mc="http://schemas.openxmlformats.org/markup-compatibility/2006">
              <mc:Choice xmlns:v="urn:schemas-microsoft-com:vml" Requires="v">
                <p:oleObj spid="_x0000_s238905" name="公式" r:id="rId25" imgW="1028700" imgH="520700" progId="Equation.3">
                  <p:embed/>
                </p:oleObj>
              </mc:Choice>
              <mc:Fallback>
                <p:oleObj name="公式" r:id="rId25" imgW="1028700" imgH="520700" progId="Equation.3">
                  <p:embed/>
                  <p:pic>
                    <p:nvPicPr>
                      <p:cNvPr id="0" name="图片 238904"/>
                      <p:cNvPicPr>
                        <a:picLocks noChangeAspect="1" noChangeArrowheads="1"/>
                      </p:cNvPicPr>
                      <p:nvPr/>
                    </p:nvPicPr>
                    <p:blipFill>
                      <a:blip r:embed="rId26">
                        <a:biLevel thresh="50000"/>
                        <a:grayscl/>
                        <a:extLst>
                          <a:ext uri="{28A0092B-C50C-407E-A947-70E740481C1C}">
                            <a14:useLocalDpi xmlns:a14="http://schemas.microsoft.com/office/drawing/2010/main" val="0"/>
                          </a:ext>
                        </a:extLst>
                      </a:blip>
                      <a:srcRect/>
                      <a:stretch>
                        <a:fillRect/>
                      </a:stretch>
                    </p:blipFill>
                    <p:spPr bwMode="auto">
                      <a:xfrm>
                        <a:off x="9137651" y="3332163"/>
                        <a:ext cx="1032933"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3064" name="Text Box 24"/>
          <p:cNvSpPr txBox="1">
            <a:spLocks noChangeArrowheads="1"/>
          </p:cNvSpPr>
          <p:nvPr/>
        </p:nvSpPr>
        <p:spPr bwMode="auto">
          <a:xfrm>
            <a:off x="10096501" y="3222626"/>
            <a:ext cx="2620433"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在区间</a:t>
            </a:r>
            <a:endParaRPr kumimoji="1" lang="zh-CN" altLang="en-US" sz="2800" b="1">
              <a:latin typeface="Times New Roman" panose="02020603050405020304" pitchFamily="18" charset="0"/>
              <a:ea typeface="楷体_GB2312" panose="02010609030101010101" pitchFamily="49" charset="-122"/>
            </a:endParaRPr>
          </a:p>
        </p:txBody>
      </p:sp>
      <p:graphicFrame>
        <p:nvGraphicFramePr>
          <p:cNvPr id="343065" name="Object 25"/>
          <p:cNvGraphicFramePr>
            <a:graphicFrameLocks noChangeAspect="1"/>
          </p:cNvGraphicFramePr>
          <p:nvPr/>
        </p:nvGraphicFramePr>
        <p:xfrm>
          <a:off x="649818" y="4011613"/>
          <a:ext cx="982133" cy="393700"/>
        </p:xfrm>
        <a:graphic>
          <a:graphicData uri="http://schemas.openxmlformats.org/presentationml/2006/ole">
            <mc:AlternateContent xmlns:mc="http://schemas.openxmlformats.org/markup-compatibility/2006">
              <mc:Choice xmlns:v="urn:schemas-microsoft-com:vml" Requires="v">
                <p:oleObj spid="_x0000_s238906" name="公式" r:id="rId27" imgW="1066800" imgH="520700" progId="Equation.3">
                  <p:embed/>
                </p:oleObj>
              </mc:Choice>
              <mc:Fallback>
                <p:oleObj name="公式" r:id="rId27" imgW="1066800" imgH="520700" progId="Equation.3">
                  <p:embed/>
                  <p:pic>
                    <p:nvPicPr>
                      <p:cNvPr id="0" name="图片 238905"/>
                      <p:cNvPicPr preferRelativeResize="0">
                        <a:picLocks noChangeAspect="1" noChangeArrowheads="1"/>
                      </p:cNvPicPr>
                      <p:nvPr/>
                    </p:nvPicPr>
                    <p:blipFill>
                      <a:blip r:embed="rId28">
                        <a:biLevel thresh="50000"/>
                        <a:grayscl/>
                        <a:extLst>
                          <a:ext uri="{28A0092B-C50C-407E-A947-70E740481C1C}">
                            <a14:useLocalDpi xmlns:a14="http://schemas.microsoft.com/office/drawing/2010/main" val="0"/>
                          </a:ext>
                        </a:extLst>
                      </a:blip>
                      <a:srcRect/>
                      <a:stretch>
                        <a:fillRect/>
                      </a:stretch>
                    </p:blipFill>
                    <p:spPr bwMode="auto">
                      <a:xfrm>
                        <a:off x="649818" y="4011613"/>
                        <a:ext cx="982133"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3066" name="Text Box 26"/>
          <p:cNvSpPr txBox="1">
            <a:spLocks noChangeArrowheads="1"/>
          </p:cNvSpPr>
          <p:nvPr/>
        </p:nvSpPr>
        <p:spPr bwMode="auto">
          <a:xfrm>
            <a:off x="1488018" y="3949701"/>
            <a:ext cx="3896783"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上的</a:t>
            </a:r>
            <a:r>
              <a:rPr kumimoji="1" lang="zh-CN" altLang="en-US" sz="2800" b="1">
                <a:solidFill>
                  <a:schemeClr val="tx2"/>
                </a:solidFill>
                <a:latin typeface="Times New Roman" panose="02020603050405020304" pitchFamily="18" charset="0"/>
                <a:ea typeface="楷体_GB2312" panose="02010609030101010101" pitchFamily="49" charset="-122"/>
              </a:rPr>
              <a:t>定积分</a:t>
            </a:r>
            <a:r>
              <a:rPr kumimoji="1" lang="en-US" altLang="zh-CN" sz="2800" b="1">
                <a:latin typeface="Times New Roman" panose="02020603050405020304" pitchFamily="18" charset="0"/>
                <a:ea typeface="楷体_GB2312" panose="02010609030101010101" pitchFamily="49" charset="-122"/>
              </a:rPr>
              <a:t>,</a:t>
            </a:r>
            <a:endParaRPr kumimoji="1" lang="en-US" altLang="zh-CN" sz="2800" b="1">
              <a:latin typeface="Times New Roman" panose="02020603050405020304" pitchFamily="18" charset="0"/>
              <a:ea typeface="楷体_GB2312" panose="02010609030101010101" pitchFamily="49" charset="-122"/>
            </a:endParaRPr>
          </a:p>
        </p:txBody>
      </p:sp>
      <p:grpSp>
        <p:nvGrpSpPr>
          <p:cNvPr id="343067" name="Group 27"/>
          <p:cNvGrpSpPr/>
          <p:nvPr/>
        </p:nvGrpSpPr>
        <p:grpSpPr bwMode="auto">
          <a:xfrm>
            <a:off x="8322734" y="4537075"/>
            <a:ext cx="2374900" cy="598488"/>
            <a:chOff x="3831" y="3168"/>
            <a:chExt cx="1122" cy="377"/>
          </a:xfrm>
        </p:grpSpPr>
        <p:graphicFrame>
          <p:nvGraphicFramePr>
            <p:cNvPr id="343068" name="Object 28"/>
            <p:cNvGraphicFramePr>
              <a:graphicFrameLocks noChangeAspect="1"/>
            </p:cNvGraphicFramePr>
            <p:nvPr/>
          </p:nvGraphicFramePr>
          <p:xfrm>
            <a:off x="3831" y="3168"/>
            <a:ext cx="249" cy="353"/>
          </p:xfrm>
          <a:graphic>
            <a:graphicData uri="http://schemas.openxmlformats.org/presentationml/2006/ole">
              <mc:AlternateContent xmlns:mc="http://schemas.openxmlformats.org/markup-compatibility/2006">
                <mc:Choice xmlns:v="urn:schemas-microsoft-com:vml" Requires="v">
                  <p:oleObj spid="_x0000_s238907" name="公式" r:id="rId29" imgW="203200" imgH="292100" progId="Equation.3">
                    <p:embed/>
                  </p:oleObj>
                </mc:Choice>
                <mc:Fallback>
                  <p:oleObj name="公式" r:id="rId29" imgW="203200" imgH="292100" progId="Equation.3">
                    <p:embed/>
                    <p:pic>
                      <p:nvPicPr>
                        <p:cNvPr id="0" name="图片 23890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831" y="3168"/>
                          <a:ext cx="249" cy="3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3069" name="Object 29"/>
            <p:cNvGraphicFramePr>
              <a:graphicFrameLocks noChangeAspect="1"/>
            </p:cNvGraphicFramePr>
            <p:nvPr/>
          </p:nvGraphicFramePr>
          <p:xfrm>
            <a:off x="4704" y="3168"/>
            <a:ext cx="249" cy="377"/>
          </p:xfrm>
          <a:graphic>
            <a:graphicData uri="http://schemas.openxmlformats.org/presentationml/2006/ole">
              <mc:AlternateContent xmlns:mc="http://schemas.openxmlformats.org/markup-compatibility/2006">
                <mc:Choice xmlns:v="urn:schemas-microsoft-com:vml" Requires="v">
                  <p:oleObj spid="_x0000_s238908" name="公式" r:id="rId31" imgW="203200" imgH="304800" progId="Equation.3">
                    <p:embed/>
                  </p:oleObj>
                </mc:Choice>
                <mc:Fallback>
                  <p:oleObj name="公式" r:id="rId31" imgW="203200" imgH="304800" progId="Equation.3">
                    <p:embed/>
                    <p:pic>
                      <p:nvPicPr>
                        <p:cNvPr id="0" name="图片 23890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704" y="3168"/>
                          <a:ext cx="249" cy="3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3070" name="Object 30"/>
            <p:cNvGraphicFramePr>
              <a:graphicFrameLocks noChangeAspect="1"/>
            </p:cNvGraphicFramePr>
            <p:nvPr/>
          </p:nvGraphicFramePr>
          <p:xfrm>
            <a:off x="4368" y="3168"/>
            <a:ext cx="396" cy="377"/>
          </p:xfrm>
          <a:graphic>
            <a:graphicData uri="http://schemas.openxmlformats.org/presentationml/2006/ole">
              <mc:AlternateContent xmlns:mc="http://schemas.openxmlformats.org/markup-compatibility/2006">
                <mc:Choice xmlns:v="urn:schemas-microsoft-com:vml" Requires="v">
                  <p:oleObj spid="_x0000_s238909" name="公式" r:id="rId33" imgW="317500" imgH="304800" progId="Equation.3">
                    <p:embed/>
                  </p:oleObj>
                </mc:Choice>
                <mc:Fallback>
                  <p:oleObj name="公式" r:id="rId33" imgW="317500" imgH="304800" progId="Equation.3">
                    <p:embed/>
                    <p:pic>
                      <p:nvPicPr>
                        <p:cNvPr id="0" name="图片 23890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368" y="3168"/>
                          <a:ext cx="396" cy="3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43071" name="Group 31"/>
          <p:cNvGrpSpPr/>
          <p:nvPr/>
        </p:nvGrpSpPr>
        <p:grpSpPr bwMode="auto">
          <a:xfrm>
            <a:off x="7984067" y="4568825"/>
            <a:ext cx="3158067" cy="76200"/>
            <a:chOff x="3767" y="3408"/>
            <a:chExt cx="1492" cy="48"/>
          </a:xfrm>
        </p:grpSpPr>
        <p:sp>
          <p:nvSpPr>
            <p:cNvPr id="343072" name="Line 32"/>
            <p:cNvSpPr>
              <a:spLocks noChangeShapeType="1"/>
            </p:cNvSpPr>
            <p:nvPr/>
          </p:nvSpPr>
          <p:spPr bwMode="auto">
            <a:xfrm>
              <a:off x="4032" y="3408"/>
              <a:ext cx="0" cy="4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3073" name="Line 33"/>
            <p:cNvSpPr>
              <a:spLocks noChangeShapeType="1"/>
            </p:cNvSpPr>
            <p:nvPr/>
          </p:nvSpPr>
          <p:spPr bwMode="auto">
            <a:xfrm>
              <a:off x="4320" y="3408"/>
              <a:ext cx="0" cy="4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3074" name="Line 34"/>
            <p:cNvSpPr>
              <a:spLocks noChangeShapeType="1"/>
            </p:cNvSpPr>
            <p:nvPr/>
          </p:nvSpPr>
          <p:spPr bwMode="auto">
            <a:xfrm>
              <a:off x="4608" y="3408"/>
              <a:ext cx="0" cy="4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3075" name="Line 35"/>
            <p:cNvSpPr>
              <a:spLocks noChangeShapeType="1"/>
            </p:cNvSpPr>
            <p:nvPr/>
          </p:nvSpPr>
          <p:spPr bwMode="auto">
            <a:xfrm>
              <a:off x="4896" y="3408"/>
              <a:ext cx="0" cy="4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3076" name="Line 36"/>
            <p:cNvSpPr>
              <a:spLocks noChangeShapeType="1"/>
            </p:cNvSpPr>
            <p:nvPr/>
          </p:nvSpPr>
          <p:spPr bwMode="auto">
            <a:xfrm>
              <a:off x="4896" y="3408"/>
              <a:ext cx="0" cy="4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3077" name="Line 37"/>
            <p:cNvSpPr>
              <a:spLocks noChangeShapeType="1"/>
            </p:cNvSpPr>
            <p:nvPr/>
          </p:nvSpPr>
          <p:spPr bwMode="auto">
            <a:xfrm>
              <a:off x="5088" y="3408"/>
              <a:ext cx="0" cy="4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3078" name="Line 38"/>
            <p:cNvSpPr>
              <a:spLocks noChangeShapeType="1"/>
            </p:cNvSpPr>
            <p:nvPr/>
          </p:nvSpPr>
          <p:spPr bwMode="auto">
            <a:xfrm>
              <a:off x="5259" y="3408"/>
              <a:ext cx="0" cy="4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3079" name="Line 39"/>
            <p:cNvSpPr>
              <a:spLocks noChangeShapeType="1"/>
            </p:cNvSpPr>
            <p:nvPr/>
          </p:nvSpPr>
          <p:spPr bwMode="auto">
            <a:xfrm>
              <a:off x="3767" y="3408"/>
              <a:ext cx="0" cy="4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43080" name="Line 40"/>
          <p:cNvSpPr>
            <a:spLocks noChangeShapeType="1"/>
          </p:cNvSpPr>
          <p:nvPr/>
        </p:nvSpPr>
        <p:spPr bwMode="auto">
          <a:xfrm>
            <a:off x="9764184" y="4648200"/>
            <a:ext cx="609600"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3081" name="Oval 41"/>
          <p:cNvSpPr>
            <a:spLocks noChangeArrowheads="1"/>
          </p:cNvSpPr>
          <p:nvPr/>
        </p:nvSpPr>
        <p:spPr bwMode="auto">
          <a:xfrm>
            <a:off x="10068985" y="4606925"/>
            <a:ext cx="95249" cy="71438"/>
          </a:xfrm>
          <a:prstGeom prst="ellipse">
            <a:avLst/>
          </a:prstGeom>
          <a:solidFill>
            <a:schemeClr val="hlink"/>
          </a:solidFill>
          <a:ln w="9525">
            <a:solidFill>
              <a:schemeClr val="tx1"/>
            </a:solidFill>
            <a:round/>
          </a:ln>
        </p:spPr>
        <p:txBody>
          <a:bodyPr wrap="none" anchor="ctr"/>
          <a:lstStyle/>
          <a:p>
            <a:endParaRPr lang="zh-CN" altLang="en-US"/>
          </a:p>
        </p:txBody>
      </p:sp>
      <p:graphicFrame>
        <p:nvGraphicFramePr>
          <p:cNvPr id="343082" name="Object 42"/>
          <p:cNvGraphicFramePr>
            <a:graphicFrameLocks noChangeAspect="1"/>
          </p:cNvGraphicFramePr>
          <p:nvPr/>
        </p:nvGraphicFramePr>
        <p:xfrm>
          <a:off x="5137151" y="3859213"/>
          <a:ext cx="2021416" cy="685800"/>
        </p:xfrm>
        <a:graphic>
          <a:graphicData uri="http://schemas.openxmlformats.org/presentationml/2006/ole">
            <mc:AlternateContent xmlns:mc="http://schemas.openxmlformats.org/markup-compatibility/2006">
              <mc:Choice xmlns:v="urn:schemas-microsoft-com:vml" Requires="v">
                <p:oleObj spid="_x0000_s238910" name="公式" r:id="rId35" imgW="2120900" imgH="914400" progId="Equation.3">
                  <p:embed/>
                </p:oleObj>
              </mc:Choice>
              <mc:Fallback>
                <p:oleObj name="公式" r:id="rId35" imgW="2120900" imgH="914400" progId="Equation.3">
                  <p:embed/>
                  <p:pic>
                    <p:nvPicPr>
                      <p:cNvPr id="0" name="图片 238909"/>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137151" y="3859213"/>
                        <a:ext cx="2021416"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3083" name="Text Box 43"/>
          <p:cNvSpPr txBox="1">
            <a:spLocks noChangeArrowheads="1"/>
          </p:cNvSpPr>
          <p:nvPr/>
        </p:nvSpPr>
        <p:spPr bwMode="auto">
          <a:xfrm>
            <a:off x="472017" y="4746626"/>
            <a:ext cx="812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即</a:t>
            </a:r>
            <a:endParaRPr kumimoji="1" lang="zh-CN" altLang="en-US" sz="2800" b="1">
              <a:latin typeface="Times New Roman" panose="02020603050405020304" pitchFamily="18" charset="0"/>
              <a:ea typeface="楷体_GB2312" panose="02010609030101010101" pitchFamily="49" charset="-122"/>
            </a:endParaRPr>
          </a:p>
        </p:txBody>
      </p:sp>
      <p:graphicFrame>
        <p:nvGraphicFramePr>
          <p:cNvPr id="343084" name="Object 44"/>
          <p:cNvGraphicFramePr>
            <a:graphicFrameLocks noChangeAspect="1"/>
          </p:cNvGraphicFramePr>
          <p:nvPr/>
        </p:nvGraphicFramePr>
        <p:xfrm>
          <a:off x="1295400" y="4697413"/>
          <a:ext cx="2370667" cy="660400"/>
        </p:xfrm>
        <a:graphic>
          <a:graphicData uri="http://schemas.openxmlformats.org/presentationml/2006/ole">
            <mc:AlternateContent xmlns:mc="http://schemas.openxmlformats.org/markup-compatibility/2006">
              <mc:Choice xmlns:v="urn:schemas-microsoft-com:vml" Requires="v">
                <p:oleObj spid="_x0000_s238911" name="公式" r:id="rId37" imgW="2374900" imgH="876300" progId="Equation.3">
                  <p:embed/>
                </p:oleObj>
              </mc:Choice>
              <mc:Fallback>
                <p:oleObj name="公式" r:id="rId37" imgW="2374900" imgH="876300" progId="Equation.3">
                  <p:embed/>
                  <p:pic>
                    <p:nvPicPr>
                      <p:cNvPr id="0" name="图片 238910"/>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295400" y="4697413"/>
                        <a:ext cx="2370667"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3085" name="Object 45"/>
          <p:cNvGraphicFramePr>
            <a:graphicFrameLocks noChangeAspect="1"/>
          </p:cNvGraphicFramePr>
          <p:nvPr/>
        </p:nvGraphicFramePr>
        <p:xfrm>
          <a:off x="3683000" y="4581525"/>
          <a:ext cx="3149600" cy="901700"/>
        </p:xfrm>
        <a:graphic>
          <a:graphicData uri="http://schemas.openxmlformats.org/presentationml/2006/ole">
            <mc:AlternateContent xmlns:mc="http://schemas.openxmlformats.org/markup-compatibility/2006">
              <mc:Choice xmlns:v="urn:schemas-microsoft-com:vml" Requires="v">
                <p:oleObj spid="_x0000_s238912" name="公式" r:id="rId39" imgW="3149600" imgH="1206500" progId="Equation.3">
                  <p:embed/>
                </p:oleObj>
              </mc:Choice>
              <mc:Fallback>
                <p:oleObj name="公式" r:id="rId39" imgW="3149600" imgH="1206500" progId="Equation.3">
                  <p:embed/>
                  <p:pic>
                    <p:nvPicPr>
                      <p:cNvPr id="0" name="图片 23891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683000" y="4581525"/>
                        <a:ext cx="3149600"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3087" name="Text Box 47"/>
          <p:cNvSpPr txBox="1">
            <a:spLocks noChangeArrowheads="1"/>
          </p:cNvSpPr>
          <p:nvPr/>
        </p:nvSpPr>
        <p:spPr bwMode="auto">
          <a:xfrm>
            <a:off x="4080934" y="3921126"/>
            <a:ext cx="370416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b="1">
                <a:latin typeface="Times New Roman" panose="02020603050405020304" pitchFamily="18" charset="0"/>
                <a:ea typeface="楷体_GB2312" panose="02010609030101010101" pitchFamily="49" charset="-122"/>
              </a:rPr>
              <a:t>记作</a:t>
            </a:r>
            <a:endParaRPr kumimoji="1" lang="zh-CN" altLang="en-US" sz="2800" b="1">
              <a:latin typeface="Times New Roman" panose="02020603050405020304" pitchFamily="18" charset="0"/>
              <a:ea typeface="楷体_GB2312" panose="02010609030101010101" pitchFamily="49" charset="-122"/>
            </a:endParaRPr>
          </a:p>
        </p:txBody>
      </p:sp>
      <p:grpSp>
        <p:nvGrpSpPr>
          <p:cNvPr id="343089" name="Group 49"/>
          <p:cNvGrpSpPr/>
          <p:nvPr/>
        </p:nvGrpSpPr>
        <p:grpSpPr bwMode="auto">
          <a:xfrm>
            <a:off x="7624233" y="4591050"/>
            <a:ext cx="1710267" cy="457200"/>
            <a:chOff x="3696" y="3696"/>
            <a:chExt cx="808" cy="288"/>
          </a:xfrm>
        </p:grpSpPr>
        <p:sp>
          <p:nvSpPr>
            <p:cNvPr id="343090" name="Rectangle 50"/>
            <p:cNvSpPr>
              <a:spLocks noChangeArrowheads="1"/>
            </p:cNvSpPr>
            <p:nvPr/>
          </p:nvSpPr>
          <p:spPr bwMode="auto">
            <a:xfrm>
              <a:off x="3696" y="3696"/>
              <a:ext cx="288" cy="288"/>
            </a:xfrm>
            <a:prstGeom prst="rect">
              <a:avLst/>
            </a:prstGeom>
            <a:noFill/>
            <a:ln>
              <a:noFill/>
            </a:ln>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14005A"/>
                  </a:solidFill>
                  <a:miter lim="800000"/>
                  <a:headEnd/>
                  <a:tailEnd/>
                </a14:hiddenLine>
              </a:ext>
            </a:extLst>
          </p:spPr>
          <p:txBody>
            <a:bodyPr wrap="none" anchor="ctr"/>
            <a:lstStyle/>
            <a:p>
              <a:endParaRPr lang="zh-CN" altLang="en-US"/>
            </a:p>
          </p:txBody>
        </p:sp>
        <p:graphicFrame>
          <p:nvGraphicFramePr>
            <p:cNvPr id="343091" name="Object 51"/>
            <p:cNvGraphicFramePr>
              <a:graphicFrameLocks noChangeAspect="1"/>
            </p:cNvGraphicFramePr>
            <p:nvPr/>
          </p:nvGraphicFramePr>
          <p:xfrm>
            <a:off x="4296" y="3824"/>
            <a:ext cx="208" cy="64"/>
          </p:xfrm>
          <a:graphic>
            <a:graphicData uri="http://schemas.openxmlformats.org/presentationml/2006/ole">
              <mc:AlternateContent xmlns:mc="http://schemas.openxmlformats.org/markup-compatibility/2006">
                <mc:Choice xmlns:v="urn:schemas-microsoft-com:vml" Requires="v">
                  <p:oleObj spid="_x0000_s238913" name="公式" r:id="rId41" imgW="444500" imgH="139700" progId="Equation.3">
                    <p:embed/>
                  </p:oleObj>
                </mc:Choice>
                <mc:Fallback>
                  <p:oleObj name="公式" r:id="rId41" imgW="444500" imgH="139700" progId="Equation.3">
                    <p:embed/>
                    <p:pic>
                      <p:nvPicPr>
                        <p:cNvPr id="0" name="图片 238912"/>
                        <p:cNvPicPr>
                          <a:picLocks noChangeAspect="1" noChangeArrowheads="1"/>
                        </p:cNvPicPr>
                        <p:nvPr/>
                      </p:nvPicPr>
                      <p:blipFill>
                        <a:blip r:embed="rId42">
                          <a:biLevel thresh="50000"/>
                          <a:grayscl/>
                          <a:extLst>
                            <a:ext uri="{28A0092B-C50C-407E-A947-70E740481C1C}">
                              <a14:useLocalDpi xmlns:a14="http://schemas.microsoft.com/office/drawing/2010/main" val="0"/>
                            </a:ext>
                          </a:extLst>
                        </a:blip>
                        <a:srcRect/>
                        <a:stretch>
                          <a:fillRect/>
                        </a:stretch>
                      </p:blipFill>
                      <p:spPr bwMode="auto">
                        <a:xfrm>
                          <a:off x="4296" y="3824"/>
                          <a:ext cx="208" cy="64"/>
                        </a:xfrm>
                        <a:prstGeom prst="rect">
                          <a:avLst/>
                        </a:prstGeom>
                        <a:noFill/>
                        <a:ln>
                          <a:noFill/>
                        </a:ln>
                        <a:effectLst/>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14005A"/>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43092" name="Group 52"/>
          <p:cNvGrpSpPr/>
          <p:nvPr/>
        </p:nvGrpSpPr>
        <p:grpSpPr bwMode="auto">
          <a:xfrm>
            <a:off x="9332384" y="4591050"/>
            <a:ext cx="1710267" cy="457200"/>
            <a:chOff x="3696" y="3696"/>
            <a:chExt cx="808" cy="288"/>
          </a:xfrm>
        </p:grpSpPr>
        <p:sp>
          <p:nvSpPr>
            <p:cNvPr id="343093" name="Rectangle 53"/>
            <p:cNvSpPr>
              <a:spLocks noChangeArrowheads="1"/>
            </p:cNvSpPr>
            <p:nvPr/>
          </p:nvSpPr>
          <p:spPr bwMode="auto">
            <a:xfrm>
              <a:off x="3696" y="3696"/>
              <a:ext cx="288" cy="288"/>
            </a:xfrm>
            <a:prstGeom prst="rect">
              <a:avLst/>
            </a:prstGeom>
            <a:noFill/>
            <a:ln>
              <a:noFill/>
            </a:ln>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14005A"/>
                  </a:solidFill>
                  <a:miter lim="800000"/>
                  <a:headEnd/>
                  <a:tailEnd/>
                </a14:hiddenLine>
              </a:ext>
            </a:extLst>
          </p:spPr>
          <p:txBody>
            <a:bodyPr wrap="none" anchor="ctr"/>
            <a:lstStyle/>
            <a:p>
              <a:endParaRPr lang="zh-CN" altLang="en-US"/>
            </a:p>
          </p:txBody>
        </p:sp>
        <p:graphicFrame>
          <p:nvGraphicFramePr>
            <p:cNvPr id="343094" name="Object 54"/>
            <p:cNvGraphicFramePr>
              <a:graphicFrameLocks noChangeAspect="1"/>
            </p:cNvGraphicFramePr>
            <p:nvPr/>
          </p:nvGraphicFramePr>
          <p:xfrm>
            <a:off x="4296" y="3824"/>
            <a:ext cx="208" cy="64"/>
          </p:xfrm>
          <a:graphic>
            <a:graphicData uri="http://schemas.openxmlformats.org/presentationml/2006/ole">
              <mc:AlternateContent xmlns:mc="http://schemas.openxmlformats.org/markup-compatibility/2006">
                <mc:Choice xmlns:v="urn:schemas-microsoft-com:vml" Requires="v">
                  <p:oleObj spid="_x0000_s238914" name="公式" r:id="rId43" imgW="444500" imgH="139700" progId="Equation.3">
                    <p:embed/>
                  </p:oleObj>
                </mc:Choice>
                <mc:Fallback>
                  <p:oleObj name="公式" r:id="rId43" imgW="444500" imgH="139700" progId="Equation.3">
                    <p:embed/>
                    <p:pic>
                      <p:nvPicPr>
                        <p:cNvPr id="0" name="图片 238913"/>
                        <p:cNvPicPr>
                          <a:picLocks noChangeAspect="1" noChangeArrowheads="1"/>
                        </p:cNvPicPr>
                        <p:nvPr/>
                      </p:nvPicPr>
                      <p:blipFill>
                        <a:blip r:embed="rId44">
                          <a:biLevel thresh="50000"/>
                          <a:grayscl/>
                          <a:extLst>
                            <a:ext uri="{28A0092B-C50C-407E-A947-70E740481C1C}">
                              <a14:useLocalDpi xmlns:a14="http://schemas.microsoft.com/office/drawing/2010/main" val="0"/>
                            </a:ext>
                          </a:extLst>
                        </a:blip>
                        <a:srcRect/>
                        <a:stretch>
                          <a:fillRect/>
                        </a:stretch>
                      </p:blipFill>
                      <p:spPr bwMode="auto">
                        <a:xfrm>
                          <a:off x="4296" y="3824"/>
                          <a:ext cx="208" cy="64"/>
                        </a:xfrm>
                        <a:prstGeom prst="rect">
                          <a:avLst/>
                        </a:prstGeom>
                        <a:noFill/>
                        <a:ln>
                          <a:noFill/>
                        </a:ln>
                        <a:effectLst/>
                        <a:extLst>
                          <a:ext uri="{909E8E84-426E-40DD-AFC4-6F175D3DCCD1}">
                            <a14:hiddenFill xmlns:a14="http://schemas.microsoft.com/office/drawing/2010/main">
                              <a:solidFill>
                                <a:srgbClr val="14005A"/>
                              </a:solidFill>
                            </a14:hiddenFill>
                          </a:ext>
                          <a:ext uri="{91240B29-F687-4F45-9708-019B960494DF}">
                            <a14:hiddenLine xmlns:a14="http://schemas.microsoft.com/office/drawing/2010/main" w="9525">
                              <a:solidFill>
                                <a:srgbClr val="14005A"/>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43095" name="Object 55"/>
          <p:cNvGraphicFramePr>
            <a:graphicFrameLocks noGrp="1" noChangeAspect="1"/>
          </p:cNvGraphicFramePr>
          <p:nvPr>
            <p:ph idx="1"/>
          </p:nvPr>
        </p:nvGraphicFramePr>
        <p:xfrm>
          <a:off x="603251" y="5594350"/>
          <a:ext cx="5494867" cy="431800"/>
        </p:xfrm>
        <a:graphic>
          <a:graphicData uri="http://schemas.openxmlformats.org/presentationml/2006/ole">
            <mc:AlternateContent xmlns:mc="http://schemas.openxmlformats.org/markup-compatibility/2006">
              <mc:Choice xmlns:v="urn:schemas-microsoft-com:vml" Requires="v">
                <p:oleObj spid="_x0000_s238915" name="公式" r:id="rId45" imgW="5651500" imgH="596900" progId="Equation.3">
                  <p:embed/>
                </p:oleObj>
              </mc:Choice>
              <mc:Fallback>
                <p:oleObj name="公式" r:id="rId45" imgW="5651500" imgH="596900" progId="Equation.3">
                  <p:embed/>
                  <p:pic>
                    <p:nvPicPr>
                      <p:cNvPr id="0" name="图片 238914"/>
                      <p:cNvPicPr>
                        <a:picLocks noChangeAspect="1" noChangeArrowheads="1"/>
                      </p:cNvPicPr>
                      <p:nvPr/>
                    </p:nvPicPr>
                    <p:blipFill>
                      <a:blip r:embed="rId46">
                        <a:biLevel thresh="50000"/>
                        <a:grayscl/>
                        <a:extLst>
                          <a:ext uri="{28A0092B-C50C-407E-A947-70E740481C1C}">
                            <a14:useLocalDpi xmlns:a14="http://schemas.microsoft.com/office/drawing/2010/main" val="0"/>
                          </a:ext>
                        </a:extLst>
                      </a:blip>
                      <a:srcRect/>
                      <a:stretch>
                        <a:fillRect/>
                      </a:stretch>
                    </p:blipFill>
                    <p:spPr bwMode="auto">
                      <a:xfrm>
                        <a:off x="603251" y="5594350"/>
                        <a:ext cx="549486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3051"/>
                                        </p:tgtEl>
                                        <p:attrNameLst>
                                          <p:attrName>style.visibility</p:attrName>
                                        </p:attrNameLst>
                                      </p:cBhvr>
                                      <p:to>
                                        <p:strVal val="visible"/>
                                      </p:to>
                                    </p:set>
                                    <p:animEffect transition="in" filter="wipe(left)">
                                      <p:cBhvr>
                                        <p:cTn id="7" dur="500"/>
                                        <p:tgtEl>
                                          <p:spTgt spid="3430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3042"/>
                                        </p:tgtEl>
                                        <p:attrNameLst>
                                          <p:attrName>style.visibility</p:attrName>
                                        </p:attrNameLst>
                                      </p:cBhvr>
                                      <p:to>
                                        <p:strVal val="visible"/>
                                      </p:to>
                                    </p:set>
                                    <p:animEffect transition="in" filter="wipe(left)">
                                      <p:cBhvr>
                                        <p:cTn id="12" dur="500"/>
                                        <p:tgtEl>
                                          <p:spTgt spid="3430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3052"/>
                                        </p:tgtEl>
                                        <p:attrNameLst>
                                          <p:attrName>style.visibility</p:attrName>
                                        </p:attrNameLst>
                                      </p:cBhvr>
                                      <p:to>
                                        <p:strVal val="visible"/>
                                      </p:to>
                                    </p:set>
                                    <p:animEffect transition="in" filter="wipe(left)">
                                      <p:cBhvr>
                                        <p:cTn id="17" dur="500"/>
                                        <p:tgtEl>
                                          <p:spTgt spid="343052"/>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43053"/>
                                        </p:tgtEl>
                                        <p:attrNameLst>
                                          <p:attrName>style.visibility</p:attrName>
                                        </p:attrNameLst>
                                      </p:cBhvr>
                                      <p:to>
                                        <p:strVal val="visible"/>
                                      </p:to>
                                    </p:set>
                                    <p:animEffect transition="in" filter="wipe(left)">
                                      <p:cBhvr>
                                        <p:cTn id="21" dur="500"/>
                                        <p:tgtEl>
                                          <p:spTgt spid="343053"/>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343054"/>
                                        </p:tgtEl>
                                        <p:attrNameLst>
                                          <p:attrName>style.visibility</p:attrName>
                                        </p:attrNameLst>
                                      </p:cBhvr>
                                      <p:to>
                                        <p:strVal val="visible"/>
                                      </p:to>
                                    </p:set>
                                    <p:animEffect transition="in" filter="wipe(left)">
                                      <p:cBhvr>
                                        <p:cTn id="25" dur="500"/>
                                        <p:tgtEl>
                                          <p:spTgt spid="34305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43071"/>
                                        </p:tgtEl>
                                        <p:attrNameLst>
                                          <p:attrName>style.visibility</p:attrName>
                                        </p:attrNameLst>
                                      </p:cBhvr>
                                      <p:to>
                                        <p:strVal val="visible"/>
                                      </p:to>
                                    </p:set>
                                    <p:animEffect transition="in" filter="wipe(left)">
                                      <p:cBhvr>
                                        <p:cTn id="30" dur="500"/>
                                        <p:tgtEl>
                                          <p:spTgt spid="343071"/>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343067"/>
                                        </p:tgtEl>
                                        <p:attrNameLst>
                                          <p:attrName>style.visibility</p:attrName>
                                        </p:attrNameLst>
                                      </p:cBhvr>
                                      <p:to>
                                        <p:strVal val="visible"/>
                                      </p:to>
                                    </p:set>
                                    <p:animEffect transition="in" filter="wipe(left)">
                                      <p:cBhvr>
                                        <p:cTn id="34" dur="500"/>
                                        <p:tgtEl>
                                          <p:spTgt spid="343067"/>
                                        </p:tgtEl>
                                      </p:cBhvr>
                                    </p:animEffect>
                                  </p:childTnLst>
                                </p:cTn>
                              </p:par>
                              <p:par>
                                <p:cTn id="35" presetID="22" presetClass="entr" presetSubtype="8" fill="hold" nodeType="withEffect">
                                  <p:stCondLst>
                                    <p:cond delay="0"/>
                                  </p:stCondLst>
                                  <p:childTnLst>
                                    <p:set>
                                      <p:cBhvr>
                                        <p:cTn id="36" dur="1" fill="hold">
                                          <p:stCondLst>
                                            <p:cond delay="0"/>
                                          </p:stCondLst>
                                        </p:cTn>
                                        <p:tgtEl>
                                          <p:spTgt spid="343089"/>
                                        </p:tgtEl>
                                        <p:attrNameLst>
                                          <p:attrName>style.visibility</p:attrName>
                                        </p:attrNameLst>
                                      </p:cBhvr>
                                      <p:to>
                                        <p:strVal val="visible"/>
                                      </p:to>
                                    </p:set>
                                    <p:animEffect transition="in" filter="wipe(left)">
                                      <p:cBhvr>
                                        <p:cTn id="37" dur="500"/>
                                        <p:tgtEl>
                                          <p:spTgt spid="343089"/>
                                        </p:tgtEl>
                                      </p:cBhvr>
                                    </p:animEffect>
                                  </p:childTnLst>
                                </p:cTn>
                              </p:par>
                              <p:par>
                                <p:cTn id="38" presetID="22" presetClass="entr" presetSubtype="8" fill="hold" nodeType="withEffect">
                                  <p:stCondLst>
                                    <p:cond delay="0"/>
                                  </p:stCondLst>
                                  <p:childTnLst>
                                    <p:set>
                                      <p:cBhvr>
                                        <p:cTn id="39" dur="1" fill="hold">
                                          <p:stCondLst>
                                            <p:cond delay="0"/>
                                          </p:stCondLst>
                                        </p:cTn>
                                        <p:tgtEl>
                                          <p:spTgt spid="343092"/>
                                        </p:tgtEl>
                                        <p:attrNameLst>
                                          <p:attrName>style.visibility</p:attrName>
                                        </p:attrNameLst>
                                      </p:cBhvr>
                                      <p:to>
                                        <p:strVal val="visible"/>
                                      </p:to>
                                    </p:set>
                                    <p:animEffect transition="in" filter="wipe(left)">
                                      <p:cBhvr>
                                        <p:cTn id="40" dur="500"/>
                                        <p:tgtEl>
                                          <p:spTgt spid="34309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43055"/>
                                        </p:tgtEl>
                                        <p:attrNameLst>
                                          <p:attrName>style.visibility</p:attrName>
                                        </p:attrNameLst>
                                      </p:cBhvr>
                                      <p:to>
                                        <p:strVal val="visible"/>
                                      </p:to>
                                    </p:set>
                                    <p:animEffect transition="in" filter="wipe(left)">
                                      <p:cBhvr>
                                        <p:cTn id="45" dur="500"/>
                                        <p:tgtEl>
                                          <p:spTgt spid="34305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43080"/>
                                        </p:tgtEl>
                                        <p:attrNameLst>
                                          <p:attrName>style.visibility</p:attrName>
                                        </p:attrNameLst>
                                      </p:cBhvr>
                                      <p:to>
                                        <p:strVal val="visible"/>
                                      </p:to>
                                    </p:set>
                                    <p:animEffect transition="in" filter="wipe(left)">
                                      <p:cBhvr>
                                        <p:cTn id="50" dur="500"/>
                                        <p:tgtEl>
                                          <p:spTgt spid="34308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43056"/>
                                        </p:tgtEl>
                                        <p:attrNameLst>
                                          <p:attrName>style.visibility</p:attrName>
                                        </p:attrNameLst>
                                      </p:cBhvr>
                                      <p:to>
                                        <p:strVal val="visible"/>
                                      </p:to>
                                    </p:set>
                                    <p:animEffect transition="in" filter="wipe(left)">
                                      <p:cBhvr>
                                        <p:cTn id="55" dur="500"/>
                                        <p:tgtEl>
                                          <p:spTgt spid="343056"/>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343057"/>
                                        </p:tgtEl>
                                        <p:attrNameLst>
                                          <p:attrName>style.visibility</p:attrName>
                                        </p:attrNameLst>
                                      </p:cBhvr>
                                      <p:to>
                                        <p:strVal val="visible"/>
                                      </p:to>
                                    </p:set>
                                    <p:animEffect transition="in" filter="wipe(left)">
                                      <p:cBhvr>
                                        <p:cTn id="59" dur="500"/>
                                        <p:tgtEl>
                                          <p:spTgt spid="34305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43081"/>
                                        </p:tgtEl>
                                        <p:attrNameLst>
                                          <p:attrName>style.visibility</p:attrName>
                                        </p:attrNameLst>
                                      </p:cBhvr>
                                      <p:to>
                                        <p:strVal val="visible"/>
                                      </p:to>
                                    </p:set>
                                    <p:animEffect transition="in" filter="wipe(left)">
                                      <p:cBhvr>
                                        <p:cTn id="64" dur="500"/>
                                        <p:tgtEl>
                                          <p:spTgt spid="343081"/>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343058"/>
                                        </p:tgtEl>
                                        <p:attrNameLst>
                                          <p:attrName>style.visibility</p:attrName>
                                        </p:attrNameLst>
                                      </p:cBhvr>
                                      <p:to>
                                        <p:strVal val="visible"/>
                                      </p:to>
                                    </p:set>
                                    <p:animEffect transition="in" filter="wipe(left)">
                                      <p:cBhvr>
                                        <p:cTn id="68" dur="500"/>
                                        <p:tgtEl>
                                          <p:spTgt spid="34305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43059"/>
                                        </p:tgtEl>
                                        <p:attrNameLst>
                                          <p:attrName>style.visibility</p:attrName>
                                        </p:attrNameLst>
                                      </p:cBhvr>
                                      <p:to>
                                        <p:strVal val="visible"/>
                                      </p:to>
                                    </p:set>
                                    <p:animEffect transition="in" filter="wipe(left)">
                                      <p:cBhvr>
                                        <p:cTn id="73" dur="500"/>
                                        <p:tgtEl>
                                          <p:spTgt spid="343059"/>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343060"/>
                                        </p:tgtEl>
                                        <p:attrNameLst>
                                          <p:attrName>style.visibility</p:attrName>
                                        </p:attrNameLst>
                                      </p:cBhvr>
                                      <p:to>
                                        <p:strVal val="visible"/>
                                      </p:to>
                                    </p:set>
                                    <p:animEffect transition="in" filter="wipe(left)">
                                      <p:cBhvr>
                                        <p:cTn id="77" dur="500"/>
                                        <p:tgtEl>
                                          <p:spTgt spid="343060"/>
                                        </p:tgtEl>
                                      </p:cBhvr>
                                    </p:animEffect>
                                  </p:childTnLst>
                                </p:cTn>
                              </p:par>
                            </p:childTnLst>
                          </p:cTn>
                        </p:par>
                        <p:par>
                          <p:cTn id="78" fill="hold">
                            <p:stCondLst>
                              <p:cond delay="1000"/>
                            </p:stCondLst>
                            <p:childTnLst>
                              <p:par>
                                <p:cTn id="79" presetID="22" presetClass="entr" presetSubtype="8" fill="hold" grpId="0" nodeType="afterEffect">
                                  <p:stCondLst>
                                    <p:cond delay="0"/>
                                  </p:stCondLst>
                                  <p:childTnLst>
                                    <p:set>
                                      <p:cBhvr>
                                        <p:cTn id="80" dur="1" fill="hold">
                                          <p:stCondLst>
                                            <p:cond delay="0"/>
                                          </p:stCondLst>
                                        </p:cTn>
                                        <p:tgtEl>
                                          <p:spTgt spid="343061"/>
                                        </p:tgtEl>
                                        <p:attrNameLst>
                                          <p:attrName>style.visibility</p:attrName>
                                        </p:attrNameLst>
                                      </p:cBhvr>
                                      <p:to>
                                        <p:strVal val="visible"/>
                                      </p:to>
                                    </p:set>
                                    <p:animEffect transition="in" filter="wipe(left)">
                                      <p:cBhvr>
                                        <p:cTn id="81" dur="500"/>
                                        <p:tgtEl>
                                          <p:spTgt spid="343061"/>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343062"/>
                                        </p:tgtEl>
                                        <p:attrNameLst>
                                          <p:attrName>style.visibility</p:attrName>
                                        </p:attrNameLst>
                                      </p:cBhvr>
                                      <p:to>
                                        <p:strVal val="visible"/>
                                      </p:to>
                                    </p:set>
                                    <p:animEffect transition="in" filter="wipe(left)">
                                      <p:cBhvr>
                                        <p:cTn id="86" dur="500"/>
                                        <p:tgtEl>
                                          <p:spTgt spid="34306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43063"/>
                                        </p:tgtEl>
                                        <p:attrNameLst>
                                          <p:attrName>style.visibility</p:attrName>
                                        </p:attrNameLst>
                                      </p:cBhvr>
                                      <p:to>
                                        <p:strVal val="visible"/>
                                      </p:to>
                                    </p:set>
                                    <p:animEffect transition="in" filter="wipe(left)">
                                      <p:cBhvr>
                                        <p:cTn id="91" dur="500"/>
                                        <p:tgtEl>
                                          <p:spTgt spid="343063"/>
                                        </p:tgtEl>
                                      </p:cBhvr>
                                    </p:animEffect>
                                  </p:childTnLst>
                                </p:cTn>
                              </p:par>
                            </p:childTnLst>
                          </p:cTn>
                        </p:par>
                        <p:par>
                          <p:cTn id="92" fill="hold">
                            <p:stCondLst>
                              <p:cond delay="500"/>
                            </p:stCondLst>
                            <p:childTnLst>
                              <p:par>
                                <p:cTn id="93" presetID="22" presetClass="entr" presetSubtype="8" fill="hold" grpId="0" nodeType="afterEffect">
                                  <p:stCondLst>
                                    <p:cond delay="0"/>
                                  </p:stCondLst>
                                  <p:childTnLst>
                                    <p:set>
                                      <p:cBhvr>
                                        <p:cTn id="94" dur="1" fill="hold">
                                          <p:stCondLst>
                                            <p:cond delay="0"/>
                                          </p:stCondLst>
                                        </p:cTn>
                                        <p:tgtEl>
                                          <p:spTgt spid="343064"/>
                                        </p:tgtEl>
                                        <p:attrNameLst>
                                          <p:attrName>style.visibility</p:attrName>
                                        </p:attrNameLst>
                                      </p:cBhvr>
                                      <p:to>
                                        <p:strVal val="visible"/>
                                      </p:to>
                                    </p:set>
                                    <p:animEffect transition="in" filter="wipe(left)">
                                      <p:cBhvr>
                                        <p:cTn id="95" dur="500"/>
                                        <p:tgtEl>
                                          <p:spTgt spid="343064"/>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343065"/>
                                        </p:tgtEl>
                                        <p:attrNameLst>
                                          <p:attrName>style.visibility</p:attrName>
                                        </p:attrNameLst>
                                      </p:cBhvr>
                                      <p:to>
                                        <p:strVal val="visible"/>
                                      </p:to>
                                    </p:set>
                                    <p:animEffect transition="in" filter="wipe(left)">
                                      <p:cBhvr>
                                        <p:cTn id="99" dur="500"/>
                                        <p:tgtEl>
                                          <p:spTgt spid="343065"/>
                                        </p:tgtEl>
                                      </p:cBhvr>
                                    </p:animEffect>
                                  </p:childTnLst>
                                </p:cTn>
                              </p:par>
                            </p:childTnLst>
                          </p:cTn>
                        </p:par>
                        <p:par>
                          <p:cTn id="100" fill="hold">
                            <p:stCondLst>
                              <p:cond delay="1500"/>
                            </p:stCondLst>
                            <p:childTnLst>
                              <p:par>
                                <p:cTn id="101" presetID="22" presetClass="entr" presetSubtype="8" fill="hold" grpId="0" nodeType="afterEffect">
                                  <p:stCondLst>
                                    <p:cond delay="0"/>
                                  </p:stCondLst>
                                  <p:childTnLst>
                                    <p:set>
                                      <p:cBhvr>
                                        <p:cTn id="102" dur="1" fill="hold">
                                          <p:stCondLst>
                                            <p:cond delay="0"/>
                                          </p:stCondLst>
                                        </p:cTn>
                                        <p:tgtEl>
                                          <p:spTgt spid="343066"/>
                                        </p:tgtEl>
                                        <p:attrNameLst>
                                          <p:attrName>style.visibility</p:attrName>
                                        </p:attrNameLst>
                                      </p:cBhvr>
                                      <p:to>
                                        <p:strVal val="visible"/>
                                      </p:to>
                                    </p:set>
                                    <p:animEffect transition="in" filter="wipe(left)">
                                      <p:cBhvr>
                                        <p:cTn id="103" dur="500"/>
                                        <p:tgtEl>
                                          <p:spTgt spid="34306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343087">
                                            <p:txEl>
                                              <p:pRg st="0" end="0"/>
                                            </p:txEl>
                                          </p:spTgt>
                                        </p:tgtEl>
                                        <p:attrNameLst>
                                          <p:attrName>style.visibility</p:attrName>
                                        </p:attrNameLst>
                                      </p:cBhvr>
                                      <p:to>
                                        <p:strVal val="visible"/>
                                      </p:to>
                                    </p:set>
                                    <p:animEffect transition="in" filter="wipe(left)">
                                      <p:cBhvr>
                                        <p:cTn id="108" dur="500"/>
                                        <p:tgtEl>
                                          <p:spTgt spid="343087">
                                            <p:txEl>
                                              <p:pRg st="0" end="0"/>
                                            </p:txEl>
                                          </p:spTgt>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343082"/>
                                        </p:tgtEl>
                                        <p:attrNameLst>
                                          <p:attrName>style.visibility</p:attrName>
                                        </p:attrNameLst>
                                      </p:cBhvr>
                                      <p:to>
                                        <p:strVal val="visible"/>
                                      </p:to>
                                    </p:set>
                                    <p:animEffect transition="in" filter="wipe(left)">
                                      <p:cBhvr>
                                        <p:cTn id="112" dur="500"/>
                                        <p:tgtEl>
                                          <p:spTgt spid="34308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43083"/>
                                        </p:tgtEl>
                                        <p:attrNameLst>
                                          <p:attrName>style.visibility</p:attrName>
                                        </p:attrNameLst>
                                      </p:cBhvr>
                                      <p:to>
                                        <p:strVal val="visible"/>
                                      </p:to>
                                    </p:set>
                                    <p:animEffect transition="in" filter="wipe(left)">
                                      <p:cBhvr>
                                        <p:cTn id="117" dur="500"/>
                                        <p:tgtEl>
                                          <p:spTgt spid="343083"/>
                                        </p:tgtEl>
                                      </p:cBhvr>
                                    </p:animEffect>
                                  </p:childTnLst>
                                </p:cTn>
                              </p:par>
                            </p:childTnLst>
                          </p:cTn>
                        </p:par>
                        <p:par>
                          <p:cTn id="118" fill="hold">
                            <p:stCondLst>
                              <p:cond delay="500"/>
                            </p:stCondLst>
                            <p:childTnLst>
                              <p:par>
                                <p:cTn id="119" presetID="22" presetClass="entr" presetSubtype="8" fill="hold" nodeType="afterEffect">
                                  <p:stCondLst>
                                    <p:cond delay="0"/>
                                  </p:stCondLst>
                                  <p:childTnLst>
                                    <p:set>
                                      <p:cBhvr>
                                        <p:cTn id="120" dur="1" fill="hold">
                                          <p:stCondLst>
                                            <p:cond delay="0"/>
                                          </p:stCondLst>
                                        </p:cTn>
                                        <p:tgtEl>
                                          <p:spTgt spid="343084"/>
                                        </p:tgtEl>
                                        <p:attrNameLst>
                                          <p:attrName>style.visibility</p:attrName>
                                        </p:attrNameLst>
                                      </p:cBhvr>
                                      <p:to>
                                        <p:strVal val="visible"/>
                                      </p:to>
                                    </p:set>
                                    <p:animEffect transition="in" filter="wipe(left)">
                                      <p:cBhvr>
                                        <p:cTn id="121" dur="500"/>
                                        <p:tgtEl>
                                          <p:spTgt spid="343084"/>
                                        </p:tgtEl>
                                      </p:cBhvr>
                                    </p:animEffect>
                                  </p:childTnLst>
                                </p:cTn>
                              </p:par>
                            </p:childTnLst>
                          </p:cTn>
                        </p:par>
                        <p:par>
                          <p:cTn id="122" fill="hold">
                            <p:stCondLst>
                              <p:cond delay="1000"/>
                            </p:stCondLst>
                            <p:childTnLst>
                              <p:par>
                                <p:cTn id="123" presetID="22" presetClass="entr" presetSubtype="8" fill="hold" nodeType="afterEffect">
                                  <p:stCondLst>
                                    <p:cond delay="0"/>
                                  </p:stCondLst>
                                  <p:childTnLst>
                                    <p:set>
                                      <p:cBhvr>
                                        <p:cTn id="124" dur="1" fill="hold">
                                          <p:stCondLst>
                                            <p:cond delay="0"/>
                                          </p:stCondLst>
                                        </p:cTn>
                                        <p:tgtEl>
                                          <p:spTgt spid="343085"/>
                                        </p:tgtEl>
                                        <p:attrNameLst>
                                          <p:attrName>style.visibility</p:attrName>
                                        </p:attrNameLst>
                                      </p:cBhvr>
                                      <p:to>
                                        <p:strVal val="visible"/>
                                      </p:to>
                                    </p:set>
                                    <p:animEffect transition="in" filter="wipe(left)">
                                      <p:cBhvr>
                                        <p:cTn id="125" dur="500"/>
                                        <p:tgtEl>
                                          <p:spTgt spid="343085"/>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343095"/>
                                        </p:tgtEl>
                                        <p:attrNameLst>
                                          <p:attrName>style.visibility</p:attrName>
                                        </p:attrNameLst>
                                      </p:cBhvr>
                                      <p:to>
                                        <p:strVal val="visible"/>
                                      </p:to>
                                    </p:set>
                                    <p:animEffect transition="in" filter="wipe(left)">
                                      <p:cBhvr>
                                        <p:cTn id="130" dur="500"/>
                                        <p:tgtEl>
                                          <p:spTgt spid="3430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53" grpId="0" autoUpdateAnimBg="0"/>
      <p:bldP spid="343056" grpId="0" autoUpdateAnimBg="0"/>
      <p:bldP spid="343061" grpId="0" autoUpdateAnimBg="0"/>
      <p:bldP spid="343062" grpId="0" autoUpdateAnimBg="0"/>
      <p:bldP spid="343064" grpId="0" autoUpdateAnimBg="0"/>
      <p:bldP spid="343066" grpId="0" autoUpdateAnimBg="0"/>
      <p:bldP spid="343080" grpId="0" animBg="1"/>
      <p:bldP spid="343081" grpId="0" animBg="1"/>
      <p:bldP spid="343083" grpId="0" autoUpdateAnimBg="0"/>
      <p:bldP spid="343087" grpId="0" autoUpdateAnimBg="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4066" name="Object 2"/>
          <p:cNvGraphicFramePr>
            <a:graphicFrameLocks noChangeAspect="1"/>
          </p:cNvGraphicFramePr>
          <p:nvPr/>
        </p:nvGraphicFramePr>
        <p:xfrm>
          <a:off x="3216372" y="2061268"/>
          <a:ext cx="3239760" cy="1068343"/>
        </p:xfrm>
        <a:graphic>
          <a:graphicData uri="http://schemas.openxmlformats.org/presentationml/2006/ole">
            <mc:AlternateContent xmlns:mc="http://schemas.openxmlformats.org/markup-compatibility/2006">
              <mc:Choice xmlns:v="urn:schemas-microsoft-com:vml" Requires="v">
                <p:oleObj spid="_x0000_s178239" name="Equation" r:id="rId1" imgW="16459200" imgH="8534400" progId="Equation.DSMT4">
                  <p:embed/>
                </p:oleObj>
              </mc:Choice>
              <mc:Fallback>
                <p:oleObj name="Equation" r:id="rId1" imgW="16459200" imgH="8534400" progId="Equation.DSMT4">
                  <p:embed/>
                  <p:pic>
                    <p:nvPicPr>
                      <p:cNvPr id="0" name="图片 94208"/>
                      <p:cNvPicPr>
                        <a:picLocks noChangeAspect="1"/>
                      </p:cNvPicPr>
                      <p:nvPr/>
                    </p:nvPicPr>
                    <p:blipFill>
                      <a:blip r:embed="rId2"/>
                      <a:stretch>
                        <a:fillRect/>
                      </a:stretch>
                    </p:blipFill>
                    <p:spPr>
                      <a:xfrm>
                        <a:off x="3216372" y="2061268"/>
                        <a:ext cx="3239760" cy="1068343"/>
                      </a:xfrm>
                      <a:prstGeom prst="rect">
                        <a:avLst/>
                      </a:prstGeom>
                      <a:noFill/>
                      <a:ln w="9525">
                        <a:noFill/>
                      </a:ln>
                    </p:spPr>
                  </p:pic>
                </p:oleObj>
              </mc:Fallback>
            </mc:AlternateContent>
          </a:graphicData>
        </a:graphic>
      </p:graphicFrame>
      <p:grpSp>
        <p:nvGrpSpPr>
          <p:cNvPr id="2" name="Group 4"/>
          <p:cNvGrpSpPr/>
          <p:nvPr/>
        </p:nvGrpSpPr>
        <p:grpSpPr bwMode="auto">
          <a:xfrm>
            <a:off x="1176492" y="1652529"/>
            <a:ext cx="2640767" cy="609628"/>
            <a:chOff x="384" y="240"/>
            <a:chExt cx="1248" cy="384"/>
          </a:xfrm>
        </p:grpSpPr>
        <p:sp>
          <p:nvSpPr>
            <p:cNvPr id="344069" name="Text Box 5"/>
            <p:cNvSpPr txBox="1">
              <a:spLocks noChangeArrowheads="1"/>
            </p:cNvSpPr>
            <p:nvPr/>
          </p:nvSpPr>
          <p:spPr bwMode="auto">
            <a:xfrm>
              <a:off x="384" y="240"/>
              <a:ext cx="1104" cy="329"/>
            </a:xfrm>
            <a:prstGeom prst="rect">
              <a:avLst/>
            </a:prstGeom>
            <a:noFill/>
            <a:ln w="9525">
              <a:solidFill>
                <a:schemeClr val="accent2"/>
              </a:solidFill>
              <a:miter lim="800000"/>
            </a:ln>
            <a:extLst>
              <a:ext uri="{909E8E84-426E-40DD-AFC4-6F175D3DCCD1}">
                <a14:hiddenFill xmlns:a14="http://schemas.microsoft.com/office/drawing/2010/main">
                  <a:solidFill>
                    <a:schemeClr val="accent1"/>
                  </a:solidFill>
                </a14:hiddenFill>
              </a:ext>
            </a:extLst>
          </p:spPr>
          <p:txBody>
            <a:bodyPr>
              <a:spAutoFit/>
            </a:bodyPr>
            <a:lstStyle/>
            <a:p>
              <a:pPr algn="ctr" defTabSz="914400" fontAlgn="base">
                <a:spcBef>
                  <a:spcPct val="50000"/>
                </a:spcBef>
                <a:spcAft>
                  <a:spcPct val="0"/>
                </a:spcAft>
              </a:pPr>
              <a:r>
                <a:rPr kumimoji="1" lang="zh-CN" altLang="en-US" b="1" smtClean="0">
                  <a:solidFill>
                    <a:srgbClr val="000000"/>
                  </a:solidFill>
                  <a:latin typeface="Times New Roman" panose="02020603050405020304" pitchFamily="18" charset="0"/>
                </a:rPr>
                <a:t>积分上限</a:t>
              </a:r>
              <a:endParaRPr kumimoji="1" lang="zh-CN" altLang="en-US" b="1" smtClean="0">
                <a:solidFill>
                  <a:srgbClr val="000000"/>
                </a:solidFill>
                <a:latin typeface="Times New Roman" panose="02020603050405020304" pitchFamily="18" charset="0"/>
              </a:endParaRPr>
            </a:p>
          </p:txBody>
        </p:sp>
        <p:sp>
          <p:nvSpPr>
            <p:cNvPr id="344070" name="Line 6"/>
            <p:cNvSpPr>
              <a:spLocks noChangeShapeType="1"/>
            </p:cNvSpPr>
            <p:nvPr/>
          </p:nvSpPr>
          <p:spPr bwMode="auto">
            <a:xfrm>
              <a:off x="1488" y="384"/>
              <a:ext cx="144" cy="240"/>
            </a:xfrm>
            <a:prstGeom prst="line">
              <a:avLst/>
            </a:prstGeom>
            <a:noFill/>
            <a:ln w="19050">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fontAlgn="base">
                <a:spcBef>
                  <a:spcPct val="0"/>
                </a:spcBef>
                <a:spcAft>
                  <a:spcPct val="0"/>
                </a:spcAft>
              </a:pPr>
              <a:endParaRPr lang="zh-CN" altLang="en-US" sz="1800" smtClean="0">
                <a:solidFill>
                  <a:srgbClr val="000000"/>
                </a:solidFill>
                <a:ea typeface="华文行楷" panose="02010800040101010101" pitchFamily="2" charset="-122"/>
              </a:endParaRPr>
            </a:p>
          </p:txBody>
        </p:sp>
      </p:grpSp>
      <p:grpSp>
        <p:nvGrpSpPr>
          <p:cNvPr id="3" name="Group 7"/>
          <p:cNvGrpSpPr/>
          <p:nvPr/>
        </p:nvGrpSpPr>
        <p:grpSpPr bwMode="auto">
          <a:xfrm>
            <a:off x="1495976" y="3048011"/>
            <a:ext cx="2437632" cy="838239"/>
            <a:chOff x="96" y="1104"/>
            <a:chExt cx="1152" cy="528"/>
          </a:xfrm>
        </p:grpSpPr>
        <p:sp>
          <p:nvSpPr>
            <p:cNvPr id="344072" name="Rectangle 8"/>
            <p:cNvSpPr>
              <a:spLocks noChangeArrowheads="1"/>
            </p:cNvSpPr>
            <p:nvPr/>
          </p:nvSpPr>
          <p:spPr bwMode="auto">
            <a:xfrm>
              <a:off x="96" y="1296"/>
              <a:ext cx="1056" cy="336"/>
            </a:xfrm>
            <a:prstGeom prst="rect">
              <a:avLst/>
            </a:prstGeom>
            <a:noFill/>
            <a:ln w="19050">
              <a:solidFill>
                <a:schemeClr val="accent2"/>
              </a:solidFill>
              <a:miter lim="800000"/>
            </a:ln>
            <a:extLst>
              <a:ext uri="{909E8E84-426E-40DD-AFC4-6F175D3DCCD1}">
                <a14:hiddenFill xmlns:a14="http://schemas.microsoft.com/office/drawing/2010/main">
                  <a:solidFill>
                    <a:schemeClr val="accent1"/>
                  </a:solidFill>
                </a14:hiddenFill>
              </a:ext>
            </a:extLst>
          </p:spPr>
          <p:txBody>
            <a:bodyPr wrap="none" anchor="ctr"/>
            <a:lstStyle/>
            <a:p>
              <a:pPr algn="ctr" defTabSz="914400" fontAlgn="base">
                <a:spcBef>
                  <a:spcPct val="0"/>
                </a:spcBef>
                <a:spcAft>
                  <a:spcPct val="0"/>
                </a:spcAft>
              </a:pPr>
              <a:endParaRPr lang="zh-CN" altLang="en-US" sz="1800" smtClean="0">
                <a:solidFill>
                  <a:srgbClr val="000000"/>
                </a:solidFill>
                <a:ea typeface="华文行楷" panose="02010800040101010101" pitchFamily="2" charset="-122"/>
              </a:endParaRPr>
            </a:p>
          </p:txBody>
        </p:sp>
        <p:sp>
          <p:nvSpPr>
            <p:cNvPr id="344073" name="Text Box 9"/>
            <p:cNvSpPr txBox="1">
              <a:spLocks noChangeArrowheads="1"/>
            </p:cNvSpPr>
            <p:nvPr/>
          </p:nvSpPr>
          <p:spPr bwMode="auto">
            <a:xfrm>
              <a:off x="144" y="1296"/>
              <a:ext cx="1104" cy="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zh-CN" altLang="en-US" b="1" smtClean="0">
                  <a:solidFill>
                    <a:srgbClr val="000000"/>
                  </a:solidFill>
                  <a:latin typeface="Times New Roman" panose="02020603050405020304" pitchFamily="18" charset="0"/>
                </a:rPr>
                <a:t>积分下限</a:t>
              </a:r>
              <a:endParaRPr kumimoji="1" lang="zh-CN" altLang="en-US" b="1" smtClean="0">
                <a:solidFill>
                  <a:srgbClr val="000000"/>
                </a:solidFill>
                <a:latin typeface="Times New Roman" panose="02020603050405020304" pitchFamily="18" charset="0"/>
              </a:endParaRPr>
            </a:p>
          </p:txBody>
        </p:sp>
        <p:sp>
          <p:nvSpPr>
            <p:cNvPr id="344074" name="Line 10"/>
            <p:cNvSpPr>
              <a:spLocks noChangeShapeType="1"/>
            </p:cNvSpPr>
            <p:nvPr/>
          </p:nvSpPr>
          <p:spPr bwMode="auto">
            <a:xfrm flipV="1">
              <a:off x="720" y="1104"/>
              <a:ext cx="432" cy="192"/>
            </a:xfrm>
            <a:prstGeom prst="line">
              <a:avLst/>
            </a:prstGeom>
            <a:noFill/>
            <a:ln w="19050">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fontAlgn="base">
                <a:spcBef>
                  <a:spcPct val="0"/>
                </a:spcBef>
                <a:spcAft>
                  <a:spcPct val="0"/>
                </a:spcAft>
              </a:pPr>
              <a:endParaRPr lang="zh-CN" altLang="en-US" sz="1800" smtClean="0">
                <a:solidFill>
                  <a:srgbClr val="000000"/>
                </a:solidFill>
                <a:ea typeface="华文行楷" panose="02010800040101010101" pitchFamily="2" charset="-122"/>
              </a:endParaRPr>
            </a:p>
          </p:txBody>
        </p:sp>
      </p:grpSp>
      <p:sp>
        <p:nvSpPr>
          <p:cNvPr id="344075" name="Rectangle 11"/>
          <p:cNvSpPr>
            <a:spLocks noChangeArrowheads="1"/>
          </p:cNvSpPr>
          <p:nvPr/>
        </p:nvSpPr>
        <p:spPr bwMode="auto">
          <a:xfrm>
            <a:off x="3952653" y="1917271"/>
            <a:ext cx="3223427" cy="1068816"/>
          </a:xfrm>
          <a:prstGeom prst="rect">
            <a:avLst/>
          </a:prstGeom>
          <a:noFill/>
          <a:ln w="19050">
            <a:solidFill>
              <a:schemeClr val="hlink"/>
            </a:solidFill>
            <a:miter lim="800000"/>
          </a:ln>
          <a:extLst>
            <a:ext uri="{909E8E84-426E-40DD-AFC4-6F175D3DCCD1}">
              <a14:hiddenFill xmlns:a14="http://schemas.microsoft.com/office/drawing/2010/main">
                <a:solidFill>
                  <a:schemeClr val="accent1"/>
                </a:solidFill>
              </a14:hiddenFill>
            </a:ext>
          </a:extLst>
        </p:spPr>
        <p:txBody>
          <a:bodyPr wrap="none" anchor="ctr"/>
          <a:lstStyle/>
          <a:p>
            <a:pPr algn="ctr" defTabSz="914400" fontAlgn="base">
              <a:spcBef>
                <a:spcPct val="0"/>
              </a:spcBef>
              <a:spcAft>
                <a:spcPct val="0"/>
              </a:spcAft>
            </a:pPr>
            <a:endParaRPr lang="zh-CN" altLang="en-US" sz="1800" smtClean="0">
              <a:solidFill>
                <a:srgbClr val="000000"/>
              </a:solidFill>
              <a:ea typeface="华文行楷" panose="02010800040101010101" pitchFamily="2" charset="-122"/>
            </a:endParaRPr>
          </a:p>
        </p:txBody>
      </p:sp>
      <p:sp>
        <p:nvSpPr>
          <p:cNvPr id="344076" name="Line 12"/>
          <p:cNvSpPr>
            <a:spLocks noChangeShapeType="1"/>
          </p:cNvSpPr>
          <p:nvPr/>
        </p:nvSpPr>
        <p:spPr bwMode="auto">
          <a:xfrm>
            <a:off x="4054256" y="2909884"/>
            <a:ext cx="1218815" cy="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wrap="none" anchor="ctr"/>
          <a:lstStyle/>
          <a:p>
            <a:pPr algn="ctr" defTabSz="914400" fontAlgn="base">
              <a:spcBef>
                <a:spcPct val="0"/>
              </a:spcBef>
              <a:spcAft>
                <a:spcPct val="0"/>
              </a:spcAft>
            </a:pPr>
            <a:endParaRPr lang="zh-CN" altLang="en-US" sz="1800" smtClean="0">
              <a:solidFill>
                <a:srgbClr val="000000"/>
              </a:solidFill>
              <a:ea typeface="华文行楷" panose="02010800040101010101" pitchFamily="2" charset="-122"/>
            </a:endParaRPr>
          </a:p>
        </p:txBody>
      </p:sp>
      <p:grpSp>
        <p:nvGrpSpPr>
          <p:cNvPr id="4" name="Group 13"/>
          <p:cNvGrpSpPr/>
          <p:nvPr/>
        </p:nvGrpSpPr>
        <p:grpSpPr bwMode="auto">
          <a:xfrm>
            <a:off x="4073319" y="2909887"/>
            <a:ext cx="895068" cy="2362310"/>
            <a:chOff x="1296" y="1056"/>
            <a:chExt cx="423" cy="1488"/>
          </a:xfrm>
        </p:grpSpPr>
        <p:sp>
          <p:nvSpPr>
            <p:cNvPr id="344078" name="Rectangle 14"/>
            <p:cNvSpPr>
              <a:spLocks noChangeArrowheads="1"/>
            </p:cNvSpPr>
            <p:nvPr/>
          </p:nvSpPr>
          <p:spPr bwMode="auto">
            <a:xfrm>
              <a:off x="1296" y="1344"/>
              <a:ext cx="384" cy="1152"/>
            </a:xfrm>
            <a:prstGeom prst="rect">
              <a:avLst/>
            </a:prstGeom>
            <a:noFill/>
            <a:ln w="19050">
              <a:solidFill>
                <a:srgbClr val="0000FF"/>
              </a:solidFill>
              <a:miter lim="800000"/>
            </a:ln>
            <a:extLst>
              <a:ext uri="{909E8E84-426E-40DD-AFC4-6F175D3DCCD1}">
                <a14:hiddenFill xmlns:a14="http://schemas.microsoft.com/office/drawing/2010/main">
                  <a:solidFill>
                    <a:schemeClr val="accent1"/>
                  </a:solidFill>
                </a14:hiddenFill>
              </a:ext>
            </a:extLst>
          </p:spPr>
          <p:txBody>
            <a:bodyPr wrap="none" anchor="ctr"/>
            <a:lstStyle/>
            <a:p>
              <a:pPr algn="ctr" defTabSz="914400" fontAlgn="base">
                <a:spcBef>
                  <a:spcPct val="0"/>
                </a:spcBef>
                <a:spcAft>
                  <a:spcPct val="0"/>
                </a:spcAft>
              </a:pPr>
              <a:endParaRPr kumimoji="1" lang="zh-CN" altLang="zh-CN" b="1" smtClean="0">
                <a:solidFill>
                  <a:srgbClr val="000000"/>
                </a:solidFill>
                <a:latin typeface="Times New Roman" panose="02020603050405020304" pitchFamily="18" charset="0"/>
              </a:endParaRPr>
            </a:p>
          </p:txBody>
        </p:sp>
        <p:sp>
          <p:nvSpPr>
            <p:cNvPr id="344079" name="Line 15"/>
            <p:cNvSpPr>
              <a:spLocks noChangeShapeType="1"/>
            </p:cNvSpPr>
            <p:nvPr/>
          </p:nvSpPr>
          <p:spPr bwMode="auto">
            <a:xfrm flipV="1">
              <a:off x="1488" y="1056"/>
              <a:ext cx="0" cy="288"/>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fontAlgn="base">
                <a:spcBef>
                  <a:spcPct val="0"/>
                </a:spcBef>
                <a:spcAft>
                  <a:spcPct val="0"/>
                </a:spcAft>
              </a:pPr>
              <a:endParaRPr lang="zh-CN" altLang="en-US" sz="1800" smtClean="0">
                <a:solidFill>
                  <a:srgbClr val="000000"/>
                </a:solidFill>
                <a:ea typeface="华文行楷" panose="02010800040101010101" pitchFamily="2" charset="-122"/>
              </a:endParaRPr>
            </a:p>
          </p:txBody>
        </p:sp>
        <p:sp>
          <p:nvSpPr>
            <p:cNvPr id="344080" name="Text Box 16"/>
            <p:cNvSpPr txBox="1">
              <a:spLocks noChangeArrowheads="1"/>
            </p:cNvSpPr>
            <p:nvPr/>
          </p:nvSpPr>
          <p:spPr bwMode="auto">
            <a:xfrm>
              <a:off x="1428" y="1392"/>
              <a:ext cx="291" cy="1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a:spAutoFit/>
            </a:bodyPr>
            <a:lstStyle/>
            <a:p>
              <a:pPr defTabSz="914400" fontAlgn="base">
                <a:spcBef>
                  <a:spcPct val="50000"/>
                </a:spcBef>
                <a:spcAft>
                  <a:spcPct val="0"/>
                </a:spcAft>
              </a:pPr>
              <a:r>
                <a:rPr kumimoji="1" lang="zh-CN" altLang="en-US" b="1" smtClean="0">
                  <a:solidFill>
                    <a:srgbClr val="000000"/>
                  </a:solidFill>
                  <a:latin typeface="Times New Roman" panose="02020603050405020304" pitchFamily="18" charset="0"/>
                </a:rPr>
                <a:t>被积函数</a:t>
              </a:r>
              <a:endParaRPr kumimoji="1" lang="zh-CN" altLang="en-US" b="1" smtClean="0">
                <a:solidFill>
                  <a:srgbClr val="000000"/>
                </a:solidFill>
                <a:latin typeface="Times New Roman" panose="02020603050405020304" pitchFamily="18" charset="0"/>
              </a:endParaRPr>
            </a:p>
          </p:txBody>
        </p:sp>
      </p:grpSp>
      <p:grpSp>
        <p:nvGrpSpPr>
          <p:cNvPr id="5" name="Group 17"/>
          <p:cNvGrpSpPr/>
          <p:nvPr/>
        </p:nvGrpSpPr>
        <p:grpSpPr bwMode="auto">
          <a:xfrm>
            <a:off x="5426293" y="2986097"/>
            <a:ext cx="755792" cy="2370247"/>
            <a:chOff x="2425" y="1104"/>
            <a:chExt cx="398" cy="1584"/>
          </a:xfrm>
        </p:grpSpPr>
        <p:sp>
          <p:nvSpPr>
            <p:cNvPr id="344082" name="Rectangle 18"/>
            <p:cNvSpPr>
              <a:spLocks noChangeArrowheads="1"/>
            </p:cNvSpPr>
            <p:nvPr/>
          </p:nvSpPr>
          <p:spPr bwMode="auto">
            <a:xfrm>
              <a:off x="2425" y="1392"/>
              <a:ext cx="384" cy="1248"/>
            </a:xfrm>
            <a:prstGeom prst="rect">
              <a:avLst/>
            </a:prstGeom>
            <a:noFill/>
            <a:ln w="19050">
              <a:solidFill>
                <a:srgbClr val="666699"/>
              </a:solidFill>
              <a:miter lim="800000"/>
            </a:ln>
            <a:extLst>
              <a:ext uri="{909E8E84-426E-40DD-AFC4-6F175D3DCCD1}">
                <a14:hiddenFill xmlns:a14="http://schemas.microsoft.com/office/drawing/2010/main">
                  <a:solidFill>
                    <a:schemeClr val="accent1"/>
                  </a:solidFill>
                </a14:hiddenFill>
              </a:ext>
            </a:extLst>
          </p:spPr>
          <p:txBody>
            <a:bodyPr wrap="none" anchor="ctr"/>
            <a:lstStyle/>
            <a:p>
              <a:pPr algn="ctr" defTabSz="914400" fontAlgn="base">
                <a:spcBef>
                  <a:spcPct val="0"/>
                </a:spcBef>
                <a:spcAft>
                  <a:spcPct val="0"/>
                </a:spcAft>
              </a:pPr>
              <a:endParaRPr kumimoji="1" lang="zh-CN" altLang="zh-CN" b="1" smtClean="0">
                <a:solidFill>
                  <a:srgbClr val="000000"/>
                </a:solidFill>
                <a:latin typeface="Times New Roman" panose="02020603050405020304" pitchFamily="18" charset="0"/>
              </a:endParaRPr>
            </a:p>
          </p:txBody>
        </p:sp>
        <p:sp>
          <p:nvSpPr>
            <p:cNvPr id="344083" name="Line 19"/>
            <p:cNvSpPr>
              <a:spLocks noChangeShapeType="1"/>
            </p:cNvSpPr>
            <p:nvPr/>
          </p:nvSpPr>
          <p:spPr bwMode="auto">
            <a:xfrm flipV="1">
              <a:off x="2592" y="1104"/>
              <a:ext cx="0" cy="288"/>
            </a:xfrm>
            <a:prstGeom prst="line">
              <a:avLst/>
            </a:prstGeom>
            <a:noFill/>
            <a:ln w="28575">
              <a:solidFill>
                <a:srgbClr val="666699"/>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fontAlgn="base">
                <a:spcBef>
                  <a:spcPct val="0"/>
                </a:spcBef>
                <a:spcAft>
                  <a:spcPct val="0"/>
                </a:spcAft>
              </a:pPr>
              <a:endParaRPr lang="zh-CN" altLang="en-US" sz="1800" smtClean="0">
                <a:solidFill>
                  <a:srgbClr val="000000"/>
                </a:solidFill>
                <a:ea typeface="华文行楷" panose="02010800040101010101" pitchFamily="2" charset="-122"/>
              </a:endParaRPr>
            </a:p>
          </p:txBody>
        </p:sp>
        <p:sp>
          <p:nvSpPr>
            <p:cNvPr id="344084" name="Text Box 20"/>
            <p:cNvSpPr txBox="1">
              <a:spLocks noChangeArrowheads="1"/>
            </p:cNvSpPr>
            <p:nvPr/>
          </p:nvSpPr>
          <p:spPr bwMode="auto">
            <a:xfrm>
              <a:off x="2499" y="1440"/>
              <a:ext cx="324" cy="1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a:spAutoFit/>
            </a:bodyPr>
            <a:lstStyle/>
            <a:p>
              <a:pPr defTabSz="914400" fontAlgn="base">
                <a:spcBef>
                  <a:spcPct val="50000"/>
                </a:spcBef>
                <a:spcAft>
                  <a:spcPct val="0"/>
                </a:spcAft>
              </a:pPr>
              <a:r>
                <a:rPr kumimoji="1" lang="zh-CN" altLang="en-US" b="1" smtClean="0">
                  <a:solidFill>
                    <a:srgbClr val="000000"/>
                  </a:solidFill>
                  <a:latin typeface="Times New Roman" panose="02020603050405020304" pitchFamily="18" charset="0"/>
                </a:rPr>
                <a:t>被积表达式</a:t>
              </a:r>
              <a:endParaRPr kumimoji="1" lang="zh-CN" altLang="en-US" b="1" smtClean="0">
                <a:solidFill>
                  <a:srgbClr val="000000"/>
                </a:solidFill>
                <a:latin typeface="Times New Roman" panose="02020603050405020304" pitchFamily="18" charset="0"/>
              </a:endParaRPr>
            </a:p>
          </p:txBody>
        </p:sp>
      </p:grpSp>
      <p:sp>
        <p:nvSpPr>
          <p:cNvPr id="344085" name="Line 21"/>
          <p:cNvSpPr>
            <a:spLocks noChangeShapeType="1"/>
          </p:cNvSpPr>
          <p:nvPr/>
        </p:nvSpPr>
        <p:spPr bwMode="auto">
          <a:xfrm>
            <a:off x="5679313" y="2833680"/>
            <a:ext cx="306819" cy="0"/>
          </a:xfrm>
          <a:prstGeom prst="line">
            <a:avLst/>
          </a:prstGeom>
          <a:noFill/>
          <a:ln w="28575">
            <a:solidFill>
              <a:srgbClr val="666699"/>
            </a:solidFill>
            <a:round/>
          </a:ln>
          <a:extLst>
            <a:ext uri="{909E8E84-426E-40DD-AFC4-6F175D3DCCD1}">
              <a14:hiddenFill xmlns:a14="http://schemas.microsoft.com/office/drawing/2010/main">
                <a:noFill/>
              </a14:hiddenFill>
            </a:ext>
          </a:extLst>
        </p:spPr>
        <p:txBody>
          <a:bodyPr wrap="none" anchor="ctr"/>
          <a:lstStyle/>
          <a:p>
            <a:pPr algn="ctr" defTabSz="914400" fontAlgn="base">
              <a:spcBef>
                <a:spcPct val="0"/>
              </a:spcBef>
              <a:spcAft>
                <a:spcPct val="0"/>
              </a:spcAft>
            </a:pPr>
            <a:endParaRPr lang="zh-CN" altLang="en-US" sz="1800" smtClean="0">
              <a:solidFill>
                <a:srgbClr val="000000"/>
              </a:solidFill>
              <a:ea typeface="华文行楷" panose="02010800040101010101" pitchFamily="2" charset="-122"/>
            </a:endParaRPr>
          </a:p>
        </p:txBody>
      </p:sp>
      <p:grpSp>
        <p:nvGrpSpPr>
          <p:cNvPr id="6" name="Group 22"/>
          <p:cNvGrpSpPr/>
          <p:nvPr/>
        </p:nvGrpSpPr>
        <p:grpSpPr bwMode="auto">
          <a:xfrm>
            <a:off x="5984065" y="2833683"/>
            <a:ext cx="1625087" cy="2379772"/>
            <a:chOff x="2304" y="1008"/>
            <a:chExt cx="768" cy="1632"/>
          </a:xfrm>
        </p:grpSpPr>
        <p:sp>
          <p:nvSpPr>
            <p:cNvPr id="344087" name="Rectangle 23"/>
            <p:cNvSpPr>
              <a:spLocks noChangeArrowheads="1"/>
            </p:cNvSpPr>
            <p:nvPr/>
          </p:nvSpPr>
          <p:spPr bwMode="auto">
            <a:xfrm>
              <a:off x="2649" y="1440"/>
              <a:ext cx="384" cy="1152"/>
            </a:xfrm>
            <a:prstGeom prst="rect">
              <a:avLst/>
            </a:prstGeom>
            <a:noFill/>
            <a:ln w="19050">
              <a:solidFill>
                <a:schemeClr val="tx2"/>
              </a:solidFill>
              <a:miter lim="800000"/>
            </a:ln>
            <a:extLst>
              <a:ext uri="{909E8E84-426E-40DD-AFC4-6F175D3DCCD1}">
                <a14:hiddenFill xmlns:a14="http://schemas.microsoft.com/office/drawing/2010/main">
                  <a:solidFill>
                    <a:schemeClr val="accent1"/>
                  </a:solidFill>
                </a14:hiddenFill>
              </a:ext>
            </a:extLst>
          </p:spPr>
          <p:txBody>
            <a:bodyPr wrap="none" anchor="ctr"/>
            <a:lstStyle/>
            <a:p>
              <a:pPr algn="ctr" defTabSz="914400" fontAlgn="base">
                <a:spcBef>
                  <a:spcPct val="0"/>
                </a:spcBef>
                <a:spcAft>
                  <a:spcPct val="0"/>
                </a:spcAft>
              </a:pPr>
              <a:endParaRPr kumimoji="1" lang="zh-CN" altLang="zh-CN" b="1" smtClean="0">
                <a:solidFill>
                  <a:srgbClr val="000000"/>
                </a:solidFill>
                <a:latin typeface="Times New Roman" panose="02020603050405020304" pitchFamily="18" charset="0"/>
              </a:endParaRPr>
            </a:p>
          </p:txBody>
        </p:sp>
        <p:sp>
          <p:nvSpPr>
            <p:cNvPr id="344088" name="Line 24"/>
            <p:cNvSpPr>
              <a:spLocks noChangeShapeType="1"/>
            </p:cNvSpPr>
            <p:nvPr/>
          </p:nvSpPr>
          <p:spPr bwMode="auto">
            <a:xfrm flipH="1" flipV="1">
              <a:off x="2304" y="1008"/>
              <a:ext cx="537" cy="432"/>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fontAlgn="base">
                <a:spcBef>
                  <a:spcPct val="0"/>
                </a:spcBef>
                <a:spcAft>
                  <a:spcPct val="0"/>
                </a:spcAft>
              </a:pPr>
              <a:endParaRPr lang="zh-CN" altLang="en-US" sz="1800" smtClean="0">
                <a:solidFill>
                  <a:srgbClr val="000000"/>
                </a:solidFill>
                <a:ea typeface="华文行楷" panose="02010800040101010101" pitchFamily="2" charset="-122"/>
              </a:endParaRPr>
            </a:p>
          </p:txBody>
        </p:sp>
        <p:sp>
          <p:nvSpPr>
            <p:cNvPr id="344089" name="Text Box 25"/>
            <p:cNvSpPr txBox="1">
              <a:spLocks noChangeArrowheads="1"/>
            </p:cNvSpPr>
            <p:nvPr/>
          </p:nvSpPr>
          <p:spPr bwMode="auto">
            <a:xfrm>
              <a:off x="2781" y="1488"/>
              <a:ext cx="291" cy="1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a:spAutoFit/>
            </a:bodyPr>
            <a:lstStyle/>
            <a:p>
              <a:pPr defTabSz="914400" fontAlgn="base">
                <a:spcBef>
                  <a:spcPct val="50000"/>
                </a:spcBef>
                <a:spcAft>
                  <a:spcPct val="0"/>
                </a:spcAft>
              </a:pPr>
              <a:r>
                <a:rPr kumimoji="1" lang="zh-CN" altLang="en-US" b="1" smtClean="0">
                  <a:solidFill>
                    <a:srgbClr val="000000"/>
                  </a:solidFill>
                  <a:latin typeface="Times New Roman" panose="02020603050405020304" pitchFamily="18" charset="0"/>
                </a:rPr>
                <a:t>积分变量</a:t>
              </a:r>
              <a:endParaRPr kumimoji="1" lang="zh-CN" altLang="en-US" b="1" smtClean="0">
                <a:solidFill>
                  <a:srgbClr val="000000"/>
                </a:solidFill>
                <a:latin typeface="Times New Roman" panose="02020603050405020304" pitchFamily="18" charset="0"/>
              </a:endParaRPr>
            </a:p>
          </p:txBody>
        </p:sp>
      </p:grpSp>
      <p:graphicFrame>
        <p:nvGraphicFramePr>
          <p:cNvPr id="344095" name="Object 31"/>
          <p:cNvGraphicFramePr>
            <a:graphicFrameLocks noChangeAspect="1"/>
          </p:cNvGraphicFramePr>
          <p:nvPr/>
        </p:nvGraphicFramePr>
        <p:xfrm>
          <a:off x="4284892" y="1452571"/>
          <a:ext cx="4058487" cy="449283"/>
        </p:xfrm>
        <a:graphic>
          <a:graphicData uri="http://schemas.openxmlformats.org/presentationml/2006/ole">
            <mc:AlternateContent xmlns:mc="http://schemas.openxmlformats.org/markup-compatibility/2006">
              <mc:Choice xmlns:v="urn:schemas-microsoft-com:vml" Requires="v">
                <p:oleObj spid="_x0000_s178240" name="公式" r:id="rId3" imgW="2387600" imgH="355600" progId="Equation.3">
                  <p:embed/>
                </p:oleObj>
              </mc:Choice>
              <mc:Fallback>
                <p:oleObj name="公式" r:id="rId3" imgW="2387600" imgH="355600" progId="Equation.3">
                  <p:embed/>
                  <p:pic>
                    <p:nvPicPr>
                      <p:cNvPr id="0" name="图片 94209"/>
                      <p:cNvPicPr>
                        <a:picLocks noChangeAspect="1"/>
                      </p:cNvPicPr>
                      <p:nvPr/>
                    </p:nvPicPr>
                    <p:blipFill>
                      <a:blip r:embed="rId4"/>
                      <a:stretch>
                        <a:fillRect/>
                      </a:stretch>
                    </p:blipFill>
                    <p:spPr>
                      <a:xfrm>
                        <a:off x="4284892" y="1452571"/>
                        <a:ext cx="4058487" cy="449283"/>
                      </a:xfrm>
                      <a:prstGeom prst="rect">
                        <a:avLst/>
                      </a:prstGeom>
                      <a:noFill/>
                      <a:ln w="9525">
                        <a:noFill/>
                      </a:ln>
                    </p:spPr>
                  </p:pic>
                </p:oleObj>
              </mc:Fallback>
            </mc:AlternateContent>
          </a:graphicData>
        </a:graphic>
      </p:graphicFrame>
      <p:sp>
        <p:nvSpPr>
          <p:cNvPr id="344096" name="Text Box 32"/>
          <p:cNvSpPr txBox="1">
            <a:spLocks noChangeArrowheads="1"/>
          </p:cNvSpPr>
          <p:nvPr/>
        </p:nvSpPr>
        <p:spPr bwMode="auto">
          <a:xfrm>
            <a:off x="1488504" y="189401"/>
            <a:ext cx="6123703" cy="583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en-US" altLang="zh-CN" sz="3200" b="1" dirty="0" smtClean="0">
                <a:solidFill>
                  <a:srgbClr val="000000"/>
                </a:solidFill>
                <a:latin typeface="Times New Roman" panose="02020603050405020304" pitchFamily="18" charset="0"/>
              </a:rPr>
              <a:t>5</a:t>
            </a:r>
            <a:r>
              <a:rPr kumimoji="1" lang="zh-CN" altLang="en-US" sz="3200" b="1" dirty="0" smtClean="0">
                <a:solidFill>
                  <a:srgbClr val="000000"/>
                </a:solidFill>
                <a:latin typeface="Times New Roman" panose="02020603050405020304" pitchFamily="18" charset="0"/>
              </a:rPr>
              <a:t>、定积分</a:t>
            </a:r>
            <a:endParaRPr kumimoji="1" lang="zh-CN" altLang="en-US" sz="3200" b="1" dirty="0" smtClean="0">
              <a:solidFill>
                <a:srgbClr val="000000"/>
              </a:solidFill>
              <a:latin typeface="Times New Roman" panose="02020603050405020304" pitchFamily="18" charset="0"/>
            </a:endParaRPr>
          </a:p>
        </p:txBody>
      </p:sp>
      <p:sp>
        <p:nvSpPr>
          <p:cNvPr id="344100" name="Rectangle 36"/>
          <p:cNvSpPr>
            <a:spLocks noChangeArrowheads="1"/>
          </p:cNvSpPr>
          <p:nvPr/>
        </p:nvSpPr>
        <p:spPr bwMode="auto">
          <a:xfrm>
            <a:off x="6367011" y="1447106"/>
            <a:ext cx="1948836" cy="369570"/>
          </a:xfrm>
          <a:prstGeom prst="rect">
            <a:avLst/>
          </a:prstGeom>
          <a:noFill/>
          <a:ln w="19050" algn="ctr">
            <a:solidFill>
              <a:srgbClr val="FF33CC"/>
            </a:solidFill>
            <a:miter lim="800000"/>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983" tIns="46791" rIns="89983" bIns="46791" anchor="ctr">
            <a:spAutoFit/>
          </a:bodyPr>
          <a:lstStyle/>
          <a:p>
            <a:pPr algn="ctr" defTabSz="914400" fontAlgn="base">
              <a:spcBef>
                <a:spcPct val="0"/>
              </a:spcBef>
              <a:spcAft>
                <a:spcPct val="0"/>
              </a:spcAft>
            </a:pPr>
            <a:endParaRPr lang="zh-CN" altLang="en-US" sz="1800" smtClean="0">
              <a:solidFill>
                <a:srgbClr val="000000"/>
              </a:solidFill>
              <a:ea typeface="华文行楷" panose="02010800040101010101" pitchFamily="2" charset="-122"/>
            </a:endParaRPr>
          </a:p>
        </p:txBody>
      </p:sp>
      <p:sp>
        <p:nvSpPr>
          <p:cNvPr id="344101" name="Text Box 37"/>
          <p:cNvSpPr txBox="1">
            <a:spLocks noChangeArrowheads="1"/>
          </p:cNvSpPr>
          <p:nvPr/>
        </p:nvSpPr>
        <p:spPr bwMode="auto">
          <a:xfrm>
            <a:off x="721527" y="5429835"/>
            <a:ext cx="10605388" cy="5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zh-CN" altLang="en-US" b="1" smtClean="0">
                <a:solidFill>
                  <a:srgbClr val="333399"/>
                </a:solidFill>
                <a:latin typeface="Times New Roman" panose="02020603050405020304" pitchFamily="18" charset="0"/>
              </a:rPr>
              <a:t>注意：积分变量的变化区间是积分区间</a:t>
            </a:r>
            <a:r>
              <a:rPr kumimoji="1" lang="en-US" altLang="zh-CN" b="1" smtClean="0">
                <a:solidFill>
                  <a:srgbClr val="333399"/>
                </a:solidFill>
                <a:latin typeface="Times New Roman" panose="02020603050405020304" pitchFamily="18" charset="0"/>
              </a:rPr>
              <a:t>.</a:t>
            </a:r>
            <a:endParaRPr kumimoji="1" lang="en-US" altLang="zh-CN" b="1" smtClean="0">
              <a:solidFill>
                <a:srgbClr val="333399"/>
              </a:solidFill>
              <a:latin typeface="Times New Roman" panose="02020603050405020304" pitchFamily="18" charset="0"/>
            </a:endParaRPr>
          </a:p>
        </p:txBody>
      </p:sp>
      <p:sp>
        <p:nvSpPr>
          <p:cNvPr id="29" name="Text Box 32"/>
          <p:cNvSpPr txBox="1">
            <a:spLocks noChangeArrowheads="1"/>
          </p:cNvSpPr>
          <p:nvPr/>
        </p:nvSpPr>
        <p:spPr bwMode="auto">
          <a:xfrm>
            <a:off x="1200520" y="909346"/>
            <a:ext cx="6123703" cy="5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zh-CN" altLang="en-US" b="1" dirty="0" smtClean="0">
                <a:solidFill>
                  <a:srgbClr val="000000"/>
                </a:solidFill>
                <a:latin typeface="Times New Roman" panose="02020603050405020304" pitchFamily="18" charset="0"/>
              </a:rPr>
              <a:t>（</a:t>
            </a:r>
            <a:r>
              <a:rPr kumimoji="1" lang="en-US" altLang="zh-CN" b="1" dirty="0" smtClean="0">
                <a:solidFill>
                  <a:srgbClr val="000000"/>
                </a:solidFill>
                <a:latin typeface="Times New Roman" panose="02020603050405020304" pitchFamily="18" charset="0"/>
              </a:rPr>
              <a:t>1</a:t>
            </a:r>
            <a:r>
              <a:rPr kumimoji="1" lang="zh-CN" altLang="en-US" b="1" dirty="0" smtClean="0">
                <a:solidFill>
                  <a:srgbClr val="000000"/>
                </a:solidFill>
                <a:latin typeface="Times New Roman" panose="02020603050405020304" pitchFamily="18" charset="0"/>
              </a:rPr>
              <a:t>）相关概念</a:t>
            </a:r>
            <a:endParaRPr kumimoji="1" lang="zh-CN" altLang="en-US" b="1" dirty="0" smtClean="0">
              <a:solidFill>
                <a:srgbClr val="000000"/>
              </a:solidFill>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44095"/>
                                        </p:tgtEl>
                                        <p:attrNameLst>
                                          <p:attrName>style.visibility</p:attrName>
                                        </p:attrNameLst>
                                      </p:cBhvr>
                                      <p:to>
                                        <p:strVal val="visible"/>
                                      </p:to>
                                    </p:set>
                                    <p:animEffect transition="in" filter="wipe(left)">
                                      <p:cBhvr>
                                        <p:cTn id="16" dur="500"/>
                                        <p:tgtEl>
                                          <p:spTgt spid="34409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44100"/>
                                        </p:tgtEl>
                                        <p:attrNameLst>
                                          <p:attrName>style.visibility</p:attrName>
                                        </p:attrNameLst>
                                      </p:cBhvr>
                                      <p:to>
                                        <p:strVal val="visible"/>
                                      </p:to>
                                    </p:set>
                                    <p:animEffect transition="in" filter="wipe(left)">
                                      <p:cBhvr>
                                        <p:cTn id="20" dur="500"/>
                                        <p:tgtEl>
                                          <p:spTgt spid="34410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44076"/>
                                        </p:tgtEl>
                                        <p:attrNameLst>
                                          <p:attrName>style.visibility</p:attrName>
                                        </p:attrNameLst>
                                      </p:cBhvr>
                                      <p:to>
                                        <p:strVal val="visible"/>
                                      </p:to>
                                    </p:set>
                                    <p:animEffect transition="in" filter="wipe(left)">
                                      <p:cBhvr>
                                        <p:cTn id="25" dur="500"/>
                                        <p:tgtEl>
                                          <p:spTgt spid="344076"/>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44075"/>
                                        </p:tgtEl>
                                        <p:attrNameLst>
                                          <p:attrName>style.visibility</p:attrName>
                                        </p:attrNameLst>
                                      </p:cBhvr>
                                      <p:to>
                                        <p:strVal val="visible"/>
                                      </p:to>
                                    </p:set>
                                    <p:animEffect transition="in" filter="wipe(left)">
                                      <p:cBhvr>
                                        <p:cTn id="34" dur="500"/>
                                        <p:tgtEl>
                                          <p:spTgt spid="344075"/>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44085"/>
                                        </p:tgtEl>
                                        <p:attrNameLst>
                                          <p:attrName>style.visibility</p:attrName>
                                        </p:attrNameLst>
                                      </p:cBhvr>
                                      <p:to>
                                        <p:strVal val="visible"/>
                                      </p:to>
                                    </p:set>
                                    <p:animEffect transition="in" filter="wipe(left)">
                                      <p:cBhvr>
                                        <p:cTn id="43" dur="500"/>
                                        <p:tgtEl>
                                          <p:spTgt spid="344085"/>
                                        </p:tgtEl>
                                      </p:cBhvr>
                                    </p:animEffect>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up)">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44101"/>
                                        </p:tgtEl>
                                        <p:attrNameLst>
                                          <p:attrName>style.visibility</p:attrName>
                                        </p:attrNameLst>
                                      </p:cBhvr>
                                      <p:to>
                                        <p:strVal val="visible"/>
                                      </p:to>
                                    </p:set>
                                    <p:animEffect transition="in" filter="wipe(left)">
                                      <p:cBhvr>
                                        <p:cTn id="52" dur="500"/>
                                        <p:tgtEl>
                                          <p:spTgt spid="34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75" grpId="0" bldLvl="0" animBg="1"/>
      <p:bldP spid="344076" grpId="0" bldLvl="0" animBg="1"/>
      <p:bldP spid="344085" grpId="0" bldLvl="0" animBg="1"/>
      <p:bldP spid="344100" grpId="0" bldLvl="0" animBg="1"/>
      <p:bldP spid="344101" grpId="0" autoUpdateAnimBg="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200521" y="405383"/>
            <a:ext cx="7109757" cy="609628"/>
          </a:xfrm>
          <a:noFill/>
        </p:spPr>
        <p:txBody>
          <a:bodyPr>
            <a:normAutofit/>
          </a:bodyPr>
          <a:lstStyle/>
          <a:p>
            <a:r>
              <a:rPr lang="zh-CN" altLang="en-US" sz="2800" b="1" dirty="0" smtClean="0"/>
              <a:t>（</a:t>
            </a:r>
            <a:r>
              <a:rPr lang="en-US" altLang="zh-CN" sz="2800" b="1" dirty="0" smtClean="0"/>
              <a:t>2</a:t>
            </a:r>
            <a:r>
              <a:rPr lang="zh-CN" altLang="en-US" sz="2800" b="1" dirty="0" smtClean="0"/>
              <a:t>）计算方法</a:t>
            </a:r>
            <a:r>
              <a:rPr lang="zh-CN" altLang="en-US" sz="2800" b="1" dirty="0" smtClean="0">
                <a:solidFill>
                  <a:schemeClr val="accent2"/>
                </a:solidFill>
              </a:rPr>
              <a:t>（牛顿 </a:t>
            </a:r>
            <a:r>
              <a:rPr lang="en-US" altLang="zh-CN" sz="2800" b="1" dirty="0" smtClean="0">
                <a:solidFill>
                  <a:schemeClr val="accent2"/>
                </a:solidFill>
              </a:rPr>
              <a:t>– </a:t>
            </a:r>
            <a:r>
              <a:rPr lang="zh-CN" altLang="en-US" sz="2800" b="1" dirty="0" smtClean="0">
                <a:solidFill>
                  <a:schemeClr val="accent2"/>
                </a:solidFill>
              </a:rPr>
              <a:t>莱布尼茨公式）</a:t>
            </a:r>
            <a:endParaRPr lang="zh-CN" altLang="en-US" sz="2800" b="1" dirty="0">
              <a:solidFill>
                <a:schemeClr val="accent2"/>
              </a:solidFill>
            </a:endParaRPr>
          </a:p>
        </p:txBody>
      </p:sp>
      <p:graphicFrame>
        <p:nvGraphicFramePr>
          <p:cNvPr id="31747" name="Object 3"/>
          <p:cNvGraphicFramePr>
            <a:graphicFrameLocks noChangeAspect="1"/>
          </p:cNvGraphicFramePr>
          <p:nvPr/>
        </p:nvGraphicFramePr>
        <p:xfrm>
          <a:off x="2469348" y="1149483"/>
          <a:ext cx="9289237" cy="439759"/>
        </p:xfrm>
        <a:graphic>
          <a:graphicData uri="http://schemas.openxmlformats.org/presentationml/2006/ole">
            <mc:AlternateContent xmlns:mc="http://schemas.openxmlformats.org/markup-compatibility/2006">
              <mc:Choice xmlns:v="urn:schemas-microsoft-com:vml" Requires="v">
                <p:oleObj spid="_x0000_s179511" name="公式" r:id="rId1" imgW="9105900" imgH="596900" progId="Equation.3">
                  <p:embed/>
                </p:oleObj>
              </mc:Choice>
              <mc:Fallback>
                <p:oleObj name="公式" r:id="rId1" imgW="9105900" imgH="596900" progId="Equation.3">
                  <p:embed/>
                  <p:pic>
                    <p:nvPicPr>
                      <p:cNvPr id="0" name="图片 95232"/>
                      <p:cNvPicPr>
                        <a:picLocks noChangeAspect="1"/>
                      </p:cNvPicPr>
                      <p:nvPr/>
                    </p:nvPicPr>
                    <p:blipFill>
                      <a:blip r:embed="rId2">
                        <a:biLevel thresh="50000"/>
                        <a:grayscl/>
                      </a:blip>
                      <a:stretch>
                        <a:fillRect/>
                      </a:stretch>
                    </p:blipFill>
                    <p:spPr>
                      <a:xfrm>
                        <a:off x="2469348" y="1149483"/>
                        <a:ext cx="9289237" cy="439759"/>
                      </a:xfrm>
                      <a:prstGeom prst="rect">
                        <a:avLst/>
                      </a:prstGeom>
                      <a:noFill/>
                      <a:ln w="9525">
                        <a:noFill/>
                      </a:ln>
                    </p:spPr>
                  </p:pic>
                </p:oleObj>
              </mc:Fallback>
            </mc:AlternateContent>
          </a:graphicData>
        </a:graphic>
      </p:graphicFrame>
      <p:graphicFrame>
        <p:nvGraphicFramePr>
          <p:cNvPr id="31748" name="Object 4"/>
          <p:cNvGraphicFramePr>
            <a:graphicFrameLocks noChangeAspect="1"/>
          </p:cNvGraphicFramePr>
          <p:nvPr/>
        </p:nvGraphicFramePr>
        <p:xfrm>
          <a:off x="2280440" y="1689178"/>
          <a:ext cx="4993759" cy="723934"/>
        </p:xfrm>
        <a:graphic>
          <a:graphicData uri="http://schemas.openxmlformats.org/presentationml/2006/ole">
            <mc:AlternateContent xmlns:mc="http://schemas.openxmlformats.org/markup-compatibility/2006">
              <mc:Choice xmlns:v="urn:schemas-microsoft-com:vml" Requires="v">
                <p:oleObj spid="_x0000_s179512" name="公式" r:id="rId3" imgW="4991100" imgH="965200" progId="Equation.3">
                  <p:embed/>
                </p:oleObj>
              </mc:Choice>
              <mc:Fallback>
                <p:oleObj name="公式" r:id="rId3" imgW="4991100" imgH="965200" progId="Equation.3">
                  <p:embed/>
                  <p:pic>
                    <p:nvPicPr>
                      <p:cNvPr id="0" name="图片 95233"/>
                      <p:cNvPicPr>
                        <a:picLocks noChangeAspect="1"/>
                      </p:cNvPicPr>
                      <p:nvPr/>
                    </p:nvPicPr>
                    <p:blipFill>
                      <a:blip r:embed="rId4"/>
                      <a:stretch>
                        <a:fillRect/>
                      </a:stretch>
                    </p:blipFill>
                    <p:spPr>
                      <a:xfrm>
                        <a:off x="2280440" y="1689178"/>
                        <a:ext cx="4993759" cy="723934"/>
                      </a:xfrm>
                      <a:prstGeom prst="rect">
                        <a:avLst/>
                      </a:prstGeom>
                      <a:noFill/>
                      <a:ln w="9525">
                        <a:noFill/>
                      </a:ln>
                    </p:spPr>
                  </p:pic>
                </p:oleObj>
              </mc:Fallback>
            </mc:AlternateContent>
          </a:graphicData>
        </a:graphic>
      </p:graphicFrame>
      <p:sp>
        <p:nvSpPr>
          <p:cNvPr id="31749" name="Text Box 5"/>
          <p:cNvSpPr txBox="1">
            <a:spLocks noChangeArrowheads="1"/>
          </p:cNvSpPr>
          <p:nvPr/>
        </p:nvSpPr>
        <p:spPr bwMode="auto">
          <a:xfrm>
            <a:off x="7392068" y="1730457"/>
            <a:ext cx="4367423" cy="52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defTabSz="914400" fontAlgn="base">
              <a:spcBef>
                <a:spcPct val="50000"/>
              </a:spcBef>
              <a:spcAft>
                <a:spcPct val="0"/>
              </a:spcAft>
            </a:pPr>
            <a:r>
              <a:rPr kumimoji="1" lang="en-US" altLang="zh-CN" sz="2400" b="1" dirty="0" smtClean="0">
                <a:solidFill>
                  <a:srgbClr val="333399"/>
                </a:solidFill>
                <a:latin typeface="Times New Roman" panose="02020603050405020304" pitchFamily="18" charset="0"/>
              </a:rPr>
              <a:t>( </a:t>
            </a:r>
            <a:r>
              <a:rPr kumimoji="1" lang="zh-CN" altLang="en-US" sz="2400" b="1" dirty="0" smtClean="0">
                <a:solidFill>
                  <a:srgbClr val="333399"/>
                </a:solidFill>
                <a:latin typeface="Times New Roman" panose="02020603050405020304" pitchFamily="18" charset="0"/>
              </a:rPr>
              <a:t>牛顿 </a:t>
            </a:r>
            <a:r>
              <a:rPr kumimoji="1" lang="en-US" altLang="zh-CN" sz="2400" b="1" dirty="0" smtClean="0">
                <a:solidFill>
                  <a:srgbClr val="333399"/>
                </a:solidFill>
                <a:latin typeface="Times New Roman" panose="02020603050405020304" pitchFamily="18" charset="0"/>
              </a:rPr>
              <a:t>- </a:t>
            </a:r>
            <a:r>
              <a:rPr kumimoji="1" lang="zh-CN" altLang="en-US" sz="2400" b="1" dirty="0" smtClean="0">
                <a:solidFill>
                  <a:srgbClr val="333399"/>
                </a:solidFill>
                <a:latin typeface="Times New Roman" panose="02020603050405020304" pitchFamily="18" charset="0"/>
              </a:rPr>
              <a:t>莱布尼茨公式</a:t>
            </a:r>
            <a:r>
              <a:rPr kumimoji="1" lang="en-US" altLang="zh-CN" sz="2400" b="1" dirty="0" smtClean="0">
                <a:solidFill>
                  <a:srgbClr val="333399"/>
                </a:solidFill>
                <a:latin typeface="Times New Roman" panose="02020603050405020304" pitchFamily="18" charset="0"/>
              </a:rPr>
              <a:t>)</a:t>
            </a:r>
            <a:r>
              <a:rPr kumimoji="1" lang="en-US" altLang="zh-CN" b="1" dirty="0" smtClean="0">
                <a:solidFill>
                  <a:srgbClr val="000000"/>
                </a:solidFill>
                <a:latin typeface="Times New Roman" panose="02020603050405020304" pitchFamily="18" charset="0"/>
              </a:rPr>
              <a:t> </a:t>
            </a:r>
            <a:endParaRPr kumimoji="1" lang="en-US" altLang="zh-CN" b="1" dirty="0" smtClean="0">
              <a:solidFill>
                <a:srgbClr val="000000"/>
              </a:solidFill>
              <a:latin typeface="Times New Roman" panose="02020603050405020304" pitchFamily="18" charset="0"/>
            </a:endParaRPr>
          </a:p>
        </p:txBody>
      </p:sp>
      <p:sp>
        <p:nvSpPr>
          <p:cNvPr id="31773" name="Rectangle 29"/>
          <p:cNvSpPr>
            <a:spLocks noChangeArrowheads="1"/>
          </p:cNvSpPr>
          <p:nvPr/>
        </p:nvSpPr>
        <p:spPr bwMode="auto">
          <a:xfrm>
            <a:off x="1251836" y="1043038"/>
            <a:ext cx="2022895" cy="609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defTabSz="914400" fontAlgn="base">
              <a:spcBef>
                <a:spcPct val="0"/>
              </a:spcBef>
              <a:spcAft>
                <a:spcPct val="0"/>
              </a:spcAft>
            </a:pPr>
            <a:r>
              <a:rPr lang="zh-CN" altLang="en-US" sz="2800" b="1" dirty="0" smtClean="0">
                <a:solidFill>
                  <a:srgbClr val="333399"/>
                </a:solidFill>
                <a:ea typeface="楷体_GB2312" panose="02010609030101010101" pitchFamily="49" charset="-122"/>
              </a:rPr>
              <a:t>定理</a:t>
            </a:r>
            <a:r>
              <a:rPr lang="en-US" altLang="zh-CN" sz="2800" b="1" dirty="0" smtClean="0">
                <a:solidFill>
                  <a:srgbClr val="333399"/>
                </a:solidFill>
                <a:ea typeface="楷体_GB2312" panose="02010609030101010101" pitchFamily="49" charset="-122"/>
              </a:rPr>
              <a:t> </a:t>
            </a:r>
            <a:endParaRPr lang="en-US" altLang="zh-CN" sz="2800" b="1" dirty="0" smtClean="0">
              <a:solidFill>
                <a:srgbClr val="333399"/>
              </a:solidFill>
              <a:ea typeface="楷体_GB2312" panose="02010609030101010101" pitchFamily="49" charset="-122"/>
            </a:endParaRPr>
          </a:p>
        </p:txBody>
      </p:sp>
      <p:sp>
        <p:nvSpPr>
          <p:cNvPr id="31774" name="Text Box 30"/>
          <p:cNvSpPr txBox="1">
            <a:spLocks noChangeArrowheads="1"/>
          </p:cNvSpPr>
          <p:nvPr/>
        </p:nvSpPr>
        <p:spPr bwMode="auto">
          <a:xfrm>
            <a:off x="734218" y="1766970"/>
            <a:ext cx="108555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kumimoji="1" lang="zh-CN" altLang="en-US" b="1" smtClean="0">
                <a:solidFill>
                  <a:srgbClr val="000000"/>
                </a:solidFill>
                <a:latin typeface="Times New Roman" panose="02020603050405020304" pitchFamily="18" charset="0"/>
              </a:rPr>
              <a:t>函数 </a:t>
            </a:r>
            <a:r>
              <a:rPr kumimoji="1" lang="en-US" altLang="zh-CN" b="1" smtClean="0">
                <a:solidFill>
                  <a:srgbClr val="000000"/>
                </a:solidFill>
                <a:latin typeface="Times New Roman" panose="02020603050405020304" pitchFamily="18" charset="0"/>
              </a:rPr>
              <a:t>,</a:t>
            </a:r>
            <a:endParaRPr kumimoji="1" lang="en-US" altLang="zh-CN" b="1" smtClean="0">
              <a:solidFill>
                <a:srgbClr val="000000"/>
              </a:solidFill>
              <a:latin typeface="Times New Roman" panose="02020603050405020304" pitchFamily="18" charset="0"/>
            </a:endParaRPr>
          </a:p>
        </p:txBody>
      </p:sp>
      <p:sp>
        <p:nvSpPr>
          <p:cNvPr id="31775" name="Text Box 31"/>
          <p:cNvSpPr txBox="1">
            <a:spLocks noChangeArrowheads="1"/>
          </p:cNvSpPr>
          <p:nvPr/>
        </p:nvSpPr>
        <p:spPr bwMode="auto">
          <a:xfrm>
            <a:off x="1776479" y="1752683"/>
            <a:ext cx="5453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kumimoji="1" lang="zh-CN" altLang="en-US" b="1" dirty="0" smtClean="0">
                <a:solidFill>
                  <a:srgbClr val="000000"/>
                </a:solidFill>
                <a:latin typeface="Times New Roman" panose="02020603050405020304" pitchFamily="18" charset="0"/>
              </a:rPr>
              <a:t>则</a:t>
            </a:r>
            <a:endParaRPr kumimoji="1" lang="zh-CN" altLang="en-US" b="1" dirty="0" smtClean="0">
              <a:solidFill>
                <a:srgbClr val="000000"/>
              </a:solidFill>
              <a:latin typeface="Times New Roman" panose="02020603050405020304" pitchFamily="18" charset="0"/>
            </a:endParaRPr>
          </a:p>
        </p:txBody>
      </p:sp>
      <p:sp>
        <p:nvSpPr>
          <p:cNvPr id="9" name="Text Box 2"/>
          <p:cNvSpPr txBox="1">
            <a:spLocks noChangeArrowheads="1"/>
          </p:cNvSpPr>
          <p:nvPr/>
        </p:nvSpPr>
        <p:spPr bwMode="auto">
          <a:xfrm>
            <a:off x="1344540" y="2421234"/>
            <a:ext cx="2209391" cy="521970"/>
          </a:xfrm>
          <a:prstGeom prst="rect">
            <a:avLst/>
          </a:prstGeom>
          <a:noFill/>
          <a:ln w="9525">
            <a:noFill/>
            <a:miter lim="800000"/>
          </a:ln>
        </p:spPr>
        <p:txBody>
          <a:bodyPr>
            <a:spAutoFit/>
          </a:bodyPr>
          <a:lstStyle/>
          <a:p>
            <a:pPr algn="l">
              <a:spcBef>
                <a:spcPct val="50000"/>
              </a:spcBef>
            </a:pPr>
            <a:r>
              <a:rPr kumimoji="1" lang="zh-CN" altLang="en-US" b="1" dirty="0" smtClean="0">
                <a:solidFill>
                  <a:schemeClr val="accent2"/>
                </a:solidFill>
                <a:latin typeface="楷体_GB2312" panose="02010609030101010101" pitchFamily="49" charset="-122"/>
                <a:ea typeface="楷体_GB2312" panose="02010609030101010101" pitchFamily="49" charset="-122"/>
              </a:rPr>
              <a:t>例</a:t>
            </a:r>
            <a:r>
              <a:rPr kumimoji="1" lang="en-US" altLang="zh-CN" b="1" dirty="0" smtClean="0">
                <a:solidFill>
                  <a:schemeClr val="accent2"/>
                </a:solidFill>
                <a:latin typeface="Times New Roman" panose="02020603050405020304" pitchFamily="18" charset="0"/>
                <a:ea typeface="楷体_GB2312" panose="02010609030101010101" pitchFamily="49" charset="-122"/>
              </a:rPr>
              <a:t>1</a:t>
            </a:r>
            <a:r>
              <a:rPr kumimoji="1" lang="en-US" altLang="zh-CN" b="1" dirty="0" smtClean="0">
                <a:solidFill>
                  <a:schemeClr val="tx2"/>
                </a:solidFill>
                <a:latin typeface="Times New Roman" panose="02020603050405020304" pitchFamily="18" charset="0"/>
                <a:ea typeface="楷体_GB2312" panose="02010609030101010101" pitchFamily="49" charset="-122"/>
              </a:rPr>
              <a:t>  </a:t>
            </a:r>
            <a:r>
              <a:rPr kumimoji="1" lang="en-US" altLang="zh-CN" b="1" dirty="0" smtClean="0">
                <a:latin typeface="楷体_GB2312" panose="02010609030101010101" pitchFamily="49" charset="-122"/>
                <a:ea typeface="楷体_GB2312" panose="02010609030101010101" pitchFamily="49" charset="-122"/>
              </a:rPr>
              <a:t> </a:t>
            </a:r>
            <a:r>
              <a:rPr kumimoji="1" lang="zh-CN" altLang="en-US" b="1" dirty="0">
                <a:latin typeface="楷体_GB2312" panose="02010609030101010101" pitchFamily="49" charset="-122"/>
                <a:ea typeface="楷体_GB2312" panose="02010609030101010101" pitchFamily="49" charset="-122"/>
              </a:rPr>
              <a:t>求    </a:t>
            </a:r>
            <a:endParaRPr kumimoji="1" lang="zh-CN" altLang="en-US" b="1" dirty="0">
              <a:latin typeface="楷体_GB2312" panose="02010609030101010101" pitchFamily="49" charset="-122"/>
              <a:ea typeface="楷体_GB2312" panose="02010609030101010101" pitchFamily="49" charset="-122"/>
            </a:endParaRPr>
          </a:p>
        </p:txBody>
      </p:sp>
      <p:sp>
        <p:nvSpPr>
          <p:cNvPr id="10" name="Text Box 3"/>
          <p:cNvSpPr txBox="1">
            <a:spLocks noChangeArrowheads="1"/>
          </p:cNvSpPr>
          <p:nvPr/>
        </p:nvSpPr>
        <p:spPr bwMode="auto">
          <a:xfrm>
            <a:off x="1475782" y="2997191"/>
            <a:ext cx="914231" cy="521970"/>
          </a:xfrm>
          <a:prstGeom prst="rect">
            <a:avLst/>
          </a:prstGeom>
          <a:noFill/>
          <a:ln w="9525">
            <a:noFill/>
            <a:miter lim="800000"/>
          </a:ln>
        </p:spPr>
        <p:txBody>
          <a:bodyPr>
            <a:spAutoFit/>
          </a:bodyPr>
          <a:lstStyle/>
          <a:p>
            <a:pPr algn="l">
              <a:spcBef>
                <a:spcPct val="50000"/>
              </a:spcBef>
            </a:pPr>
            <a:r>
              <a:rPr kumimoji="1" lang="zh-CN" altLang="en-US" b="1" dirty="0">
                <a:solidFill>
                  <a:schemeClr val="accent2"/>
                </a:solidFill>
                <a:latin typeface="楷体_GB2312" panose="02010609030101010101" pitchFamily="49" charset="-122"/>
                <a:ea typeface="楷体_GB2312" panose="02010609030101010101" pitchFamily="49" charset="-122"/>
              </a:rPr>
              <a:t>解</a:t>
            </a:r>
            <a:endParaRPr kumimoji="1" lang="zh-CN" altLang="en-US" b="1" dirty="0">
              <a:solidFill>
                <a:schemeClr val="accent2"/>
              </a:solidFill>
              <a:latin typeface="楷体_GB2312" panose="02010609030101010101" pitchFamily="49" charset="-122"/>
              <a:ea typeface="楷体_GB2312" panose="02010609030101010101" pitchFamily="49" charset="-122"/>
            </a:endParaRPr>
          </a:p>
        </p:txBody>
      </p:sp>
      <p:graphicFrame>
        <p:nvGraphicFramePr>
          <p:cNvPr id="11" name="Object 5"/>
          <p:cNvGraphicFramePr>
            <a:graphicFrameLocks noChangeAspect="1"/>
          </p:cNvGraphicFramePr>
          <p:nvPr/>
        </p:nvGraphicFramePr>
        <p:xfrm>
          <a:off x="2280441" y="2781207"/>
          <a:ext cx="5767907" cy="988830"/>
        </p:xfrm>
        <a:graphic>
          <a:graphicData uri="http://schemas.openxmlformats.org/presentationml/2006/ole">
            <mc:AlternateContent xmlns:mc="http://schemas.openxmlformats.org/markup-compatibility/2006">
              <mc:Choice xmlns:v="urn:schemas-microsoft-com:vml" Requires="v">
                <p:oleObj spid="_x0000_s179513" name="文档" r:id="rId5" imgW="6784340" imgH="1185545" progId="Word.Document.8">
                  <p:embed/>
                </p:oleObj>
              </mc:Choice>
              <mc:Fallback>
                <p:oleObj name="文档" r:id="rId5" imgW="6784340" imgH="1185545" progId="Word.Document.8">
                  <p:embed/>
                  <p:pic>
                    <p:nvPicPr>
                      <p:cNvPr id="0" name="图片 95234"/>
                      <p:cNvPicPr>
                        <a:picLocks noChangeAspect="1"/>
                      </p:cNvPicPr>
                      <p:nvPr/>
                    </p:nvPicPr>
                    <p:blipFill>
                      <a:blip r:embed="rId6"/>
                      <a:stretch>
                        <a:fillRect/>
                      </a:stretch>
                    </p:blipFill>
                    <p:spPr>
                      <a:xfrm>
                        <a:off x="2280441" y="2781207"/>
                        <a:ext cx="5767907" cy="988830"/>
                      </a:xfrm>
                      <a:prstGeom prst="rect">
                        <a:avLst/>
                      </a:prstGeom>
                      <a:noFill/>
                      <a:ln w="9525">
                        <a:noFill/>
                      </a:ln>
                    </p:spPr>
                  </p:pic>
                </p:oleObj>
              </mc:Fallback>
            </mc:AlternateContent>
          </a:graphicData>
        </a:graphic>
      </p:graphicFrame>
      <p:graphicFrame>
        <p:nvGraphicFramePr>
          <p:cNvPr id="12" name="Object 6"/>
          <p:cNvGraphicFramePr>
            <a:graphicFrameLocks noChangeAspect="1"/>
          </p:cNvGraphicFramePr>
          <p:nvPr/>
        </p:nvGraphicFramePr>
        <p:xfrm>
          <a:off x="2208445" y="3645145"/>
          <a:ext cx="1244371" cy="838045"/>
        </p:xfrm>
        <a:graphic>
          <a:graphicData uri="http://schemas.openxmlformats.org/presentationml/2006/ole">
            <mc:AlternateContent xmlns:mc="http://schemas.openxmlformats.org/markup-compatibility/2006">
              <mc:Choice xmlns:v="urn:schemas-microsoft-com:vml" Requires="v">
                <p:oleObj spid="_x0000_s179514" name="公式" r:id="rId7" imgW="29870400" imgH="20116800" progId="Equation.3">
                  <p:embed/>
                </p:oleObj>
              </mc:Choice>
              <mc:Fallback>
                <p:oleObj name="公式" r:id="rId7" imgW="29870400" imgH="20116800" progId="Equation.3">
                  <p:embed/>
                  <p:pic>
                    <p:nvPicPr>
                      <p:cNvPr id="0" name="图片 95235"/>
                      <p:cNvPicPr>
                        <a:picLocks noChangeAspect="1"/>
                      </p:cNvPicPr>
                      <p:nvPr/>
                    </p:nvPicPr>
                    <p:blipFill>
                      <a:blip r:embed="rId8"/>
                      <a:stretch>
                        <a:fillRect/>
                      </a:stretch>
                    </p:blipFill>
                    <p:spPr>
                      <a:xfrm>
                        <a:off x="2208445" y="3645145"/>
                        <a:ext cx="1244371" cy="838045"/>
                      </a:xfrm>
                      <a:prstGeom prst="rect">
                        <a:avLst/>
                      </a:prstGeom>
                      <a:noFill/>
                      <a:ln w="9525">
                        <a:noFill/>
                      </a:ln>
                    </p:spPr>
                  </p:pic>
                </p:oleObj>
              </mc:Fallback>
            </mc:AlternateContent>
          </a:graphicData>
        </a:graphic>
      </p:graphicFrame>
      <p:graphicFrame>
        <p:nvGraphicFramePr>
          <p:cNvPr id="13" name="Object 7"/>
          <p:cNvGraphicFramePr>
            <a:graphicFrameLocks noChangeAspect="1"/>
          </p:cNvGraphicFramePr>
          <p:nvPr/>
        </p:nvGraphicFramePr>
        <p:xfrm>
          <a:off x="3576398" y="3791166"/>
          <a:ext cx="1714183" cy="544412"/>
        </p:xfrm>
        <a:graphic>
          <a:graphicData uri="http://schemas.openxmlformats.org/presentationml/2006/ole">
            <mc:AlternateContent xmlns:mc="http://schemas.openxmlformats.org/markup-compatibility/2006">
              <mc:Choice xmlns:v="urn:schemas-microsoft-com:vml" Requires="v">
                <p:oleObj spid="_x0000_s179515" name="公式" r:id="rId9" imgW="41148000" imgH="13106400" progId="Equation.3">
                  <p:embed/>
                </p:oleObj>
              </mc:Choice>
              <mc:Fallback>
                <p:oleObj name="公式" r:id="rId9" imgW="41148000" imgH="13106400" progId="Equation.3">
                  <p:embed/>
                  <p:pic>
                    <p:nvPicPr>
                      <p:cNvPr id="0" name="图片 95236"/>
                      <p:cNvPicPr>
                        <a:picLocks noChangeAspect="1"/>
                      </p:cNvPicPr>
                      <p:nvPr/>
                    </p:nvPicPr>
                    <p:blipFill>
                      <a:blip r:embed="rId10"/>
                      <a:stretch>
                        <a:fillRect/>
                      </a:stretch>
                    </p:blipFill>
                    <p:spPr>
                      <a:xfrm>
                        <a:off x="3576398" y="3791166"/>
                        <a:ext cx="1714183" cy="544412"/>
                      </a:xfrm>
                      <a:prstGeom prst="rect">
                        <a:avLst/>
                      </a:prstGeom>
                      <a:noFill/>
                      <a:ln w="9525">
                        <a:noFill/>
                      </a:ln>
                    </p:spPr>
                  </p:pic>
                </p:oleObj>
              </mc:Fallback>
            </mc:AlternateContent>
          </a:graphicData>
        </a:graphic>
      </p:graphicFrame>
      <p:graphicFrame>
        <p:nvGraphicFramePr>
          <p:cNvPr id="14" name="Object 8"/>
          <p:cNvGraphicFramePr>
            <a:graphicFrameLocks noChangeAspect="1"/>
          </p:cNvGraphicFramePr>
          <p:nvPr/>
        </p:nvGraphicFramePr>
        <p:xfrm>
          <a:off x="5448206" y="3918147"/>
          <a:ext cx="3047436" cy="330139"/>
        </p:xfrm>
        <a:graphic>
          <a:graphicData uri="http://schemas.openxmlformats.org/presentationml/2006/ole">
            <mc:AlternateContent xmlns:mc="http://schemas.openxmlformats.org/markup-compatibility/2006">
              <mc:Choice xmlns:v="urn:schemas-microsoft-com:vml" Requires="v">
                <p:oleObj spid="_x0000_s179516" name="公式" r:id="rId11" imgW="73152000" imgH="7924800" progId="Equation.3">
                  <p:embed/>
                </p:oleObj>
              </mc:Choice>
              <mc:Fallback>
                <p:oleObj name="公式" r:id="rId11" imgW="73152000" imgH="7924800" progId="Equation.3">
                  <p:embed/>
                  <p:pic>
                    <p:nvPicPr>
                      <p:cNvPr id="0" name="图片 95237"/>
                      <p:cNvPicPr>
                        <a:picLocks noChangeAspect="1"/>
                      </p:cNvPicPr>
                      <p:nvPr/>
                    </p:nvPicPr>
                    <p:blipFill>
                      <a:blip r:embed="rId12"/>
                      <a:stretch>
                        <a:fillRect/>
                      </a:stretch>
                    </p:blipFill>
                    <p:spPr>
                      <a:xfrm>
                        <a:off x="5448206" y="3918147"/>
                        <a:ext cx="3047436" cy="330139"/>
                      </a:xfrm>
                      <a:prstGeom prst="rect">
                        <a:avLst/>
                      </a:prstGeom>
                      <a:noFill/>
                      <a:ln w="9525">
                        <a:noFill/>
                      </a:ln>
                    </p:spPr>
                  </p:pic>
                </p:oleObj>
              </mc:Fallback>
            </mc:AlternateContent>
          </a:graphicData>
        </a:graphic>
      </p:graphicFrame>
      <p:sp>
        <p:nvSpPr>
          <p:cNvPr id="15" name="Text Box 22"/>
          <p:cNvSpPr txBox="1">
            <a:spLocks noChangeArrowheads="1"/>
          </p:cNvSpPr>
          <p:nvPr/>
        </p:nvSpPr>
        <p:spPr bwMode="auto">
          <a:xfrm>
            <a:off x="1382096" y="4652448"/>
            <a:ext cx="2209391" cy="521970"/>
          </a:xfrm>
          <a:prstGeom prst="rect">
            <a:avLst/>
          </a:prstGeom>
          <a:noFill/>
          <a:ln w="9525">
            <a:noFill/>
            <a:miter lim="800000"/>
          </a:ln>
        </p:spPr>
        <p:txBody>
          <a:bodyPr>
            <a:spAutoFit/>
          </a:bodyPr>
          <a:lstStyle/>
          <a:p>
            <a:pPr algn="l">
              <a:spcBef>
                <a:spcPct val="50000"/>
              </a:spcBef>
            </a:pPr>
            <a:r>
              <a:rPr kumimoji="1" lang="zh-CN" altLang="en-US" b="1" dirty="0" smtClean="0">
                <a:solidFill>
                  <a:schemeClr val="accent2"/>
                </a:solidFill>
                <a:latin typeface="楷体_GB2312" panose="02010609030101010101" pitchFamily="49" charset="-122"/>
                <a:ea typeface="楷体_GB2312" panose="02010609030101010101" pitchFamily="49" charset="-122"/>
              </a:rPr>
              <a:t>例</a:t>
            </a:r>
            <a:r>
              <a:rPr kumimoji="1" lang="en-US" altLang="zh-CN" b="1" dirty="0" smtClean="0">
                <a:solidFill>
                  <a:schemeClr val="accent2"/>
                </a:solidFill>
                <a:latin typeface="Times New Roman" panose="02020603050405020304" pitchFamily="18" charset="0"/>
                <a:ea typeface="楷体_GB2312" panose="02010609030101010101" pitchFamily="49" charset="-122"/>
              </a:rPr>
              <a:t>2</a:t>
            </a:r>
            <a:r>
              <a:rPr kumimoji="1" lang="en-US" altLang="zh-CN" b="1" dirty="0" smtClean="0">
                <a:solidFill>
                  <a:schemeClr val="tx2"/>
                </a:solidFill>
                <a:latin typeface="Times New Roman" panose="02020603050405020304" pitchFamily="18" charset="0"/>
                <a:ea typeface="楷体_GB2312" panose="02010609030101010101" pitchFamily="49" charset="-122"/>
              </a:rPr>
              <a:t>   </a:t>
            </a:r>
            <a:r>
              <a:rPr kumimoji="1" lang="zh-CN" altLang="en-US" b="1" dirty="0">
                <a:latin typeface="楷体_GB2312" panose="02010609030101010101" pitchFamily="49" charset="-122"/>
                <a:ea typeface="楷体_GB2312" panose="02010609030101010101" pitchFamily="49" charset="-122"/>
              </a:rPr>
              <a:t>求</a:t>
            </a:r>
            <a:r>
              <a:rPr kumimoji="1" lang="zh-CN" altLang="en-US" b="1" dirty="0">
                <a:solidFill>
                  <a:schemeClr val="tx2"/>
                </a:solidFill>
                <a:latin typeface="楷体_GB2312" panose="02010609030101010101" pitchFamily="49" charset="-122"/>
                <a:ea typeface="楷体_GB2312" panose="02010609030101010101" pitchFamily="49" charset="-122"/>
              </a:rPr>
              <a:t>    </a:t>
            </a:r>
            <a:endParaRPr kumimoji="1" lang="zh-CN" altLang="en-US" b="1" dirty="0">
              <a:solidFill>
                <a:schemeClr val="tx2"/>
              </a:solidFill>
              <a:latin typeface="楷体_GB2312" panose="02010609030101010101" pitchFamily="49" charset="-122"/>
              <a:ea typeface="楷体_GB2312" panose="02010609030101010101" pitchFamily="49" charset="-122"/>
            </a:endParaRPr>
          </a:p>
        </p:txBody>
      </p:sp>
      <p:graphicFrame>
        <p:nvGraphicFramePr>
          <p:cNvPr id="16" name="Object 23"/>
          <p:cNvGraphicFramePr>
            <a:graphicFrameLocks noChangeAspect="1"/>
          </p:cNvGraphicFramePr>
          <p:nvPr/>
        </p:nvGraphicFramePr>
        <p:xfrm>
          <a:off x="2789936" y="4534995"/>
          <a:ext cx="3529947" cy="723766"/>
        </p:xfrm>
        <a:graphic>
          <a:graphicData uri="http://schemas.openxmlformats.org/presentationml/2006/ole">
            <mc:AlternateContent xmlns:mc="http://schemas.openxmlformats.org/markup-compatibility/2006">
              <mc:Choice xmlns:v="urn:schemas-microsoft-com:vml" Requires="v">
                <p:oleObj spid="_x0000_s179517" name="公式" r:id="rId13" imgW="84734400" imgH="17373600" progId="Equation.3">
                  <p:embed/>
                </p:oleObj>
              </mc:Choice>
              <mc:Fallback>
                <p:oleObj name="公式" r:id="rId13" imgW="84734400" imgH="17373600" progId="Equation.3">
                  <p:embed/>
                  <p:pic>
                    <p:nvPicPr>
                      <p:cNvPr id="0" name="图片 95238"/>
                      <p:cNvPicPr preferRelativeResize="0">
                        <a:picLocks noChangeAspect="1"/>
                      </p:cNvPicPr>
                      <p:nvPr/>
                    </p:nvPicPr>
                    <p:blipFill>
                      <a:blip r:embed="rId14"/>
                      <a:stretch>
                        <a:fillRect/>
                      </a:stretch>
                    </p:blipFill>
                    <p:spPr>
                      <a:xfrm>
                        <a:off x="2789936" y="4534995"/>
                        <a:ext cx="3529947" cy="723766"/>
                      </a:xfrm>
                      <a:prstGeom prst="rect">
                        <a:avLst/>
                      </a:prstGeom>
                      <a:noFill/>
                      <a:ln w="9525">
                        <a:noFill/>
                      </a:ln>
                    </p:spPr>
                  </p:pic>
                </p:oleObj>
              </mc:Fallback>
            </mc:AlternateContent>
          </a:graphicData>
        </a:graphic>
      </p:graphicFrame>
      <p:sp>
        <p:nvSpPr>
          <p:cNvPr id="17" name="Text Box 24"/>
          <p:cNvSpPr txBox="1">
            <a:spLocks noChangeArrowheads="1"/>
          </p:cNvSpPr>
          <p:nvPr/>
        </p:nvSpPr>
        <p:spPr bwMode="auto">
          <a:xfrm>
            <a:off x="2289967" y="5538149"/>
            <a:ext cx="1142788" cy="523220"/>
          </a:xfrm>
          <a:prstGeom prst="rect">
            <a:avLst/>
          </a:prstGeom>
          <a:noFill/>
          <a:ln w="9525">
            <a:noFill/>
            <a:miter lim="800000"/>
          </a:ln>
        </p:spPr>
        <p:txBody>
          <a:bodyPr>
            <a:spAutoFit/>
          </a:bodyPr>
          <a:lstStyle/>
          <a:p>
            <a:pPr algn="l">
              <a:spcBef>
                <a:spcPct val="50000"/>
              </a:spcBef>
            </a:pPr>
            <a:r>
              <a:rPr kumimoji="1" lang="zh-CN" altLang="en-US" b="1" dirty="0">
                <a:latin typeface="Times New Roman" panose="02020603050405020304" pitchFamily="18" charset="0"/>
                <a:ea typeface="楷体_GB2312" panose="02010609030101010101" pitchFamily="49" charset="-122"/>
              </a:rPr>
              <a:t>原式</a:t>
            </a:r>
            <a:endParaRPr kumimoji="1" lang="zh-CN" altLang="en-US" b="1" dirty="0">
              <a:latin typeface="Times New Roman" panose="02020603050405020304" pitchFamily="18" charset="0"/>
              <a:ea typeface="楷体_GB2312" panose="02010609030101010101" pitchFamily="49" charset="-122"/>
            </a:endParaRPr>
          </a:p>
        </p:txBody>
      </p:sp>
      <p:graphicFrame>
        <p:nvGraphicFramePr>
          <p:cNvPr id="18" name="Object 25"/>
          <p:cNvGraphicFramePr>
            <a:graphicFrameLocks noChangeAspect="1"/>
          </p:cNvGraphicFramePr>
          <p:nvPr/>
        </p:nvGraphicFramePr>
        <p:xfrm>
          <a:off x="3144377" y="5445090"/>
          <a:ext cx="3280755" cy="574569"/>
        </p:xfrm>
        <a:graphic>
          <a:graphicData uri="http://schemas.openxmlformats.org/presentationml/2006/ole">
            <mc:AlternateContent xmlns:mc="http://schemas.openxmlformats.org/markup-compatibility/2006">
              <mc:Choice xmlns:v="urn:schemas-microsoft-com:vml" Requires="v">
                <p:oleObj spid="_x0000_s179518" name="公式" r:id="rId15" imgW="76504800" imgH="13411200" progId="Equation.3">
                  <p:embed/>
                </p:oleObj>
              </mc:Choice>
              <mc:Fallback>
                <p:oleObj name="公式" r:id="rId15" imgW="76504800" imgH="13411200" progId="Equation.3">
                  <p:embed/>
                  <p:pic>
                    <p:nvPicPr>
                      <p:cNvPr id="0" name="图片 95239"/>
                      <p:cNvPicPr preferRelativeResize="0">
                        <a:picLocks noChangeAspect="1"/>
                      </p:cNvPicPr>
                      <p:nvPr/>
                    </p:nvPicPr>
                    <p:blipFill>
                      <a:blip r:embed="rId16"/>
                      <a:stretch>
                        <a:fillRect/>
                      </a:stretch>
                    </p:blipFill>
                    <p:spPr>
                      <a:xfrm>
                        <a:off x="3144377" y="5445090"/>
                        <a:ext cx="3280755" cy="574569"/>
                      </a:xfrm>
                      <a:prstGeom prst="rect">
                        <a:avLst/>
                      </a:prstGeom>
                      <a:noFill/>
                      <a:ln w="9525">
                        <a:noFill/>
                      </a:ln>
                    </p:spPr>
                  </p:pic>
                </p:oleObj>
              </mc:Fallback>
            </mc:AlternateContent>
          </a:graphicData>
        </a:graphic>
      </p:graphicFrame>
      <p:graphicFrame>
        <p:nvGraphicFramePr>
          <p:cNvPr id="19" name="Object 26"/>
          <p:cNvGraphicFramePr>
            <a:graphicFrameLocks noChangeAspect="1"/>
          </p:cNvGraphicFramePr>
          <p:nvPr/>
        </p:nvGraphicFramePr>
        <p:xfrm>
          <a:off x="6600121" y="5373095"/>
          <a:ext cx="1106283" cy="790429"/>
        </p:xfrm>
        <a:graphic>
          <a:graphicData uri="http://schemas.openxmlformats.org/presentationml/2006/ole">
            <mc:AlternateContent xmlns:mc="http://schemas.openxmlformats.org/markup-compatibility/2006">
              <mc:Choice xmlns:v="urn:schemas-microsoft-com:vml" Requires="v">
                <p:oleObj spid="_x0000_s179519" name="公式" r:id="rId17" imgW="29870400" imgH="21336000" progId="Equation.3">
                  <p:embed/>
                </p:oleObj>
              </mc:Choice>
              <mc:Fallback>
                <p:oleObj name="公式" r:id="rId17" imgW="29870400" imgH="21336000" progId="Equation.3">
                  <p:embed/>
                  <p:pic>
                    <p:nvPicPr>
                      <p:cNvPr id="0" name="图片 95240"/>
                      <p:cNvPicPr preferRelativeResize="0">
                        <a:picLocks noChangeAspect="1"/>
                      </p:cNvPicPr>
                      <p:nvPr/>
                    </p:nvPicPr>
                    <p:blipFill>
                      <a:blip r:embed="rId18"/>
                      <a:stretch>
                        <a:fillRect/>
                      </a:stretch>
                    </p:blipFill>
                    <p:spPr>
                      <a:xfrm>
                        <a:off x="6600121" y="5373095"/>
                        <a:ext cx="1106283" cy="790429"/>
                      </a:xfrm>
                      <a:prstGeom prst="rect">
                        <a:avLst/>
                      </a:prstGeom>
                      <a:noFill/>
                      <a:ln w="9525">
                        <a:noFill/>
                      </a:ln>
                    </p:spPr>
                  </p:pic>
                </p:oleObj>
              </mc:Fallback>
            </mc:AlternateContent>
          </a:graphicData>
        </a:graphic>
      </p:graphicFrame>
      <p:sp>
        <p:nvSpPr>
          <p:cNvPr id="20" name="Text Box 27"/>
          <p:cNvSpPr txBox="1">
            <a:spLocks noChangeArrowheads="1"/>
          </p:cNvSpPr>
          <p:nvPr/>
        </p:nvSpPr>
        <p:spPr bwMode="auto">
          <a:xfrm>
            <a:off x="1567839" y="5517004"/>
            <a:ext cx="914231" cy="521970"/>
          </a:xfrm>
          <a:prstGeom prst="rect">
            <a:avLst/>
          </a:prstGeom>
          <a:noFill/>
          <a:ln w="9525">
            <a:noFill/>
            <a:miter lim="800000"/>
          </a:ln>
        </p:spPr>
        <p:txBody>
          <a:bodyPr>
            <a:spAutoFit/>
          </a:bodyPr>
          <a:lstStyle/>
          <a:p>
            <a:pPr algn="l">
              <a:spcBef>
                <a:spcPct val="50000"/>
              </a:spcBef>
            </a:pPr>
            <a:r>
              <a:rPr kumimoji="1" lang="zh-CN" altLang="en-US" b="1" dirty="0">
                <a:solidFill>
                  <a:schemeClr val="accent2"/>
                </a:solidFill>
                <a:latin typeface="Times New Roman" panose="02020603050405020304" pitchFamily="18" charset="0"/>
                <a:ea typeface="楷体_GB2312" panose="02010609030101010101" pitchFamily="49" charset="-122"/>
              </a:rPr>
              <a:t>解</a:t>
            </a:r>
            <a:endParaRPr kumimoji="1" lang="zh-CN" altLang="en-US" b="1" dirty="0">
              <a:solidFill>
                <a:schemeClr val="accent2"/>
              </a:solidFill>
              <a:latin typeface="Times New Roman" panose="02020603050405020304" pitchFamily="18" charset="0"/>
              <a:ea typeface="楷体_GB2312" panose="02010609030101010101" pitchFamily="49" charset="-122"/>
            </a:endParaRPr>
          </a:p>
        </p:txBody>
      </p:sp>
      <p:graphicFrame>
        <p:nvGraphicFramePr>
          <p:cNvPr id="333835" name="Object 11"/>
          <p:cNvGraphicFramePr>
            <a:graphicFrameLocks noChangeAspect="1"/>
          </p:cNvGraphicFramePr>
          <p:nvPr/>
        </p:nvGraphicFramePr>
        <p:xfrm>
          <a:off x="2928393" y="2205330"/>
          <a:ext cx="1320555" cy="838045"/>
        </p:xfrm>
        <a:graphic>
          <a:graphicData uri="http://schemas.openxmlformats.org/presentationml/2006/ole">
            <mc:AlternateContent xmlns:mc="http://schemas.openxmlformats.org/markup-compatibility/2006">
              <mc:Choice xmlns:v="urn:schemas-microsoft-com:vml" Requires="v">
                <p:oleObj spid="_x0000_s179520" name="公式" r:id="rId19" imgW="31699200" imgH="20116800" progId="Equation.3">
                  <p:embed/>
                </p:oleObj>
              </mc:Choice>
              <mc:Fallback>
                <p:oleObj name="公式" r:id="rId19" imgW="31699200" imgH="20116800" progId="Equation.3">
                  <p:embed/>
                  <p:pic>
                    <p:nvPicPr>
                      <p:cNvPr id="0" name="图片 95241"/>
                      <p:cNvPicPr>
                        <a:picLocks noChangeAspect="1"/>
                      </p:cNvPicPr>
                      <p:nvPr/>
                    </p:nvPicPr>
                    <p:blipFill>
                      <a:blip r:embed="rId20"/>
                      <a:stretch>
                        <a:fillRect/>
                      </a:stretch>
                    </p:blipFill>
                    <p:spPr>
                      <a:xfrm>
                        <a:off x="2928393" y="2205330"/>
                        <a:ext cx="1320555" cy="838045"/>
                      </a:xfrm>
                      <a:prstGeom prst="rect">
                        <a:avLst/>
                      </a:prstGeom>
                      <a:noFill/>
                      <a:ln w="9525">
                        <a:noFill/>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73">
                                            <p:txEl>
                                              <p:pRg st="0" end="0"/>
                                            </p:txEl>
                                          </p:spTgt>
                                        </p:tgtEl>
                                        <p:attrNameLst>
                                          <p:attrName>style.visibility</p:attrName>
                                        </p:attrNameLst>
                                      </p:cBhvr>
                                      <p:to>
                                        <p:strVal val="visible"/>
                                      </p:to>
                                    </p:set>
                                    <p:animEffect transition="in" filter="wipe(left)">
                                      <p:cBhvr>
                                        <p:cTn id="7" dur="500"/>
                                        <p:tgtEl>
                                          <p:spTgt spid="317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747"/>
                                        </p:tgtEl>
                                        <p:attrNameLst>
                                          <p:attrName>style.visibility</p:attrName>
                                        </p:attrNameLst>
                                      </p:cBhvr>
                                      <p:to>
                                        <p:strVal val="visible"/>
                                      </p:to>
                                    </p:set>
                                    <p:animEffect transition="in" filter="wipe(left)">
                                      <p:cBhvr>
                                        <p:cTn id="12" dur="500"/>
                                        <p:tgtEl>
                                          <p:spTgt spid="31747"/>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1774">
                                            <p:txEl>
                                              <p:pRg st="0" end="0"/>
                                            </p:txEl>
                                          </p:spTgt>
                                        </p:tgtEl>
                                        <p:attrNameLst>
                                          <p:attrName>style.visibility</p:attrName>
                                        </p:attrNameLst>
                                      </p:cBhvr>
                                      <p:to>
                                        <p:strVal val="visible"/>
                                      </p:to>
                                    </p:set>
                                    <p:animEffect transition="in" filter="wipe(left)">
                                      <p:cBhvr>
                                        <p:cTn id="16" dur="500"/>
                                        <p:tgtEl>
                                          <p:spTgt spid="3177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1775">
                                            <p:txEl>
                                              <p:pRg st="0" end="0"/>
                                            </p:txEl>
                                          </p:spTgt>
                                        </p:tgtEl>
                                        <p:attrNameLst>
                                          <p:attrName>style.visibility</p:attrName>
                                        </p:attrNameLst>
                                      </p:cBhvr>
                                      <p:to>
                                        <p:strVal val="visible"/>
                                      </p:to>
                                    </p:set>
                                    <p:animEffect transition="in" filter="wipe(left)">
                                      <p:cBhvr>
                                        <p:cTn id="21" dur="500"/>
                                        <p:tgtEl>
                                          <p:spTgt spid="31775">
                                            <p:txEl>
                                              <p:pRg st="0" end="0"/>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31748"/>
                                        </p:tgtEl>
                                        <p:attrNameLst>
                                          <p:attrName>style.visibility</p:attrName>
                                        </p:attrNameLst>
                                      </p:cBhvr>
                                      <p:to>
                                        <p:strVal val="visible"/>
                                      </p:to>
                                    </p:set>
                                    <p:animEffect transition="in" filter="wipe(left)">
                                      <p:cBhvr>
                                        <p:cTn id="25" dur="500"/>
                                        <p:tgtEl>
                                          <p:spTgt spid="3174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1749"/>
                                        </p:tgtEl>
                                        <p:attrNameLst>
                                          <p:attrName>style.visibility</p:attrName>
                                        </p:attrNameLst>
                                      </p:cBhvr>
                                      <p:to>
                                        <p:strVal val="visible"/>
                                      </p:to>
                                    </p:set>
                                    <p:animEffect transition="in" filter="wipe(left)">
                                      <p:cBhvr>
                                        <p:cTn id="30" dur="500"/>
                                        <p:tgtEl>
                                          <p:spTgt spid="3174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0-#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333835"/>
                                        </p:tgtEl>
                                        <p:attrNameLst>
                                          <p:attrName>style.visibility</p:attrName>
                                        </p:attrNameLst>
                                      </p:cBhvr>
                                      <p:to>
                                        <p:strVal val="visible"/>
                                      </p:to>
                                    </p:set>
                                    <p:anim calcmode="lin" valueType="num">
                                      <p:cBhvr additive="base">
                                        <p:cTn id="41" dur="500" fill="hold"/>
                                        <p:tgtEl>
                                          <p:spTgt spid="333835"/>
                                        </p:tgtEl>
                                        <p:attrNameLst>
                                          <p:attrName>ppt_x</p:attrName>
                                        </p:attrNameLst>
                                      </p:cBhvr>
                                      <p:tavLst>
                                        <p:tav tm="0">
                                          <p:val>
                                            <p:strVal val="1+#ppt_w/2"/>
                                          </p:val>
                                        </p:tav>
                                        <p:tav tm="100000">
                                          <p:val>
                                            <p:strVal val="#ppt_x"/>
                                          </p:val>
                                        </p:tav>
                                      </p:tavLst>
                                    </p:anim>
                                    <p:anim calcmode="lin" valueType="num">
                                      <p:cBhvr additive="base">
                                        <p:cTn id="42" dur="500" fill="hold"/>
                                        <p:tgtEl>
                                          <p:spTgt spid="333835"/>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left)">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left)">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left)">
                                      <p:cBhvr>
                                        <p:cTn id="71" dur="1000"/>
                                        <p:tgtEl>
                                          <p:spTgt spid="15"/>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left)">
                                      <p:cBhvr>
                                        <p:cTn id="75" dur="1000"/>
                                        <p:tgtEl>
                                          <p:spTgt spid="1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wipe(left)">
                                      <p:cBhvr>
                                        <p:cTn id="80" dur="500"/>
                                        <p:tgtEl>
                                          <p:spTgt spid="2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left)">
                                      <p:cBhvr>
                                        <p:cTn id="85" dur="500"/>
                                        <p:tgtEl>
                                          <p:spTgt spid="17"/>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wipe(left)">
                                      <p:cBhvr>
                                        <p:cTn id="89" dur="500"/>
                                        <p:tgtEl>
                                          <p:spTgt spid="18"/>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utoUpdateAnimBg="0"/>
      <p:bldP spid="31773" grpId="0" autoUpdateAnimBg="0" build="p"/>
      <p:bldP spid="31774" grpId="0" advAuto="0" autoUpdateAnimBg="0" build="p"/>
      <p:bldP spid="31775" grpId="0" autoUpdateAnimBg="0" build="p"/>
      <p:bldP spid="9" grpId="0"/>
      <p:bldP spid="10" grpId="0" autoUpdateAnimBg="0"/>
      <p:bldP spid="15" grpId="0"/>
      <p:bldP spid="17" grpId="0" autoUpdateAnimBg="0"/>
      <p:bldP spid="20" grpId="0"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圆柱形 4097"/>
          <p:cNvSpPr/>
          <p:nvPr/>
        </p:nvSpPr>
        <p:spPr>
          <a:xfrm>
            <a:off x="2741613" y="2579688"/>
            <a:ext cx="1025525" cy="1219200"/>
          </a:xfrm>
          <a:prstGeom prst="can">
            <a:avLst>
              <a:gd name="adj" fmla="val 29718"/>
            </a:avLst>
          </a:prstGeom>
          <a:solidFill>
            <a:srgbClr val="FFCC00"/>
          </a:solidFill>
          <a:ln w="12700" cap="sq" cmpd="sng">
            <a:solidFill>
              <a:schemeClr val="tx1"/>
            </a:solidFill>
            <a:prstDash val="solid"/>
            <a:headEnd type="none" w="med" len="med"/>
            <a:tailEnd type="none" w="med" len="med"/>
          </a:ln>
        </p:spPr>
        <p:txBody>
          <a:bodyPr/>
          <a:lstStyle/>
          <a:p>
            <a:endParaRPr lang="zh-CN" altLang="en-US"/>
          </a:p>
        </p:txBody>
      </p:sp>
      <p:sp>
        <p:nvSpPr>
          <p:cNvPr id="4099" name="立方体 4098"/>
          <p:cNvSpPr/>
          <p:nvPr/>
        </p:nvSpPr>
        <p:spPr>
          <a:xfrm>
            <a:off x="4341813" y="2579688"/>
            <a:ext cx="893762" cy="1219200"/>
          </a:xfrm>
          <a:prstGeom prst="cube">
            <a:avLst>
              <a:gd name="adj" fmla="val 25000"/>
            </a:avLst>
          </a:prstGeom>
          <a:pattFill prst="cross">
            <a:fgClr>
              <a:schemeClr val="tx2"/>
            </a:fgClr>
            <a:bgClr>
              <a:srgbClr val="FFFFFF"/>
            </a:bgClr>
          </a:pattFill>
          <a:ln w="12700" cap="sq" cmpd="sng">
            <a:solidFill>
              <a:schemeClr val="tx1"/>
            </a:solidFill>
            <a:prstDash val="solid"/>
            <a:miter/>
            <a:headEnd type="none" w="med" len="med"/>
            <a:tailEnd type="none" w="med" len="med"/>
          </a:ln>
        </p:spPr>
        <p:txBody>
          <a:bodyPr/>
          <a:lstStyle/>
          <a:p>
            <a:endParaRPr lang="zh-CN" altLang="en-US"/>
          </a:p>
        </p:txBody>
      </p:sp>
      <p:sp>
        <p:nvSpPr>
          <p:cNvPr id="4100" name="文本框 4099"/>
          <p:cNvSpPr txBox="1"/>
          <p:nvPr/>
        </p:nvSpPr>
        <p:spPr>
          <a:xfrm>
            <a:off x="5676900" y="3198337"/>
            <a:ext cx="2903538" cy="583565"/>
          </a:xfrm>
          <a:prstGeom prst="rect">
            <a:avLst/>
          </a:prstGeom>
          <a:noFill/>
          <a:ln w="12700">
            <a:noFill/>
          </a:ln>
        </p:spPr>
        <p:txBody>
          <a:bodyPr anchor="ctr">
            <a:spAutoFit/>
          </a:bodyPr>
          <a:lstStyle/>
          <a:p>
            <a:pPr>
              <a:spcBef>
                <a:spcPct val="50000"/>
              </a:spcBef>
              <a:buClr>
                <a:schemeClr val="bg1"/>
              </a:buClr>
            </a:pPr>
            <a:r>
              <a:rPr lang="zh-CN" altLang="en-US" sz="3200" b="1" dirty="0">
                <a:solidFill>
                  <a:schemeClr val="accent2"/>
                </a:solidFill>
                <a:latin typeface="Times New Roman" panose="02020603050405020304" pitchFamily="18" charset="0"/>
                <a:ea typeface="黑体" panose="02010609060101010101" charset="-122"/>
              </a:rPr>
              <a:t>特点</a:t>
            </a:r>
            <a:r>
              <a:rPr lang="zh-CN" altLang="en-US" sz="3200" b="1" dirty="0">
                <a:solidFill>
                  <a:schemeClr val="accent2"/>
                </a:solidFill>
                <a:latin typeface="Times New Roman" panose="02020603050405020304" pitchFamily="18" charset="0"/>
              </a:rPr>
              <a:t>：平顶</a:t>
            </a:r>
            <a:r>
              <a:rPr lang="en-US" altLang="zh-CN" sz="3200" b="1">
                <a:solidFill>
                  <a:schemeClr val="accent2"/>
                </a:solidFill>
                <a:latin typeface="Times New Roman" panose="02020603050405020304" pitchFamily="18" charset="0"/>
              </a:rPr>
              <a:t>.</a:t>
            </a:r>
            <a:endParaRPr lang="en-US" altLang="zh-CN" sz="3200" b="1">
              <a:solidFill>
                <a:schemeClr val="accent2"/>
              </a:solidFill>
              <a:latin typeface="Times New Roman" panose="02020603050405020304" pitchFamily="18" charset="0"/>
            </a:endParaRPr>
          </a:p>
        </p:txBody>
      </p:sp>
      <p:sp>
        <p:nvSpPr>
          <p:cNvPr id="4101" name="文本框 4100"/>
          <p:cNvSpPr txBox="1"/>
          <p:nvPr/>
        </p:nvSpPr>
        <p:spPr>
          <a:xfrm>
            <a:off x="5562124" y="4341337"/>
            <a:ext cx="3272790" cy="583565"/>
          </a:xfrm>
          <a:prstGeom prst="rect">
            <a:avLst/>
          </a:prstGeom>
          <a:noFill/>
          <a:ln w="12700">
            <a:noFill/>
          </a:ln>
        </p:spPr>
        <p:txBody>
          <a:bodyPr wrap="none" anchor="ctr">
            <a:spAutoFit/>
          </a:bodyPr>
          <a:lstStyle/>
          <a:p>
            <a:pPr algn="ctr">
              <a:spcBef>
                <a:spcPct val="50000"/>
              </a:spcBef>
              <a:buClr>
                <a:schemeClr val="bg1"/>
              </a:buClr>
            </a:pPr>
            <a:r>
              <a:rPr lang="zh-CN" altLang="en-US" sz="3200" b="1" dirty="0">
                <a:latin typeface="Times New Roman" panose="02020603050405020304" pitchFamily="18" charset="0"/>
              </a:rPr>
              <a:t>曲顶柱体体积</a:t>
            </a:r>
            <a:r>
              <a:rPr lang="en-US" altLang="zh-CN" sz="3200" b="1" dirty="0">
                <a:latin typeface="Times New Roman" panose="02020603050405020304" pitchFamily="18" charset="0"/>
              </a:rPr>
              <a:t>=</a:t>
            </a:r>
            <a:r>
              <a:rPr lang="zh-CN" altLang="en-US" sz="3200" b="1" dirty="0">
                <a:latin typeface="Times New Roman" panose="02020603050405020304" pitchFamily="18" charset="0"/>
              </a:rPr>
              <a:t>？</a:t>
            </a:r>
            <a:endParaRPr lang="zh-CN" altLang="en-US" sz="3200" dirty="0">
              <a:latin typeface="Times New Roman" panose="02020603050405020304" pitchFamily="18" charset="0"/>
            </a:endParaRPr>
          </a:p>
        </p:txBody>
      </p:sp>
      <p:sp>
        <p:nvSpPr>
          <p:cNvPr id="4102" name="文本框 4101"/>
          <p:cNvSpPr txBox="1"/>
          <p:nvPr/>
        </p:nvSpPr>
        <p:spPr>
          <a:xfrm>
            <a:off x="5759450" y="4969987"/>
            <a:ext cx="2747963" cy="583565"/>
          </a:xfrm>
          <a:prstGeom prst="rect">
            <a:avLst/>
          </a:prstGeom>
          <a:noFill/>
          <a:ln w="12700">
            <a:noFill/>
          </a:ln>
        </p:spPr>
        <p:txBody>
          <a:bodyPr anchor="ctr">
            <a:spAutoFit/>
          </a:bodyPr>
          <a:lstStyle/>
          <a:p>
            <a:pPr>
              <a:spcBef>
                <a:spcPct val="50000"/>
              </a:spcBef>
              <a:buClr>
                <a:schemeClr val="bg1"/>
              </a:buClr>
            </a:pPr>
            <a:r>
              <a:rPr lang="zh-CN" altLang="en-US" sz="3200" b="1" dirty="0">
                <a:solidFill>
                  <a:schemeClr val="accent2"/>
                </a:solidFill>
                <a:latin typeface="Times New Roman" panose="02020603050405020304" pitchFamily="18" charset="0"/>
                <a:ea typeface="黑体" panose="02010609060101010101" charset="-122"/>
              </a:rPr>
              <a:t>特点</a:t>
            </a:r>
            <a:r>
              <a:rPr lang="zh-CN" altLang="en-US" sz="3200" b="1" dirty="0">
                <a:solidFill>
                  <a:schemeClr val="accent2"/>
                </a:solidFill>
                <a:latin typeface="Times New Roman" panose="02020603050405020304" pitchFamily="18" charset="0"/>
              </a:rPr>
              <a:t>：曲顶</a:t>
            </a:r>
            <a:r>
              <a:rPr lang="en-US" altLang="zh-CN" sz="3200" b="1">
                <a:solidFill>
                  <a:schemeClr val="accent2"/>
                </a:solidFill>
                <a:latin typeface="Times New Roman" panose="02020603050405020304" pitchFamily="18" charset="0"/>
              </a:rPr>
              <a:t>.</a:t>
            </a:r>
            <a:endParaRPr lang="en-US" altLang="zh-CN" sz="3200" b="1">
              <a:solidFill>
                <a:schemeClr val="accent2"/>
              </a:solidFill>
              <a:latin typeface="Times New Roman" panose="02020603050405020304" pitchFamily="18" charset="0"/>
            </a:endParaRPr>
          </a:p>
        </p:txBody>
      </p:sp>
      <p:grpSp>
        <p:nvGrpSpPr>
          <p:cNvPr id="4103" name="组合 4102"/>
          <p:cNvGrpSpPr/>
          <p:nvPr/>
        </p:nvGrpSpPr>
        <p:grpSpPr>
          <a:xfrm>
            <a:off x="2873375" y="4103688"/>
            <a:ext cx="2382838" cy="2068512"/>
            <a:chOff x="912" y="2537"/>
            <a:chExt cx="1501" cy="1303"/>
          </a:xfrm>
        </p:grpSpPr>
        <p:graphicFrame>
          <p:nvGraphicFramePr>
            <p:cNvPr id="4104" name="对象 4103"/>
            <p:cNvGraphicFramePr/>
            <p:nvPr/>
          </p:nvGraphicFramePr>
          <p:xfrm>
            <a:off x="912" y="2537"/>
            <a:ext cx="1488" cy="1303"/>
          </p:xfrm>
          <a:graphic>
            <a:graphicData uri="http://schemas.openxmlformats.org/presentationml/2006/ole">
              <mc:AlternateContent xmlns:mc="http://schemas.openxmlformats.org/markup-compatibility/2006">
                <mc:Choice xmlns:v="urn:schemas-microsoft-com:vml" Requires="v">
                  <p:oleObj spid="_x0000_s230455" name="" r:id="rId1" imgW="3400425" imgH="2962275" progId="Paint.Picture">
                    <p:embed/>
                  </p:oleObj>
                </mc:Choice>
                <mc:Fallback>
                  <p:oleObj name="" r:id="rId1" imgW="3400425" imgH="2962275" progId="Paint.Picture">
                    <p:embed/>
                    <p:pic>
                      <p:nvPicPr>
                        <p:cNvPr id="0" name="图片 230454"/>
                        <p:cNvPicPr/>
                        <p:nvPr/>
                      </p:nvPicPr>
                      <p:blipFill>
                        <a:blip r:embed="rId2"/>
                        <a:stretch>
                          <a:fillRect/>
                        </a:stretch>
                      </p:blipFill>
                      <p:spPr>
                        <a:xfrm>
                          <a:off x="912" y="2537"/>
                          <a:ext cx="1488" cy="1303"/>
                        </a:xfrm>
                        <a:prstGeom prst="rect">
                          <a:avLst/>
                        </a:prstGeom>
                        <a:noFill/>
                        <a:ln w="3175" cap="flat" cmpd="sng">
                          <a:solidFill>
                            <a:schemeClr val="accent2"/>
                          </a:solidFill>
                          <a:prstDash val="solid"/>
                          <a:miter/>
                          <a:headEnd type="none" w="med" len="med"/>
                          <a:tailEnd type="none" w="med" len="med"/>
                        </a:ln>
                      </p:spPr>
                    </p:pic>
                  </p:oleObj>
                </mc:Fallback>
              </mc:AlternateContent>
            </a:graphicData>
          </a:graphic>
        </p:graphicFrame>
        <p:graphicFrame>
          <p:nvGraphicFramePr>
            <p:cNvPr id="4105" name="对象 4104"/>
            <p:cNvGraphicFramePr/>
            <p:nvPr/>
          </p:nvGraphicFramePr>
          <p:xfrm>
            <a:off x="1632" y="2592"/>
            <a:ext cx="781" cy="185"/>
          </p:xfrm>
          <a:graphic>
            <a:graphicData uri="http://schemas.openxmlformats.org/presentationml/2006/ole">
              <mc:AlternateContent xmlns:mc="http://schemas.openxmlformats.org/markup-compatibility/2006">
                <mc:Choice xmlns:v="urn:schemas-microsoft-com:vml" Requires="v">
                  <p:oleObj spid="_x0000_s230456" name="" r:id="rId3" imgW="1663065" imgH="393700" progId="Equation.3">
                    <p:embed/>
                  </p:oleObj>
                </mc:Choice>
                <mc:Fallback>
                  <p:oleObj name="" r:id="rId3" imgW="1663065" imgH="393700" progId="Equation.3">
                    <p:embed/>
                    <p:pic>
                      <p:nvPicPr>
                        <p:cNvPr id="0" name="图片 230455"/>
                        <p:cNvPicPr/>
                        <p:nvPr/>
                      </p:nvPicPr>
                      <p:blipFill>
                        <a:blip r:embed="rId4"/>
                        <a:stretch>
                          <a:fillRect/>
                        </a:stretch>
                      </p:blipFill>
                      <p:spPr>
                        <a:xfrm>
                          <a:off x="1632" y="2592"/>
                          <a:ext cx="781" cy="185"/>
                        </a:xfrm>
                        <a:prstGeom prst="rect">
                          <a:avLst/>
                        </a:prstGeom>
                        <a:noFill/>
                        <a:ln w="38100">
                          <a:noFill/>
                          <a:miter/>
                        </a:ln>
                      </p:spPr>
                    </p:pic>
                  </p:oleObj>
                </mc:Fallback>
              </mc:AlternateContent>
            </a:graphicData>
          </a:graphic>
        </p:graphicFrame>
        <p:graphicFrame>
          <p:nvGraphicFramePr>
            <p:cNvPr id="4106" name="对象 4105"/>
            <p:cNvGraphicFramePr/>
            <p:nvPr/>
          </p:nvGraphicFramePr>
          <p:xfrm>
            <a:off x="1342" y="3376"/>
            <a:ext cx="138" cy="128"/>
          </p:xfrm>
          <a:graphic>
            <a:graphicData uri="http://schemas.openxmlformats.org/presentationml/2006/ole">
              <mc:AlternateContent xmlns:mc="http://schemas.openxmlformats.org/markup-compatibility/2006">
                <mc:Choice xmlns:v="urn:schemas-microsoft-com:vml" Requires="v">
                  <p:oleObj spid="_x0000_s230457" name="" r:id="rId5" imgW="317500" imgH="292100" progId="Equation.3">
                    <p:embed/>
                  </p:oleObj>
                </mc:Choice>
                <mc:Fallback>
                  <p:oleObj name="" r:id="rId5" imgW="317500" imgH="292100" progId="Equation.3">
                    <p:embed/>
                    <p:pic>
                      <p:nvPicPr>
                        <p:cNvPr id="0" name="图片 230456"/>
                        <p:cNvPicPr/>
                        <p:nvPr/>
                      </p:nvPicPr>
                      <p:blipFill>
                        <a:blip r:embed="rId6">
                          <a:clrChange>
                            <a:clrFrom>
                              <a:srgbClr val="000000"/>
                            </a:clrFrom>
                            <a:clrTo>
                              <a:srgbClr val="FFFFFF"/>
                            </a:clrTo>
                          </a:clrChange>
                        </a:blip>
                        <a:stretch>
                          <a:fillRect/>
                        </a:stretch>
                      </p:blipFill>
                      <p:spPr>
                        <a:xfrm>
                          <a:off x="1342" y="3376"/>
                          <a:ext cx="138" cy="128"/>
                        </a:xfrm>
                        <a:prstGeom prst="rect">
                          <a:avLst/>
                        </a:prstGeom>
                        <a:noFill/>
                        <a:ln w="38100">
                          <a:noFill/>
                          <a:miter/>
                        </a:ln>
                      </p:spPr>
                    </p:pic>
                  </p:oleObj>
                </mc:Fallback>
              </mc:AlternateContent>
            </a:graphicData>
          </a:graphic>
        </p:graphicFrame>
      </p:grpSp>
      <p:sp>
        <p:nvSpPr>
          <p:cNvPr id="4107" name="文本框 4106"/>
          <p:cNvSpPr txBox="1"/>
          <p:nvPr/>
        </p:nvSpPr>
        <p:spPr>
          <a:xfrm>
            <a:off x="1828800" y="1111250"/>
            <a:ext cx="3657600" cy="521970"/>
          </a:xfrm>
          <a:prstGeom prst="rect">
            <a:avLst/>
          </a:prstGeom>
          <a:noFill/>
          <a:ln w="57150">
            <a:noFill/>
          </a:ln>
        </p:spPr>
        <p:txBody>
          <a:bodyPr>
            <a:spAutoFit/>
          </a:bodyPr>
          <a:lstStyle/>
          <a:p>
            <a:pPr>
              <a:spcBef>
                <a:spcPct val="50000"/>
              </a:spcBef>
              <a:buClr>
                <a:schemeClr val="bg1"/>
              </a:buClr>
            </a:pPr>
            <a:r>
              <a:rPr lang="zh-CN" altLang="en-US" sz="2800" b="1" dirty="0">
                <a:solidFill>
                  <a:schemeClr val="accent2"/>
                </a:solidFill>
                <a:latin typeface="Times New Roman" panose="02020603050405020304" pitchFamily="18" charset="0"/>
                <a:ea typeface="黑体" panose="02010609060101010101" charset="-122"/>
              </a:rPr>
              <a:t>１．二重积分的概念</a:t>
            </a:r>
            <a:endParaRPr lang="zh-CN" altLang="en-US" sz="2800" b="1" dirty="0">
              <a:solidFill>
                <a:schemeClr val="accent2"/>
              </a:solidFill>
              <a:latin typeface="Times New Roman" panose="02020603050405020304" pitchFamily="18" charset="0"/>
              <a:ea typeface="黑体" panose="02010609060101010101" charset="-122"/>
            </a:endParaRPr>
          </a:p>
        </p:txBody>
      </p:sp>
      <p:sp>
        <p:nvSpPr>
          <p:cNvPr id="4108" name="文本框 4107"/>
          <p:cNvSpPr txBox="1"/>
          <p:nvPr/>
        </p:nvSpPr>
        <p:spPr>
          <a:xfrm>
            <a:off x="1454785" y="333375"/>
            <a:ext cx="5750560" cy="645160"/>
          </a:xfrm>
          <a:prstGeom prst="rect">
            <a:avLst/>
          </a:prstGeom>
          <a:noFill/>
          <a:ln w="9525">
            <a:noFill/>
          </a:ln>
        </p:spPr>
        <p:txBody>
          <a:bodyPr wrap="square">
            <a:spAutoFit/>
          </a:bodyPr>
          <a:lstStyle/>
          <a:p>
            <a:pPr>
              <a:spcBef>
                <a:spcPct val="50000"/>
              </a:spcBef>
              <a:buClr>
                <a:schemeClr val="bg1"/>
              </a:buClr>
            </a:pPr>
            <a:r>
              <a:rPr lang="en-US" altLang="zh-CN" sz="3600" b="1" dirty="0" smtClean="0">
                <a:solidFill>
                  <a:schemeClr val="accent2"/>
                </a:solidFill>
                <a:latin typeface="黑体" panose="02010609060101010101" charset="-122"/>
                <a:ea typeface="黑体" panose="02010609060101010101" charset="-122"/>
              </a:rPr>
              <a:t>6</a:t>
            </a:r>
            <a:r>
              <a:rPr lang="zh-CN" altLang="en-US" sz="3600" b="1" dirty="0" smtClean="0">
                <a:solidFill>
                  <a:schemeClr val="accent2"/>
                </a:solidFill>
                <a:latin typeface="黑体" panose="02010609060101010101" charset="-122"/>
                <a:ea typeface="黑体" panose="02010609060101010101" charset="-122"/>
              </a:rPr>
              <a:t>、</a:t>
            </a:r>
            <a:r>
              <a:rPr lang="zh-CN" altLang="en-US" sz="3600" b="1" dirty="0">
                <a:solidFill>
                  <a:schemeClr val="accent2"/>
                </a:solidFill>
                <a:latin typeface="黑体" panose="02010609060101010101" charset="-122"/>
                <a:ea typeface="黑体" panose="02010609060101010101" charset="-122"/>
              </a:rPr>
              <a:t>二重积分的概念与性质</a:t>
            </a:r>
            <a:endParaRPr lang="zh-CN" altLang="en-US" sz="3600" b="1" dirty="0">
              <a:solidFill>
                <a:schemeClr val="accent2"/>
              </a:solidFill>
              <a:latin typeface="黑体" panose="02010609060101010101" charset="-122"/>
              <a:ea typeface="黑体" panose="02010609060101010101" charset="-122"/>
            </a:endParaRPr>
          </a:p>
        </p:txBody>
      </p:sp>
      <p:sp>
        <p:nvSpPr>
          <p:cNvPr id="4109" name="文本框 4108"/>
          <p:cNvSpPr txBox="1"/>
          <p:nvPr/>
        </p:nvSpPr>
        <p:spPr>
          <a:xfrm>
            <a:off x="5638800" y="2588737"/>
            <a:ext cx="4267200" cy="583565"/>
          </a:xfrm>
          <a:prstGeom prst="rect">
            <a:avLst/>
          </a:prstGeom>
          <a:noFill/>
          <a:ln w="12700">
            <a:noFill/>
          </a:ln>
        </p:spPr>
        <p:txBody>
          <a:bodyPr anchor="ctr">
            <a:spAutoFit/>
          </a:bodyPr>
          <a:lstStyle/>
          <a:p>
            <a:pPr algn="ctr">
              <a:spcBef>
                <a:spcPct val="50000"/>
              </a:spcBef>
              <a:buClr>
                <a:schemeClr val="bg1"/>
              </a:buClr>
            </a:pPr>
            <a:r>
              <a:rPr lang="zh-CN" altLang="en-US" sz="3200" b="1" dirty="0">
                <a:latin typeface="Times New Roman" panose="02020603050405020304" pitchFamily="18" charset="0"/>
              </a:rPr>
              <a:t>柱体体积</a:t>
            </a:r>
            <a:r>
              <a:rPr lang="en-US" altLang="zh-CN" sz="3200" b="1" dirty="0">
                <a:latin typeface="Times New Roman" panose="02020603050405020304" pitchFamily="18" charset="0"/>
              </a:rPr>
              <a:t>=</a:t>
            </a:r>
            <a:r>
              <a:rPr lang="zh-CN" altLang="en-US" sz="3200" b="1" dirty="0">
                <a:latin typeface="Times New Roman" panose="02020603050405020304" pitchFamily="18" charset="0"/>
              </a:rPr>
              <a:t>底面积</a:t>
            </a:r>
            <a:r>
              <a:rPr lang="en-US" altLang="zh-CN" sz="2800" b="1" dirty="0">
                <a:latin typeface="Times New Roman" panose="02020603050405020304" pitchFamily="18" charset="0"/>
              </a:rPr>
              <a:t>╳</a:t>
            </a:r>
            <a:r>
              <a:rPr lang="en-US" altLang="zh-CN" sz="3200" b="1" dirty="0">
                <a:latin typeface="Times New Roman" panose="02020603050405020304" pitchFamily="18" charset="0"/>
              </a:rPr>
              <a:t> </a:t>
            </a:r>
            <a:r>
              <a:rPr lang="zh-CN" altLang="en-US" sz="3200" b="1" dirty="0">
                <a:latin typeface="Times New Roman" panose="02020603050405020304" pitchFamily="18" charset="0"/>
              </a:rPr>
              <a:t>高</a:t>
            </a:r>
            <a:endParaRPr lang="zh-CN" altLang="en-US" sz="3200" b="1" dirty="0">
              <a:latin typeface="Times New Roman" panose="02020603050405020304" pitchFamily="18" charset="0"/>
            </a:endParaRPr>
          </a:p>
        </p:txBody>
      </p:sp>
      <p:sp>
        <p:nvSpPr>
          <p:cNvPr id="7172" name="矩形 7171"/>
          <p:cNvSpPr/>
          <p:nvPr/>
        </p:nvSpPr>
        <p:spPr>
          <a:xfrm>
            <a:off x="1922780" y="1753235"/>
            <a:ext cx="5153025" cy="533400"/>
          </a:xfrm>
          <a:prstGeom prst="rect">
            <a:avLst/>
          </a:prstGeom>
          <a:noFill/>
          <a:ln w="9525">
            <a:noFill/>
          </a:ln>
        </p:spPr>
        <p:txBody>
          <a:bodyPr anchor="b"/>
          <a:lstStyle/>
          <a:p>
            <a:pPr eaLnBrk="0" hangingPunct="0">
              <a:buClr>
                <a:schemeClr val="bg1"/>
              </a:buClr>
            </a:pPr>
            <a:r>
              <a:rPr lang="zh-CN" altLang="en-US" sz="3200" b="1" dirty="0">
                <a:solidFill>
                  <a:schemeClr val="accent2"/>
                </a:solidFill>
                <a:latin typeface="Times New Roman" panose="02020603050405020304" pitchFamily="18" charset="0"/>
                <a:ea typeface="黑体" panose="02010609060101010101" charset="-122"/>
              </a:rPr>
              <a:t>引例</a:t>
            </a:r>
            <a:r>
              <a:rPr lang="en-US" altLang="zh-CN" sz="3200" b="1" dirty="0">
                <a:solidFill>
                  <a:schemeClr val="accent2"/>
                </a:solidFill>
                <a:latin typeface="Times New Roman" panose="02020603050405020304" pitchFamily="18" charset="0"/>
                <a:ea typeface="黑体" panose="02010609060101010101" charset="-122"/>
              </a:rPr>
              <a:t>1</a:t>
            </a:r>
            <a:r>
              <a:rPr lang="zh-CN" altLang="en-US" sz="3200" b="1" dirty="0">
                <a:solidFill>
                  <a:schemeClr val="accent2"/>
                </a:solidFill>
                <a:latin typeface="Times New Roman" panose="02020603050405020304" pitchFamily="18" charset="0"/>
                <a:ea typeface="黑体" panose="02010609060101010101" charset="-122"/>
              </a:rPr>
              <a:t>  求曲顶柱体的体积</a:t>
            </a:r>
            <a:endParaRPr lang="zh-CN" altLang="en-US" sz="3200" b="1" dirty="0">
              <a:solidFill>
                <a:schemeClr val="accent2"/>
              </a:solidFill>
              <a:latin typeface="Times New Roman" panose="02020603050405020304" pitchFamily="18" charset="0"/>
              <a:ea typeface="黑体" panose="02010609060101010101" charset="-122"/>
            </a:endParaRPr>
          </a:p>
        </p:txBody>
      </p:sp>
    </p:spTree>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08"/>
                                        </p:tgtEl>
                                        <p:attrNameLst>
                                          <p:attrName>style.visibility</p:attrName>
                                        </p:attrNameLst>
                                      </p:cBhvr>
                                      <p:to>
                                        <p:strVal val="visible"/>
                                      </p:to>
                                    </p:set>
                                    <p:animEffect transition="in" filter="wipe(left)">
                                      <p:cBhvr>
                                        <p:cTn id="7" dur="500"/>
                                        <p:tgtEl>
                                          <p:spTgt spid="41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4107"/>
                                        </p:tgtEl>
                                        <p:attrNameLst>
                                          <p:attrName>style.visibility</p:attrName>
                                        </p:attrNameLst>
                                      </p:cBhvr>
                                      <p:to>
                                        <p:strVal val="visible"/>
                                      </p:to>
                                    </p:set>
                                    <p:animEffect transition="in" filter="wipe(left)">
                                      <p:cBhvr>
                                        <p:cTn id="12" dur="75"/>
                                        <p:tgtEl>
                                          <p:spTgt spid="410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wipe(left)">
                                      <p:cBhvr>
                                        <p:cTn id="17" dur="500"/>
                                        <p:tgtEl>
                                          <p:spTgt spid="71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98"/>
                                        </p:tgtEl>
                                        <p:attrNameLst>
                                          <p:attrName>style.visibility</p:attrName>
                                        </p:attrNameLst>
                                      </p:cBhvr>
                                      <p:to>
                                        <p:strVal val="visible"/>
                                      </p:to>
                                    </p:set>
                                    <p:animEffect transition="in" filter="wipe(left)">
                                      <p:cBhvr>
                                        <p:cTn id="22" dur="500"/>
                                        <p:tgtEl>
                                          <p:spTgt spid="4098"/>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4099"/>
                                        </p:tgtEl>
                                        <p:attrNameLst>
                                          <p:attrName>style.visibility</p:attrName>
                                        </p:attrNameLst>
                                      </p:cBhvr>
                                      <p:to>
                                        <p:strVal val="visible"/>
                                      </p:to>
                                    </p:set>
                                    <p:animEffect transition="in" filter="wipe(left)">
                                      <p:cBhvr>
                                        <p:cTn id="26" dur="500"/>
                                        <p:tgtEl>
                                          <p:spTgt spid="4099"/>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4109"/>
                                        </p:tgtEl>
                                        <p:attrNameLst>
                                          <p:attrName>style.visibility</p:attrName>
                                        </p:attrNameLst>
                                      </p:cBhvr>
                                      <p:to>
                                        <p:strVal val="visible"/>
                                      </p:to>
                                    </p:set>
                                    <p:animEffect transition="in" filter="wipe(left)">
                                      <p:cBhvr>
                                        <p:cTn id="30" dur="500"/>
                                        <p:tgtEl>
                                          <p:spTgt spid="410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100"/>
                                        </p:tgtEl>
                                        <p:attrNameLst>
                                          <p:attrName>style.visibility</p:attrName>
                                        </p:attrNameLst>
                                      </p:cBhvr>
                                      <p:to>
                                        <p:strVal val="visible"/>
                                      </p:to>
                                    </p:set>
                                    <p:animEffect transition="in" filter="wipe(left)">
                                      <p:cBhvr>
                                        <p:cTn id="35" dur="500"/>
                                        <p:tgtEl>
                                          <p:spTgt spid="410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103"/>
                                        </p:tgtEl>
                                        <p:attrNameLst>
                                          <p:attrName>style.visibility</p:attrName>
                                        </p:attrNameLst>
                                      </p:cBhvr>
                                      <p:to>
                                        <p:strVal val="visible"/>
                                      </p:to>
                                    </p:set>
                                    <p:animEffect transition="in" filter="wipe(left)">
                                      <p:cBhvr>
                                        <p:cTn id="40" dur="500"/>
                                        <p:tgtEl>
                                          <p:spTgt spid="4103"/>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4101"/>
                                        </p:tgtEl>
                                        <p:attrNameLst>
                                          <p:attrName>style.visibility</p:attrName>
                                        </p:attrNameLst>
                                      </p:cBhvr>
                                      <p:to>
                                        <p:strVal val="visible"/>
                                      </p:to>
                                    </p:set>
                                    <p:animEffect transition="in" filter="wipe(left)">
                                      <p:cBhvr>
                                        <p:cTn id="44" dur="500"/>
                                        <p:tgtEl>
                                          <p:spTgt spid="410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102"/>
                                        </p:tgtEl>
                                        <p:attrNameLst>
                                          <p:attrName>style.visibility</p:attrName>
                                        </p:attrNameLst>
                                      </p:cBhvr>
                                      <p:to>
                                        <p:strVal val="visible"/>
                                      </p:to>
                                    </p:set>
                                    <p:animEffect transition="in" filter="wipe(left)">
                                      <p:cBhvr>
                                        <p:cTn id="49"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p:bldP spid="4101" grpId="0"/>
      <p:bldP spid="4102" grpId="0"/>
      <p:bldP spid="4107" grpId="0"/>
      <p:bldP spid="4108" grpId="0"/>
      <p:bldP spid="4109" grpId="0"/>
      <p:bldP spid="7172"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9217"/>
          <p:cNvGrpSpPr/>
          <p:nvPr/>
        </p:nvGrpSpPr>
        <p:grpSpPr>
          <a:xfrm>
            <a:off x="3517900" y="2324100"/>
            <a:ext cx="563563" cy="685800"/>
            <a:chOff x="0" y="1536"/>
            <a:chExt cx="480" cy="528"/>
          </a:xfrm>
        </p:grpSpPr>
        <p:sp>
          <p:nvSpPr>
            <p:cNvPr id="9219" name="矩形 9218"/>
            <p:cNvSpPr/>
            <p:nvPr/>
          </p:nvSpPr>
          <p:spPr>
            <a:xfrm>
              <a:off x="0" y="1536"/>
              <a:ext cx="480" cy="240"/>
            </a:xfrm>
            <a:prstGeom prst="rect">
              <a:avLst/>
            </a:prstGeom>
            <a:solidFill>
              <a:srgbClr val="61DF70"/>
            </a:solidFill>
            <a:ln w="12700" cap="sq" cmpd="sng">
              <a:solidFill>
                <a:schemeClr val="tx1"/>
              </a:solidFill>
              <a:prstDash val="solid"/>
              <a:miter/>
              <a:headEnd type="none" w="med" len="med"/>
              <a:tailEnd type="none" w="med" len="med"/>
            </a:ln>
          </p:spPr>
          <p:txBody>
            <a:bodyPr/>
            <a:lstStyle/>
            <a:p>
              <a:endParaRPr lang="zh-CN" altLang="en-US"/>
            </a:p>
          </p:txBody>
        </p:sp>
        <p:sp>
          <p:nvSpPr>
            <p:cNvPr id="9220" name="下箭头 9219"/>
            <p:cNvSpPr/>
            <p:nvPr/>
          </p:nvSpPr>
          <p:spPr>
            <a:xfrm>
              <a:off x="144" y="1776"/>
              <a:ext cx="144" cy="288"/>
            </a:xfrm>
            <a:prstGeom prst="downArrow">
              <a:avLst>
                <a:gd name="adj1" fmla="val 50000"/>
                <a:gd name="adj2" fmla="val 50000"/>
              </a:avLst>
            </a:prstGeom>
            <a:solidFill>
              <a:srgbClr val="61DF70"/>
            </a:solidFill>
            <a:ln w="12700" cap="sq" cmpd="sng">
              <a:solidFill>
                <a:schemeClr val="tx1"/>
              </a:solidFill>
              <a:prstDash val="solid"/>
              <a:miter/>
              <a:headEnd type="none" w="med" len="med"/>
              <a:tailEnd type="none" w="med" len="med"/>
            </a:ln>
          </p:spPr>
          <p:txBody>
            <a:bodyPr/>
            <a:lstStyle/>
            <a:p>
              <a:endParaRPr lang="zh-CN" altLang="en-US"/>
            </a:p>
          </p:txBody>
        </p:sp>
      </p:grpSp>
      <p:sp>
        <p:nvSpPr>
          <p:cNvPr id="9221" name="文本框 9220"/>
          <p:cNvSpPr txBox="1"/>
          <p:nvPr/>
        </p:nvSpPr>
        <p:spPr>
          <a:xfrm>
            <a:off x="3469164" y="3073083"/>
            <a:ext cx="613410" cy="1521460"/>
          </a:xfrm>
          <a:prstGeom prst="rect">
            <a:avLst/>
          </a:prstGeom>
          <a:noFill/>
          <a:ln w="12700">
            <a:noFill/>
          </a:ln>
        </p:spPr>
        <p:txBody>
          <a:bodyPr vert="eaVert" wrap="none" anchor="ctr">
            <a:spAutoFit/>
          </a:bodyPr>
          <a:lstStyle/>
          <a:p>
            <a:pPr algn="ctr">
              <a:spcBef>
                <a:spcPct val="50000"/>
              </a:spcBef>
              <a:buClr>
                <a:schemeClr val="bg1"/>
              </a:buClr>
            </a:pPr>
            <a:r>
              <a:rPr lang="zh-CN" altLang="en-US" sz="2800" b="1" dirty="0">
                <a:solidFill>
                  <a:schemeClr val="bg2"/>
                </a:solidFill>
                <a:effectLst>
                  <a:outerShdw blurRad="38100" dist="38100" dir="2700000">
                    <a:srgbClr val="C0C0C0"/>
                  </a:outerShdw>
                </a:effectLst>
                <a:latin typeface="Times New Roman" panose="02020603050405020304" pitchFamily="18" charset="0"/>
              </a:rPr>
              <a:t>积分区域</a:t>
            </a:r>
            <a:endParaRPr lang="zh-CN" altLang="en-US" sz="4000" b="1" dirty="0">
              <a:solidFill>
                <a:srgbClr val="EE0E33"/>
              </a:solidFill>
              <a:effectLst>
                <a:outerShdw blurRad="38100" dist="38100" dir="2700000">
                  <a:srgbClr val="C0C0C0"/>
                </a:outerShdw>
              </a:effectLst>
              <a:latin typeface="Times New Roman" panose="02020603050405020304" pitchFamily="18" charset="0"/>
            </a:endParaRPr>
          </a:p>
        </p:txBody>
      </p:sp>
      <p:grpSp>
        <p:nvGrpSpPr>
          <p:cNvPr id="9222" name="组合 9221"/>
          <p:cNvGrpSpPr/>
          <p:nvPr/>
        </p:nvGrpSpPr>
        <p:grpSpPr>
          <a:xfrm>
            <a:off x="6554788" y="1663700"/>
            <a:ext cx="2362200" cy="1676400"/>
            <a:chOff x="3216" y="960"/>
            <a:chExt cx="2544" cy="1440"/>
          </a:xfrm>
        </p:grpSpPr>
        <p:sp>
          <p:nvSpPr>
            <p:cNvPr id="9223" name="矩形 9222"/>
            <p:cNvSpPr/>
            <p:nvPr/>
          </p:nvSpPr>
          <p:spPr>
            <a:xfrm>
              <a:off x="3216" y="960"/>
              <a:ext cx="2544" cy="768"/>
            </a:xfrm>
            <a:prstGeom prst="rect">
              <a:avLst/>
            </a:prstGeom>
            <a:noFill/>
            <a:ln w="38100" cap="sq" cmpd="sng">
              <a:solidFill>
                <a:schemeClr val="bg2"/>
              </a:solidFill>
              <a:prstDash val="solid"/>
              <a:miter/>
              <a:headEnd type="none" w="med" len="med"/>
              <a:tailEnd type="none" w="med" len="med"/>
            </a:ln>
          </p:spPr>
          <p:txBody>
            <a:bodyPr/>
            <a:lstStyle/>
            <a:p>
              <a:endParaRPr lang="zh-CN" altLang="en-US"/>
            </a:p>
          </p:txBody>
        </p:sp>
        <p:sp>
          <p:nvSpPr>
            <p:cNvPr id="9224" name="下箭头 9223"/>
            <p:cNvSpPr/>
            <p:nvPr/>
          </p:nvSpPr>
          <p:spPr>
            <a:xfrm>
              <a:off x="4416" y="1728"/>
              <a:ext cx="96" cy="672"/>
            </a:xfrm>
            <a:prstGeom prst="downArrow">
              <a:avLst>
                <a:gd name="adj1" fmla="val 50000"/>
                <a:gd name="adj2" fmla="val 175000"/>
              </a:avLst>
            </a:prstGeom>
            <a:solidFill>
              <a:schemeClr val="bg2"/>
            </a:solidFill>
            <a:ln w="12700" cap="sq" cmpd="sng">
              <a:solidFill>
                <a:schemeClr val="tx1"/>
              </a:solidFill>
              <a:prstDash val="solid"/>
              <a:miter/>
              <a:headEnd type="none" w="med" len="med"/>
              <a:tailEnd type="none" w="med" len="med"/>
            </a:ln>
          </p:spPr>
          <p:txBody>
            <a:bodyPr/>
            <a:lstStyle/>
            <a:p>
              <a:endParaRPr lang="zh-CN" altLang="en-US"/>
            </a:p>
          </p:txBody>
        </p:sp>
      </p:grpSp>
      <p:sp>
        <p:nvSpPr>
          <p:cNvPr id="9225" name="文本框 9224"/>
          <p:cNvSpPr txBox="1"/>
          <p:nvPr/>
        </p:nvSpPr>
        <p:spPr>
          <a:xfrm>
            <a:off x="7433152" y="3328829"/>
            <a:ext cx="613410" cy="1163955"/>
          </a:xfrm>
          <a:prstGeom prst="rect">
            <a:avLst/>
          </a:prstGeom>
          <a:noFill/>
          <a:ln w="12700">
            <a:noFill/>
          </a:ln>
        </p:spPr>
        <p:txBody>
          <a:bodyPr vert="eaVert" wrap="none" anchor="ctr">
            <a:spAutoFit/>
          </a:bodyPr>
          <a:lstStyle/>
          <a:p>
            <a:pPr algn="ctr">
              <a:spcBef>
                <a:spcPct val="50000"/>
              </a:spcBef>
              <a:buClr>
                <a:schemeClr val="bg1"/>
              </a:buClr>
            </a:pPr>
            <a:r>
              <a:rPr lang="zh-CN" altLang="en-US" sz="2800" b="1" dirty="0">
                <a:solidFill>
                  <a:schemeClr val="bg2"/>
                </a:solidFill>
                <a:effectLst>
                  <a:outerShdw blurRad="38100" dist="38100" dir="2700000">
                    <a:srgbClr val="C0C0C0"/>
                  </a:outerShdw>
                </a:effectLst>
                <a:latin typeface="Times New Roman" panose="02020603050405020304" pitchFamily="18" charset="0"/>
              </a:rPr>
              <a:t>积分和</a:t>
            </a:r>
            <a:endParaRPr lang="zh-CN" altLang="en-US" sz="4000" b="1" dirty="0">
              <a:solidFill>
                <a:schemeClr val="bg2"/>
              </a:solidFill>
              <a:effectLst>
                <a:outerShdw blurRad="38100" dist="38100" dir="2700000">
                  <a:srgbClr val="C0C0C0"/>
                </a:outerShdw>
              </a:effectLst>
              <a:latin typeface="Times New Roman" panose="02020603050405020304" pitchFamily="18" charset="0"/>
            </a:endParaRPr>
          </a:p>
        </p:txBody>
      </p:sp>
      <p:grpSp>
        <p:nvGrpSpPr>
          <p:cNvPr id="9226" name="组合 9225"/>
          <p:cNvGrpSpPr/>
          <p:nvPr/>
        </p:nvGrpSpPr>
        <p:grpSpPr>
          <a:xfrm>
            <a:off x="3994150" y="1644650"/>
            <a:ext cx="1219200" cy="1403350"/>
            <a:chOff x="384" y="1056"/>
            <a:chExt cx="1248" cy="1056"/>
          </a:xfrm>
        </p:grpSpPr>
        <p:sp>
          <p:nvSpPr>
            <p:cNvPr id="9227" name="矩形 9226"/>
            <p:cNvSpPr/>
            <p:nvPr/>
          </p:nvSpPr>
          <p:spPr>
            <a:xfrm>
              <a:off x="384" y="1056"/>
              <a:ext cx="1248" cy="576"/>
            </a:xfrm>
            <a:prstGeom prst="rect">
              <a:avLst/>
            </a:prstGeom>
            <a:noFill/>
            <a:ln w="38100" cap="sq" cmpd="sng">
              <a:solidFill>
                <a:srgbClr val="EE0E33"/>
              </a:solidFill>
              <a:prstDash val="solid"/>
              <a:miter/>
              <a:headEnd type="none" w="med" len="med"/>
              <a:tailEnd type="none" w="med" len="med"/>
            </a:ln>
          </p:spPr>
          <p:txBody>
            <a:bodyPr/>
            <a:lstStyle/>
            <a:p>
              <a:endParaRPr lang="zh-CN" altLang="en-US"/>
            </a:p>
          </p:txBody>
        </p:sp>
        <p:sp>
          <p:nvSpPr>
            <p:cNvPr id="9228" name="下箭头 9227"/>
            <p:cNvSpPr/>
            <p:nvPr/>
          </p:nvSpPr>
          <p:spPr>
            <a:xfrm>
              <a:off x="960" y="1632"/>
              <a:ext cx="48" cy="480"/>
            </a:xfrm>
            <a:prstGeom prst="downArrow">
              <a:avLst>
                <a:gd name="adj1" fmla="val 50000"/>
                <a:gd name="adj2" fmla="val 250000"/>
              </a:avLst>
            </a:prstGeom>
            <a:solidFill>
              <a:srgbClr val="EE0E33"/>
            </a:solidFill>
            <a:ln w="12700" cap="sq" cmpd="sng">
              <a:solidFill>
                <a:schemeClr val="tx1"/>
              </a:solidFill>
              <a:prstDash val="solid"/>
              <a:miter/>
              <a:headEnd type="none" w="med" len="med"/>
              <a:tailEnd type="none" w="med" len="med"/>
            </a:ln>
          </p:spPr>
          <p:txBody>
            <a:bodyPr/>
            <a:lstStyle/>
            <a:p>
              <a:endParaRPr lang="zh-CN" altLang="en-US"/>
            </a:p>
          </p:txBody>
        </p:sp>
      </p:grpSp>
      <p:sp>
        <p:nvSpPr>
          <p:cNvPr id="9229" name="文本框 9228"/>
          <p:cNvSpPr txBox="1"/>
          <p:nvPr/>
        </p:nvSpPr>
        <p:spPr>
          <a:xfrm>
            <a:off x="4304189" y="3073083"/>
            <a:ext cx="613410" cy="1521460"/>
          </a:xfrm>
          <a:prstGeom prst="rect">
            <a:avLst/>
          </a:prstGeom>
          <a:noFill/>
          <a:ln w="12700">
            <a:noFill/>
          </a:ln>
        </p:spPr>
        <p:txBody>
          <a:bodyPr vert="eaVert" wrap="none" anchor="ctr">
            <a:spAutoFit/>
          </a:bodyPr>
          <a:lstStyle/>
          <a:p>
            <a:pPr algn="ctr">
              <a:spcBef>
                <a:spcPct val="50000"/>
              </a:spcBef>
              <a:buClr>
                <a:schemeClr val="bg1"/>
              </a:buClr>
            </a:pPr>
            <a:r>
              <a:rPr lang="zh-CN" altLang="en-US" sz="2800" b="1" dirty="0">
                <a:solidFill>
                  <a:srgbClr val="EE0E33"/>
                </a:solidFill>
                <a:effectLst>
                  <a:outerShdw blurRad="38100" dist="38100" dir="2700000">
                    <a:srgbClr val="C0C0C0"/>
                  </a:outerShdw>
                </a:effectLst>
                <a:latin typeface="Times New Roman" panose="02020603050405020304" pitchFamily="18" charset="0"/>
              </a:rPr>
              <a:t>被积函数</a:t>
            </a:r>
            <a:endParaRPr lang="zh-CN" altLang="en-US" dirty="0">
              <a:effectLst>
                <a:outerShdw blurRad="38100" dist="38100" dir="2700000">
                  <a:srgbClr val="C0C0C0"/>
                </a:outerShdw>
              </a:effectLst>
              <a:latin typeface="Times New Roman" panose="02020603050405020304" pitchFamily="18" charset="0"/>
            </a:endParaRPr>
          </a:p>
        </p:txBody>
      </p:sp>
      <p:grpSp>
        <p:nvGrpSpPr>
          <p:cNvPr id="9230" name="组合 9229"/>
          <p:cNvGrpSpPr/>
          <p:nvPr/>
        </p:nvGrpSpPr>
        <p:grpSpPr>
          <a:xfrm>
            <a:off x="4386263" y="1892300"/>
            <a:ext cx="881062" cy="1217613"/>
            <a:chOff x="864" y="1248"/>
            <a:chExt cx="722" cy="969"/>
          </a:xfrm>
        </p:grpSpPr>
        <p:sp>
          <p:nvSpPr>
            <p:cNvPr id="9231" name="矩形 9230"/>
            <p:cNvSpPr/>
            <p:nvPr/>
          </p:nvSpPr>
          <p:spPr>
            <a:xfrm>
              <a:off x="864" y="1248"/>
              <a:ext cx="576" cy="288"/>
            </a:xfrm>
            <a:prstGeom prst="rect">
              <a:avLst/>
            </a:prstGeom>
            <a:noFill/>
            <a:ln w="19050" cap="sq" cmpd="sng">
              <a:solidFill>
                <a:schemeClr val="tx1"/>
              </a:solidFill>
              <a:prstDash val="solid"/>
              <a:miter/>
              <a:headEnd type="none" w="med" len="med"/>
              <a:tailEnd type="none" w="med" len="med"/>
            </a:ln>
          </p:spPr>
          <p:txBody>
            <a:bodyPr/>
            <a:lstStyle/>
            <a:p>
              <a:endParaRPr lang="zh-CN" altLang="en-US"/>
            </a:p>
          </p:txBody>
        </p:sp>
        <p:sp>
          <p:nvSpPr>
            <p:cNvPr id="9232" name="下箭头 9231"/>
            <p:cNvSpPr/>
            <p:nvPr/>
          </p:nvSpPr>
          <p:spPr>
            <a:xfrm rot="-1475677">
              <a:off x="1538" y="1497"/>
              <a:ext cx="48" cy="720"/>
            </a:xfrm>
            <a:prstGeom prst="downArrow">
              <a:avLst>
                <a:gd name="adj1" fmla="val 50000"/>
                <a:gd name="adj2" fmla="val 375000"/>
              </a:avLst>
            </a:prstGeom>
            <a:solidFill>
              <a:schemeClr val="tx2"/>
            </a:solidFill>
            <a:ln w="12700" cap="sq" cmpd="sng">
              <a:solidFill>
                <a:schemeClr val="tx1"/>
              </a:solidFill>
              <a:prstDash val="solid"/>
              <a:miter/>
              <a:headEnd type="none" w="med" len="med"/>
              <a:tailEnd type="none" w="med" len="med"/>
            </a:ln>
          </p:spPr>
          <p:txBody>
            <a:bodyPr/>
            <a:lstStyle/>
            <a:p>
              <a:endParaRPr lang="zh-CN" altLang="en-US"/>
            </a:p>
          </p:txBody>
        </p:sp>
      </p:grpSp>
      <p:sp>
        <p:nvSpPr>
          <p:cNvPr id="9233" name="文本框 9232"/>
          <p:cNvSpPr txBox="1"/>
          <p:nvPr/>
        </p:nvSpPr>
        <p:spPr>
          <a:xfrm>
            <a:off x="5147151" y="3073083"/>
            <a:ext cx="613410" cy="1521460"/>
          </a:xfrm>
          <a:prstGeom prst="rect">
            <a:avLst/>
          </a:prstGeom>
          <a:noFill/>
          <a:ln w="12700">
            <a:noFill/>
          </a:ln>
        </p:spPr>
        <p:txBody>
          <a:bodyPr vert="eaVert" wrap="none" anchor="ctr">
            <a:spAutoFit/>
          </a:bodyPr>
          <a:lstStyle/>
          <a:p>
            <a:pPr algn="ctr">
              <a:spcBef>
                <a:spcPct val="50000"/>
              </a:spcBef>
              <a:buClr>
                <a:schemeClr val="bg1"/>
              </a:buClr>
            </a:pPr>
            <a:r>
              <a:rPr lang="zh-CN" altLang="en-US" sz="2800" b="1" dirty="0">
                <a:solidFill>
                  <a:schemeClr val="tx2"/>
                </a:solidFill>
                <a:effectLst>
                  <a:outerShdw blurRad="38100" dist="38100" dir="2700000">
                    <a:srgbClr val="C0C0C0"/>
                  </a:outerShdw>
                </a:effectLst>
                <a:latin typeface="Times New Roman" panose="02020603050405020304" pitchFamily="18" charset="0"/>
              </a:rPr>
              <a:t>积分变量</a:t>
            </a:r>
            <a:endParaRPr lang="zh-CN" altLang="en-US" sz="4000" b="1" dirty="0">
              <a:solidFill>
                <a:schemeClr val="bg2"/>
              </a:solidFill>
              <a:effectLst>
                <a:outerShdw blurRad="38100" dist="38100" dir="2700000">
                  <a:srgbClr val="C0C0C0"/>
                </a:outerShdw>
              </a:effectLst>
              <a:latin typeface="Times New Roman" panose="02020603050405020304" pitchFamily="18" charset="0"/>
            </a:endParaRPr>
          </a:p>
        </p:txBody>
      </p:sp>
      <p:sp>
        <p:nvSpPr>
          <p:cNvPr id="9234" name="文本框 9233"/>
          <p:cNvSpPr txBox="1"/>
          <p:nvPr/>
        </p:nvSpPr>
        <p:spPr>
          <a:xfrm>
            <a:off x="6323489" y="3199924"/>
            <a:ext cx="613410" cy="1878965"/>
          </a:xfrm>
          <a:prstGeom prst="rect">
            <a:avLst/>
          </a:prstGeom>
          <a:noFill/>
          <a:ln w="12700">
            <a:noFill/>
          </a:ln>
        </p:spPr>
        <p:txBody>
          <a:bodyPr vert="eaVert" wrap="none" anchor="ctr">
            <a:spAutoFit/>
          </a:bodyPr>
          <a:lstStyle/>
          <a:p>
            <a:pPr algn="ctr">
              <a:spcBef>
                <a:spcPct val="50000"/>
              </a:spcBef>
              <a:buClr>
                <a:schemeClr val="bg1"/>
              </a:buClr>
            </a:pPr>
            <a:r>
              <a:rPr lang="zh-CN" altLang="en-US" sz="2800" b="1" dirty="0">
                <a:solidFill>
                  <a:srgbClr val="000099"/>
                </a:solidFill>
                <a:effectLst>
                  <a:outerShdw blurRad="38100" dist="38100" dir="2700000">
                    <a:srgbClr val="C0C0C0"/>
                  </a:outerShdw>
                </a:effectLst>
                <a:latin typeface="Times New Roman" panose="02020603050405020304" pitchFamily="18" charset="0"/>
              </a:rPr>
              <a:t>被积表达式</a:t>
            </a:r>
            <a:endParaRPr lang="zh-CN" altLang="en-US" sz="4000" b="1" dirty="0">
              <a:effectLst>
                <a:outerShdw blurRad="38100" dist="38100" dir="2700000">
                  <a:srgbClr val="C0C0C0"/>
                </a:outerShdw>
              </a:effectLst>
              <a:latin typeface="Times New Roman" panose="02020603050405020304" pitchFamily="18" charset="0"/>
            </a:endParaRPr>
          </a:p>
        </p:txBody>
      </p:sp>
      <p:grpSp>
        <p:nvGrpSpPr>
          <p:cNvPr id="9235" name="组合 9234"/>
          <p:cNvGrpSpPr/>
          <p:nvPr/>
        </p:nvGrpSpPr>
        <p:grpSpPr>
          <a:xfrm>
            <a:off x="3898900" y="1612900"/>
            <a:ext cx="2641600" cy="1600200"/>
            <a:chOff x="2304" y="240"/>
            <a:chExt cx="1664" cy="1008"/>
          </a:xfrm>
        </p:grpSpPr>
        <p:sp>
          <p:nvSpPr>
            <p:cNvPr id="9236" name="矩形 9235"/>
            <p:cNvSpPr/>
            <p:nvPr/>
          </p:nvSpPr>
          <p:spPr>
            <a:xfrm>
              <a:off x="2304" y="240"/>
              <a:ext cx="1141" cy="521"/>
            </a:xfrm>
            <a:prstGeom prst="rect">
              <a:avLst/>
            </a:prstGeom>
            <a:noFill/>
            <a:ln w="38100" cap="sq" cmpd="sng">
              <a:solidFill>
                <a:srgbClr val="000099"/>
              </a:solidFill>
              <a:prstDash val="solid"/>
              <a:miter/>
              <a:headEnd type="none" w="med" len="med"/>
              <a:tailEnd type="none" w="med" len="med"/>
            </a:ln>
          </p:spPr>
          <p:txBody>
            <a:bodyPr/>
            <a:lstStyle/>
            <a:p>
              <a:endParaRPr lang="zh-CN" altLang="en-US"/>
            </a:p>
          </p:txBody>
        </p:sp>
        <p:sp>
          <p:nvSpPr>
            <p:cNvPr id="9237" name="直接连接符 9236"/>
            <p:cNvSpPr/>
            <p:nvPr/>
          </p:nvSpPr>
          <p:spPr>
            <a:xfrm>
              <a:off x="3440" y="768"/>
              <a:ext cx="528" cy="480"/>
            </a:xfrm>
            <a:prstGeom prst="line">
              <a:avLst/>
            </a:prstGeom>
            <a:ln w="38100" cap="sq" cmpd="sng">
              <a:solidFill>
                <a:srgbClr val="3333CC"/>
              </a:solidFill>
              <a:prstDash val="solid"/>
              <a:headEnd type="none" w="med" len="med"/>
              <a:tailEnd type="triangle" w="med" len="med"/>
            </a:ln>
          </p:spPr>
        </p:sp>
      </p:grpSp>
      <p:grpSp>
        <p:nvGrpSpPr>
          <p:cNvPr id="9238" name="组合 9237"/>
          <p:cNvGrpSpPr/>
          <p:nvPr/>
        </p:nvGrpSpPr>
        <p:grpSpPr>
          <a:xfrm>
            <a:off x="5110163" y="1692275"/>
            <a:ext cx="2166937" cy="949325"/>
            <a:chOff x="1632" y="1104"/>
            <a:chExt cx="1968" cy="765"/>
          </a:xfrm>
        </p:grpSpPr>
        <p:sp>
          <p:nvSpPr>
            <p:cNvPr id="9239" name="椭圆 9238"/>
            <p:cNvSpPr/>
            <p:nvPr/>
          </p:nvSpPr>
          <p:spPr>
            <a:xfrm>
              <a:off x="1632" y="1104"/>
              <a:ext cx="528" cy="480"/>
            </a:xfrm>
            <a:prstGeom prst="ellipse">
              <a:avLst/>
            </a:prstGeom>
            <a:noFill/>
            <a:ln w="28575" cap="sq" cmpd="sng">
              <a:solidFill>
                <a:srgbClr val="CC00CC"/>
              </a:solidFill>
              <a:prstDash val="solid"/>
              <a:headEnd type="none" w="med" len="med"/>
              <a:tailEnd type="none" w="med" len="med"/>
            </a:ln>
          </p:spPr>
          <p:txBody>
            <a:bodyPr/>
            <a:lstStyle/>
            <a:p>
              <a:endParaRPr lang="zh-CN" altLang="en-US"/>
            </a:p>
          </p:txBody>
        </p:sp>
        <p:sp>
          <p:nvSpPr>
            <p:cNvPr id="9240" name="下箭头 9239"/>
            <p:cNvSpPr/>
            <p:nvPr/>
          </p:nvSpPr>
          <p:spPr>
            <a:xfrm rot="-3949303">
              <a:off x="2764" y="1033"/>
              <a:ext cx="93" cy="1578"/>
            </a:xfrm>
            <a:prstGeom prst="downArrow">
              <a:avLst>
                <a:gd name="adj1" fmla="val 50000"/>
                <a:gd name="adj2" fmla="val 424193"/>
              </a:avLst>
            </a:prstGeom>
            <a:solidFill>
              <a:srgbClr val="CC00CC"/>
            </a:solidFill>
            <a:ln w="12700" cap="sq" cmpd="sng">
              <a:solidFill>
                <a:schemeClr val="tx1"/>
              </a:solidFill>
              <a:prstDash val="solid"/>
              <a:miter/>
              <a:headEnd type="none" w="med" len="med"/>
              <a:tailEnd type="none" w="med" len="med"/>
            </a:ln>
          </p:spPr>
          <p:txBody>
            <a:bodyPr/>
            <a:lstStyle/>
            <a:p>
              <a:endParaRPr lang="zh-CN" altLang="en-US"/>
            </a:p>
          </p:txBody>
        </p:sp>
      </p:grpSp>
      <p:sp>
        <p:nvSpPr>
          <p:cNvPr id="9241" name="文本框 9240"/>
          <p:cNvSpPr txBox="1"/>
          <p:nvPr/>
        </p:nvSpPr>
        <p:spPr>
          <a:xfrm>
            <a:off x="6961664" y="2920683"/>
            <a:ext cx="613410" cy="1521460"/>
          </a:xfrm>
          <a:prstGeom prst="rect">
            <a:avLst/>
          </a:prstGeom>
          <a:noFill/>
          <a:ln w="12700">
            <a:noFill/>
          </a:ln>
        </p:spPr>
        <p:txBody>
          <a:bodyPr vert="eaVert" wrap="none" anchor="ctr">
            <a:spAutoFit/>
          </a:bodyPr>
          <a:lstStyle/>
          <a:p>
            <a:pPr algn="ctr">
              <a:spcBef>
                <a:spcPct val="50000"/>
              </a:spcBef>
              <a:buClr>
                <a:schemeClr val="bg1"/>
              </a:buClr>
            </a:pPr>
            <a:r>
              <a:rPr lang="zh-CN" altLang="en-US" sz="2800" b="1" dirty="0">
                <a:solidFill>
                  <a:srgbClr val="CC00CC"/>
                </a:solidFill>
                <a:effectLst>
                  <a:outerShdw blurRad="38100" dist="38100" dir="2700000">
                    <a:srgbClr val="C0C0C0"/>
                  </a:outerShdw>
                </a:effectLst>
                <a:latin typeface="Times New Roman" panose="02020603050405020304" pitchFamily="18" charset="0"/>
              </a:rPr>
              <a:t>面积元素</a:t>
            </a:r>
            <a:endParaRPr lang="zh-CN" altLang="en-US" sz="4000" b="1" dirty="0">
              <a:solidFill>
                <a:srgbClr val="CC00CC"/>
              </a:solidFill>
              <a:effectLst>
                <a:outerShdw blurRad="38100" dist="38100" dir="2700000">
                  <a:srgbClr val="C0C0C0"/>
                </a:outerShdw>
              </a:effectLst>
              <a:latin typeface="Times New Roman" panose="02020603050405020304" pitchFamily="18" charset="0"/>
            </a:endParaRPr>
          </a:p>
        </p:txBody>
      </p:sp>
      <p:graphicFrame>
        <p:nvGraphicFramePr>
          <p:cNvPr id="9242" name="对象 9241"/>
          <p:cNvGraphicFramePr/>
          <p:nvPr/>
        </p:nvGraphicFramePr>
        <p:xfrm>
          <a:off x="3592513" y="1501775"/>
          <a:ext cx="5410200" cy="1155700"/>
        </p:xfrm>
        <a:graphic>
          <a:graphicData uri="http://schemas.openxmlformats.org/presentationml/2006/ole">
            <mc:AlternateContent xmlns:mc="http://schemas.openxmlformats.org/markup-compatibility/2006">
              <mc:Choice xmlns:v="urn:schemas-microsoft-com:vml" Requires="v">
                <p:oleObj spid="_x0000_s226323" name="" r:id="rId1" imgW="2272030" imgH="482600" progId="Equation.3">
                  <p:embed/>
                </p:oleObj>
              </mc:Choice>
              <mc:Fallback>
                <p:oleObj name="" r:id="rId1" imgW="2272030" imgH="482600" progId="Equation.3">
                  <p:embed/>
                  <p:pic>
                    <p:nvPicPr>
                      <p:cNvPr id="0" name="图片 226322"/>
                      <p:cNvPicPr/>
                      <p:nvPr/>
                    </p:nvPicPr>
                    <p:blipFill>
                      <a:blip r:embed="rId2"/>
                      <a:stretch>
                        <a:fillRect/>
                      </a:stretch>
                    </p:blipFill>
                    <p:spPr>
                      <a:xfrm>
                        <a:off x="3592513" y="1501775"/>
                        <a:ext cx="5410200" cy="1155700"/>
                      </a:xfrm>
                      <a:prstGeom prst="rect">
                        <a:avLst/>
                      </a:prstGeom>
                      <a:noFill/>
                      <a:ln w="38100">
                        <a:noFill/>
                        <a:miter/>
                      </a:ln>
                    </p:spPr>
                  </p:pic>
                </p:oleObj>
              </mc:Fallback>
            </mc:AlternateContent>
          </a:graphicData>
        </a:graphic>
      </p:graphicFrame>
      <p:sp>
        <p:nvSpPr>
          <p:cNvPr id="9243" name="文本框 9242"/>
          <p:cNvSpPr txBox="1"/>
          <p:nvPr/>
        </p:nvSpPr>
        <p:spPr>
          <a:xfrm>
            <a:off x="2514600" y="1752600"/>
            <a:ext cx="533400" cy="521970"/>
          </a:xfrm>
          <a:prstGeom prst="rect">
            <a:avLst/>
          </a:prstGeom>
          <a:noFill/>
          <a:ln w="38100">
            <a:noFill/>
          </a:ln>
        </p:spPr>
        <p:txBody>
          <a:bodyPr>
            <a:spAutoFit/>
          </a:bodyPr>
          <a:lstStyle/>
          <a:p>
            <a:pPr>
              <a:spcBef>
                <a:spcPct val="50000"/>
              </a:spcBef>
              <a:buClr>
                <a:schemeClr val="bg1"/>
              </a:buClr>
            </a:pPr>
            <a:r>
              <a:rPr lang="zh-CN" altLang="en-US" sz="2800" b="1" dirty="0">
                <a:latin typeface="宋体" panose="02010600030101010101" pitchFamily="2" charset="-122"/>
              </a:rPr>
              <a:t>即</a:t>
            </a:r>
            <a:endParaRPr lang="zh-CN" altLang="en-US" sz="2800" b="1" dirty="0">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43"/>
                                        </p:tgtEl>
                                        <p:attrNameLst>
                                          <p:attrName>style.visibility</p:attrName>
                                        </p:attrNameLst>
                                      </p:cBhvr>
                                      <p:to>
                                        <p:strVal val="visible"/>
                                      </p:to>
                                    </p:set>
                                    <p:animEffect transition="in" filter="wipe(left)">
                                      <p:cBhvr>
                                        <p:cTn id="7" dur="500"/>
                                        <p:tgtEl>
                                          <p:spTgt spid="924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42"/>
                                        </p:tgtEl>
                                        <p:attrNameLst>
                                          <p:attrName>style.visibility</p:attrName>
                                        </p:attrNameLst>
                                      </p:cBhvr>
                                      <p:to>
                                        <p:strVal val="visible"/>
                                      </p:to>
                                    </p:set>
                                    <p:animEffect transition="in" filter="wipe(left)">
                                      <p:cBhvr>
                                        <p:cTn id="11" dur="500"/>
                                        <p:tgtEl>
                                          <p:spTgt spid="924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9218"/>
                                        </p:tgtEl>
                                        <p:attrNameLst>
                                          <p:attrName>style.visibility</p:attrName>
                                        </p:attrNameLst>
                                      </p:cBhvr>
                                      <p:to>
                                        <p:strVal val="visible"/>
                                      </p:to>
                                    </p:set>
                                    <p:animEffect transition="in" filter="wipe(up)">
                                      <p:cBhvr>
                                        <p:cTn id="16" dur="500"/>
                                        <p:tgtEl>
                                          <p:spTgt spid="9218"/>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9221"/>
                                        </p:tgtEl>
                                        <p:attrNameLst>
                                          <p:attrName>style.visibility</p:attrName>
                                        </p:attrNameLst>
                                      </p:cBhvr>
                                      <p:to>
                                        <p:strVal val="visible"/>
                                      </p:to>
                                    </p:set>
                                    <p:animEffect transition="in" filter="wipe(up)">
                                      <p:cBhvr>
                                        <p:cTn id="20" dur="500"/>
                                        <p:tgtEl>
                                          <p:spTgt spid="92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9226"/>
                                        </p:tgtEl>
                                        <p:attrNameLst>
                                          <p:attrName>style.visibility</p:attrName>
                                        </p:attrNameLst>
                                      </p:cBhvr>
                                      <p:to>
                                        <p:strVal val="visible"/>
                                      </p:to>
                                    </p:set>
                                    <p:animEffect transition="in" filter="wipe(up)">
                                      <p:cBhvr>
                                        <p:cTn id="25" dur="500"/>
                                        <p:tgtEl>
                                          <p:spTgt spid="9226"/>
                                        </p:tgtEl>
                                      </p:cBhvr>
                                    </p:animEffect>
                                  </p:childTnLst>
                                </p:cTn>
                              </p:par>
                            </p:childTnLst>
                          </p:cTn>
                        </p:par>
                        <p:par>
                          <p:cTn id="26" fill="hold">
                            <p:stCondLst>
                              <p:cond delay="500"/>
                            </p:stCondLst>
                            <p:childTnLst>
                              <p:par>
                                <p:cTn id="27" presetID="22" presetClass="entr" presetSubtype="1" fill="hold" grpId="0" nodeType="afterEffect">
                                  <p:stCondLst>
                                    <p:cond delay="0"/>
                                  </p:stCondLst>
                                  <p:iterate type="lt">
                                    <p:tmPct val="100000"/>
                                  </p:iterate>
                                  <p:childTnLst>
                                    <p:set>
                                      <p:cBhvr>
                                        <p:cTn id="28" dur="1" fill="hold">
                                          <p:stCondLst>
                                            <p:cond delay="0"/>
                                          </p:stCondLst>
                                        </p:cTn>
                                        <p:tgtEl>
                                          <p:spTgt spid="9229"/>
                                        </p:tgtEl>
                                        <p:attrNameLst>
                                          <p:attrName>style.visibility</p:attrName>
                                        </p:attrNameLst>
                                      </p:cBhvr>
                                      <p:to>
                                        <p:strVal val="visible"/>
                                      </p:to>
                                    </p:set>
                                    <p:animEffect transition="in" filter="wipe(up)">
                                      <p:cBhvr>
                                        <p:cTn id="29" dur="75"/>
                                        <p:tgtEl>
                                          <p:spTgt spid="922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9230"/>
                                        </p:tgtEl>
                                        <p:attrNameLst>
                                          <p:attrName>style.visibility</p:attrName>
                                        </p:attrNameLst>
                                      </p:cBhvr>
                                      <p:to>
                                        <p:strVal val="visible"/>
                                      </p:to>
                                    </p:set>
                                    <p:animEffect transition="in" filter="wipe(up)">
                                      <p:cBhvr>
                                        <p:cTn id="34" dur="500"/>
                                        <p:tgtEl>
                                          <p:spTgt spid="9230"/>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9233"/>
                                        </p:tgtEl>
                                        <p:attrNameLst>
                                          <p:attrName>style.visibility</p:attrName>
                                        </p:attrNameLst>
                                      </p:cBhvr>
                                      <p:to>
                                        <p:strVal val="visible"/>
                                      </p:to>
                                    </p:set>
                                    <p:animEffect transition="in" filter="wipe(up)">
                                      <p:cBhvr>
                                        <p:cTn id="38" dur="500"/>
                                        <p:tgtEl>
                                          <p:spTgt spid="923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9235"/>
                                        </p:tgtEl>
                                        <p:attrNameLst>
                                          <p:attrName>style.visibility</p:attrName>
                                        </p:attrNameLst>
                                      </p:cBhvr>
                                      <p:to>
                                        <p:strVal val="visible"/>
                                      </p:to>
                                    </p:set>
                                    <p:animEffect transition="in" filter="wipe(up)">
                                      <p:cBhvr>
                                        <p:cTn id="43" dur="500"/>
                                        <p:tgtEl>
                                          <p:spTgt spid="9235"/>
                                        </p:tgtEl>
                                      </p:cBhvr>
                                    </p:animEffect>
                                  </p:childTnLst>
                                </p:cTn>
                              </p:par>
                            </p:childTnLst>
                          </p:cTn>
                        </p:par>
                        <p:par>
                          <p:cTn id="44" fill="hold">
                            <p:stCondLst>
                              <p:cond delay="500"/>
                            </p:stCondLst>
                            <p:childTnLst>
                              <p:par>
                                <p:cTn id="45" presetID="22" presetClass="entr" presetSubtype="1" fill="hold" grpId="0" nodeType="afterEffect">
                                  <p:stCondLst>
                                    <p:cond delay="0"/>
                                  </p:stCondLst>
                                  <p:iterate type="lt">
                                    <p:tmPct val="100000"/>
                                  </p:iterate>
                                  <p:childTnLst>
                                    <p:set>
                                      <p:cBhvr>
                                        <p:cTn id="46" dur="1" fill="hold">
                                          <p:stCondLst>
                                            <p:cond delay="0"/>
                                          </p:stCondLst>
                                        </p:cTn>
                                        <p:tgtEl>
                                          <p:spTgt spid="9234"/>
                                        </p:tgtEl>
                                        <p:attrNameLst>
                                          <p:attrName>style.visibility</p:attrName>
                                        </p:attrNameLst>
                                      </p:cBhvr>
                                      <p:to>
                                        <p:strVal val="visible"/>
                                      </p:to>
                                    </p:set>
                                    <p:animEffect transition="in" filter="wipe(up)">
                                      <p:cBhvr>
                                        <p:cTn id="47" dur="75"/>
                                        <p:tgtEl>
                                          <p:spTgt spid="92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38"/>
                                        </p:tgtEl>
                                        <p:attrNameLst>
                                          <p:attrName>style.visibility</p:attrName>
                                        </p:attrNameLst>
                                      </p:cBhvr>
                                      <p:to>
                                        <p:strVal val="visible"/>
                                      </p:to>
                                    </p:set>
                                    <p:animEffect transition="in" filter="wipe(up)">
                                      <p:cBhvr>
                                        <p:cTn id="52" dur="500"/>
                                        <p:tgtEl>
                                          <p:spTgt spid="9238"/>
                                        </p:tgtEl>
                                      </p:cBhvr>
                                    </p:animEffect>
                                  </p:childTnLst>
                                </p:cTn>
                              </p:par>
                            </p:childTnLst>
                          </p:cTn>
                        </p:par>
                        <p:par>
                          <p:cTn id="53" fill="hold">
                            <p:stCondLst>
                              <p:cond delay="500"/>
                            </p:stCondLst>
                            <p:childTnLst>
                              <p:par>
                                <p:cTn id="54" presetID="22" presetClass="entr" presetSubtype="1" fill="hold" grpId="0" nodeType="afterEffect">
                                  <p:stCondLst>
                                    <p:cond delay="0"/>
                                  </p:stCondLst>
                                  <p:childTnLst>
                                    <p:set>
                                      <p:cBhvr>
                                        <p:cTn id="55" dur="1" fill="hold">
                                          <p:stCondLst>
                                            <p:cond delay="0"/>
                                          </p:stCondLst>
                                        </p:cTn>
                                        <p:tgtEl>
                                          <p:spTgt spid="9241"/>
                                        </p:tgtEl>
                                        <p:attrNameLst>
                                          <p:attrName>style.visibility</p:attrName>
                                        </p:attrNameLst>
                                      </p:cBhvr>
                                      <p:to>
                                        <p:strVal val="visible"/>
                                      </p:to>
                                    </p:set>
                                    <p:animEffect transition="in" filter="wipe(up)">
                                      <p:cBhvr>
                                        <p:cTn id="56" dur="500"/>
                                        <p:tgtEl>
                                          <p:spTgt spid="924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9222"/>
                                        </p:tgtEl>
                                        <p:attrNameLst>
                                          <p:attrName>style.visibility</p:attrName>
                                        </p:attrNameLst>
                                      </p:cBhvr>
                                      <p:to>
                                        <p:strVal val="visible"/>
                                      </p:to>
                                    </p:set>
                                    <p:animEffect transition="in" filter="wipe(up)">
                                      <p:cBhvr>
                                        <p:cTn id="61" dur="500"/>
                                        <p:tgtEl>
                                          <p:spTgt spid="9222"/>
                                        </p:tgtEl>
                                      </p:cBhvr>
                                    </p:animEffect>
                                  </p:childTnLst>
                                </p:cTn>
                              </p:par>
                            </p:childTnLst>
                          </p:cTn>
                        </p:par>
                        <p:par>
                          <p:cTn id="62" fill="hold">
                            <p:stCondLst>
                              <p:cond delay="500"/>
                            </p:stCondLst>
                            <p:childTnLst>
                              <p:par>
                                <p:cTn id="63" presetID="22" presetClass="entr" presetSubtype="1" fill="hold" grpId="0" nodeType="afterEffect">
                                  <p:stCondLst>
                                    <p:cond delay="0"/>
                                  </p:stCondLst>
                                  <p:childTnLst>
                                    <p:set>
                                      <p:cBhvr>
                                        <p:cTn id="64" dur="1" fill="hold">
                                          <p:stCondLst>
                                            <p:cond delay="0"/>
                                          </p:stCondLst>
                                        </p:cTn>
                                        <p:tgtEl>
                                          <p:spTgt spid="9225"/>
                                        </p:tgtEl>
                                        <p:attrNameLst>
                                          <p:attrName>style.visibility</p:attrName>
                                        </p:attrNameLst>
                                      </p:cBhvr>
                                      <p:to>
                                        <p:strVal val="visible"/>
                                      </p:to>
                                    </p:set>
                                    <p:animEffect transition="in" filter="wipe(up)">
                                      <p:cBhvr>
                                        <p:cTn id="65" dur="500"/>
                                        <p:tgtEl>
                                          <p:spTgt spid="9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P spid="9225" grpId="0"/>
      <p:bldP spid="9229" grpId="0"/>
      <p:bldP spid="9233" grpId="0"/>
      <p:bldP spid="9234" grpId="0"/>
      <p:bldP spid="9241" grpId="0"/>
      <p:bldP spid="9243"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10241"/>
          <p:cNvSpPr txBox="1"/>
          <p:nvPr/>
        </p:nvSpPr>
        <p:spPr>
          <a:xfrm>
            <a:off x="2057400" y="1594009"/>
            <a:ext cx="4343400" cy="1576070"/>
          </a:xfrm>
          <a:prstGeom prst="rect">
            <a:avLst/>
          </a:prstGeom>
          <a:noFill/>
          <a:ln w="12700">
            <a:noFill/>
          </a:ln>
        </p:spPr>
        <p:txBody>
          <a:bodyPr anchor="ctr">
            <a:spAutoFit/>
          </a:bodyPr>
          <a:lstStyle/>
          <a:p>
            <a:pPr>
              <a:lnSpc>
                <a:spcPct val="115000"/>
              </a:lnSpc>
              <a:spcBef>
                <a:spcPct val="50000"/>
              </a:spcBef>
              <a:buClr>
                <a:schemeClr val="bg1"/>
              </a:buClr>
            </a:pPr>
            <a:r>
              <a:rPr lang="en-US" altLang="zh-CN" sz="2800" b="1" dirty="0">
                <a:latin typeface="Times New Roman" panose="02020603050405020304" pitchFamily="18" charset="0"/>
              </a:rPr>
              <a:t>        </a:t>
            </a:r>
            <a:r>
              <a:rPr lang="zh-CN" altLang="en-US" sz="2800" b="1" dirty="0">
                <a:latin typeface="Times New Roman" panose="02020603050405020304" pitchFamily="18" charset="0"/>
              </a:rPr>
              <a:t>在直角坐标系下用平行于坐标轴的直线网来划分区域</a:t>
            </a:r>
            <a:r>
              <a:rPr lang="en-US" altLang="zh-CN" sz="2800" b="1" i="1">
                <a:latin typeface="Times New Roman" panose="02020603050405020304" pitchFamily="18" charset="0"/>
              </a:rPr>
              <a:t>D</a:t>
            </a:r>
            <a:r>
              <a:rPr lang="zh-CN" altLang="en-US" sz="2800" b="1">
                <a:latin typeface="Times New Roman" panose="02020603050405020304" pitchFamily="18" charset="0"/>
              </a:rPr>
              <a:t>，</a:t>
            </a:r>
            <a:endParaRPr lang="zh-CN" altLang="en-US" sz="2800" b="1">
              <a:latin typeface="Times New Roman" panose="02020603050405020304" pitchFamily="18" charset="0"/>
            </a:endParaRPr>
          </a:p>
        </p:txBody>
      </p:sp>
      <p:sp>
        <p:nvSpPr>
          <p:cNvPr id="10244" name="任意多边形 10243"/>
          <p:cNvSpPr/>
          <p:nvPr/>
        </p:nvSpPr>
        <p:spPr>
          <a:xfrm>
            <a:off x="7467600" y="1981200"/>
            <a:ext cx="1397000" cy="1400175"/>
          </a:xfrm>
          <a:custGeom>
            <a:avLst/>
            <a:gdLst/>
            <a:ahLst/>
            <a:cxnLst/>
            <a:rect l="0" t="0" r="0" b="0"/>
            <a:pathLst>
              <a:path w="1309" h="1327">
                <a:moveTo>
                  <a:pt x="0" y="546"/>
                </a:moveTo>
                <a:cubicBezTo>
                  <a:pt x="6" y="661"/>
                  <a:pt x="9" y="776"/>
                  <a:pt x="18" y="891"/>
                </a:cubicBezTo>
                <a:cubicBezTo>
                  <a:pt x="20" y="920"/>
                  <a:pt x="39" y="1111"/>
                  <a:pt x="73" y="1145"/>
                </a:cubicBezTo>
                <a:cubicBezTo>
                  <a:pt x="97" y="1169"/>
                  <a:pt x="122" y="1194"/>
                  <a:pt x="146" y="1218"/>
                </a:cubicBezTo>
                <a:cubicBezTo>
                  <a:pt x="159" y="1231"/>
                  <a:pt x="182" y="1231"/>
                  <a:pt x="200" y="1236"/>
                </a:cubicBezTo>
                <a:cubicBezTo>
                  <a:pt x="248" y="1249"/>
                  <a:pt x="296" y="1265"/>
                  <a:pt x="346" y="1273"/>
                </a:cubicBezTo>
                <a:cubicBezTo>
                  <a:pt x="442" y="1289"/>
                  <a:pt x="540" y="1301"/>
                  <a:pt x="637" y="1309"/>
                </a:cubicBezTo>
                <a:cubicBezTo>
                  <a:pt x="740" y="1318"/>
                  <a:pt x="843" y="1321"/>
                  <a:pt x="946" y="1327"/>
                </a:cubicBezTo>
                <a:cubicBezTo>
                  <a:pt x="1086" y="1304"/>
                  <a:pt x="1082" y="1318"/>
                  <a:pt x="1182" y="1218"/>
                </a:cubicBezTo>
                <a:cubicBezTo>
                  <a:pt x="1213" y="1187"/>
                  <a:pt x="1255" y="1109"/>
                  <a:pt x="1255" y="1109"/>
                </a:cubicBezTo>
                <a:cubicBezTo>
                  <a:pt x="1296" y="945"/>
                  <a:pt x="1276" y="1011"/>
                  <a:pt x="1309" y="909"/>
                </a:cubicBezTo>
                <a:cubicBezTo>
                  <a:pt x="1297" y="722"/>
                  <a:pt x="1307" y="525"/>
                  <a:pt x="1200" y="364"/>
                </a:cubicBezTo>
                <a:cubicBezTo>
                  <a:pt x="1154" y="225"/>
                  <a:pt x="1075" y="144"/>
                  <a:pt x="964" y="55"/>
                </a:cubicBezTo>
                <a:cubicBezTo>
                  <a:pt x="950" y="44"/>
                  <a:pt x="944" y="23"/>
                  <a:pt x="927" y="18"/>
                </a:cubicBezTo>
                <a:cubicBezTo>
                  <a:pt x="874" y="4"/>
                  <a:pt x="818" y="6"/>
                  <a:pt x="764" y="0"/>
                </a:cubicBezTo>
                <a:cubicBezTo>
                  <a:pt x="764" y="0"/>
                  <a:pt x="576" y="4"/>
                  <a:pt x="527" y="37"/>
                </a:cubicBezTo>
                <a:cubicBezTo>
                  <a:pt x="451" y="88"/>
                  <a:pt x="471" y="129"/>
                  <a:pt x="400" y="200"/>
                </a:cubicBezTo>
                <a:cubicBezTo>
                  <a:pt x="353" y="247"/>
                  <a:pt x="292" y="309"/>
                  <a:pt x="237" y="346"/>
                </a:cubicBezTo>
                <a:cubicBezTo>
                  <a:pt x="146" y="407"/>
                  <a:pt x="52" y="439"/>
                  <a:pt x="0" y="546"/>
                </a:cubicBezTo>
                <a:close/>
              </a:path>
            </a:pathLst>
          </a:custGeom>
          <a:pattFill prst="cross">
            <a:fgClr>
              <a:schemeClr val="tx1"/>
            </a:fgClr>
            <a:bgClr>
              <a:srgbClr val="FFFFFF">
                <a:alpha val="100000"/>
              </a:srgbClr>
            </a:bgClr>
          </a:pattFill>
          <a:ln w="28575" cap="sq" cmpd="sng">
            <a:solidFill>
              <a:schemeClr val="accent2">
                <a:alpha val="100000"/>
              </a:schemeClr>
            </a:solidFill>
            <a:prstDash val="solid"/>
            <a:headEnd type="none" w="med" len="med"/>
            <a:tailEnd type="none" w="med" len="med"/>
          </a:ln>
        </p:spPr>
        <p:txBody>
          <a:bodyPr/>
          <a:lstStyle/>
          <a:p>
            <a:endParaRPr lang="zh-CN" altLang="en-US"/>
          </a:p>
        </p:txBody>
      </p:sp>
      <p:sp>
        <p:nvSpPr>
          <p:cNvPr id="10246" name="文本框 10245"/>
          <p:cNvSpPr txBox="1"/>
          <p:nvPr/>
        </p:nvSpPr>
        <p:spPr>
          <a:xfrm>
            <a:off x="2201863" y="4080034"/>
            <a:ext cx="3665537" cy="521970"/>
          </a:xfrm>
          <a:prstGeom prst="rect">
            <a:avLst/>
          </a:prstGeom>
          <a:noFill/>
          <a:ln w="12700">
            <a:noFill/>
          </a:ln>
        </p:spPr>
        <p:txBody>
          <a:bodyPr anchor="ctr">
            <a:spAutoFit/>
          </a:bodyPr>
          <a:lstStyle/>
          <a:p>
            <a:pPr>
              <a:spcBef>
                <a:spcPct val="50000"/>
              </a:spcBef>
              <a:buClr>
                <a:schemeClr val="bg1"/>
              </a:buClr>
            </a:pPr>
            <a:r>
              <a:rPr lang="zh-CN" altLang="en-US" sz="2800" b="1" dirty="0">
                <a:latin typeface="Times New Roman" panose="02020603050405020304" pitchFamily="18" charset="0"/>
              </a:rPr>
              <a:t>故二重积分可写为</a:t>
            </a:r>
            <a:endParaRPr lang="zh-CN" altLang="en-US" sz="2800" b="1" dirty="0">
              <a:latin typeface="Times New Roman" panose="02020603050405020304" pitchFamily="18" charset="0"/>
            </a:endParaRPr>
          </a:p>
        </p:txBody>
      </p:sp>
      <p:grpSp>
        <p:nvGrpSpPr>
          <p:cNvPr id="10247" name="组合 10246"/>
          <p:cNvGrpSpPr/>
          <p:nvPr/>
        </p:nvGrpSpPr>
        <p:grpSpPr>
          <a:xfrm>
            <a:off x="6705600" y="1911350"/>
            <a:ext cx="2743200" cy="2127250"/>
            <a:chOff x="3408" y="916"/>
            <a:chExt cx="1728" cy="1340"/>
          </a:xfrm>
        </p:grpSpPr>
        <p:grpSp>
          <p:nvGrpSpPr>
            <p:cNvPr id="10248" name="组合 10247"/>
            <p:cNvGrpSpPr/>
            <p:nvPr/>
          </p:nvGrpSpPr>
          <p:grpSpPr>
            <a:xfrm>
              <a:off x="3408" y="916"/>
              <a:ext cx="1728" cy="1340"/>
              <a:chOff x="384" y="240"/>
              <a:chExt cx="2571" cy="2016"/>
            </a:xfrm>
          </p:grpSpPr>
          <p:sp>
            <p:nvSpPr>
              <p:cNvPr id="10249" name="直接连接符 10248"/>
              <p:cNvSpPr/>
              <p:nvPr/>
            </p:nvSpPr>
            <p:spPr>
              <a:xfrm flipV="1">
                <a:off x="672" y="288"/>
                <a:ext cx="0" cy="1968"/>
              </a:xfrm>
              <a:prstGeom prst="line">
                <a:avLst/>
              </a:prstGeom>
              <a:ln w="38100" cap="sq" cmpd="sng">
                <a:solidFill>
                  <a:schemeClr val="tx1"/>
                </a:solidFill>
                <a:prstDash val="solid"/>
                <a:headEnd type="none" w="med" len="med"/>
                <a:tailEnd type="triangle" w="med" len="med"/>
              </a:ln>
            </p:spPr>
          </p:sp>
          <p:sp>
            <p:nvSpPr>
              <p:cNvPr id="10250" name="直接连接符 10249"/>
              <p:cNvSpPr/>
              <p:nvPr/>
            </p:nvSpPr>
            <p:spPr>
              <a:xfrm>
                <a:off x="384" y="1968"/>
                <a:ext cx="2544" cy="0"/>
              </a:xfrm>
              <a:prstGeom prst="line">
                <a:avLst/>
              </a:prstGeom>
              <a:ln w="38100" cap="sq" cmpd="sng">
                <a:solidFill>
                  <a:schemeClr val="tx1"/>
                </a:solidFill>
                <a:prstDash val="solid"/>
                <a:headEnd type="none" w="med" len="med"/>
                <a:tailEnd type="triangle" w="med" len="med"/>
              </a:ln>
            </p:spPr>
          </p:sp>
          <p:graphicFrame>
            <p:nvGraphicFramePr>
              <p:cNvPr id="10251" name="对象 10250"/>
              <p:cNvGraphicFramePr/>
              <p:nvPr/>
            </p:nvGraphicFramePr>
            <p:xfrm>
              <a:off x="2804" y="2080"/>
              <a:ext cx="151" cy="159"/>
            </p:xfrm>
            <a:graphic>
              <a:graphicData uri="http://schemas.openxmlformats.org/presentationml/2006/ole">
                <mc:AlternateContent xmlns:mc="http://schemas.openxmlformats.org/markup-compatibility/2006">
                  <mc:Choice xmlns:v="urn:schemas-microsoft-com:vml" Requires="v">
                    <p:oleObj spid="_x0000_s225389" name="" r:id="rId1" imgW="241300" imgH="254000" progId="Equation.3">
                      <p:embed/>
                    </p:oleObj>
                  </mc:Choice>
                  <mc:Fallback>
                    <p:oleObj name="" r:id="rId1" imgW="241300" imgH="254000" progId="Equation.3">
                      <p:embed/>
                      <p:pic>
                        <p:nvPicPr>
                          <p:cNvPr id="0" name="图片 225388"/>
                          <p:cNvPicPr/>
                          <p:nvPr/>
                        </p:nvPicPr>
                        <p:blipFill>
                          <a:blip r:embed="rId2"/>
                          <a:stretch>
                            <a:fillRect/>
                          </a:stretch>
                        </p:blipFill>
                        <p:spPr>
                          <a:xfrm>
                            <a:off x="2804" y="2080"/>
                            <a:ext cx="151" cy="159"/>
                          </a:xfrm>
                          <a:prstGeom prst="rect">
                            <a:avLst/>
                          </a:prstGeom>
                          <a:noFill/>
                          <a:ln w="38100">
                            <a:noFill/>
                            <a:miter/>
                          </a:ln>
                        </p:spPr>
                      </p:pic>
                    </p:oleObj>
                  </mc:Fallback>
                </mc:AlternateContent>
              </a:graphicData>
            </a:graphic>
          </p:graphicFrame>
          <p:graphicFrame>
            <p:nvGraphicFramePr>
              <p:cNvPr id="10252" name="对象 10251"/>
              <p:cNvGraphicFramePr/>
              <p:nvPr/>
            </p:nvGraphicFramePr>
            <p:xfrm>
              <a:off x="432" y="240"/>
              <a:ext cx="167" cy="215"/>
            </p:xfrm>
            <a:graphic>
              <a:graphicData uri="http://schemas.openxmlformats.org/presentationml/2006/ole">
                <mc:AlternateContent xmlns:mc="http://schemas.openxmlformats.org/markup-compatibility/2006">
                  <mc:Choice xmlns:v="urn:schemas-microsoft-com:vml" Requires="v">
                    <p:oleObj spid="_x0000_s225390" name="" r:id="rId3" imgW="266065" imgH="342265" progId="Equation.3">
                      <p:embed/>
                    </p:oleObj>
                  </mc:Choice>
                  <mc:Fallback>
                    <p:oleObj name="" r:id="rId3" imgW="266065" imgH="342265" progId="Equation.3">
                      <p:embed/>
                      <p:pic>
                        <p:nvPicPr>
                          <p:cNvPr id="0" name="图片 225389"/>
                          <p:cNvPicPr/>
                          <p:nvPr/>
                        </p:nvPicPr>
                        <p:blipFill>
                          <a:blip r:embed="rId4"/>
                          <a:stretch>
                            <a:fillRect/>
                          </a:stretch>
                        </p:blipFill>
                        <p:spPr>
                          <a:xfrm>
                            <a:off x="432" y="240"/>
                            <a:ext cx="167" cy="215"/>
                          </a:xfrm>
                          <a:prstGeom prst="rect">
                            <a:avLst/>
                          </a:prstGeom>
                          <a:noFill/>
                          <a:ln w="38100">
                            <a:noFill/>
                            <a:miter/>
                          </a:ln>
                        </p:spPr>
                      </p:pic>
                    </p:oleObj>
                  </mc:Fallback>
                </mc:AlternateContent>
              </a:graphicData>
            </a:graphic>
          </p:graphicFrame>
          <p:graphicFrame>
            <p:nvGraphicFramePr>
              <p:cNvPr id="10253" name="对象 10252"/>
              <p:cNvGraphicFramePr/>
              <p:nvPr/>
            </p:nvGraphicFramePr>
            <p:xfrm>
              <a:off x="432" y="2016"/>
              <a:ext cx="151" cy="159"/>
            </p:xfrm>
            <a:graphic>
              <a:graphicData uri="http://schemas.openxmlformats.org/presentationml/2006/ole">
                <mc:AlternateContent xmlns:mc="http://schemas.openxmlformats.org/markup-compatibility/2006">
                  <mc:Choice xmlns:v="urn:schemas-microsoft-com:vml" Requires="v">
                    <p:oleObj spid="_x0000_s225391" name="" r:id="rId5" imgW="241300" imgH="254000" progId="Equation.3">
                      <p:embed/>
                    </p:oleObj>
                  </mc:Choice>
                  <mc:Fallback>
                    <p:oleObj name="" r:id="rId5" imgW="241300" imgH="254000" progId="Equation.3">
                      <p:embed/>
                      <p:pic>
                        <p:nvPicPr>
                          <p:cNvPr id="0" name="图片 225390"/>
                          <p:cNvPicPr/>
                          <p:nvPr/>
                        </p:nvPicPr>
                        <p:blipFill>
                          <a:blip r:embed="rId6"/>
                          <a:stretch>
                            <a:fillRect/>
                          </a:stretch>
                        </p:blipFill>
                        <p:spPr>
                          <a:xfrm>
                            <a:off x="432" y="2016"/>
                            <a:ext cx="151" cy="159"/>
                          </a:xfrm>
                          <a:prstGeom prst="rect">
                            <a:avLst/>
                          </a:prstGeom>
                          <a:noFill/>
                          <a:ln w="38100">
                            <a:noFill/>
                            <a:miter/>
                          </a:ln>
                        </p:spPr>
                      </p:pic>
                    </p:oleObj>
                  </mc:Fallback>
                </mc:AlternateContent>
              </a:graphicData>
            </a:graphic>
          </p:graphicFrame>
        </p:grpSp>
        <p:sp>
          <p:nvSpPr>
            <p:cNvPr id="10254" name="文本框 10253"/>
            <p:cNvSpPr txBox="1"/>
            <p:nvPr/>
          </p:nvSpPr>
          <p:spPr>
            <a:xfrm>
              <a:off x="4283" y="1337"/>
              <a:ext cx="277" cy="329"/>
            </a:xfrm>
            <a:prstGeom prst="rect">
              <a:avLst/>
            </a:prstGeom>
            <a:noFill/>
            <a:ln w="12700">
              <a:noFill/>
            </a:ln>
          </p:spPr>
          <p:txBody>
            <a:bodyPr wrap="none" anchor="ctr">
              <a:spAutoFit/>
            </a:bodyPr>
            <a:lstStyle/>
            <a:p>
              <a:pPr algn="ctr">
                <a:spcBef>
                  <a:spcPct val="50000"/>
                </a:spcBef>
                <a:buClr>
                  <a:schemeClr val="bg1"/>
                </a:buClr>
              </a:pPr>
              <a:r>
                <a:rPr lang="en-US" altLang="zh-CN" sz="2800" b="1">
                  <a:solidFill>
                    <a:srgbClr val="EE0E33"/>
                  </a:solidFill>
                  <a:effectLst>
                    <a:outerShdw blurRad="38100" dist="38100" dir="2700000">
                      <a:srgbClr val="C0C0C0"/>
                    </a:outerShdw>
                  </a:effectLst>
                  <a:latin typeface="Times New Roman" panose="02020603050405020304" pitchFamily="18" charset="0"/>
                </a:rPr>
                <a:t>D</a:t>
              </a:r>
              <a:endParaRPr lang="en-US" altLang="zh-CN">
                <a:latin typeface="Times New Roman" panose="02020603050405020304" pitchFamily="18" charset="0"/>
              </a:endParaRPr>
            </a:p>
          </p:txBody>
        </p:sp>
        <p:sp>
          <p:nvSpPr>
            <p:cNvPr id="10255" name="任意多边形 10254"/>
            <p:cNvSpPr/>
            <p:nvPr/>
          </p:nvSpPr>
          <p:spPr>
            <a:xfrm>
              <a:off x="3888" y="960"/>
              <a:ext cx="880" cy="882"/>
            </a:xfrm>
            <a:custGeom>
              <a:avLst/>
              <a:gdLst/>
              <a:ahLst/>
              <a:cxnLst/>
              <a:rect l="0" t="0" r="0" b="0"/>
              <a:pathLst>
                <a:path w="1309" h="1327">
                  <a:moveTo>
                    <a:pt x="0" y="546"/>
                  </a:moveTo>
                  <a:cubicBezTo>
                    <a:pt x="6" y="661"/>
                    <a:pt x="9" y="776"/>
                    <a:pt x="18" y="891"/>
                  </a:cubicBezTo>
                  <a:cubicBezTo>
                    <a:pt x="20" y="920"/>
                    <a:pt x="39" y="1111"/>
                    <a:pt x="73" y="1145"/>
                  </a:cubicBezTo>
                  <a:cubicBezTo>
                    <a:pt x="97" y="1169"/>
                    <a:pt x="122" y="1194"/>
                    <a:pt x="146" y="1218"/>
                  </a:cubicBezTo>
                  <a:cubicBezTo>
                    <a:pt x="159" y="1231"/>
                    <a:pt x="182" y="1231"/>
                    <a:pt x="200" y="1236"/>
                  </a:cubicBezTo>
                  <a:cubicBezTo>
                    <a:pt x="248" y="1249"/>
                    <a:pt x="296" y="1265"/>
                    <a:pt x="346" y="1273"/>
                  </a:cubicBezTo>
                  <a:cubicBezTo>
                    <a:pt x="442" y="1289"/>
                    <a:pt x="540" y="1301"/>
                    <a:pt x="637" y="1309"/>
                  </a:cubicBezTo>
                  <a:cubicBezTo>
                    <a:pt x="740" y="1318"/>
                    <a:pt x="843" y="1321"/>
                    <a:pt x="946" y="1327"/>
                  </a:cubicBezTo>
                  <a:cubicBezTo>
                    <a:pt x="1086" y="1304"/>
                    <a:pt x="1082" y="1318"/>
                    <a:pt x="1182" y="1218"/>
                  </a:cubicBezTo>
                  <a:cubicBezTo>
                    <a:pt x="1213" y="1187"/>
                    <a:pt x="1255" y="1109"/>
                    <a:pt x="1255" y="1109"/>
                  </a:cubicBezTo>
                  <a:cubicBezTo>
                    <a:pt x="1296" y="945"/>
                    <a:pt x="1276" y="1011"/>
                    <a:pt x="1309" y="909"/>
                  </a:cubicBezTo>
                  <a:cubicBezTo>
                    <a:pt x="1297" y="722"/>
                    <a:pt x="1307" y="525"/>
                    <a:pt x="1200" y="364"/>
                  </a:cubicBezTo>
                  <a:cubicBezTo>
                    <a:pt x="1154" y="225"/>
                    <a:pt x="1075" y="144"/>
                    <a:pt x="964" y="55"/>
                  </a:cubicBezTo>
                  <a:cubicBezTo>
                    <a:pt x="950" y="44"/>
                    <a:pt x="944" y="23"/>
                    <a:pt x="927" y="18"/>
                  </a:cubicBezTo>
                  <a:cubicBezTo>
                    <a:pt x="874" y="4"/>
                    <a:pt x="818" y="6"/>
                    <a:pt x="764" y="0"/>
                  </a:cubicBezTo>
                  <a:cubicBezTo>
                    <a:pt x="764" y="0"/>
                    <a:pt x="576" y="4"/>
                    <a:pt x="527" y="37"/>
                  </a:cubicBezTo>
                  <a:cubicBezTo>
                    <a:pt x="451" y="88"/>
                    <a:pt x="471" y="129"/>
                    <a:pt x="400" y="200"/>
                  </a:cubicBezTo>
                  <a:cubicBezTo>
                    <a:pt x="353" y="247"/>
                    <a:pt x="292" y="309"/>
                    <a:pt x="237" y="346"/>
                  </a:cubicBezTo>
                  <a:cubicBezTo>
                    <a:pt x="146" y="407"/>
                    <a:pt x="52" y="439"/>
                    <a:pt x="0" y="546"/>
                  </a:cubicBezTo>
                  <a:close/>
                </a:path>
              </a:pathLst>
            </a:custGeom>
            <a:noFill/>
            <a:ln w="28575" cap="sq" cmpd="sng">
              <a:solidFill>
                <a:schemeClr val="accent2">
                  <a:alpha val="100000"/>
                </a:schemeClr>
              </a:solidFill>
              <a:prstDash val="solid"/>
              <a:headEnd type="none" w="med" len="med"/>
              <a:tailEnd type="none" w="med" len="med"/>
            </a:ln>
          </p:spPr>
          <p:txBody>
            <a:bodyPr/>
            <a:lstStyle/>
            <a:p>
              <a:endParaRPr lang="zh-CN" altLang="en-US"/>
            </a:p>
          </p:txBody>
        </p:sp>
      </p:grpSp>
      <p:sp>
        <p:nvSpPr>
          <p:cNvPr id="10256" name="矩形 10255"/>
          <p:cNvSpPr/>
          <p:nvPr/>
        </p:nvSpPr>
        <p:spPr>
          <a:xfrm>
            <a:off x="2057083" y="3222625"/>
            <a:ext cx="2327910" cy="521970"/>
          </a:xfrm>
          <a:prstGeom prst="rect">
            <a:avLst/>
          </a:prstGeom>
          <a:noFill/>
          <a:ln w="9525">
            <a:noFill/>
          </a:ln>
        </p:spPr>
        <p:txBody>
          <a:bodyPr wrap="none" anchor="t">
            <a:spAutoFit/>
          </a:bodyPr>
          <a:lstStyle/>
          <a:p>
            <a:pPr algn="ctr">
              <a:buClr>
                <a:schemeClr val="bg1"/>
              </a:buClr>
            </a:pPr>
            <a:r>
              <a:rPr lang="zh-CN" altLang="en-US" sz="2800" b="1" dirty="0">
                <a:latin typeface="Times New Roman" panose="02020603050405020304" pitchFamily="18" charset="0"/>
              </a:rPr>
              <a:t>则面积元素为</a:t>
            </a:r>
            <a:endParaRPr lang="zh-CN" altLang="en-US" sz="2800" b="1" dirty="0">
              <a:latin typeface="Times New Roman" panose="02020603050405020304" pitchFamily="18" charset="0"/>
            </a:endParaRPr>
          </a:p>
        </p:txBody>
      </p:sp>
      <p:graphicFrame>
        <p:nvGraphicFramePr>
          <p:cNvPr id="10257" name="对象 10256"/>
          <p:cNvGraphicFramePr/>
          <p:nvPr/>
        </p:nvGraphicFramePr>
        <p:xfrm>
          <a:off x="2133600" y="533400"/>
          <a:ext cx="7038975" cy="941388"/>
        </p:xfrm>
        <a:graphic>
          <a:graphicData uri="http://schemas.openxmlformats.org/presentationml/2006/ole">
            <mc:AlternateContent xmlns:mc="http://schemas.openxmlformats.org/markup-compatibility/2006">
              <mc:Choice xmlns:v="urn:schemas-microsoft-com:vml" Requires="v">
                <p:oleObj spid="_x0000_s225392" name="" r:id="rId7" imgW="7038975" imgH="942975" progId="Word.Document.8">
                  <p:embed/>
                </p:oleObj>
              </mc:Choice>
              <mc:Fallback>
                <p:oleObj name="" r:id="rId7" imgW="7038975" imgH="942975" progId="Word.Document.8">
                  <p:embed/>
                  <p:pic>
                    <p:nvPicPr>
                      <p:cNvPr id="0" name="图片 225391"/>
                      <p:cNvPicPr/>
                      <p:nvPr/>
                    </p:nvPicPr>
                    <p:blipFill>
                      <a:blip r:embed="rId8"/>
                      <a:stretch>
                        <a:fillRect/>
                      </a:stretch>
                    </p:blipFill>
                    <p:spPr>
                      <a:xfrm>
                        <a:off x="2133600" y="533400"/>
                        <a:ext cx="7038975" cy="941388"/>
                      </a:xfrm>
                      <a:prstGeom prst="rect">
                        <a:avLst/>
                      </a:prstGeom>
                      <a:noFill/>
                      <a:ln w="38100">
                        <a:noFill/>
                        <a:miter/>
                      </a:ln>
                    </p:spPr>
                  </p:pic>
                </p:oleObj>
              </mc:Fallback>
            </mc:AlternateContent>
          </a:graphicData>
        </a:graphic>
      </p:graphicFrame>
      <p:graphicFrame>
        <p:nvGraphicFramePr>
          <p:cNvPr id="2" name="对象 1"/>
          <p:cNvGraphicFramePr/>
          <p:nvPr/>
        </p:nvGraphicFramePr>
        <p:xfrm>
          <a:off x="4284980" y="3227705"/>
          <a:ext cx="1938655" cy="556895"/>
        </p:xfrm>
        <a:graphic>
          <a:graphicData uri="http://schemas.openxmlformats.org/presentationml/2006/ole">
            <mc:AlternateContent xmlns:mc="http://schemas.openxmlformats.org/markup-compatibility/2006">
              <mc:Choice xmlns:v="urn:schemas-microsoft-com:vml" Requires="v">
                <p:oleObj spid="_x0000_s225393" name="" r:id="rId9" imgW="1630045" imgH="457200" progId="Equation.KSEE3">
                  <p:embed/>
                </p:oleObj>
              </mc:Choice>
              <mc:Fallback>
                <p:oleObj name="" r:id="rId9" imgW="1630045" imgH="457200" progId="Equation.KSEE3">
                  <p:embed/>
                  <p:pic>
                    <p:nvPicPr>
                      <p:cNvPr id="0" name="图片 225392"/>
                      <p:cNvPicPr/>
                      <p:nvPr/>
                    </p:nvPicPr>
                    <p:blipFill>
                      <a:blip r:embed="rId10"/>
                      <a:stretch>
                        <a:fillRect/>
                      </a:stretch>
                    </p:blipFill>
                    <p:spPr>
                      <a:xfrm>
                        <a:off x="4284980" y="3227705"/>
                        <a:ext cx="1938655" cy="556895"/>
                      </a:xfrm>
                      <a:prstGeom prst="rect">
                        <a:avLst/>
                      </a:prstGeom>
                    </p:spPr>
                  </p:pic>
                </p:oleObj>
              </mc:Fallback>
            </mc:AlternateContent>
          </a:graphicData>
        </a:graphic>
      </p:graphicFrame>
      <p:graphicFrame>
        <p:nvGraphicFramePr>
          <p:cNvPr id="4" name="对象 3"/>
          <p:cNvGraphicFramePr/>
          <p:nvPr/>
        </p:nvGraphicFramePr>
        <p:xfrm>
          <a:off x="2348230" y="4679315"/>
          <a:ext cx="6424930" cy="847725"/>
        </p:xfrm>
        <a:graphic>
          <a:graphicData uri="http://schemas.openxmlformats.org/presentationml/2006/ole">
            <mc:AlternateContent xmlns:mc="http://schemas.openxmlformats.org/markup-compatibility/2006">
              <mc:Choice xmlns:v="urn:schemas-microsoft-com:vml" Requires="v">
                <p:oleObj spid="_x0000_s225394" name="" r:id="rId11" imgW="5482590" imgH="765810" progId="Equation.KSEE3">
                  <p:embed/>
                </p:oleObj>
              </mc:Choice>
              <mc:Fallback>
                <p:oleObj name="" r:id="rId11" imgW="5482590" imgH="765810" progId="Equation.KSEE3">
                  <p:embed/>
                  <p:pic>
                    <p:nvPicPr>
                      <p:cNvPr id="0" name="图片 225393"/>
                      <p:cNvPicPr/>
                      <p:nvPr/>
                    </p:nvPicPr>
                    <p:blipFill>
                      <a:blip r:embed="rId12"/>
                      <a:stretch>
                        <a:fillRect/>
                      </a:stretch>
                    </p:blipFill>
                    <p:spPr>
                      <a:xfrm>
                        <a:off x="2348230" y="4679315"/>
                        <a:ext cx="6424930" cy="847725"/>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57"/>
                                        </p:tgtEl>
                                        <p:attrNameLst>
                                          <p:attrName>style.visibility</p:attrName>
                                        </p:attrNameLst>
                                      </p:cBhvr>
                                      <p:to>
                                        <p:strVal val="visible"/>
                                      </p:to>
                                    </p:set>
                                    <p:animEffect transition="in" filter="wipe(left)">
                                      <p:cBhvr>
                                        <p:cTn id="7" dur="500"/>
                                        <p:tgtEl>
                                          <p:spTgt spid="102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42"/>
                                        </p:tgtEl>
                                        <p:attrNameLst>
                                          <p:attrName>style.visibility</p:attrName>
                                        </p:attrNameLst>
                                      </p:cBhvr>
                                      <p:to>
                                        <p:strVal val="visible"/>
                                      </p:to>
                                    </p:set>
                                    <p:animEffect transition="in" filter="wipe(left)">
                                      <p:cBhvr>
                                        <p:cTn id="12" dur="500"/>
                                        <p:tgtEl>
                                          <p:spTgt spid="102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247"/>
                                        </p:tgtEl>
                                        <p:attrNameLst>
                                          <p:attrName>style.visibility</p:attrName>
                                        </p:attrNameLst>
                                      </p:cBhvr>
                                      <p:to>
                                        <p:strVal val="visible"/>
                                      </p:to>
                                    </p:set>
                                    <p:animEffect transition="in" filter="wipe(left)">
                                      <p:cBhvr>
                                        <p:cTn id="17" dur="500"/>
                                        <p:tgtEl>
                                          <p:spTgt spid="10247"/>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10244"/>
                                        </p:tgtEl>
                                        <p:attrNameLst>
                                          <p:attrName>style.visibility</p:attrName>
                                        </p:attrNameLst>
                                      </p:cBhvr>
                                      <p:to>
                                        <p:strVal val="visible"/>
                                      </p:to>
                                    </p:set>
                                    <p:animEffect transition="in" filter="wipe(down)">
                                      <p:cBhvr>
                                        <p:cTn id="21" dur="500"/>
                                        <p:tgtEl>
                                          <p:spTgt spid="1024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256"/>
                                        </p:tgtEl>
                                        <p:attrNameLst>
                                          <p:attrName>style.visibility</p:attrName>
                                        </p:attrNameLst>
                                      </p:cBhvr>
                                      <p:to>
                                        <p:strVal val="visible"/>
                                      </p:to>
                                    </p:set>
                                    <p:animEffect transition="in" filter="wipe(left)">
                                      <p:cBhvr>
                                        <p:cTn id="26" dur="500"/>
                                        <p:tgtEl>
                                          <p:spTgt spid="1025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0246"/>
                                        </p:tgtEl>
                                        <p:attrNameLst>
                                          <p:attrName>style.visibility</p:attrName>
                                        </p:attrNameLst>
                                      </p:cBhvr>
                                      <p:to>
                                        <p:strVal val="visible"/>
                                      </p:to>
                                    </p:set>
                                    <p:animEffect transition="in" filter="wipe(left)">
                                      <p:cBhvr>
                                        <p:cTn id="31" dur="500"/>
                                        <p:tgtEl>
                                          <p:spTgt spid="1024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0-#ppt_w/2"/>
                                          </p:val>
                                        </p:tav>
                                        <p:tav tm="100000">
                                          <p:val>
                                            <p:strVal val="#ppt_x"/>
                                          </p:val>
                                        </p:tav>
                                      </p:tavLst>
                                    </p:anim>
                                    <p:anim calcmode="lin" valueType="num">
                                      <p:cBhvr additive="base">
                                        <p:cTn id="3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46" grpId="0"/>
      <p:bldP spid="1025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idx="4294967295"/>
          </p:nvPr>
        </p:nvSpPr>
        <p:spPr>
          <a:xfrm>
            <a:off x="3503716" y="1052736"/>
            <a:ext cx="5761567" cy="533400"/>
          </a:xfrm>
        </p:spPr>
        <p:txBody>
          <a:bodyPr/>
          <a:lstStyle/>
          <a:p>
            <a:r>
              <a:rPr lang="zh-CN" altLang="en-US" sz="2800" b="1" dirty="0" smtClean="0">
                <a:solidFill>
                  <a:schemeClr val="tx1"/>
                </a:solidFill>
                <a:ea typeface="楷体_GB2312" panose="02010609030101010101" pitchFamily="49" charset="-122"/>
              </a:rPr>
              <a:t>中国</a:t>
            </a:r>
            <a:r>
              <a:rPr lang="zh-CN" altLang="en-US" sz="2800" b="1" dirty="0">
                <a:solidFill>
                  <a:schemeClr val="tx1"/>
                </a:solidFill>
                <a:ea typeface="楷体_GB2312" panose="02010609030101010101" pitchFamily="49" charset="-122"/>
              </a:rPr>
              <a:t>古代的极限思想</a:t>
            </a:r>
            <a:endParaRPr lang="zh-CN" altLang="en-US" sz="2800" b="1" dirty="0">
              <a:solidFill>
                <a:schemeClr val="tx1"/>
              </a:solidFill>
              <a:ea typeface="楷体_GB2312" panose="02010609030101010101" pitchFamily="49" charset="-122"/>
            </a:endParaRPr>
          </a:p>
        </p:txBody>
      </p:sp>
      <p:sp>
        <p:nvSpPr>
          <p:cNvPr id="105475" name="Text Box 3"/>
          <p:cNvSpPr txBox="1">
            <a:spLocks noChangeArrowheads="1"/>
          </p:cNvSpPr>
          <p:nvPr/>
        </p:nvSpPr>
        <p:spPr bwMode="auto">
          <a:xfrm>
            <a:off x="407368" y="1628802"/>
            <a:ext cx="9956800" cy="587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lang="en-US" altLang="zh-CN" dirty="0" smtClean="0">
                <a:solidFill>
                  <a:srgbClr val="000000"/>
                </a:solidFill>
              </a:rPr>
              <a:t> </a:t>
            </a:r>
            <a:r>
              <a:rPr lang="en-US" altLang="zh-CN" b="1" dirty="0" smtClean="0">
                <a:solidFill>
                  <a:srgbClr val="000000"/>
                </a:solidFill>
              </a:rPr>
              <a:t>(1) “</a:t>
            </a:r>
            <a:r>
              <a:rPr lang="zh-CN" altLang="en-US" b="1" dirty="0" smtClean="0">
                <a:solidFill>
                  <a:srgbClr val="000000"/>
                </a:solidFill>
              </a:rPr>
              <a:t>截杖说”（庄子）</a:t>
            </a:r>
            <a:r>
              <a:rPr lang="en-US" altLang="zh-CN" b="1" dirty="0" smtClean="0">
                <a:solidFill>
                  <a:srgbClr val="000000"/>
                </a:solidFill>
              </a:rPr>
              <a:t>—— </a:t>
            </a:r>
            <a:r>
              <a:rPr lang="zh-CN" altLang="en-US" b="1" dirty="0" smtClean="0">
                <a:solidFill>
                  <a:srgbClr val="000000"/>
                </a:solidFill>
              </a:rPr>
              <a:t>一尺之棰，日取其半，万世不竭。</a:t>
            </a:r>
            <a:endParaRPr lang="zh-CN" altLang="en-US" b="1" dirty="0" smtClean="0">
              <a:solidFill>
                <a:srgbClr val="000000"/>
              </a:solidFill>
            </a:endParaRPr>
          </a:p>
        </p:txBody>
      </p:sp>
      <p:sp>
        <p:nvSpPr>
          <p:cNvPr id="105476" name="Text Box 4"/>
          <p:cNvSpPr txBox="1">
            <a:spLocks noChangeArrowheads="1"/>
          </p:cNvSpPr>
          <p:nvPr/>
        </p:nvSpPr>
        <p:spPr bwMode="auto">
          <a:xfrm>
            <a:off x="527052" y="2205943"/>
            <a:ext cx="10754783"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b="1" smtClean="0">
                <a:solidFill>
                  <a:srgbClr val="000000"/>
                </a:solidFill>
              </a:rPr>
              <a:t>第一天剩下</a:t>
            </a:r>
            <a:r>
              <a:rPr lang="en-US" altLang="zh-CN" b="1" smtClean="0">
                <a:solidFill>
                  <a:srgbClr val="000000"/>
                </a:solidFill>
              </a:rPr>
              <a:t>1/2</a:t>
            </a:r>
            <a:r>
              <a:rPr lang="zh-CN" altLang="en-US" b="1" smtClean="0">
                <a:solidFill>
                  <a:srgbClr val="000000"/>
                </a:solidFill>
              </a:rPr>
              <a:t>， 第二天剩下</a:t>
            </a:r>
            <a:r>
              <a:rPr lang="en-US" altLang="zh-CN" b="1" smtClean="0">
                <a:solidFill>
                  <a:srgbClr val="000000"/>
                </a:solidFill>
              </a:rPr>
              <a:t>1/4</a:t>
            </a:r>
            <a:r>
              <a:rPr lang="zh-CN" altLang="en-US" b="1" smtClean="0">
                <a:solidFill>
                  <a:srgbClr val="000000"/>
                </a:solidFill>
              </a:rPr>
              <a:t>，第三天剩下</a:t>
            </a:r>
            <a:r>
              <a:rPr lang="en-US" altLang="zh-CN" b="1" smtClean="0">
                <a:solidFill>
                  <a:srgbClr val="000000"/>
                </a:solidFill>
              </a:rPr>
              <a:t>1/8</a:t>
            </a:r>
            <a:r>
              <a:rPr lang="zh-CN" altLang="en-US" b="1" smtClean="0">
                <a:solidFill>
                  <a:srgbClr val="000000"/>
                </a:solidFill>
              </a:rPr>
              <a:t>，</a:t>
            </a:r>
            <a:endParaRPr lang="zh-CN" altLang="en-US" b="1" smtClean="0">
              <a:solidFill>
                <a:srgbClr val="000000"/>
              </a:solidFill>
            </a:endParaRPr>
          </a:p>
          <a:p>
            <a:pPr>
              <a:lnSpc>
                <a:spcPct val="130000"/>
              </a:lnSpc>
            </a:pPr>
            <a:r>
              <a:rPr lang="en-US" altLang="zh-CN" b="1" smtClean="0">
                <a:solidFill>
                  <a:srgbClr val="000000"/>
                </a:solidFill>
                <a:ea typeface="方正舒体" panose="02010601030101010101" pitchFamily="2" charset="-122"/>
              </a:rPr>
              <a:t>…</a:t>
            </a:r>
            <a:r>
              <a:rPr lang="zh-CN" altLang="en-US" b="1" smtClean="0">
                <a:solidFill>
                  <a:srgbClr val="000000"/>
                </a:solidFill>
                <a:ea typeface="方正舒体" panose="02010601030101010101" pitchFamily="2" charset="-122"/>
              </a:rPr>
              <a:t>，</a:t>
            </a:r>
            <a:r>
              <a:rPr lang="zh-CN" altLang="en-US" b="1" smtClean="0">
                <a:solidFill>
                  <a:srgbClr val="000000"/>
                </a:solidFill>
              </a:rPr>
              <a:t>第</a:t>
            </a:r>
            <a:r>
              <a:rPr lang="en-US" altLang="zh-CN" b="1" i="1" smtClean="0">
                <a:solidFill>
                  <a:srgbClr val="000000"/>
                </a:solidFill>
              </a:rPr>
              <a:t>n </a:t>
            </a:r>
            <a:r>
              <a:rPr lang="zh-CN" altLang="en-US" b="1" smtClean="0">
                <a:solidFill>
                  <a:srgbClr val="000000"/>
                </a:solidFill>
              </a:rPr>
              <a:t>天剩下</a:t>
            </a:r>
            <a:r>
              <a:rPr lang="en-US" altLang="zh-CN" b="1" smtClean="0">
                <a:solidFill>
                  <a:srgbClr val="000000"/>
                </a:solidFill>
              </a:rPr>
              <a:t>1/2</a:t>
            </a:r>
            <a:r>
              <a:rPr lang="en-US" altLang="zh-CN" b="1" i="1" baseline="40000" smtClean="0">
                <a:solidFill>
                  <a:srgbClr val="000000"/>
                </a:solidFill>
              </a:rPr>
              <a:t>n</a:t>
            </a:r>
            <a:r>
              <a:rPr lang="en-US" altLang="zh-CN" b="1" smtClean="0">
                <a:solidFill>
                  <a:srgbClr val="000000"/>
                </a:solidFill>
              </a:rPr>
              <a:t>,  </a:t>
            </a:r>
            <a:r>
              <a:rPr lang="en-US" altLang="zh-CN" b="1" smtClean="0">
                <a:solidFill>
                  <a:srgbClr val="000000"/>
                </a:solidFill>
                <a:ea typeface="方正舒体" panose="02010601030101010101" pitchFamily="2" charset="-122"/>
              </a:rPr>
              <a:t>… …</a:t>
            </a:r>
            <a:endParaRPr lang="en-US" altLang="zh-CN" b="1" smtClean="0">
              <a:solidFill>
                <a:srgbClr val="000000"/>
              </a:solidFill>
            </a:endParaRPr>
          </a:p>
        </p:txBody>
      </p:sp>
      <p:graphicFrame>
        <p:nvGraphicFramePr>
          <p:cNvPr id="105477" name="Object 5"/>
          <p:cNvGraphicFramePr>
            <a:graphicFrameLocks noChangeAspect="1"/>
          </p:cNvGraphicFramePr>
          <p:nvPr/>
        </p:nvGraphicFramePr>
        <p:xfrm>
          <a:off x="1652603" y="4164013"/>
          <a:ext cx="7235825" cy="974725"/>
        </p:xfrm>
        <a:graphic>
          <a:graphicData uri="http://schemas.openxmlformats.org/presentationml/2006/ole">
            <mc:AlternateContent xmlns:mc="http://schemas.openxmlformats.org/markup-compatibility/2006">
              <mc:Choice xmlns:v="urn:schemas-microsoft-com:vml" Requires="v">
                <p:oleObj spid="_x0000_s16418" name="Equation" r:id="rId1" imgW="38404800" imgH="9448800" progId="Equation.DSMT4">
                  <p:embed/>
                </p:oleObj>
              </mc:Choice>
              <mc:Fallback>
                <p:oleObj name="Equation" r:id="rId1" imgW="38404800" imgH="9448800" progId="Equation.DSMT4">
                  <p:embed/>
                  <p:pic>
                    <p:nvPicPr>
                      <p:cNvPr id="0" name="图片 16384"/>
                      <p:cNvPicPr>
                        <a:picLocks noChangeAspect="1"/>
                      </p:cNvPicPr>
                      <p:nvPr/>
                    </p:nvPicPr>
                    <p:blipFill>
                      <a:blip r:embed="rId2">
                        <a:lum bright="-100000"/>
                      </a:blip>
                      <a:stretch>
                        <a:fillRect/>
                      </a:stretch>
                    </p:blipFill>
                    <p:spPr>
                      <a:xfrm>
                        <a:off x="1652603" y="4164013"/>
                        <a:ext cx="7235825" cy="974725"/>
                      </a:xfrm>
                      <a:prstGeom prst="rect">
                        <a:avLst/>
                      </a:prstGeom>
                      <a:noFill/>
                      <a:ln w="9525">
                        <a:noFill/>
                      </a:ln>
                    </p:spPr>
                  </p:pic>
                </p:oleObj>
              </mc:Fallback>
            </mc:AlternateContent>
          </a:graphicData>
        </a:graphic>
      </p:graphicFrame>
      <p:sp>
        <p:nvSpPr>
          <p:cNvPr id="105478" name="Text Box 6"/>
          <p:cNvSpPr txBox="1">
            <a:spLocks noChangeArrowheads="1"/>
          </p:cNvSpPr>
          <p:nvPr/>
        </p:nvSpPr>
        <p:spPr bwMode="auto">
          <a:xfrm>
            <a:off x="431802" y="5158690"/>
            <a:ext cx="9817100" cy="587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lang="zh-CN" altLang="en-US" b="1" dirty="0" smtClean="0">
                <a:solidFill>
                  <a:srgbClr val="000000"/>
                </a:solidFill>
              </a:rPr>
              <a:t>显然</a:t>
            </a:r>
            <a:r>
              <a:rPr lang="en-US" altLang="zh-CN" b="1" dirty="0" smtClean="0">
                <a:solidFill>
                  <a:srgbClr val="000000"/>
                </a:solidFill>
              </a:rPr>
              <a:t>, </a:t>
            </a:r>
            <a:r>
              <a:rPr lang="zh-CN" altLang="en-US" b="1" dirty="0" smtClean="0"/>
              <a:t>该数列中的项随着</a:t>
            </a:r>
            <a:r>
              <a:rPr lang="en-US" altLang="zh-CN" b="1" i="1" dirty="0" smtClean="0"/>
              <a:t>n </a:t>
            </a:r>
            <a:r>
              <a:rPr lang="zh-CN" altLang="en-US" b="1" dirty="0" smtClean="0"/>
              <a:t>的增大</a:t>
            </a:r>
            <a:endParaRPr lang="zh-CN" altLang="en-US" b="1" dirty="0" smtClean="0"/>
          </a:p>
        </p:txBody>
      </p:sp>
      <p:sp>
        <p:nvSpPr>
          <p:cNvPr id="105479" name="Text Box 7"/>
          <p:cNvSpPr txBox="1">
            <a:spLocks noChangeArrowheads="1"/>
          </p:cNvSpPr>
          <p:nvPr/>
        </p:nvSpPr>
        <p:spPr bwMode="auto">
          <a:xfrm>
            <a:off x="457207" y="5789613"/>
            <a:ext cx="8422217"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lang="zh-CN" altLang="en-US" b="1" dirty="0" smtClean="0">
                <a:solidFill>
                  <a:srgbClr val="000000"/>
                </a:solidFill>
              </a:rPr>
              <a:t>而且随着</a:t>
            </a:r>
            <a:r>
              <a:rPr lang="en-US" altLang="zh-CN" b="1" i="1" dirty="0" smtClean="0">
                <a:solidFill>
                  <a:srgbClr val="000000"/>
                </a:solidFill>
              </a:rPr>
              <a:t>n </a:t>
            </a:r>
            <a:r>
              <a:rPr lang="zh-CN" altLang="en-US" b="1" dirty="0" smtClean="0">
                <a:solidFill>
                  <a:srgbClr val="000000"/>
                </a:solidFill>
              </a:rPr>
              <a:t>的无限增大</a:t>
            </a:r>
            <a:r>
              <a:rPr lang="en-US" altLang="zh-CN" b="1" dirty="0" smtClean="0">
                <a:solidFill>
                  <a:srgbClr val="000000"/>
                </a:solidFill>
              </a:rPr>
              <a:t>, </a:t>
            </a:r>
            <a:r>
              <a:rPr lang="zh-CN" altLang="en-US" b="1" dirty="0" smtClean="0">
                <a:solidFill>
                  <a:srgbClr val="000000"/>
                </a:solidFill>
              </a:rPr>
              <a:t>该数列的项会</a:t>
            </a:r>
            <a:endParaRPr lang="zh-CN" altLang="en-US" b="1" dirty="0" smtClean="0">
              <a:solidFill>
                <a:srgbClr val="000000"/>
              </a:solidFill>
            </a:endParaRPr>
          </a:p>
        </p:txBody>
      </p:sp>
      <p:sp>
        <p:nvSpPr>
          <p:cNvPr id="105480" name="Rectangle 8"/>
          <p:cNvSpPr>
            <a:spLocks noChangeArrowheads="1"/>
          </p:cNvSpPr>
          <p:nvPr/>
        </p:nvSpPr>
        <p:spPr bwMode="auto">
          <a:xfrm>
            <a:off x="5591944" y="5157192"/>
            <a:ext cx="3361267"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lang="zh-CN" altLang="en-US" b="1" dirty="0" smtClean="0">
                <a:solidFill>
                  <a:srgbClr val="000000"/>
                </a:solidFill>
              </a:rPr>
              <a:t>越来越接近 </a:t>
            </a:r>
            <a:r>
              <a:rPr lang="en-US" altLang="zh-CN" b="1" dirty="0" smtClean="0">
                <a:solidFill>
                  <a:srgbClr val="000000"/>
                </a:solidFill>
              </a:rPr>
              <a:t>0.</a:t>
            </a:r>
            <a:endParaRPr lang="en-US" altLang="zh-CN" b="1" dirty="0" smtClean="0">
              <a:solidFill>
                <a:srgbClr val="000000"/>
              </a:solidFill>
            </a:endParaRPr>
          </a:p>
        </p:txBody>
      </p:sp>
      <p:sp>
        <p:nvSpPr>
          <p:cNvPr id="105481" name="Rectangle 9"/>
          <p:cNvSpPr>
            <a:spLocks noChangeArrowheads="1"/>
          </p:cNvSpPr>
          <p:nvPr/>
        </p:nvSpPr>
        <p:spPr bwMode="auto">
          <a:xfrm>
            <a:off x="431807" y="3429003"/>
            <a:ext cx="6913033" cy="58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lang="zh-CN" altLang="en-US" b="1" smtClean="0">
                <a:solidFill>
                  <a:srgbClr val="000000"/>
                </a:solidFill>
              </a:rPr>
              <a:t>所以，所余杖棰长度组成数列</a:t>
            </a:r>
            <a:endParaRPr lang="zh-CN" altLang="en-US" b="1" smtClean="0">
              <a:solidFill>
                <a:srgbClr val="000000"/>
              </a:solidFill>
            </a:endParaRPr>
          </a:p>
        </p:txBody>
      </p:sp>
      <p:sp>
        <p:nvSpPr>
          <p:cNvPr id="105482" name="Rectangle 10"/>
          <p:cNvSpPr>
            <a:spLocks noChangeArrowheads="1"/>
          </p:cNvSpPr>
          <p:nvPr/>
        </p:nvSpPr>
        <p:spPr bwMode="auto">
          <a:xfrm>
            <a:off x="6312083" y="5794373"/>
            <a:ext cx="1986441" cy="587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5000"/>
              </a:lnSpc>
            </a:pPr>
            <a:r>
              <a:rPr lang="zh-CN" altLang="en-US" b="1" dirty="0" smtClean="0">
                <a:solidFill>
                  <a:srgbClr val="000000"/>
                </a:solidFill>
              </a:rPr>
              <a:t>无限接近 </a:t>
            </a:r>
            <a:r>
              <a:rPr lang="en-US" altLang="zh-CN" b="1" dirty="0" smtClean="0">
                <a:solidFill>
                  <a:srgbClr val="000000"/>
                </a:solidFill>
              </a:rPr>
              <a:t>0.</a:t>
            </a:r>
            <a:endParaRPr lang="en-US" altLang="zh-CN" b="1" dirty="0" smtClean="0">
              <a:solidFill>
                <a:srgbClr val="000000"/>
              </a:solidFill>
            </a:endParaRPr>
          </a:p>
        </p:txBody>
      </p:sp>
      <p:sp>
        <p:nvSpPr>
          <p:cNvPr id="14" name="Rectangle 7"/>
          <p:cNvSpPr txBox="1">
            <a:spLocks noChangeArrowheads="1"/>
          </p:cNvSpPr>
          <p:nvPr/>
        </p:nvSpPr>
        <p:spPr>
          <a:xfrm>
            <a:off x="1415480" y="188642"/>
            <a:ext cx="2376264" cy="767715"/>
          </a:xfrm>
          <a:prstGeom prst="rect">
            <a:avLst/>
          </a:prstGeom>
          <a:noFill/>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Lst>
        </p:spPr>
        <p:txBody>
          <a:bodyPr/>
          <a:lstStyle>
            <a:lvl1pPr algn="l" defTabSz="914400" rtl="0" eaLnBrk="1" latinLnBrk="0" hangingPunct="1">
              <a:lnSpc>
                <a:spcPct val="90000"/>
              </a:lnSpc>
              <a:spcBef>
                <a:spcPct val="0"/>
              </a:spcBef>
              <a:buNone/>
              <a:defRPr sz="4400" b="1" kern="1200">
                <a:solidFill>
                  <a:schemeClr val="bg1"/>
                </a:solidFill>
                <a:latin typeface="微软雅黑" panose="020B0503020204020204" charset="-122"/>
                <a:ea typeface="微软雅黑" panose="020B050302020402020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smtClean="0">
                <a:ln>
                  <a:noFill/>
                </a:ln>
                <a:solidFill>
                  <a:sysClr val="windowText" lastClr="000000"/>
                </a:solidFill>
                <a:effectLst/>
                <a:uLnTx/>
                <a:uFillTx/>
                <a:latin typeface="微软雅黑" panose="020B0503020204020204" charset="-122"/>
                <a:ea typeface="微软雅黑" panose="020B0503020204020204" charset="-122"/>
                <a:cs typeface="+mj-cs"/>
              </a:rPr>
              <a:t>二、极限</a:t>
            </a:r>
            <a:endParaRPr kumimoji="0" lang="zh-CN" altLang="en-US" sz="36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j-cs"/>
            </a:endParaRPr>
          </a:p>
        </p:txBody>
      </p:sp>
      <p:sp>
        <p:nvSpPr>
          <p:cNvPr id="12" name="Rectangle 2"/>
          <p:cNvSpPr txBox="1">
            <a:spLocks noChangeArrowheads="1"/>
          </p:cNvSpPr>
          <p:nvPr/>
        </p:nvSpPr>
        <p:spPr bwMode="auto">
          <a:xfrm>
            <a:off x="767409" y="908720"/>
            <a:ext cx="324036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0" cap="none" spc="0" normalizeH="0" baseline="0" noProof="0" dirty="0" smtClean="0">
                <a:ln>
                  <a:noFill/>
                </a:ln>
                <a:solidFill>
                  <a:srgbClr val="0033CC"/>
                </a:solidFill>
                <a:effectLst/>
                <a:uLnTx/>
                <a:uFillTx/>
                <a:latin typeface="+mj-lt"/>
                <a:ea typeface="楷体_GB2312" panose="02010609030101010101" pitchFamily="49" charset="-122"/>
                <a:cs typeface="+mj-cs"/>
              </a:rPr>
              <a:t>（一）数列极限</a:t>
            </a:r>
            <a:endParaRPr kumimoji="0" lang="zh-CN" altLang="en-US" sz="2800" b="1" i="0" u="none" strike="noStrike" kern="0" cap="none" spc="0" normalizeH="0" baseline="0" noProof="0" dirty="0">
              <a:ln>
                <a:noFill/>
              </a:ln>
              <a:solidFill>
                <a:srgbClr val="0033CC"/>
              </a:solidFill>
              <a:effectLst/>
              <a:uLnTx/>
              <a:uFillTx/>
              <a:latin typeface="+mj-lt"/>
              <a:ea typeface="楷体_GB2312" panose="02010609030101010101" pitchFamily="49" charset="-122"/>
              <a:cs typeface="+mj-cs"/>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5474"/>
                                        </p:tgtEl>
                                        <p:attrNameLst>
                                          <p:attrName>style.visibility</p:attrName>
                                        </p:attrNameLst>
                                      </p:cBhvr>
                                      <p:to>
                                        <p:strVal val="visible"/>
                                      </p:to>
                                    </p:set>
                                    <p:anim calcmode="lin" valueType="num">
                                      <p:cBhvr additive="base">
                                        <p:cTn id="13" dur="500" fill="hold"/>
                                        <p:tgtEl>
                                          <p:spTgt spid="105474"/>
                                        </p:tgtEl>
                                        <p:attrNameLst>
                                          <p:attrName>ppt_x</p:attrName>
                                        </p:attrNameLst>
                                      </p:cBhvr>
                                      <p:tavLst>
                                        <p:tav tm="0">
                                          <p:val>
                                            <p:strVal val="0-#ppt_w/2"/>
                                          </p:val>
                                        </p:tav>
                                        <p:tav tm="100000">
                                          <p:val>
                                            <p:strVal val="#ppt_x"/>
                                          </p:val>
                                        </p:tav>
                                      </p:tavLst>
                                    </p:anim>
                                    <p:anim calcmode="lin" valueType="num">
                                      <p:cBhvr additive="base">
                                        <p:cTn id="14" dur="500" fill="hold"/>
                                        <p:tgtEl>
                                          <p:spTgt spid="1054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5475"/>
                                        </p:tgtEl>
                                        <p:attrNameLst>
                                          <p:attrName>style.visibility</p:attrName>
                                        </p:attrNameLst>
                                      </p:cBhvr>
                                      <p:to>
                                        <p:strVal val="visible"/>
                                      </p:to>
                                    </p:set>
                                    <p:animEffect transition="in" filter="wipe(left)">
                                      <p:cBhvr>
                                        <p:cTn id="19" dur="500"/>
                                        <p:tgtEl>
                                          <p:spTgt spid="10547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5476"/>
                                        </p:tgtEl>
                                        <p:attrNameLst>
                                          <p:attrName>style.visibility</p:attrName>
                                        </p:attrNameLst>
                                      </p:cBhvr>
                                      <p:to>
                                        <p:strVal val="visible"/>
                                      </p:to>
                                    </p:set>
                                    <p:animEffect transition="in" filter="wipe(left)">
                                      <p:cBhvr>
                                        <p:cTn id="24" dur="500"/>
                                        <p:tgtEl>
                                          <p:spTgt spid="10547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5481"/>
                                        </p:tgtEl>
                                        <p:attrNameLst>
                                          <p:attrName>style.visibility</p:attrName>
                                        </p:attrNameLst>
                                      </p:cBhvr>
                                      <p:to>
                                        <p:strVal val="visible"/>
                                      </p:to>
                                    </p:set>
                                    <p:animEffect transition="in" filter="wipe(left)">
                                      <p:cBhvr>
                                        <p:cTn id="29" dur="500"/>
                                        <p:tgtEl>
                                          <p:spTgt spid="10548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05477"/>
                                        </p:tgtEl>
                                        <p:attrNameLst>
                                          <p:attrName>style.visibility</p:attrName>
                                        </p:attrNameLst>
                                      </p:cBhvr>
                                      <p:to>
                                        <p:strVal val="visible"/>
                                      </p:to>
                                    </p:set>
                                    <p:animEffect transition="in" filter="wipe(left)">
                                      <p:cBhvr>
                                        <p:cTn id="34" dur="500"/>
                                        <p:tgtEl>
                                          <p:spTgt spid="10547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5478"/>
                                        </p:tgtEl>
                                        <p:attrNameLst>
                                          <p:attrName>style.visibility</p:attrName>
                                        </p:attrNameLst>
                                      </p:cBhvr>
                                      <p:to>
                                        <p:strVal val="visible"/>
                                      </p:to>
                                    </p:set>
                                    <p:animEffect transition="in" filter="wipe(left)">
                                      <p:cBhvr>
                                        <p:cTn id="39" dur="500"/>
                                        <p:tgtEl>
                                          <p:spTgt spid="1054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05480"/>
                                        </p:tgtEl>
                                        <p:attrNameLst>
                                          <p:attrName>style.visibility</p:attrName>
                                        </p:attrNameLst>
                                      </p:cBhvr>
                                      <p:to>
                                        <p:strVal val="visible"/>
                                      </p:to>
                                    </p:set>
                                    <p:animEffect transition="in" filter="wipe(left)">
                                      <p:cBhvr>
                                        <p:cTn id="44" dur="500"/>
                                        <p:tgtEl>
                                          <p:spTgt spid="10548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05479"/>
                                        </p:tgtEl>
                                        <p:attrNameLst>
                                          <p:attrName>style.visibility</p:attrName>
                                        </p:attrNameLst>
                                      </p:cBhvr>
                                      <p:to>
                                        <p:strVal val="visible"/>
                                      </p:to>
                                    </p:set>
                                    <p:animEffect transition="in" filter="wipe(left)">
                                      <p:cBhvr>
                                        <p:cTn id="49" dur="500"/>
                                        <p:tgtEl>
                                          <p:spTgt spid="10547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05482"/>
                                        </p:tgtEl>
                                        <p:attrNameLst>
                                          <p:attrName>style.visibility</p:attrName>
                                        </p:attrNameLst>
                                      </p:cBhvr>
                                      <p:to>
                                        <p:strVal val="visible"/>
                                      </p:to>
                                    </p:set>
                                    <p:animEffect transition="in" filter="wipe(left)">
                                      <p:cBhvr>
                                        <p:cTn id="54" dur="500"/>
                                        <p:tgtEl>
                                          <p:spTgt spid="105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p:bldP spid="105475" grpId="0" autoUpdateAnimBg="0"/>
      <p:bldP spid="105476" grpId="0" autoUpdateAnimBg="0"/>
      <p:bldP spid="105478" grpId="0" autoUpdateAnimBg="0"/>
      <p:bldP spid="105479" grpId="0"/>
      <p:bldP spid="105480" grpId="0"/>
      <p:bldP spid="105481" grpId="0"/>
      <p:bldP spid="105482" grpId="0"/>
      <p:bldP spid="12"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文本框 3073"/>
          <p:cNvSpPr txBox="1"/>
          <p:nvPr/>
        </p:nvSpPr>
        <p:spPr>
          <a:xfrm>
            <a:off x="2209800" y="1828800"/>
            <a:ext cx="2901950" cy="521970"/>
          </a:xfrm>
          <a:prstGeom prst="rect">
            <a:avLst/>
          </a:prstGeom>
          <a:noFill/>
          <a:ln w="9525">
            <a:noFill/>
          </a:ln>
        </p:spPr>
        <p:txBody>
          <a:bodyPr>
            <a:spAutoFit/>
          </a:bodyPr>
          <a:lstStyle/>
          <a:p>
            <a:pPr>
              <a:spcBef>
                <a:spcPct val="50000"/>
              </a:spcBef>
              <a:buClr>
                <a:schemeClr val="bg1"/>
              </a:buClr>
            </a:pPr>
            <a:r>
              <a:rPr lang="zh-CN" altLang="en-US" sz="2800" b="1" dirty="0">
                <a:latin typeface="Times New Roman" panose="02020603050405020304" pitchFamily="18" charset="0"/>
              </a:rPr>
              <a:t>如果积分区域为：</a:t>
            </a:r>
            <a:endParaRPr lang="zh-CN" altLang="en-US" sz="2800" b="1" dirty="0">
              <a:latin typeface="Times New Roman" panose="02020603050405020304" pitchFamily="18" charset="0"/>
            </a:endParaRPr>
          </a:p>
        </p:txBody>
      </p:sp>
      <p:grpSp>
        <p:nvGrpSpPr>
          <p:cNvPr id="3075" name="组合 3074"/>
          <p:cNvGrpSpPr/>
          <p:nvPr/>
        </p:nvGrpSpPr>
        <p:grpSpPr>
          <a:xfrm>
            <a:off x="2362200" y="5410200"/>
            <a:ext cx="7391400" cy="522288"/>
            <a:chOff x="640" y="3388"/>
            <a:chExt cx="4656" cy="329"/>
          </a:xfrm>
        </p:grpSpPr>
        <p:grpSp>
          <p:nvGrpSpPr>
            <p:cNvPr id="3076" name="组合 3075"/>
            <p:cNvGrpSpPr/>
            <p:nvPr/>
          </p:nvGrpSpPr>
          <p:grpSpPr>
            <a:xfrm>
              <a:off x="640" y="3388"/>
              <a:ext cx="4656" cy="329"/>
              <a:chOff x="640" y="3388"/>
              <a:chExt cx="4656" cy="329"/>
            </a:xfrm>
          </p:grpSpPr>
          <p:sp>
            <p:nvSpPr>
              <p:cNvPr id="3077" name="文本框 3076"/>
              <p:cNvSpPr txBox="1"/>
              <p:nvPr/>
            </p:nvSpPr>
            <p:spPr>
              <a:xfrm>
                <a:off x="640" y="3388"/>
                <a:ext cx="4656" cy="329"/>
              </a:xfrm>
              <a:prstGeom prst="rect">
                <a:avLst/>
              </a:prstGeom>
              <a:noFill/>
              <a:ln w="9525">
                <a:noFill/>
              </a:ln>
            </p:spPr>
            <p:txBody>
              <a:bodyPr>
                <a:spAutoFit/>
              </a:bodyPr>
              <a:lstStyle/>
              <a:p>
                <a:pPr>
                  <a:spcBef>
                    <a:spcPct val="50000"/>
                  </a:spcBef>
                  <a:buClr>
                    <a:schemeClr val="bg1"/>
                  </a:buClr>
                </a:pPr>
                <a:r>
                  <a:rPr lang="zh-CN" altLang="en-US" sz="2800" b="1" dirty="0">
                    <a:latin typeface="Times New Roman" panose="02020603050405020304" pitchFamily="18" charset="0"/>
                  </a:rPr>
                  <a:t>其中函数          、         在区间          上连续</a:t>
                </a:r>
                <a:r>
                  <a:rPr lang="en-US" altLang="zh-CN" sz="2800" b="1">
                    <a:latin typeface="Times New Roman" panose="02020603050405020304" pitchFamily="18" charset="0"/>
                  </a:rPr>
                  <a:t>.</a:t>
                </a:r>
                <a:endParaRPr lang="en-US" altLang="zh-CN" sz="2800" b="1">
                  <a:latin typeface="Times New Roman" panose="02020603050405020304" pitchFamily="18" charset="0"/>
                </a:endParaRPr>
              </a:p>
            </p:txBody>
          </p:sp>
          <p:graphicFrame>
            <p:nvGraphicFramePr>
              <p:cNvPr id="3078" name="对象 3077"/>
              <p:cNvGraphicFramePr/>
              <p:nvPr/>
            </p:nvGraphicFramePr>
            <p:xfrm>
              <a:off x="1600" y="3412"/>
              <a:ext cx="528" cy="268"/>
            </p:xfrm>
            <a:graphic>
              <a:graphicData uri="http://schemas.openxmlformats.org/presentationml/2006/ole">
                <mc:AlternateContent xmlns:mc="http://schemas.openxmlformats.org/markup-compatibility/2006">
                  <mc:Choice xmlns:v="urn:schemas-microsoft-com:vml" Requires="v">
                    <p:oleObj spid="_x0000_s218419" name="" r:id="rId1" imgW="901065" imgH="457200" progId="Equation.3">
                      <p:embed/>
                    </p:oleObj>
                  </mc:Choice>
                  <mc:Fallback>
                    <p:oleObj name="" r:id="rId1" imgW="901065" imgH="457200" progId="Equation.3">
                      <p:embed/>
                      <p:pic>
                        <p:nvPicPr>
                          <p:cNvPr id="0" name="图片 218418"/>
                          <p:cNvPicPr/>
                          <p:nvPr/>
                        </p:nvPicPr>
                        <p:blipFill>
                          <a:blip r:embed="rId2"/>
                          <a:stretch>
                            <a:fillRect/>
                          </a:stretch>
                        </p:blipFill>
                        <p:spPr>
                          <a:xfrm>
                            <a:off x="1600" y="3412"/>
                            <a:ext cx="528" cy="268"/>
                          </a:xfrm>
                          <a:prstGeom prst="rect">
                            <a:avLst/>
                          </a:prstGeom>
                          <a:noFill/>
                          <a:ln w="38100">
                            <a:noFill/>
                            <a:miter/>
                          </a:ln>
                        </p:spPr>
                      </p:pic>
                    </p:oleObj>
                  </mc:Fallback>
                </mc:AlternateContent>
              </a:graphicData>
            </a:graphic>
          </p:graphicFrame>
          <p:graphicFrame>
            <p:nvGraphicFramePr>
              <p:cNvPr id="3079" name="对象 3078"/>
              <p:cNvGraphicFramePr/>
              <p:nvPr/>
            </p:nvGraphicFramePr>
            <p:xfrm>
              <a:off x="2306" y="3408"/>
              <a:ext cx="542" cy="268"/>
            </p:xfrm>
            <a:graphic>
              <a:graphicData uri="http://schemas.openxmlformats.org/presentationml/2006/ole">
                <mc:AlternateContent xmlns:mc="http://schemas.openxmlformats.org/markup-compatibility/2006">
                  <mc:Choice xmlns:v="urn:schemas-microsoft-com:vml" Requires="v">
                    <p:oleObj spid="_x0000_s218420" name="" r:id="rId3" imgW="927100" imgH="457200" progId="Equation.3">
                      <p:embed/>
                    </p:oleObj>
                  </mc:Choice>
                  <mc:Fallback>
                    <p:oleObj name="" r:id="rId3" imgW="927100" imgH="457200" progId="Equation.3">
                      <p:embed/>
                      <p:pic>
                        <p:nvPicPr>
                          <p:cNvPr id="0" name="图片 218419"/>
                          <p:cNvPicPr/>
                          <p:nvPr/>
                        </p:nvPicPr>
                        <p:blipFill>
                          <a:blip r:embed="rId4"/>
                          <a:stretch>
                            <a:fillRect/>
                          </a:stretch>
                        </p:blipFill>
                        <p:spPr>
                          <a:xfrm>
                            <a:off x="2306" y="3408"/>
                            <a:ext cx="542" cy="268"/>
                          </a:xfrm>
                          <a:prstGeom prst="rect">
                            <a:avLst/>
                          </a:prstGeom>
                          <a:noFill/>
                          <a:ln w="38100">
                            <a:noFill/>
                            <a:miter/>
                          </a:ln>
                        </p:spPr>
                      </p:pic>
                    </p:oleObj>
                  </mc:Fallback>
                </mc:AlternateContent>
              </a:graphicData>
            </a:graphic>
          </p:graphicFrame>
        </p:grpSp>
        <p:graphicFrame>
          <p:nvGraphicFramePr>
            <p:cNvPr id="3080" name="对象 3079"/>
            <p:cNvGraphicFramePr/>
            <p:nvPr/>
          </p:nvGraphicFramePr>
          <p:xfrm>
            <a:off x="3616" y="3441"/>
            <a:ext cx="487" cy="255"/>
          </p:xfrm>
          <a:graphic>
            <a:graphicData uri="http://schemas.openxmlformats.org/presentationml/2006/ole">
              <mc:AlternateContent xmlns:mc="http://schemas.openxmlformats.org/markup-compatibility/2006">
                <mc:Choice xmlns:v="urn:schemas-microsoft-com:vml" Requires="v">
                  <p:oleObj spid="_x0000_s218421" name="" r:id="rId5" imgW="774065" imgH="405765" progId="Equation.3">
                    <p:embed/>
                  </p:oleObj>
                </mc:Choice>
                <mc:Fallback>
                  <p:oleObj name="" r:id="rId5" imgW="774065" imgH="405765" progId="Equation.3">
                    <p:embed/>
                    <p:pic>
                      <p:nvPicPr>
                        <p:cNvPr id="0" name="图片 218420"/>
                        <p:cNvPicPr/>
                        <p:nvPr/>
                      </p:nvPicPr>
                      <p:blipFill>
                        <a:blip r:embed="rId6"/>
                        <a:stretch>
                          <a:fillRect/>
                        </a:stretch>
                      </p:blipFill>
                      <p:spPr>
                        <a:xfrm>
                          <a:off x="3616" y="3441"/>
                          <a:ext cx="487" cy="255"/>
                        </a:xfrm>
                        <a:prstGeom prst="rect">
                          <a:avLst/>
                        </a:prstGeom>
                        <a:noFill/>
                        <a:ln w="38100">
                          <a:noFill/>
                          <a:miter/>
                        </a:ln>
                      </p:spPr>
                    </p:pic>
                  </p:oleObj>
                </mc:Fallback>
              </mc:AlternateContent>
            </a:graphicData>
          </a:graphic>
        </p:graphicFrame>
      </p:grpSp>
      <p:sp>
        <p:nvSpPr>
          <p:cNvPr id="3081" name="矩形 3080"/>
          <p:cNvSpPr/>
          <p:nvPr/>
        </p:nvSpPr>
        <p:spPr>
          <a:xfrm>
            <a:off x="2263775" y="1143000"/>
            <a:ext cx="6553200" cy="609600"/>
          </a:xfrm>
          <a:prstGeom prst="rect">
            <a:avLst/>
          </a:prstGeom>
          <a:noFill/>
          <a:ln w="9525">
            <a:noFill/>
          </a:ln>
        </p:spPr>
        <p:txBody>
          <a:bodyPr anchor="ctr"/>
          <a:lstStyle/>
          <a:p>
            <a:pPr>
              <a:buClr>
                <a:schemeClr val="bg1"/>
              </a:buClr>
            </a:pPr>
            <a:r>
              <a:rPr lang="en-US" altLang="zh-CN" sz="3200" b="1" dirty="0">
                <a:solidFill>
                  <a:schemeClr val="accent2"/>
                </a:solidFill>
                <a:latin typeface="黑体" panose="02010609060101010101" charset="-122"/>
                <a:ea typeface="黑体" panose="02010609060101010101" charset="-122"/>
              </a:rPr>
              <a:t>a</a:t>
            </a:r>
            <a:r>
              <a:rPr lang="zh-CN" altLang="en-US" sz="3200" b="1" dirty="0">
                <a:solidFill>
                  <a:schemeClr val="accent2"/>
                </a:solidFill>
                <a:latin typeface="黑体" panose="02010609060101010101" charset="-122"/>
                <a:ea typeface="黑体" panose="02010609060101010101" charset="-122"/>
              </a:rPr>
              <a:t>、在</a:t>
            </a:r>
            <a:r>
              <a:rPr lang="zh-CN" altLang="en-US" sz="3200" b="1" dirty="0">
                <a:solidFill>
                  <a:srgbClr val="FF0000"/>
                </a:solidFill>
                <a:latin typeface="黑体" panose="02010609060101010101" charset="-122"/>
                <a:ea typeface="黑体" panose="02010609060101010101" charset="-122"/>
              </a:rPr>
              <a:t>直角坐标系下</a:t>
            </a:r>
            <a:r>
              <a:rPr lang="zh-CN" altLang="en-US" sz="3200" b="1" dirty="0">
                <a:solidFill>
                  <a:schemeClr val="accent2"/>
                </a:solidFill>
                <a:latin typeface="黑体" panose="02010609060101010101" charset="-122"/>
                <a:ea typeface="黑体" panose="02010609060101010101" charset="-122"/>
              </a:rPr>
              <a:t>计算二重积分</a:t>
            </a:r>
            <a:endParaRPr lang="zh-CN" altLang="en-US" sz="3200" b="1" dirty="0">
              <a:solidFill>
                <a:schemeClr val="accent2"/>
              </a:solidFill>
              <a:latin typeface="黑体" panose="02010609060101010101" charset="-122"/>
              <a:ea typeface="黑体" panose="02010609060101010101" charset="-122"/>
            </a:endParaRPr>
          </a:p>
        </p:txBody>
      </p:sp>
      <p:grpSp>
        <p:nvGrpSpPr>
          <p:cNvPr id="3082" name="组合 3081"/>
          <p:cNvGrpSpPr/>
          <p:nvPr/>
        </p:nvGrpSpPr>
        <p:grpSpPr>
          <a:xfrm>
            <a:off x="2743200" y="2590800"/>
            <a:ext cx="3200400" cy="2514600"/>
            <a:chOff x="1008" y="1776"/>
            <a:chExt cx="1182" cy="1248"/>
          </a:xfrm>
        </p:grpSpPr>
        <p:graphicFrame>
          <p:nvGraphicFramePr>
            <p:cNvPr id="3083" name="对象 3082"/>
            <p:cNvGraphicFramePr/>
            <p:nvPr/>
          </p:nvGraphicFramePr>
          <p:xfrm>
            <a:off x="1008" y="1776"/>
            <a:ext cx="1182" cy="1248"/>
          </p:xfrm>
          <a:graphic>
            <a:graphicData uri="http://schemas.openxmlformats.org/presentationml/2006/ole">
              <mc:AlternateContent xmlns:mc="http://schemas.openxmlformats.org/markup-compatibility/2006">
                <mc:Choice xmlns:v="urn:schemas-microsoft-com:vml" Requires="v">
                  <p:oleObj spid="_x0000_s218422" name="" r:id="rId7" imgW="1876425" imgH="1981200" progId="Paint.Picture">
                    <p:embed/>
                  </p:oleObj>
                </mc:Choice>
                <mc:Fallback>
                  <p:oleObj name="" r:id="rId7" imgW="1876425" imgH="1981200" progId="Paint.Picture">
                    <p:embed/>
                    <p:pic>
                      <p:nvPicPr>
                        <p:cNvPr id="0" name="图片 218421"/>
                        <p:cNvPicPr/>
                        <p:nvPr/>
                      </p:nvPicPr>
                      <p:blipFill>
                        <a:blip r:embed="rId8"/>
                        <a:stretch>
                          <a:fillRect/>
                        </a:stretch>
                      </p:blipFill>
                      <p:spPr>
                        <a:xfrm>
                          <a:off x="1008" y="1776"/>
                          <a:ext cx="1182" cy="1248"/>
                        </a:xfrm>
                        <a:prstGeom prst="rect">
                          <a:avLst/>
                        </a:prstGeom>
                        <a:noFill/>
                        <a:ln w="19050" cap="flat" cmpd="sng">
                          <a:solidFill>
                            <a:srgbClr val="FF9900"/>
                          </a:solidFill>
                          <a:prstDash val="solid"/>
                          <a:miter/>
                          <a:headEnd type="none" w="med" len="med"/>
                          <a:tailEnd type="none" w="med" len="med"/>
                        </a:ln>
                      </p:spPr>
                    </p:pic>
                  </p:oleObj>
                </mc:Fallback>
              </mc:AlternateContent>
            </a:graphicData>
          </a:graphic>
        </p:graphicFrame>
        <p:graphicFrame>
          <p:nvGraphicFramePr>
            <p:cNvPr id="3084" name="对象 3083"/>
            <p:cNvGraphicFramePr/>
            <p:nvPr/>
          </p:nvGraphicFramePr>
          <p:xfrm>
            <a:off x="1536" y="1963"/>
            <a:ext cx="528" cy="149"/>
          </p:xfrm>
          <a:graphic>
            <a:graphicData uri="http://schemas.openxmlformats.org/presentationml/2006/ole">
              <mc:AlternateContent xmlns:mc="http://schemas.openxmlformats.org/markup-compatibility/2006">
                <mc:Choice xmlns:v="urn:schemas-microsoft-com:vml" Requires="v">
                  <p:oleObj spid="_x0000_s218423" name="" r:id="rId9" imgW="1459865" imgH="419100" progId="Equation.3">
                    <p:embed/>
                  </p:oleObj>
                </mc:Choice>
                <mc:Fallback>
                  <p:oleObj name="" r:id="rId9" imgW="1459865" imgH="419100" progId="Equation.3">
                    <p:embed/>
                    <p:pic>
                      <p:nvPicPr>
                        <p:cNvPr id="0" name="图片 218422"/>
                        <p:cNvPicPr/>
                        <p:nvPr/>
                      </p:nvPicPr>
                      <p:blipFill>
                        <a:blip r:embed="rId10"/>
                        <a:stretch>
                          <a:fillRect/>
                        </a:stretch>
                      </p:blipFill>
                      <p:spPr>
                        <a:xfrm>
                          <a:off x="1536" y="1963"/>
                          <a:ext cx="528" cy="149"/>
                        </a:xfrm>
                        <a:prstGeom prst="rect">
                          <a:avLst/>
                        </a:prstGeom>
                        <a:noFill/>
                        <a:ln w="38100">
                          <a:noFill/>
                          <a:miter/>
                        </a:ln>
                      </p:spPr>
                    </p:pic>
                  </p:oleObj>
                </mc:Fallback>
              </mc:AlternateContent>
            </a:graphicData>
          </a:graphic>
        </p:graphicFrame>
        <p:graphicFrame>
          <p:nvGraphicFramePr>
            <p:cNvPr id="3085" name="对象 3084"/>
            <p:cNvGraphicFramePr/>
            <p:nvPr/>
          </p:nvGraphicFramePr>
          <p:xfrm>
            <a:off x="1348" y="2894"/>
            <a:ext cx="67" cy="69"/>
          </p:xfrm>
          <a:graphic>
            <a:graphicData uri="http://schemas.openxmlformats.org/presentationml/2006/ole">
              <mc:AlternateContent xmlns:mc="http://schemas.openxmlformats.org/markup-compatibility/2006">
                <mc:Choice xmlns:v="urn:schemas-microsoft-com:vml" Requires="v">
                  <p:oleObj spid="_x0000_s218424" name="" r:id="rId11" imgW="228600" imgH="241300" progId="Equation.3">
                    <p:embed/>
                  </p:oleObj>
                </mc:Choice>
                <mc:Fallback>
                  <p:oleObj name="" r:id="rId11" imgW="228600" imgH="241300" progId="Equation.3">
                    <p:embed/>
                    <p:pic>
                      <p:nvPicPr>
                        <p:cNvPr id="0" name="图片 218423"/>
                        <p:cNvPicPr/>
                        <p:nvPr/>
                      </p:nvPicPr>
                      <p:blipFill>
                        <a:blip r:embed="rId12"/>
                        <a:stretch>
                          <a:fillRect/>
                        </a:stretch>
                      </p:blipFill>
                      <p:spPr>
                        <a:xfrm>
                          <a:off x="1348" y="2894"/>
                          <a:ext cx="67" cy="69"/>
                        </a:xfrm>
                        <a:prstGeom prst="rect">
                          <a:avLst/>
                        </a:prstGeom>
                        <a:noFill/>
                        <a:ln w="38100">
                          <a:noFill/>
                          <a:miter/>
                        </a:ln>
                      </p:spPr>
                    </p:pic>
                  </p:oleObj>
                </mc:Fallback>
              </mc:AlternateContent>
            </a:graphicData>
          </a:graphic>
        </p:graphicFrame>
        <p:graphicFrame>
          <p:nvGraphicFramePr>
            <p:cNvPr id="3086" name="对象 3085"/>
            <p:cNvGraphicFramePr/>
            <p:nvPr/>
          </p:nvGraphicFramePr>
          <p:xfrm>
            <a:off x="1824" y="2893"/>
            <a:ext cx="54" cy="79"/>
          </p:xfrm>
          <a:graphic>
            <a:graphicData uri="http://schemas.openxmlformats.org/presentationml/2006/ole">
              <mc:AlternateContent xmlns:mc="http://schemas.openxmlformats.org/markup-compatibility/2006">
                <mc:Choice xmlns:v="urn:schemas-microsoft-com:vml" Requires="v">
                  <p:oleObj spid="_x0000_s218425" name="" r:id="rId13" imgW="5181600" imgH="7620000" progId="Equation.3">
                    <p:embed/>
                  </p:oleObj>
                </mc:Choice>
                <mc:Fallback>
                  <p:oleObj name="" r:id="rId13" imgW="5181600" imgH="7620000" progId="Equation.3">
                    <p:embed/>
                    <p:pic>
                      <p:nvPicPr>
                        <p:cNvPr id="0" name="图片 218424"/>
                        <p:cNvPicPr/>
                        <p:nvPr/>
                      </p:nvPicPr>
                      <p:blipFill>
                        <a:blip r:embed="rId14"/>
                        <a:stretch>
                          <a:fillRect/>
                        </a:stretch>
                      </p:blipFill>
                      <p:spPr>
                        <a:xfrm>
                          <a:off x="1824" y="2893"/>
                          <a:ext cx="54" cy="79"/>
                        </a:xfrm>
                        <a:prstGeom prst="rect">
                          <a:avLst/>
                        </a:prstGeom>
                        <a:noFill/>
                        <a:ln w="38100">
                          <a:noFill/>
                          <a:miter/>
                        </a:ln>
                      </p:spPr>
                    </p:pic>
                  </p:oleObj>
                </mc:Fallback>
              </mc:AlternateContent>
            </a:graphicData>
          </a:graphic>
        </p:graphicFrame>
        <p:graphicFrame>
          <p:nvGraphicFramePr>
            <p:cNvPr id="3087" name="对象 3086"/>
            <p:cNvGraphicFramePr/>
            <p:nvPr/>
          </p:nvGraphicFramePr>
          <p:xfrm>
            <a:off x="1536" y="2256"/>
            <a:ext cx="142" cy="129"/>
          </p:xfrm>
          <a:graphic>
            <a:graphicData uri="http://schemas.openxmlformats.org/presentationml/2006/ole">
              <mc:AlternateContent xmlns:mc="http://schemas.openxmlformats.org/markup-compatibility/2006">
                <mc:Choice xmlns:v="urn:schemas-microsoft-com:vml" Requires="v">
                  <p:oleObj spid="_x0000_s218426" name="" r:id="rId15" imgW="317500" imgH="292100" progId="Equation.3">
                    <p:embed/>
                  </p:oleObj>
                </mc:Choice>
                <mc:Fallback>
                  <p:oleObj name="" r:id="rId15" imgW="317500" imgH="292100" progId="Equation.3">
                    <p:embed/>
                    <p:pic>
                      <p:nvPicPr>
                        <p:cNvPr id="0" name="图片 218425"/>
                        <p:cNvPicPr/>
                        <p:nvPr/>
                      </p:nvPicPr>
                      <p:blipFill>
                        <a:blip r:embed="rId16"/>
                        <a:stretch>
                          <a:fillRect/>
                        </a:stretch>
                      </p:blipFill>
                      <p:spPr>
                        <a:xfrm>
                          <a:off x="1536" y="2256"/>
                          <a:ext cx="142" cy="129"/>
                        </a:xfrm>
                        <a:prstGeom prst="rect">
                          <a:avLst/>
                        </a:prstGeom>
                        <a:noFill/>
                        <a:ln w="38100">
                          <a:noFill/>
                          <a:miter/>
                        </a:ln>
                      </p:spPr>
                    </p:pic>
                  </p:oleObj>
                </mc:Fallback>
              </mc:AlternateContent>
            </a:graphicData>
          </a:graphic>
        </p:graphicFrame>
        <p:graphicFrame>
          <p:nvGraphicFramePr>
            <p:cNvPr id="3088" name="对象 3087"/>
            <p:cNvGraphicFramePr/>
            <p:nvPr/>
          </p:nvGraphicFramePr>
          <p:xfrm>
            <a:off x="1584" y="2544"/>
            <a:ext cx="518" cy="149"/>
          </p:xfrm>
          <a:graphic>
            <a:graphicData uri="http://schemas.openxmlformats.org/presentationml/2006/ole">
              <mc:AlternateContent xmlns:mc="http://schemas.openxmlformats.org/markup-compatibility/2006">
                <mc:Choice xmlns:v="urn:schemas-microsoft-com:vml" Requires="v">
                  <p:oleObj spid="_x0000_s218427" name="" r:id="rId17" imgW="1435100" imgH="419100" progId="Equation.3">
                    <p:embed/>
                  </p:oleObj>
                </mc:Choice>
                <mc:Fallback>
                  <p:oleObj name="" r:id="rId17" imgW="1435100" imgH="419100" progId="Equation.3">
                    <p:embed/>
                    <p:pic>
                      <p:nvPicPr>
                        <p:cNvPr id="0" name="图片 218426"/>
                        <p:cNvPicPr/>
                        <p:nvPr/>
                      </p:nvPicPr>
                      <p:blipFill>
                        <a:blip r:embed="rId18"/>
                        <a:stretch>
                          <a:fillRect/>
                        </a:stretch>
                      </p:blipFill>
                      <p:spPr>
                        <a:xfrm>
                          <a:off x="1584" y="2544"/>
                          <a:ext cx="518" cy="149"/>
                        </a:xfrm>
                        <a:prstGeom prst="rect">
                          <a:avLst/>
                        </a:prstGeom>
                        <a:noFill/>
                        <a:ln w="38100">
                          <a:noFill/>
                          <a:miter/>
                        </a:ln>
                      </p:spPr>
                    </p:pic>
                  </p:oleObj>
                </mc:Fallback>
              </mc:AlternateContent>
            </a:graphicData>
          </a:graphic>
        </p:graphicFrame>
      </p:grpSp>
      <p:grpSp>
        <p:nvGrpSpPr>
          <p:cNvPr id="3089" name="组合 3088"/>
          <p:cNvGrpSpPr/>
          <p:nvPr/>
        </p:nvGrpSpPr>
        <p:grpSpPr>
          <a:xfrm>
            <a:off x="6324600" y="2590800"/>
            <a:ext cx="3429000" cy="2514600"/>
            <a:chOff x="2292" y="1533"/>
            <a:chExt cx="1176" cy="1254"/>
          </a:xfrm>
        </p:grpSpPr>
        <p:graphicFrame>
          <p:nvGraphicFramePr>
            <p:cNvPr id="3090" name="对象 3089"/>
            <p:cNvGraphicFramePr/>
            <p:nvPr/>
          </p:nvGraphicFramePr>
          <p:xfrm>
            <a:off x="2292" y="1533"/>
            <a:ext cx="1176" cy="1254"/>
          </p:xfrm>
          <a:graphic>
            <a:graphicData uri="http://schemas.openxmlformats.org/presentationml/2006/ole">
              <mc:AlternateContent xmlns:mc="http://schemas.openxmlformats.org/markup-compatibility/2006">
                <mc:Choice xmlns:v="urn:schemas-microsoft-com:vml" Requires="v">
                  <p:oleObj spid="_x0000_s218428" name="" r:id="rId19" imgW="1866900" imgH="1990725" progId="Paint.Picture">
                    <p:embed/>
                  </p:oleObj>
                </mc:Choice>
                <mc:Fallback>
                  <p:oleObj name="" r:id="rId19" imgW="1866900" imgH="1990725" progId="Paint.Picture">
                    <p:embed/>
                    <p:pic>
                      <p:nvPicPr>
                        <p:cNvPr id="0" name="图片 218427"/>
                        <p:cNvPicPr/>
                        <p:nvPr/>
                      </p:nvPicPr>
                      <p:blipFill>
                        <a:blip r:embed="rId20"/>
                        <a:stretch>
                          <a:fillRect/>
                        </a:stretch>
                      </p:blipFill>
                      <p:spPr>
                        <a:xfrm>
                          <a:off x="2292" y="1533"/>
                          <a:ext cx="1176" cy="1254"/>
                        </a:xfrm>
                        <a:prstGeom prst="rect">
                          <a:avLst/>
                        </a:prstGeom>
                        <a:noFill/>
                        <a:ln w="19050" cap="flat" cmpd="sng">
                          <a:solidFill>
                            <a:srgbClr val="FF9900"/>
                          </a:solidFill>
                          <a:prstDash val="solid"/>
                          <a:miter/>
                          <a:headEnd type="none" w="med" len="med"/>
                          <a:tailEnd type="none" w="med" len="med"/>
                        </a:ln>
                      </p:spPr>
                    </p:pic>
                  </p:oleObj>
                </mc:Fallback>
              </mc:AlternateContent>
            </a:graphicData>
          </a:graphic>
        </p:graphicFrame>
        <p:graphicFrame>
          <p:nvGraphicFramePr>
            <p:cNvPr id="3091" name="对象 3090"/>
            <p:cNvGraphicFramePr/>
            <p:nvPr/>
          </p:nvGraphicFramePr>
          <p:xfrm>
            <a:off x="2880" y="2016"/>
            <a:ext cx="142" cy="129"/>
          </p:xfrm>
          <a:graphic>
            <a:graphicData uri="http://schemas.openxmlformats.org/presentationml/2006/ole">
              <mc:AlternateContent xmlns:mc="http://schemas.openxmlformats.org/markup-compatibility/2006">
                <mc:Choice xmlns:v="urn:schemas-microsoft-com:vml" Requires="v">
                  <p:oleObj spid="_x0000_s218429" name="" r:id="rId21" imgW="317500" imgH="292100" progId="Equation.3">
                    <p:embed/>
                  </p:oleObj>
                </mc:Choice>
                <mc:Fallback>
                  <p:oleObj name="" r:id="rId21" imgW="317500" imgH="292100" progId="Equation.3">
                    <p:embed/>
                    <p:pic>
                      <p:nvPicPr>
                        <p:cNvPr id="0" name="图片 218428"/>
                        <p:cNvPicPr/>
                        <p:nvPr/>
                      </p:nvPicPr>
                      <p:blipFill>
                        <a:blip r:embed="rId16"/>
                        <a:stretch>
                          <a:fillRect/>
                        </a:stretch>
                      </p:blipFill>
                      <p:spPr>
                        <a:xfrm>
                          <a:off x="2880" y="2016"/>
                          <a:ext cx="142" cy="129"/>
                        </a:xfrm>
                        <a:prstGeom prst="rect">
                          <a:avLst/>
                        </a:prstGeom>
                        <a:noFill/>
                        <a:ln w="38100">
                          <a:noFill/>
                          <a:miter/>
                        </a:ln>
                      </p:spPr>
                    </p:pic>
                  </p:oleObj>
                </mc:Fallback>
              </mc:AlternateContent>
            </a:graphicData>
          </a:graphic>
        </p:graphicFrame>
        <p:graphicFrame>
          <p:nvGraphicFramePr>
            <p:cNvPr id="3092" name="对象 3091"/>
            <p:cNvGraphicFramePr/>
            <p:nvPr/>
          </p:nvGraphicFramePr>
          <p:xfrm>
            <a:off x="3120" y="2653"/>
            <a:ext cx="54" cy="79"/>
          </p:xfrm>
          <a:graphic>
            <a:graphicData uri="http://schemas.openxmlformats.org/presentationml/2006/ole">
              <mc:AlternateContent xmlns:mc="http://schemas.openxmlformats.org/markup-compatibility/2006">
                <mc:Choice xmlns:v="urn:schemas-microsoft-com:vml" Requires="v">
                  <p:oleObj spid="_x0000_s218430" name="" r:id="rId22" imgW="5181600" imgH="7620000" progId="Equation.3">
                    <p:embed/>
                  </p:oleObj>
                </mc:Choice>
                <mc:Fallback>
                  <p:oleObj name="" r:id="rId22" imgW="5181600" imgH="7620000" progId="Equation.3">
                    <p:embed/>
                    <p:pic>
                      <p:nvPicPr>
                        <p:cNvPr id="0" name="图片 218429"/>
                        <p:cNvPicPr/>
                        <p:nvPr/>
                      </p:nvPicPr>
                      <p:blipFill>
                        <a:blip r:embed="rId14"/>
                        <a:stretch>
                          <a:fillRect/>
                        </a:stretch>
                      </p:blipFill>
                      <p:spPr>
                        <a:xfrm>
                          <a:off x="3120" y="2653"/>
                          <a:ext cx="54" cy="79"/>
                        </a:xfrm>
                        <a:prstGeom prst="rect">
                          <a:avLst/>
                        </a:prstGeom>
                        <a:noFill/>
                        <a:ln w="38100">
                          <a:noFill/>
                          <a:miter/>
                        </a:ln>
                      </p:spPr>
                    </p:pic>
                  </p:oleObj>
                </mc:Fallback>
              </mc:AlternateContent>
            </a:graphicData>
          </a:graphic>
        </p:graphicFrame>
        <p:graphicFrame>
          <p:nvGraphicFramePr>
            <p:cNvPr id="3093" name="对象 3092"/>
            <p:cNvGraphicFramePr/>
            <p:nvPr/>
          </p:nvGraphicFramePr>
          <p:xfrm>
            <a:off x="2640" y="2649"/>
            <a:ext cx="67" cy="69"/>
          </p:xfrm>
          <a:graphic>
            <a:graphicData uri="http://schemas.openxmlformats.org/presentationml/2006/ole">
              <mc:AlternateContent xmlns:mc="http://schemas.openxmlformats.org/markup-compatibility/2006">
                <mc:Choice xmlns:v="urn:schemas-microsoft-com:vml" Requires="v">
                  <p:oleObj spid="_x0000_s218431" name="" r:id="rId23" imgW="228600" imgH="241300" progId="Equation.3">
                    <p:embed/>
                  </p:oleObj>
                </mc:Choice>
                <mc:Fallback>
                  <p:oleObj name="" r:id="rId23" imgW="228600" imgH="241300" progId="Equation.3">
                    <p:embed/>
                    <p:pic>
                      <p:nvPicPr>
                        <p:cNvPr id="0" name="图片 218430"/>
                        <p:cNvPicPr/>
                        <p:nvPr/>
                      </p:nvPicPr>
                      <p:blipFill>
                        <a:blip r:embed="rId12"/>
                        <a:stretch>
                          <a:fillRect/>
                        </a:stretch>
                      </p:blipFill>
                      <p:spPr>
                        <a:xfrm>
                          <a:off x="2640" y="2649"/>
                          <a:ext cx="67" cy="69"/>
                        </a:xfrm>
                        <a:prstGeom prst="rect">
                          <a:avLst/>
                        </a:prstGeom>
                        <a:noFill/>
                        <a:ln w="38100">
                          <a:noFill/>
                          <a:miter/>
                        </a:ln>
                      </p:spPr>
                    </p:pic>
                  </p:oleObj>
                </mc:Fallback>
              </mc:AlternateContent>
            </a:graphicData>
          </a:graphic>
        </p:graphicFrame>
        <p:graphicFrame>
          <p:nvGraphicFramePr>
            <p:cNvPr id="3094" name="对象 3093"/>
            <p:cNvGraphicFramePr/>
            <p:nvPr/>
          </p:nvGraphicFramePr>
          <p:xfrm>
            <a:off x="2832" y="1776"/>
            <a:ext cx="528" cy="149"/>
          </p:xfrm>
          <a:graphic>
            <a:graphicData uri="http://schemas.openxmlformats.org/presentationml/2006/ole">
              <mc:AlternateContent xmlns:mc="http://schemas.openxmlformats.org/markup-compatibility/2006">
                <mc:Choice xmlns:v="urn:schemas-microsoft-com:vml" Requires="v">
                  <p:oleObj spid="_x0000_s218432" name="" r:id="rId24" imgW="1459865" imgH="419100" progId="Equation.3">
                    <p:embed/>
                  </p:oleObj>
                </mc:Choice>
                <mc:Fallback>
                  <p:oleObj name="" r:id="rId24" imgW="1459865" imgH="419100" progId="Equation.3">
                    <p:embed/>
                    <p:pic>
                      <p:nvPicPr>
                        <p:cNvPr id="0" name="图片 218431"/>
                        <p:cNvPicPr/>
                        <p:nvPr/>
                      </p:nvPicPr>
                      <p:blipFill>
                        <a:blip r:embed="rId10"/>
                        <a:stretch>
                          <a:fillRect/>
                        </a:stretch>
                      </p:blipFill>
                      <p:spPr>
                        <a:xfrm>
                          <a:off x="2832" y="1776"/>
                          <a:ext cx="528" cy="149"/>
                        </a:xfrm>
                        <a:prstGeom prst="rect">
                          <a:avLst/>
                        </a:prstGeom>
                        <a:noFill/>
                        <a:ln w="38100">
                          <a:noFill/>
                          <a:miter/>
                        </a:ln>
                      </p:spPr>
                    </p:pic>
                  </p:oleObj>
                </mc:Fallback>
              </mc:AlternateContent>
            </a:graphicData>
          </a:graphic>
        </p:graphicFrame>
        <p:graphicFrame>
          <p:nvGraphicFramePr>
            <p:cNvPr id="3095" name="对象 3094"/>
            <p:cNvGraphicFramePr/>
            <p:nvPr/>
          </p:nvGraphicFramePr>
          <p:xfrm>
            <a:off x="2890" y="2208"/>
            <a:ext cx="518" cy="149"/>
          </p:xfrm>
          <a:graphic>
            <a:graphicData uri="http://schemas.openxmlformats.org/presentationml/2006/ole">
              <mc:AlternateContent xmlns:mc="http://schemas.openxmlformats.org/markup-compatibility/2006">
                <mc:Choice xmlns:v="urn:schemas-microsoft-com:vml" Requires="v">
                  <p:oleObj spid="_x0000_s218433" name="" r:id="rId25" imgW="1435100" imgH="419100" progId="Equation.3">
                    <p:embed/>
                  </p:oleObj>
                </mc:Choice>
                <mc:Fallback>
                  <p:oleObj name="" r:id="rId25" imgW="1435100" imgH="419100" progId="Equation.3">
                    <p:embed/>
                    <p:pic>
                      <p:nvPicPr>
                        <p:cNvPr id="0" name="图片 218432"/>
                        <p:cNvPicPr/>
                        <p:nvPr/>
                      </p:nvPicPr>
                      <p:blipFill>
                        <a:blip r:embed="rId18"/>
                        <a:stretch>
                          <a:fillRect/>
                        </a:stretch>
                      </p:blipFill>
                      <p:spPr>
                        <a:xfrm>
                          <a:off x="2890" y="2208"/>
                          <a:ext cx="518" cy="149"/>
                        </a:xfrm>
                        <a:prstGeom prst="rect">
                          <a:avLst/>
                        </a:prstGeom>
                        <a:noFill/>
                        <a:ln w="38100">
                          <a:noFill/>
                          <a:miter/>
                        </a:ln>
                      </p:spPr>
                    </p:pic>
                  </p:oleObj>
                </mc:Fallback>
              </mc:AlternateContent>
            </a:graphicData>
          </a:graphic>
        </p:graphicFrame>
      </p:grpSp>
      <p:sp>
        <p:nvSpPr>
          <p:cNvPr id="3096" name="直接连接符 3095"/>
          <p:cNvSpPr/>
          <p:nvPr/>
        </p:nvSpPr>
        <p:spPr>
          <a:xfrm flipH="1">
            <a:off x="4114800" y="2624138"/>
            <a:ext cx="0" cy="2024062"/>
          </a:xfrm>
          <a:prstGeom prst="line">
            <a:avLst/>
          </a:prstGeom>
          <a:ln w="38100" cap="flat" cmpd="sng">
            <a:solidFill>
              <a:srgbClr val="FF3300"/>
            </a:solidFill>
            <a:prstDash val="solid"/>
            <a:headEnd type="stealth" w="med" len="med"/>
            <a:tailEnd type="none" w="med" len="med"/>
          </a:ln>
        </p:spPr>
      </p:sp>
      <p:sp>
        <p:nvSpPr>
          <p:cNvPr id="3097" name="直接连接符 3096"/>
          <p:cNvSpPr/>
          <p:nvPr/>
        </p:nvSpPr>
        <p:spPr>
          <a:xfrm flipH="1">
            <a:off x="7772400" y="2667000"/>
            <a:ext cx="0" cy="1962150"/>
          </a:xfrm>
          <a:prstGeom prst="line">
            <a:avLst/>
          </a:prstGeom>
          <a:ln w="38100" cap="flat" cmpd="sng">
            <a:solidFill>
              <a:srgbClr val="FF3300"/>
            </a:solidFill>
            <a:prstDash val="solid"/>
            <a:headEnd type="stealth" w="med" len="med"/>
            <a:tailEnd type="none" w="med" len="med"/>
          </a:ln>
        </p:spPr>
      </p:sp>
      <p:sp>
        <p:nvSpPr>
          <p:cNvPr id="3098" name="标题 3097"/>
          <p:cNvSpPr>
            <a:spLocks noGrp="1"/>
          </p:cNvSpPr>
          <p:nvPr>
            <p:ph type="title" idx="4294967295"/>
          </p:nvPr>
        </p:nvSpPr>
        <p:spPr>
          <a:xfrm>
            <a:off x="2209800" y="290830"/>
            <a:ext cx="4419600" cy="685800"/>
          </a:xfrm>
        </p:spPr>
        <p:txBody>
          <a:bodyPr anchor="ctr"/>
          <a:lstStyle/>
          <a:p>
            <a:r>
              <a:rPr lang="en-US" altLang="zh-CN" sz="3600" b="1" dirty="0" smtClean="0">
                <a:solidFill>
                  <a:srgbClr val="0070C0"/>
                </a:solidFill>
                <a:latin typeface="黑体" panose="02010609060101010101" charset="-122"/>
                <a:ea typeface="黑体" panose="02010609060101010101" charset="-122"/>
              </a:rPr>
              <a:t>2</a:t>
            </a:r>
            <a:r>
              <a:rPr lang="zh-CN" altLang="en-US" sz="3600" b="1" dirty="0" smtClean="0">
                <a:solidFill>
                  <a:srgbClr val="0070C0"/>
                </a:solidFill>
                <a:latin typeface="黑体" panose="02010609060101010101" charset="-122"/>
                <a:ea typeface="黑体" panose="02010609060101010101" charset="-122"/>
              </a:rPr>
              <a:t>、</a:t>
            </a:r>
            <a:r>
              <a:rPr lang="zh-CN" altLang="en-US" sz="3600" b="1" dirty="0">
                <a:solidFill>
                  <a:srgbClr val="0070C0"/>
                </a:solidFill>
                <a:latin typeface="黑体" panose="02010609060101010101" charset="-122"/>
                <a:ea typeface="黑体" panose="02010609060101010101" charset="-122"/>
              </a:rPr>
              <a:t>二重积分的计算</a:t>
            </a:r>
            <a:endParaRPr lang="zh-CN" altLang="en-US" sz="3600" b="1" dirty="0">
              <a:solidFill>
                <a:srgbClr val="0070C0"/>
              </a:solidFill>
              <a:latin typeface="黑体" panose="02010609060101010101" charset="-122"/>
              <a:ea typeface="黑体" panose="02010609060101010101" charset="-122"/>
            </a:endParaRPr>
          </a:p>
        </p:txBody>
      </p:sp>
      <p:graphicFrame>
        <p:nvGraphicFramePr>
          <p:cNvPr id="3099" name="对象 3098"/>
          <p:cNvGraphicFramePr/>
          <p:nvPr/>
        </p:nvGraphicFramePr>
        <p:xfrm>
          <a:off x="5105400" y="1851025"/>
          <a:ext cx="2971800" cy="531813"/>
        </p:xfrm>
        <a:graphic>
          <a:graphicData uri="http://schemas.openxmlformats.org/presentationml/2006/ole">
            <mc:AlternateContent xmlns:mc="http://schemas.openxmlformats.org/markup-compatibility/2006">
              <mc:Choice xmlns:v="urn:schemas-microsoft-com:vml" Requires="v">
                <p:oleObj spid="_x0000_s218434" name="" r:id="rId26" imgW="1205230" imgH="215900" progId="Equation.3">
                  <p:embed/>
                </p:oleObj>
              </mc:Choice>
              <mc:Fallback>
                <p:oleObj name="" r:id="rId26" imgW="1205230" imgH="215900" progId="Equation.3">
                  <p:embed/>
                  <p:pic>
                    <p:nvPicPr>
                      <p:cNvPr id="0" name="图片 218433"/>
                      <p:cNvPicPr/>
                      <p:nvPr/>
                    </p:nvPicPr>
                    <p:blipFill>
                      <a:blip r:embed="rId27"/>
                      <a:stretch>
                        <a:fillRect/>
                      </a:stretch>
                    </p:blipFill>
                    <p:spPr>
                      <a:xfrm>
                        <a:off x="5105400" y="1851025"/>
                        <a:ext cx="2971800" cy="531813"/>
                      </a:xfrm>
                      <a:prstGeom prst="rect">
                        <a:avLst/>
                      </a:prstGeom>
                      <a:noFill/>
                      <a:ln w="38100">
                        <a:noFill/>
                        <a:miter/>
                      </a:ln>
                    </p:spPr>
                  </p:pic>
                </p:oleObj>
              </mc:Fallback>
            </mc:AlternateContent>
          </a:graphicData>
        </a:graphic>
      </p:graphicFrame>
      <p:graphicFrame>
        <p:nvGraphicFramePr>
          <p:cNvPr id="3100" name="对象 3099"/>
          <p:cNvGraphicFramePr/>
          <p:nvPr/>
        </p:nvGraphicFramePr>
        <p:xfrm>
          <a:off x="8153400" y="1981200"/>
          <a:ext cx="1676400" cy="406400"/>
        </p:xfrm>
        <a:graphic>
          <a:graphicData uri="http://schemas.openxmlformats.org/presentationml/2006/ole">
            <mc:AlternateContent xmlns:mc="http://schemas.openxmlformats.org/markup-compatibility/2006">
              <mc:Choice xmlns:v="urn:schemas-microsoft-com:vml" Requires="v">
                <p:oleObj spid="_x0000_s218435" name="" r:id="rId28" imgW="1459865" imgH="368300" progId="Equation.3">
                  <p:embed/>
                </p:oleObj>
              </mc:Choice>
              <mc:Fallback>
                <p:oleObj name="" r:id="rId28" imgW="1459865" imgH="368300" progId="Equation.3">
                  <p:embed/>
                  <p:pic>
                    <p:nvPicPr>
                      <p:cNvPr id="0" name="图片 218434"/>
                      <p:cNvPicPr/>
                      <p:nvPr/>
                    </p:nvPicPr>
                    <p:blipFill>
                      <a:blip r:embed="rId29"/>
                      <a:stretch>
                        <a:fillRect/>
                      </a:stretch>
                    </p:blipFill>
                    <p:spPr>
                      <a:xfrm>
                        <a:off x="8153400" y="1981200"/>
                        <a:ext cx="1676400" cy="406400"/>
                      </a:xfrm>
                      <a:prstGeom prst="rect">
                        <a:avLst/>
                      </a:prstGeom>
                      <a:noFill/>
                      <a:ln w="38100">
                        <a:noFill/>
                        <a:miter/>
                      </a:ln>
                    </p:spPr>
                  </p:pic>
                </p:oleObj>
              </mc:Fallback>
            </mc:AlternateContent>
          </a:graphicData>
        </a:graphic>
      </p:graphicFrame>
    </p:spTree>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98"/>
                                        </p:tgtEl>
                                        <p:attrNameLst>
                                          <p:attrName>style.visibility</p:attrName>
                                        </p:attrNameLst>
                                      </p:cBhvr>
                                      <p:to>
                                        <p:strVal val="visible"/>
                                      </p:to>
                                    </p:set>
                                    <p:animEffect transition="in" filter="wipe(left)">
                                      <p:cBhvr>
                                        <p:cTn id="7" dur="500"/>
                                        <p:tgtEl>
                                          <p:spTgt spid="30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81"/>
                                        </p:tgtEl>
                                        <p:attrNameLst>
                                          <p:attrName>style.visibility</p:attrName>
                                        </p:attrNameLst>
                                      </p:cBhvr>
                                      <p:to>
                                        <p:strVal val="visible"/>
                                      </p:to>
                                    </p:set>
                                    <p:animEffect transition="in" filter="wipe(left)">
                                      <p:cBhvr>
                                        <p:cTn id="12" dur="500"/>
                                        <p:tgtEl>
                                          <p:spTgt spid="308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wipe(left)">
                                      <p:cBhvr>
                                        <p:cTn id="17" dur="500"/>
                                        <p:tgtEl>
                                          <p:spTgt spid="3074"/>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3082"/>
                                        </p:tgtEl>
                                        <p:attrNameLst>
                                          <p:attrName>style.visibility</p:attrName>
                                        </p:attrNameLst>
                                      </p:cBhvr>
                                      <p:to>
                                        <p:strVal val="visible"/>
                                      </p:to>
                                    </p:set>
                                    <p:animEffect transition="in" filter="wipe(left)">
                                      <p:cBhvr>
                                        <p:cTn id="21" dur="500"/>
                                        <p:tgtEl>
                                          <p:spTgt spid="3082"/>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3089"/>
                                        </p:tgtEl>
                                        <p:attrNameLst>
                                          <p:attrName>style.visibility</p:attrName>
                                        </p:attrNameLst>
                                      </p:cBhvr>
                                      <p:to>
                                        <p:strVal val="visible"/>
                                      </p:to>
                                    </p:set>
                                    <p:animEffect transition="in" filter="wipe(left)">
                                      <p:cBhvr>
                                        <p:cTn id="25" dur="500"/>
                                        <p:tgtEl>
                                          <p:spTgt spid="308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096"/>
                                        </p:tgtEl>
                                        <p:attrNameLst>
                                          <p:attrName>style.visibility</p:attrName>
                                        </p:attrNameLst>
                                      </p:cBhvr>
                                      <p:to>
                                        <p:strVal val="visible"/>
                                      </p:to>
                                    </p:set>
                                    <p:animEffect transition="in" filter="wipe(down)">
                                      <p:cBhvr>
                                        <p:cTn id="30" dur="500"/>
                                        <p:tgtEl>
                                          <p:spTgt spid="3096"/>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3097"/>
                                        </p:tgtEl>
                                        <p:attrNameLst>
                                          <p:attrName>style.visibility</p:attrName>
                                        </p:attrNameLst>
                                      </p:cBhvr>
                                      <p:to>
                                        <p:strVal val="visible"/>
                                      </p:to>
                                    </p:set>
                                    <p:animEffect transition="in" filter="wipe(down)">
                                      <p:cBhvr>
                                        <p:cTn id="34" dur="500"/>
                                        <p:tgtEl>
                                          <p:spTgt spid="309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099"/>
                                        </p:tgtEl>
                                        <p:attrNameLst>
                                          <p:attrName>style.visibility</p:attrName>
                                        </p:attrNameLst>
                                      </p:cBhvr>
                                      <p:to>
                                        <p:strVal val="visible"/>
                                      </p:to>
                                    </p:set>
                                    <p:animEffect transition="in" filter="wipe(left)">
                                      <p:cBhvr>
                                        <p:cTn id="39" dur="500"/>
                                        <p:tgtEl>
                                          <p:spTgt spid="3099"/>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3100"/>
                                        </p:tgtEl>
                                        <p:attrNameLst>
                                          <p:attrName>style.visibility</p:attrName>
                                        </p:attrNameLst>
                                      </p:cBhvr>
                                      <p:to>
                                        <p:strVal val="visible"/>
                                      </p:to>
                                    </p:set>
                                    <p:animEffect transition="in" filter="wipe(left)">
                                      <p:cBhvr>
                                        <p:cTn id="43" dur="500"/>
                                        <p:tgtEl>
                                          <p:spTgt spid="310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075"/>
                                        </p:tgtEl>
                                        <p:attrNameLst>
                                          <p:attrName>style.visibility</p:attrName>
                                        </p:attrNameLst>
                                      </p:cBhvr>
                                      <p:to>
                                        <p:strVal val="visible"/>
                                      </p:to>
                                    </p:set>
                                    <p:animEffect transition="in" filter="wipe(left)">
                                      <p:cBhvr>
                                        <p:cTn id="48"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P spid="3081" grpId="0"/>
      <p:bldP spid="3098" grpId="0" bldLvl="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对象 4097"/>
          <p:cNvGraphicFramePr/>
          <p:nvPr/>
        </p:nvGraphicFramePr>
        <p:xfrm>
          <a:off x="5632450" y="1873250"/>
          <a:ext cx="3581400" cy="2452688"/>
        </p:xfrm>
        <a:graphic>
          <a:graphicData uri="http://schemas.openxmlformats.org/presentationml/2006/ole">
            <mc:AlternateContent xmlns:mc="http://schemas.openxmlformats.org/markup-compatibility/2006">
              <mc:Choice xmlns:v="urn:schemas-microsoft-com:vml" Requires="v">
                <p:oleObj spid="_x0000_s217359" name="" r:id="rId1" imgW="3990975" imgH="2733675" progId="Paint.Picture">
                  <p:embed/>
                </p:oleObj>
              </mc:Choice>
              <mc:Fallback>
                <p:oleObj name="" r:id="rId1" imgW="3990975" imgH="2733675" progId="Paint.Picture">
                  <p:embed/>
                  <p:pic>
                    <p:nvPicPr>
                      <p:cNvPr id="0" name="图片 217358"/>
                      <p:cNvPicPr/>
                      <p:nvPr/>
                    </p:nvPicPr>
                    <p:blipFill>
                      <a:blip r:embed="rId2"/>
                      <a:stretch>
                        <a:fillRect/>
                      </a:stretch>
                    </p:blipFill>
                    <p:spPr>
                      <a:xfrm>
                        <a:off x="5632450" y="1873250"/>
                        <a:ext cx="3581400" cy="2452688"/>
                      </a:xfrm>
                      <a:prstGeom prst="rect">
                        <a:avLst/>
                      </a:prstGeom>
                      <a:noFill/>
                      <a:ln w="38100">
                        <a:noFill/>
                        <a:miter/>
                      </a:ln>
                    </p:spPr>
                  </p:pic>
                </p:oleObj>
              </mc:Fallback>
            </mc:AlternateContent>
          </a:graphicData>
        </a:graphic>
      </p:graphicFrame>
      <p:graphicFrame>
        <p:nvGraphicFramePr>
          <p:cNvPr id="4099" name="对象 4098"/>
          <p:cNvGraphicFramePr/>
          <p:nvPr/>
        </p:nvGraphicFramePr>
        <p:xfrm>
          <a:off x="2209800" y="304800"/>
          <a:ext cx="6950075" cy="1357313"/>
        </p:xfrm>
        <a:graphic>
          <a:graphicData uri="http://schemas.openxmlformats.org/presentationml/2006/ole">
            <mc:AlternateContent xmlns:mc="http://schemas.openxmlformats.org/markup-compatibility/2006">
              <mc:Choice xmlns:v="urn:schemas-microsoft-com:vml" Requires="v">
                <p:oleObj spid="_x0000_s217360" name="" r:id="rId3" imgW="3124200" imgH="609600" progId="Equation.3">
                  <p:embed/>
                </p:oleObj>
              </mc:Choice>
              <mc:Fallback>
                <p:oleObj name="" r:id="rId3" imgW="3124200" imgH="609600" progId="Equation.3">
                  <p:embed/>
                  <p:pic>
                    <p:nvPicPr>
                      <p:cNvPr id="0" name="图片 217359"/>
                      <p:cNvPicPr/>
                      <p:nvPr/>
                    </p:nvPicPr>
                    <p:blipFill>
                      <a:blip r:embed="rId4"/>
                      <a:stretch>
                        <a:fillRect/>
                      </a:stretch>
                    </p:blipFill>
                    <p:spPr>
                      <a:xfrm>
                        <a:off x="2209800" y="304800"/>
                        <a:ext cx="6950075" cy="1357313"/>
                      </a:xfrm>
                      <a:prstGeom prst="rect">
                        <a:avLst/>
                      </a:prstGeom>
                      <a:noFill/>
                      <a:ln w="38100">
                        <a:noFill/>
                        <a:miter/>
                      </a:ln>
                    </p:spPr>
                  </p:pic>
                </p:oleObj>
              </mc:Fallback>
            </mc:AlternateContent>
          </a:graphicData>
        </a:graphic>
      </p:graphicFrame>
      <p:sp>
        <p:nvSpPr>
          <p:cNvPr id="4100" name="文本框 4099"/>
          <p:cNvSpPr txBox="1"/>
          <p:nvPr/>
        </p:nvSpPr>
        <p:spPr>
          <a:xfrm>
            <a:off x="2133600" y="1981200"/>
            <a:ext cx="3352800" cy="1576070"/>
          </a:xfrm>
          <a:prstGeom prst="rect">
            <a:avLst/>
          </a:prstGeom>
          <a:noFill/>
          <a:ln w="9525">
            <a:noFill/>
          </a:ln>
        </p:spPr>
        <p:txBody>
          <a:bodyPr>
            <a:spAutoFit/>
          </a:bodyPr>
          <a:lstStyle/>
          <a:p>
            <a:pPr>
              <a:lnSpc>
                <a:spcPct val="115000"/>
              </a:lnSpc>
              <a:spcBef>
                <a:spcPct val="50000"/>
              </a:spcBef>
              <a:buClr>
                <a:schemeClr val="bg1"/>
              </a:buClr>
            </a:pPr>
            <a:r>
              <a:rPr lang="zh-CN" altLang="en-US" sz="2800" b="1" dirty="0">
                <a:latin typeface="Times New Roman" panose="02020603050405020304" pitchFamily="18" charset="0"/>
              </a:rPr>
              <a:t>应用计算“平行截面面积为已知的立体求体积”的方法</a:t>
            </a:r>
            <a:r>
              <a:rPr lang="en-US" altLang="zh-CN" sz="2800" b="1">
                <a:latin typeface="Times New Roman" panose="02020603050405020304" pitchFamily="18" charset="0"/>
              </a:rPr>
              <a:t>,</a:t>
            </a:r>
            <a:endParaRPr lang="en-US" altLang="zh-CN" sz="2800" b="1">
              <a:latin typeface="Times New Roman" panose="02020603050405020304" pitchFamily="18" charset="0"/>
            </a:endParaRPr>
          </a:p>
        </p:txBody>
      </p:sp>
      <p:grpSp>
        <p:nvGrpSpPr>
          <p:cNvPr id="4101" name="组合 4100"/>
          <p:cNvGrpSpPr/>
          <p:nvPr/>
        </p:nvGrpSpPr>
        <p:grpSpPr>
          <a:xfrm>
            <a:off x="5600700" y="1873250"/>
            <a:ext cx="3633788" cy="2628900"/>
            <a:chOff x="2808" y="1488"/>
            <a:chExt cx="2289" cy="1656"/>
          </a:xfrm>
        </p:grpSpPr>
        <p:graphicFrame>
          <p:nvGraphicFramePr>
            <p:cNvPr id="4102" name="对象 4101"/>
            <p:cNvGraphicFramePr/>
            <p:nvPr/>
          </p:nvGraphicFramePr>
          <p:xfrm>
            <a:off x="2832" y="1488"/>
            <a:ext cx="2256" cy="1545"/>
          </p:xfrm>
          <a:graphic>
            <a:graphicData uri="http://schemas.openxmlformats.org/presentationml/2006/ole">
              <mc:AlternateContent xmlns:mc="http://schemas.openxmlformats.org/markup-compatibility/2006">
                <mc:Choice xmlns:v="urn:schemas-microsoft-com:vml" Requires="v">
                  <p:oleObj spid="_x0000_s217361" name="" r:id="rId5" imgW="3990975" imgH="2733675" progId="Paint.Picture">
                    <p:embed/>
                  </p:oleObj>
                </mc:Choice>
                <mc:Fallback>
                  <p:oleObj name="" r:id="rId5" imgW="3990975" imgH="2733675" progId="Paint.Picture">
                    <p:embed/>
                    <p:pic>
                      <p:nvPicPr>
                        <p:cNvPr id="0" name="图片 217360"/>
                        <p:cNvPicPr/>
                        <p:nvPr/>
                      </p:nvPicPr>
                      <p:blipFill>
                        <a:blip r:embed="rId6"/>
                        <a:stretch>
                          <a:fillRect/>
                        </a:stretch>
                      </p:blipFill>
                      <p:spPr>
                        <a:xfrm>
                          <a:off x="2832" y="1488"/>
                          <a:ext cx="2256" cy="1545"/>
                        </a:xfrm>
                        <a:prstGeom prst="rect">
                          <a:avLst/>
                        </a:prstGeom>
                        <a:noFill/>
                        <a:ln w="38100">
                          <a:noFill/>
                          <a:miter/>
                        </a:ln>
                      </p:spPr>
                    </p:pic>
                  </p:oleObj>
                </mc:Fallback>
              </mc:AlternateContent>
            </a:graphicData>
          </a:graphic>
        </p:graphicFrame>
        <p:graphicFrame>
          <p:nvGraphicFramePr>
            <p:cNvPr id="4103" name="对象 4102"/>
            <p:cNvGraphicFramePr/>
            <p:nvPr/>
          </p:nvGraphicFramePr>
          <p:xfrm flipH="1">
            <a:off x="3674" y="2976"/>
            <a:ext cx="109" cy="115"/>
          </p:xfrm>
          <a:graphic>
            <a:graphicData uri="http://schemas.openxmlformats.org/presentationml/2006/ole">
              <mc:AlternateContent xmlns:mc="http://schemas.openxmlformats.org/markup-compatibility/2006">
                <mc:Choice xmlns:v="urn:schemas-microsoft-com:vml" Requires="v">
                  <p:oleObj spid="_x0000_s217362" name="" r:id="rId7" imgW="241300" imgH="254000" progId="Equation.3">
                    <p:embed/>
                  </p:oleObj>
                </mc:Choice>
                <mc:Fallback>
                  <p:oleObj name="" r:id="rId7" imgW="241300" imgH="254000" progId="Equation.3">
                    <p:embed/>
                    <p:pic>
                      <p:nvPicPr>
                        <p:cNvPr id="0" name="图片 217361"/>
                        <p:cNvPicPr/>
                        <p:nvPr/>
                      </p:nvPicPr>
                      <p:blipFill>
                        <a:blip r:embed="rId8"/>
                        <a:stretch>
                          <a:fillRect/>
                        </a:stretch>
                      </p:blipFill>
                      <p:spPr>
                        <a:xfrm flipH="1">
                          <a:off x="3674" y="2976"/>
                          <a:ext cx="109" cy="115"/>
                        </a:xfrm>
                        <a:prstGeom prst="rect">
                          <a:avLst/>
                        </a:prstGeom>
                        <a:noFill/>
                        <a:ln w="38100">
                          <a:noFill/>
                          <a:miter/>
                        </a:ln>
                      </p:spPr>
                    </p:pic>
                  </p:oleObj>
                </mc:Fallback>
              </mc:AlternateContent>
            </a:graphicData>
          </a:graphic>
        </p:graphicFrame>
        <p:graphicFrame>
          <p:nvGraphicFramePr>
            <p:cNvPr id="4104" name="对象 4103"/>
            <p:cNvGraphicFramePr/>
            <p:nvPr/>
          </p:nvGraphicFramePr>
          <p:xfrm flipH="1">
            <a:off x="4033" y="2941"/>
            <a:ext cx="152" cy="182"/>
          </p:xfrm>
          <a:graphic>
            <a:graphicData uri="http://schemas.openxmlformats.org/presentationml/2006/ole">
              <mc:AlternateContent xmlns:mc="http://schemas.openxmlformats.org/markup-compatibility/2006">
                <mc:Choice xmlns:v="urn:schemas-microsoft-com:vml" Requires="v">
                  <p:oleObj spid="_x0000_s217363" name="" r:id="rId9" imgW="381000" imgH="457200" progId="Equation.3">
                    <p:embed/>
                  </p:oleObj>
                </mc:Choice>
                <mc:Fallback>
                  <p:oleObj name="" r:id="rId9" imgW="381000" imgH="457200" progId="Equation.3">
                    <p:embed/>
                    <p:pic>
                      <p:nvPicPr>
                        <p:cNvPr id="0" name="图片 217362"/>
                        <p:cNvPicPr/>
                        <p:nvPr/>
                      </p:nvPicPr>
                      <p:blipFill>
                        <a:blip r:embed="rId10"/>
                        <a:stretch>
                          <a:fillRect/>
                        </a:stretch>
                      </p:blipFill>
                      <p:spPr>
                        <a:xfrm flipH="1">
                          <a:off x="4033" y="2941"/>
                          <a:ext cx="152" cy="182"/>
                        </a:xfrm>
                        <a:prstGeom prst="rect">
                          <a:avLst/>
                        </a:prstGeom>
                        <a:noFill/>
                        <a:ln w="38100">
                          <a:noFill/>
                          <a:miter/>
                        </a:ln>
                      </p:spPr>
                    </p:pic>
                  </p:oleObj>
                </mc:Fallback>
              </mc:AlternateContent>
            </a:graphicData>
          </a:graphic>
        </p:graphicFrame>
        <p:graphicFrame>
          <p:nvGraphicFramePr>
            <p:cNvPr id="4105" name="对象 4104"/>
            <p:cNvGraphicFramePr/>
            <p:nvPr/>
          </p:nvGraphicFramePr>
          <p:xfrm flipH="1">
            <a:off x="4557" y="2963"/>
            <a:ext cx="125" cy="181"/>
          </p:xfrm>
          <a:graphic>
            <a:graphicData uri="http://schemas.openxmlformats.org/presentationml/2006/ole">
              <mc:AlternateContent xmlns:mc="http://schemas.openxmlformats.org/markup-compatibility/2006">
                <mc:Choice xmlns:v="urn:schemas-microsoft-com:vml" Requires="v">
                  <p:oleObj spid="_x0000_s217364" name="" r:id="rId11" imgW="228600" imgH="330200" progId="Equation.3">
                    <p:embed/>
                  </p:oleObj>
                </mc:Choice>
                <mc:Fallback>
                  <p:oleObj name="" r:id="rId11" imgW="228600" imgH="330200" progId="Equation.3">
                    <p:embed/>
                    <p:pic>
                      <p:nvPicPr>
                        <p:cNvPr id="0" name="图片 217363"/>
                        <p:cNvPicPr/>
                        <p:nvPr/>
                      </p:nvPicPr>
                      <p:blipFill>
                        <a:blip r:embed="rId12"/>
                        <a:stretch>
                          <a:fillRect/>
                        </a:stretch>
                      </p:blipFill>
                      <p:spPr>
                        <a:xfrm flipH="1">
                          <a:off x="4557" y="2963"/>
                          <a:ext cx="125" cy="181"/>
                        </a:xfrm>
                        <a:prstGeom prst="rect">
                          <a:avLst/>
                        </a:prstGeom>
                        <a:noFill/>
                        <a:ln w="38100">
                          <a:noFill/>
                          <a:miter/>
                        </a:ln>
                      </p:spPr>
                    </p:pic>
                  </p:oleObj>
                </mc:Fallback>
              </mc:AlternateContent>
            </a:graphicData>
          </a:graphic>
        </p:graphicFrame>
        <p:graphicFrame>
          <p:nvGraphicFramePr>
            <p:cNvPr id="4106" name="对象 4105"/>
            <p:cNvGraphicFramePr/>
            <p:nvPr/>
          </p:nvGraphicFramePr>
          <p:xfrm>
            <a:off x="3122" y="1536"/>
            <a:ext cx="116" cy="144"/>
          </p:xfrm>
          <a:graphic>
            <a:graphicData uri="http://schemas.openxmlformats.org/presentationml/2006/ole">
              <mc:AlternateContent xmlns:mc="http://schemas.openxmlformats.org/markup-compatibility/2006">
                <mc:Choice xmlns:v="urn:schemas-microsoft-com:vml" Requires="v">
                  <p:oleObj spid="_x0000_s217365" name="" r:id="rId13" imgW="215900" imgH="266065" progId="Equation.3">
                    <p:embed/>
                  </p:oleObj>
                </mc:Choice>
                <mc:Fallback>
                  <p:oleObj name="" r:id="rId13" imgW="215900" imgH="266065" progId="Equation.3">
                    <p:embed/>
                    <p:pic>
                      <p:nvPicPr>
                        <p:cNvPr id="0" name="图片 217364"/>
                        <p:cNvPicPr/>
                        <p:nvPr/>
                      </p:nvPicPr>
                      <p:blipFill>
                        <a:blip r:embed="rId14"/>
                        <a:stretch>
                          <a:fillRect/>
                        </a:stretch>
                      </p:blipFill>
                      <p:spPr>
                        <a:xfrm>
                          <a:off x="3122" y="1536"/>
                          <a:ext cx="116" cy="144"/>
                        </a:xfrm>
                        <a:prstGeom prst="rect">
                          <a:avLst/>
                        </a:prstGeom>
                        <a:noFill/>
                        <a:ln w="38100">
                          <a:noFill/>
                          <a:miter/>
                        </a:ln>
                      </p:spPr>
                    </p:pic>
                  </p:oleObj>
                </mc:Fallback>
              </mc:AlternateContent>
            </a:graphicData>
          </a:graphic>
        </p:graphicFrame>
        <p:graphicFrame>
          <p:nvGraphicFramePr>
            <p:cNvPr id="4107" name="对象 4106"/>
            <p:cNvGraphicFramePr/>
            <p:nvPr/>
          </p:nvGraphicFramePr>
          <p:xfrm>
            <a:off x="2808" y="2339"/>
            <a:ext cx="120" cy="151"/>
          </p:xfrm>
          <a:graphic>
            <a:graphicData uri="http://schemas.openxmlformats.org/presentationml/2006/ole">
              <mc:AlternateContent xmlns:mc="http://schemas.openxmlformats.org/markup-compatibility/2006">
                <mc:Choice xmlns:v="urn:schemas-microsoft-com:vml" Requires="v">
                  <p:oleObj spid="_x0000_s217366" name="" r:id="rId15" imgW="266065" imgH="329565" progId="Equation.3">
                    <p:embed/>
                  </p:oleObj>
                </mc:Choice>
                <mc:Fallback>
                  <p:oleObj name="" r:id="rId15" imgW="266065" imgH="329565" progId="Equation.3">
                    <p:embed/>
                    <p:pic>
                      <p:nvPicPr>
                        <p:cNvPr id="0" name="图片 217365"/>
                        <p:cNvPicPr/>
                        <p:nvPr/>
                      </p:nvPicPr>
                      <p:blipFill>
                        <a:blip r:embed="rId16"/>
                        <a:stretch>
                          <a:fillRect/>
                        </a:stretch>
                      </p:blipFill>
                      <p:spPr>
                        <a:xfrm>
                          <a:off x="2808" y="2339"/>
                          <a:ext cx="120" cy="151"/>
                        </a:xfrm>
                        <a:prstGeom prst="rect">
                          <a:avLst/>
                        </a:prstGeom>
                        <a:noFill/>
                        <a:ln w="38100">
                          <a:noFill/>
                          <a:miter/>
                        </a:ln>
                      </p:spPr>
                    </p:pic>
                  </p:oleObj>
                </mc:Fallback>
              </mc:AlternateContent>
            </a:graphicData>
          </a:graphic>
        </p:graphicFrame>
        <p:graphicFrame>
          <p:nvGraphicFramePr>
            <p:cNvPr id="4108" name="对象 4107"/>
            <p:cNvGraphicFramePr/>
            <p:nvPr/>
          </p:nvGraphicFramePr>
          <p:xfrm>
            <a:off x="4965" y="2902"/>
            <a:ext cx="132" cy="125"/>
          </p:xfrm>
          <a:graphic>
            <a:graphicData uri="http://schemas.openxmlformats.org/presentationml/2006/ole">
              <mc:AlternateContent xmlns:mc="http://schemas.openxmlformats.org/markup-compatibility/2006">
                <mc:Choice xmlns:v="urn:schemas-microsoft-com:vml" Requires="v">
                  <p:oleObj spid="_x0000_s217367" name="" r:id="rId17" imgW="266065" imgH="253365" progId="Equation.3">
                    <p:embed/>
                  </p:oleObj>
                </mc:Choice>
                <mc:Fallback>
                  <p:oleObj name="" r:id="rId17" imgW="266065" imgH="253365" progId="Equation.3">
                    <p:embed/>
                    <p:pic>
                      <p:nvPicPr>
                        <p:cNvPr id="0" name="图片 217366"/>
                        <p:cNvPicPr/>
                        <p:nvPr/>
                      </p:nvPicPr>
                      <p:blipFill>
                        <a:blip r:embed="rId18"/>
                        <a:stretch>
                          <a:fillRect/>
                        </a:stretch>
                      </p:blipFill>
                      <p:spPr>
                        <a:xfrm>
                          <a:off x="4965" y="2902"/>
                          <a:ext cx="132" cy="125"/>
                        </a:xfrm>
                        <a:prstGeom prst="rect">
                          <a:avLst/>
                        </a:prstGeom>
                        <a:noFill/>
                        <a:ln w="38100">
                          <a:noFill/>
                          <a:miter/>
                        </a:ln>
                      </p:spPr>
                    </p:pic>
                  </p:oleObj>
                </mc:Fallback>
              </mc:AlternateContent>
            </a:graphicData>
          </a:graphic>
        </p:graphicFrame>
      </p:grpSp>
      <p:sp>
        <p:nvSpPr>
          <p:cNvPr id="4111" name="直接连接符 4110"/>
          <p:cNvSpPr/>
          <p:nvPr/>
        </p:nvSpPr>
        <p:spPr>
          <a:xfrm flipH="1">
            <a:off x="7315200" y="3244850"/>
            <a:ext cx="1447800" cy="0"/>
          </a:xfrm>
          <a:prstGeom prst="line">
            <a:avLst/>
          </a:prstGeom>
          <a:ln w="25400" cap="flat" cmpd="sng">
            <a:solidFill>
              <a:srgbClr val="0000FF"/>
            </a:solidFill>
            <a:prstDash val="solid"/>
            <a:headEnd type="none" w="med" len="med"/>
            <a:tailEnd type="triangle" w="med" len="med"/>
          </a:ln>
        </p:spPr>
      </p:sp>
      <p:sp>
        <p:nvSpPr>
          <p:cNvPr id="4114" name="直接连接符 4113"/>
          <p:cNvSpPr/>
          <p:nvPr/>
        </p:nvSpPr>
        <p:spPr>
          <a:xfrm flipV="1">
            <a:off x="7543800" y="1835150"/>
            <a:ext cx="655955" cy="342900"/>
          </a:xfrm>
          <a:prstGeom prst="line">
            <a:avLst/>
          </a:prstGeom>
          <a:ln w="25400" cap="flat" cmpd="sng">
            <a:solidFill>
              <a:srgbClr val="0033CC"/>
            </a:solidFill>
            <a:prstDash val="solid"/>
            <a:headEnd type="triangle" w="med" len="med"/>
            <a:tailEnd type="none" w="med" len="med"/>
          </a:ln>
        </p:spPr>
      </p:sp>
      <p:sp>
        <p:nvSpPr>
          <p:cNvPr id="4117" name="直接连接符 4116"/>
          <p:cNvSpPr/>
          <p:nvPr/>
        </p:nvSpPr>
        <p:spPr>
          <a:xfrm>
            <a:off x="7848600" y="4006850"/>
            <a:ext cx="717550" cy="730250"/>
          </a:xfrm>
          <a:prstGeom prst="line">
            <a:avLst/>
          </a:prstGeom>
          <a:ln w="25400" cap="flat" cmpd="sng">
            <a:solidFill>
              <a:srgbClr val="CC3300"/>
            </a:solidFill>
            <a:prstDash val="solid"/>
            <a:headEnd type="triangle" w="med" len="med"/>
            <a:tailEnd type="none" w="med" len="med"/>
          </a:ln>
        </p:spPr>
      </p:sp>
      <p:sp>
        <p:nvSpPr>
          <p:cNvPr id="4120" name="直接连接符 4119"/>
          <p:cNvSpPr/>
          <p:nvPr/>
        </p:nvSpPr>
        <p:spPr>
          <a:xfrm flipV="1">
            <a:off x="5181600" y="3352800"/>
            <a:ext cx="1676400" cy="457200"/>
          </a:xfrm>
          <a:prstGeom prst="line">
            <a:avLst/>
          </a:prstGeom>
          <a:ln w="25400" cap="flat" cmpd="sng">
            <a:solidFill>
              <a:srgbClr val="FF3300"/>
            </a:solidFill>
            <a:prstDash val="solid"/>
            <a:headEnd type="none" w="med" len="med"/>
            <a:tailEnd type="triangle" w="med" len="med"/>
          </a:ln>
        </p:spPr>
      </p:sp>
      <p:graphicFrame>
        <p:nvGraphicFramePr>
          <p:cNvPr id="2" name="对象 1"/>
          <p:cNvGraphicFramePr/>
          <p:nvPr/>
        </p:nvGraphicFramePr>
        <p:xfrm>
          <a:off x="3886200" y="3489960"/>
          <a:ext cx="1267460" cy="599440"/>
        </p:xfrm>
        <a:graphic>
          <a:graphicData uri="http://schemas.openxmlformats.org/presentationml/2006/ole">
            <mc:AlternateContent xmlns:mc="http://schemas.openxmlformats.org/markup-compatibility/2006">
              <mc:Choice xmlns:v="urn:schemas-microsoft-com:vml" Requires="v">
                <p:oleObj spid="_x0000_s217368" name="" r:id="rId19" imgW="1141730" imgH="435610" progId="Equation.KSEE3">
                  <p:embed/>
                </p:oleObj>
              </mc:Choice>
              <mc:Fallback>
                <p:oleObj name="" r:id="rId19" imgW="1141730" imgH="435610" progId="Equation.KSEE3">
                  <p:embed/>
                  <p:pic>
                    <p:nvPicPr>
                      <p:cNvPr id="0" name="图片 217367"/>
                      <p:cNvPicPr/>
                      <p:nvPr/>
                    </p:nvPicPr>
                    <p:blipFill>
                      <a:blip r:embed="rId20"/>
                      <a:stretch>
                        <a:fillRect/>
                      </a:stretch>
                    </p:blipFill>
                    <p:spPr>
                      <a:xfrm>
                        <a:off x="3886200" y="3489960"/>
                        <a:ext cx="1267460" cy="599440"/>
                      </a:xfrm>
                      <a:prstGeom prst="rect">
                        <a:avLst/>
                      </a:prstGeom>
                    </p:spPr>
                  </p:pic>
                </p:oleObj>
              </mc:Fallback>
            </mc:AlternateContent>
          </a:graphicData>
        </a:graphic>
      </p:graphicFrame>
      <p:graphicFrame>
        <p:nvGraphicFramePr>
          <p:cNvPr id="4" name="对象 3"/>
          <p:cNvGraphicFramePr/>
          <p:nvPr/>
        </p:nvGraphicFramePr>
        <p:xfrm>
          <a:off x="8259763" y="1458595"/>
          <a:ext cx="1374775" cy="532765"/>
        </p:xfrm>
        <a:graphic>
          <a:graphicData uri="http://schemas.openxmlformats.org/presentationml/2006/ole">
            <mc:AlternateContent xmlns:mc="http://schemas.openxmlformats.org/markup-compatibility/2006">
              <mc:Choice xmlns:v="urn:schemas-microsoft-com:vml" Requires="v">
                <p:oleObj spid="_x0000_s217369" name="" r:id="rId21" imgW="1287780" imgH="394335" progId="Equation.KSEE3">
                  <p:embed/>
                </p:oleObj>
              </mc:Choice>
              <mc:Fallback>
                <p:oleObj name="" r:id="rId21" imgW="1287780" imgH="394335" progId="Equation.KSEE3">
                  <p:embed/>
                  <p:pic>
                    <p:nvPicPr>
                      <p:cNvPr id="0" name="图片 217368"/>
                      <p:cNvPicPr/>
                      <p:nvPr/>
                    </p:nvPicPr>
                    <p:blipFill>
                      <a:blip r:embed="rId22"/>
                      <a:stretch>
                        <a:fillRect/>
                      </a:stretch>
                    </p:blipFill>
                    <p:spPr>
                      <a:xfrm>
                        <a:off x="8259763" y="1458595"/>
                        <a:ext cx="1374775" cy="532765"/>
                      </a:xfrm>
                      <a:prstGeom prst="rect">
                        <a:avLst/>
                      </a:prstGeom>
                    </p:spPr>
                  </p:pic>
                </p:oleObj>
              </mc:Fallback>
            </mc:AlternateContent>
          </a:graphicData>
        </a:graphic>
      </p:graphicFrame>
      <p:graphicFrame>
        <p:nvGraphicFramePr>
          <p:cNvPr id="6" name="对象 5"/>
          <p:cNvGraphicFramePr/>
          <p:nvPr/>
        </p:nvGraphicFramePr>
        <p:xfrm>
          <a:off x="8956993" y="3006725"/>
          <a:ext cx="883920" cy="465455"/>
        </p:xfrm>
        <a:graphic>
          <a:graphicData uri="http://schemas.openxmlformats.org/presentationml/2006/ole">
            <mc:AlternateContent xmlns:mc="http://schemas.openxmlformats.org/markup-compatibility/2006">
              <mc:Choice xmlns:v="urn:schemas-microsoft-com:vml" Requires="v">
                <p:oleObj spid="_x0000_s217370" name="" r:id="rId23" imgW="748665" imgH="391795" progId="Equation.KSEE3">
                  <p:embed/>
                </p:oleObj>
              </mc:Choice>
              <mc:Fallback>
                <p:oleObj name="" r:id="rId23" imgW="748665" imgH="391795" progId="Equation.KSEE3">
                  <p:embed/>
                  <p:pic>
                    <p:nvPicPr>
                      <p:cNvPr id="0" name="图片 217369"/>
                      <p:cNvPicPr/>
                      <p:nvPr/>
                    </p:nvPicPr>
                    <p:blipFill>
                      <a:blip r:embed="rId24"/>
                      <a:stretch>
                        <a:fillRect/>
                      </a:stretch>
                    </p:blipFill>
                    <p:spPr>
                      <a:xfrm>
                        <a:off x="8956993" y="3006725"/>
                        <a:ext cx="883920" cy="465455"/>
                      </a:xfrm>
                      <a:prstGeom prst="rect">
                        <a:avLst/>
                      </a:prstGeom>
                    </p:spPr>
                  </p:pic>
                </p:oleObj>
              </mc:Fallback>
            </mc:AlternateContent>
          </a:graphicData>
        </a:graphic>
      </p:graphicFrame>
      <p:graphicFrame>
        <p:nvGraphicFramePr>
          <p:cNvPr id="8" name="对象 7"/>
          <p:cNvGraphicFramePr/>
          <p:nvPr/>
        </p:nvGraphicFramePr>
        <p:xfrm>
          <a:off x="8486775" y="4432618"/>
          <a:ext cx="1656715" cy="568325"/>
        </p:xfrm>
        <a:graphic>
          <a:graphicData uri="http://schemas.openxmlformats.org/presentationml/2006/ole">
            <mc:AlternateContent xmlns:mc="http://schemas.openxmlformats.org/markup-compatibility/2006">
              <mc:Choice xmlns:v="urn:schemas-microsoft-com:vml" Requires="v">
                <p:oleObj spid="_x0000_s217371" name="" r:id="rId25" imgW="1297305" imgH="424180" progId="Equation.KSEE3">
                  <p:embed/>
                </p:oleObj>
              </mc:Choice>
              <mc:Fallback>
                <p:oleObj name="" r:id="rId25" imgW="1297305" imgH="424180" progId="Equation.KSEE3">
                  <p:embed/>
                  <p:pic>
                    <p:nvPicPr>
                      <p:cNvPr id="0" name="图片 217370"/>
                      <p:cNvPicPr/>
                      <p:nvPr/>
                    </p:nvPicPr>
                    <p:blipFill>
                      <a:blip r:embed="rId26"/>
                      <a:stretch>
                        <a:fillRect/>
                      </a:stretch>
                    </p:blipFill>
                    <p:spPr>
                      <a:xfrm>
                        <a:off x="8486775" y="4432618"/>
                        <a:ext cx="1656715" cy="568325"/>
                      </a:xfrm>
                      <a:prstGeom prst="rect">
                        <a:avLst/>
                      </a:prstGeom>
                    </p:spPr>
                  </p:pic>
                </p:oleObj>
              </mc:Fallback>
            </mc:AlternateContent>
          </a:graphicData>
        </a:graphic>
      </p:graphicFrame>
      <p:graphicFrame>
        <p:nvGraphicFramePr>
          <p:cNvPr id="10" name="对象 9"/>
          <p:cNvGraphicFramePr/>
          <p:nvPr/>
        </p:nvGraphicFramePr>
        <p:xfrm>
          <a:off x="2582545" y="4766945"/>
          <a:ext cx="5136515" cy="777240"/>
        </p:xfrm>
        <a:graphic>
          <a:graphicData uri="http://schemas.openxmlformats.org/presentationml/2006/ole">
            <mc:AlternateContent xmlns:mc="http://schemas.openxmlformats.org/markup-compatibility/2006">
              <mc:Choice xmlns:v="urn:schemas-microsoft-com:vml" Requires="v">
                <p:oleObj spid="_x0000_s217372" name="" r:id="rId27" imgW="3968115" imgH="624840" progId="Equation.KSEE3">
                  <p:embed/>
                </p:oleObj>
              </mc:Choice>
              <mc:Fallback>
                <p:oleObj name="" r:id="rId27" imgW="3968115" imgH="624840" progId="Equation.KSEE3">
                  <p:embed/>
                  <p:pic>
                    <p:nvPicPr>
                      <p:cNvPr id="0" name="图片 217371"/>
                      <p:cNvPicPr/>
                      <p:nvPr/>
                    </p:nvPicPr>
                    <p:blipFill>
                      <a:blip r:embed="rId28"/>
                      <a:stretch>
                        <a:fillRect/>
                      </a:stretch>
                    </p:blipFill>
                    <p:spPr>
                      <a:xfrm>
                        <a:off x="2582545" y="4766945"/>
                        <a:ext cx="5136515" cy="777240"/>
                      </a:xfrm>
                      <a:prstGeom prst="rect">
                        <a:avLst/>
                      </a:prstGeom>
                    </p:spPr>
                  </p:pic>
                </p:oleObj>
              </mc:Fallback>
            </mc:AlternateContent>
          </a:graphicData>
        </a:graphic>
      </p:graphicFrame>
      <p:graphicFrame>
        <p:nvGraphicFramePr>
          <p:cNvPr id="12" name="对象 11"/>
          <p:cNvGraphicFramePr/>
          <p:nvPr/>
        </p:nvGraphicFramePr>
        <p:xfrm>
          <a:off x="1605280" y="5583555"/>
          <a:ext cx="7400925" cy="934085"/>
        </p:xfrm>
        <a:graphic>
          <a:graphicData uri="http://schemas.openxmlformats.org/presentationml/2006/ole">
            <mc:AlternateContent xmlns:mc="http://schemas.openxmlformats.org/markup-compatibility/2006">
              <mc:Choice xmlns:v="urn:schemas-microsoft-com:vml" Requires="v">
                <p:oleObj spid="_x0000_s217373" name="" r:id="rId29" imgW="6289040" imgH="824865" progId="Equation.KSEE3">
                  <p:embed/>
                </p:oleObj>
              </mc:Choice>
              <mc:Fallback>
                <p:oleObj name="" r:id="rId29" imgW="6289040" imgH="824865" progId="Equation.KSEE3">
                  <p:embed/>
                  <p:pic>
                    <p:nvPicPr>
                      <p:cNvPr id="0" name="图片 217372"/>
                      <p:cNvPicPr/>
                      <p:nvPr/>
                    </p:nvPicPr>
                    <p:blipFill>
                      <a:blip r:embed="rId30"/>
                      <a:stretch>
                        <a:fillRect/>
                      </a:stretch>
                    </p:blipFill>
                    <p:spPr>
                      <a:xfrm>
                        <a:off x="1605280" y="5583555"/>
                        <a:ext cx="7400925" cy="934085"/>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wipe(left)">
                                      <p:cBhvr>
                                        <p:cTn id="7" dur="5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wipe(left)">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101"/>
                                        </p:tgtEl>
                                        <p:attrNameLst>
                                          <p:attrName>style.visibility</p:attrName>
                                        </p:attrNameLst>
                                      </p:cBhvr>
                                      <p:to>
                                        <p:strVal val="visible"/>
                                      </p:to>
                                    </p:set>
                                    <p:animEffect transition="in" filter="wipe(left)">
                                      <p:cBhvr>
                                        <p:cTn id="17" dur="500"/>
                                        <p:tgtEl>
                                          <p:spTgt spid="41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4100"/>
                                        </p:tgtEl>
                                        <p:attrNameLst>
                                          <p:attrName>style.visibility</p:attrName>
                                        </p:attrNameLst>
                                      </p:cBhvr>
                                      <p:to>
                                        <p:strVal val="visible"/>
                                      </p:to>
                                    </p:set>
                                    <p:animEffect transition="in" filter="wipe(left)">
                                      <p:cBhvr>
                                        <p:cTn id="22" dur="75"/>
                                        <p:tgtEl>
                                          <p:spTgt spid="410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0-#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0-#ppt_w/2"/>
                                          </p:val>
                                        </p:tav>
                                        <p:tav tm="100000">
                                          <p:val>
                                            <p:strVal val="#ppt_x"/>
                                          </p:val>
                                        </p:tav>
                                      </p:tavLst>
                                    </p:anim>
                                    <p:anim calcmode="lin" valueType="num">
                                      <p:cBhvr additive="base">
                                        <p:cTn id="4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0-#ppt_w/2"/>
                                          </p:val>
                                        </p:tav>
                                        <p:tav tm="100000">
                                          <p:val>
                                            <p:strVal val="#ppt_x"/>
                                          </p:val>
                                        </p:tav>
                                      </p:tavLst>
                                    </p:anim>
                                    <p:anim calcmode="lin" valueType="num">
                                      <p:cBhvr additive="base">
                                        <p:cTn id="5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0-#ppt_w/2"/>
                                          </p:val>
                                        </p:tav>
                                        <p:tav tm="100000">
                                          <p:val>
                                            <p:strVal val="#ppt_x"/>
                                          </p:val>
                                        </p:tav>
                                      </p:tavLst>
                                    </p:anim>
                                    <p:anim calcmode="lin" valueType="num">
                                      <p:cBhvr additive="base">
                                        <p:cTn id="5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5121"/>
          <p:cNvSpPr txBox="1"/>
          <p:nvPr/>
        </p:nvSpPr>
        <p:spPr>
          <a:xfrm>
            <a:off x="3276600" y="457200"/>
            <a:ext cx="2184400" cy="521970"/>
          </a:xfrm>
          <a:prstGeom prst="rect">
            <a:avLst/>
          </a:prstGeom>
          <a:noFill/>
          <a:ln w="9525">
            <a:noFill/>
          </a:ln>
        </p:spPr>
        <p:txBody>
          <a:bodyPr>
            <a:spAutoFit/>
          </a:bodyPr>
          <a:lstStyle/>
          <a:p>
            <a:pPr>
              <a:spcBef>
                <a:spcPct val="50000"/>
              </a:spcBef>
              <a:buClr>
                <a:schemeClr val="bg1"/>
              </a:buClr>
            </a:pPr>
            <a:r>
              <a:rPr lang="zh-CN" altLang="en-US" sz="2800" b="1" dirty="0">
                <a:latin typeface="Times New Roman" panose="02020603050405020304" pitchFamily="18" charset="0"/>
                <a:ea typeface="黑体" panose="02010609060101010101" charset="-122"/>
              </a:rPr>
              <a:t>积分区域为：</a:t>
            </a:r>
            <a:endParaRPr lang="zh-CN" altLang="en-US" sz="2800" b="1" dirty="0">
              <a:latin typeface="Times New Roman" panose="02020603050405020304" pitchFamily="18" charset="0"/>
              <a:ea typeface="黑体" panose="02010609060101010101" charset="-122"/>
            </a:endParaRPr>
          </a:p>
        </p:txBody>
      </p:sp>
      <p:sp>
        <p:nvSpPr>
          <p:cNvPr id="5126" name="文本框 5125"/>
          <p:cNvSpPr txBox="1"/>
          <p:nvPr/>
        </p:nvSpPr>
        <p:spPr>
          <a:xfrm>
            <a:off x="1828800" y="457200"/>
            <a:ext cx="1524000" cy="521970"/>
          </a:xfrm>
          <a:prstGeom prst="rect">
            <a:avLst/>
          </a:prstGeom>
          <a:noFill/>
          <a:ln w="57150">
            <a:noFill/>
          </a:ln>
        </p:spPr>
        <p:txBody>
          <a:bodyPr>
            <a:spAutoFit/>
          </a:bodyPr>
          <a:lstStyle/>
          <a:p>
            <a:pPr>
              <a:spcBef>
                <a:spcPct val="50000"/>
              </a:spcBef>
              <a:buClr>
                <a:schemeClr val="bg1"/>
              </a:buClr>
            </a:pPr>
            <a:r>
              <a:rPr lang="zh-CN" altLang="en-US" sz="2800" b="1" dirty="0">
                <a:latin typeface="Times New Roman" panose="02020603050405020304" pitchFamily="18" charset="0"/>
                <a:ea typeface="黑体" panose="02010609060101010101" charset="-122"/>
              </a:rPr>
              <a:t>一般地，</a:t>
            </a:r>
            <a:endParaRPr lang="zh-CN" altLang="en-US" sz="2800" b="1" dirty="0">
              <a:latin typeface="Times New Roman" panose="02020603050405020304" pitchFamily="18" charset="0"/>
              <a:ea typeface="黑体" panose="02010609060101010101" charset="-122"/>
            </a:endParaRPr>
          </a:p>
        </p:txBody>
      </p:sp>
      <p:sp>
        <p:nvSpPr>
          <p:cNvPr id="5128" name="文本框 5127"/>
          <p:cNvSpPr txBox="1"/>
          <p:nvPr/>
        </p:nvSpPr>
        <p:spPr>
          <a:xfrm>
            <a:off x="1864360" y="5486400"/>
            <a:ext cx="7086600" cy="521970"/>
          </a:xfrm>
          <a:prstGeom prst="rect">
            <a:avLst/>
          </a:prstGeom>
          <a:noFill/>
          <a:ln w="57150">
            <a:noFill/>
          </a:ln>
        </p:spPr>
        <p:txBody>
          <a:bodyPr>
            <a:spAutoFit/>
          </a:bodyPr>
          <a:lstStyle/>
          <a:p>
            <a:pPr>
              <a:spcBef>
                <a:spcPct val="50000"/>
              </a:spcBef>
              <a:buClr>
                <a:schemeClr val="bg1"/>
              </a:buClr>
            </a:pPr>
            <a:r>
              <a:rPr lang="en-US" altLang="zh-CN" sz="2800" b="1" dirty="0">
                <a:latin typeface="Times New Roman" panose="02020603050405020304" pitchFamily="18" charset="0"/>
                <a:ea typeface="黑体" panose="02010609060101010101" charset="-122"/>
              </a:rPr>
              <a:t>—  </a:t>
            </a:r>
            <a:r>
              <a:rPr lang="zh-CN" altLang="en-US" sz="2800" b="1" dirty="0">
                <a:latin typeface="Times New Roman" panose="02020603050405020304" pitchFamily="18" charset="0"/>
                <a:ea typeface="黑体" panose="02010609060101010101" charset="-122"/>
              </a:rPr>
              <a:t>先对 </a:t>
            </a:r>
            <a:r>
              <a:rPr lang="en-US" altLang="zh-CN" sz="2800" b="1" i="1">
                <a:latin typeface="Times New Roman" panose="02020603050405020304" pitchFamily="18" charset="0"/>
                <a:ea typeface="黑体" panose="02010609060101010101" charset="-122"/>
              </a:rPr>
              <a:t>y </a:t>
            </a:r>
            <a:r>
              <a:rPr lang="zh-CN" altLang="en-US" sz="2800" b="1" dirty="0">
                <a:latin typeface="Times New Roman" panose="02020603050405020304" pitchFamily="18" charset="0"/>
                <a:ea typeface="黑体" panose="02010609060101010101" charset="-122"/>
              </a:rPr>
              <a:t>积分，后对 </a:t>
            </a:r>
            <a:r>
              <a:rPr lang="en-US" altLang="zh-CN" sz="2800" b="1" i="1">
                <a:latin typeface="Times New Roman" panose="02020603050405020304" pitchFamily="18" charset="0"/>
                <a:ea typeface="黑体" panose="02010609060101010101" charset="-122"/>
              </a:rPr>
              <a:t>x </a:t>
            </a:r>
            <a:r>
              <a:rPr lang="zh-CN" altLang="en-US" sz="2800" b="1" dirty="0">
                <a:latin typeface="Times New Roman" panose="02020603050405020304" pitchFamily="18" charset="0"/>
                <a:ea typeface="黑体" panose="02010609060101010101" charset="-122"/>
              </a:rPr>
              <a:t>积分的</a:t>
            </a:r>
            <a:r>
              <a:rPr lang="zh-CN" altLang="en-US" sz="2800" b="1" dirty="0">
                <a:solidFill>
                  <a:schemeClr val="tx2"/>
                </a:solidFill>
                <a:latin typeface="Times New Roman" panose="02020603050405020304" pitchFamily="18" charset="0"/>
                <a:ea typeface="黑体" panose="02010609060101010101" charset="-122"/>
              </a:rPr>
              <a:t>二次积分</a:t>
            </a:r>
            <a:endParaRPr lang="zh-CN" altLang="en-US" sz="2800" b="1" dirty="0">
              <a:solidFill>
                <a:schemeClr val="tx2"/>
              </a:solidFill>
              <a:latin typeface="Times New Roman" panose="02020603050405020304" pitchFamily="18" charset="0"/>
              <a:ea typeface="黑体" panose="02010609060101010101" charset="-122"/>
            </a:endParaRPr>
          </a:p>
        </p:txBody>
      </p:sp>
      <p:grpSp>
        <p:nvGrpSpPr>
          <p:cNvPr id="5129" name="组合 5128"/>
          <p:cNvGrpSpPr/>
          <p:nvPr/>
        </p:nvGrpSpPr>
        <p:grpSpPr>
          <a:xfrm>
            <a:off x="6781800" y="457200"/>
            <a:ext cx="3352800" cy="3352800"/>
            <a:chOff x="1008" y="1776"/>
            <a:chExt cx="1182" cy="1248"/>
          </a:xfrm>
        </p:grpSpPr>
        <p:graphicFrame>
          <p:nvGraphicFramePr>
            <p:cNvPr id="5130" name="对象 5129"/>
            <p:cNvGraphicFramePr/>
            <p:nvPr/>
          </p:nvGraphicFramePr>
          <p:xfrm>
            <a:off x="1008" y="1776"/>
            <a:ext cx="1182" cy="1248"/>
          </p:xfrm>
          <a:graphic>
            <a:graphicData uri="http://schemas.openxmlformats.org/presentationml/2006/ole">
              <mc:AlternateContent xmlns:mc="http://schemas.openxmlformats.org/markup-compatibility/2006">
                <mc:Choice xmlns:v="urn:schemas-microsoft-com:vml" Requires="v">
                  <p:oleObj spid="_x0000_s216263" name="" r:id="rId1" imgW="1876425" imgH="1981200" progId="Paint.Picture">
                    <p:embed/>
                  </p:oleObj>
                </mc:Choice>
                <mc:Fallback>
                  <p:oleObj name="" r:id="rId1" imgW="1876425" imgH="1981200" progId="Paint.Picture">
                    <p:embed/>
                    <p:pic>
                      <p:nvPicPr>
                        <p:cNvPr id="0" name="图片 216262"/>
                        <p:cNvPicPr/>
                        <p:nvPr/>
                      </p:nvPicPr>
                      <p:blipFill>
                        <a:blip r:embed="rId2"/>
                        <a:stretch>
                          <a:fillRect/>
                        </a:stretch>
                      </p:blipFill>
                      <p:spPr>
                        <a:xfrm>
                          <a:off x="1008" y="1776"/>
                          <a:ext cx="1182" cy="1248"/>
                        </a:xfrm>
                        <a:prstGeom prst="rect">
                          <a:avLst/>
                        </a:prstGeom>
                        <a:noFill/>
                        <a:ln w="19050" cap="flat" cmpd="sng">
                          <a:solidFill>
                            <a:srgbClr val="FF9900"/>
                          </a:solidFill>
                          <a:prstDash val="solid"/>
                          <a:miter/>
                          <a:headEnd type="none" w="med" len="med"/>
                          <a:tailEnd type="none" w="med" len="med"/>
                        </a:ln>
                      </p:spPr>
                    </p:pic>
                  </p:oleObj>
                </mc:Fallback>
              </mc:AlternateContent>
            </a:graphicData>
          </a:graphic>
        </p:graphicFrame>
        <p:graphicFrame>
          <p:nvGraphicFramePr>
            <p:cNvPr id="5131" name="对象 5130"/>
            <p:cNvGraphicFramePr/>
            <p:nvPr/>
          </p:nvGraphicFramePr>
          <p:xfrm>
            <a:off x="1536" y="1963"/>
            <a:ext cx="528" cy="149"/>
          </p:xfrm>
          <a:graphic>
            <a:graphicData uri="http://schemas.openxmlformats.org/presentationml/2006/ole">
              <mc:AlternateContent xmlns:mc="http://schemas.openxmlformats.org/markup-compatibility/2006">
                <mc:Choice xmlns:v="urn:schemas-microsoft-com:vml" Requires="v">
                  <p:oleObj spid="_x0000_s216264" name="" r:id="rId3" imgW="1459865" imgH="419100" progId="Equation.3">
                    <p:embed/>
                  </p:oleObj>
                </mc:Choice>
                <mc:Fallback>
                  <p:oleObj name="" r:id="rId3" imgW="1459865" imgH="419100" progId="Equation.3">
                    <p:embed/>
                    <p:pic>
                      <p:nvPicPr>
                        <p:cNvPr id="0" name="图片 216263"/>
                        <p:cNvPicPr/>
                        <p:nvPr/>
                      </p:nvPicPr>
                      <p:blipFill>
                        <a:blip r:embed="rId4"/>
                        <a:stretch>
                          <a:fillRect/>
                        </a:stretch>
                      </p:blipFill>
                      <p:spPr>
                        <a:xfrm>
                          <a:off x="1536" y="1963"/>
                          <a:ext cx="528" cy="149"/>
                        </a:xfrm>
                        <a:prstGeom prst="rect">
                          <a:avLst/>
                        </a:prstGeom>
                        <a:noFill/>
                        <a:ln w="38100">
                          <a:noFill/>
                          <a:miter/>
                        </a:ln>
                      </p:spPr>
                    </p:pic>
                  </p:oleObj>
                </mc:Fallback>
              </mc:AlternateContent>
            </a:graphicData>
          </a:graphic>
        </p:graphicFrame>
        <p:graphicFrame>
          <p:nvGraphicFramePr>
            <p:cNvPr id="5132" name="对象 5131"/>
            <p:cNvGraphicFramePr/>
            <p:nvPr/>
          </p:nvGraphicFramePr>
          <p:xfrm>
            <a:off x="1348" y="2894"/>
            <a:ext cx="67" cy="69"/>
          </p:xfrm>
          <a:graphic>
            <a:graphicData uri="http://schemas.openxmlformats.org/presentationml/2006/ole">
              <mc:AlternateContent xmlns:mc="http://schemas.openxmlformats.org/markup-compatibility/2006">
                <mc:Choice xmlns:v="urn:schemas-microsoft-com:vml" Requires="v">
                  <p:oleObj spid="_x0000_s216265" name="" r:id="rId5" imgW="228600" imgH="241300" progId="Equation.3">
                    <p:embed/>
                  </p:oleObj>
                </mc:Choice>
                <mc:Fallback>
                  <p:oleObj name="" r:id="rId5" imgW="228600" imgH="241300" progId="Equation.3">
                    <p:embed/>
                    <p:pic>
                      <p:nvPicPr>
                        <p:cNvPr id="0" name="图片 216264"/>
                        <p:cNvPicPr/>
                        <p:nvPr/>
                      </p:nvPicPr>
                      <p:blipFill>
                        <a:blip r:embed="rId6"/>
                        <a:stretch>
                          <a:fillRect/>
                        </a:stretch>
                      </p:blipFill>
                      <p:spPr>
                        <a:xfrm>
                          <a:off x="1348" y="2894"/>
                          <a:ext cx="67" cy="69"/>
                        </a:xfrm>
                        <a:prstGeom prst="rect">
                          <a:avLst/>
                        </a:prstGeom>
                        <a:noFill/>
                        <a:ln w="38100">
                          <a:noFill/>
                          <a:miter/>
                        </a:ln>
                      </p:spPr>
                    </p:pic>
                  </p:oleObj>
                </mc:Fallback>
              </mc:AlternateContent>
            </a:graphicData>
          </a:graphic>
        </p:graphicFrame>
        <p:graphicFrame>
          <p:nvGraphicFramePr>
            <p:cNvPr id="5133" name="对象 5132"/>
            <p:cNvGraphicFramePr/>
            <p:nvPr/>
          </p:nvGraphicFramePr>
          <p:xfrm>
            <a:off x="1824" y="2893"/>
            <a:ext cx="54" cy="79"/>
          </p:xfrm>
          <a:graphic>
            <a:graphicData uri="http://schemas.openxmlformats.org/presentationml/2006/ole">
              <mc:AlternateContent xmlns:mc="http://schemas.openxmlformats.org/markup-compatibility/2006">
                <mc:Choice xmlns:v="urn:schemas-microsoft-com:vml" Requires="v">
                  <p:oleObj spid="_x0000_s216266" name="" r:id="rId7" imgW="5181600" imgH="7620000" progId="Equation.3">
                    <p:embed/>
                  </p:oleObj>
                </mc:Choice>
                <mc:Fallback>
                  <p:oleObj name="" r:id="rId7" imgW="5181600" imgH="7620000" progId="Equation.3">
                    <p:embed/>
                    <p:pic>
                      <p:nvPicPr>
                        <p:cNvPr id="0" name="图片 216265"/>
                        <p:cNvPicPr/>
                        <p:nvPr/>
                      </p:nvPicPr>
                      <p:blipFill>
                        <a:blip r:embed="rId8"/>
                        <a:stretch>
                          <a:fillRect/>
                        </a:stretch>
                      </p:blipFill>
                      <p:spPr>
                        <a:xfrm>
                          <a:off x="1824" y="2893"/>
                          <a:ext cx="54" cy="79"/>
                        </a:xfrm>
                        <a:prstGeom prst="rect">
                          <a:avLst/>
                        </a:prstGeom>
                        <a:noFill/>
                        <a:ln w="38100">
                          <a:noFill/>
                          <a:miter/>
                        </a:ln>
                      </p:spPr>
                    </p:pic>
                  </p:oleObj>
                </mc:Fallback>
              </mc:AlternateContent>
            </a:graphicData>
          </a:graphic>
        </p:graphicFrame>
        <p:graphicFrame>
          <p:nvGraphicFramePr>
            <p:cNvPr id="5134" name="对象 5133"/>
            <p:cNvGraphicFramePr/>
            <p:nvPr/>
          </p:nvGraphicFramePr>
          <p:xfrm>
            <a:off x="1536" y="2256"/>
            <a:ext cx="142" cy="129"/>
          </p:xfrm>
          <a:graphic>
            <a:graphicData uri="http://schemas.openxmlformats.org/presentationml/2006/ole">
              <mc:AlternateContent xmlns:mc="http://schemas.openxmlformats.org/markup-compatibility/2006">
                <mc:Choice xmlns:v="urn:schemas-microsoft-com:vml" Requires="v">
                  <p:oleObj spid="_x0000_s216267" name="" r:id="rId9" imgW="317500" imgH="292100" progId="Equation.3">
                    <p:embed/>
                  </p:oleObj>
                </mc:Choice>
                <mc:Fallback>
                  <p:oleObj name="" r:id="rId9" imgW="317500" imgH="292100" progId="Equation.3">
                    <p:embed/>
                    <p:pic>
                      <p:nvPicPr>
                        <p:cNvPr id="0" name="图片 216266"/>
                        <p:cNvPicPr/>
                        <p:nvPr/>
                      </p:nvPicPr>
                      <p:blipFill>
                        <a:blip r:embed="rId10"/>
                        <a:stretch>
                          <a:fillRect/>
                        </a:stretch>
                      </p:blipFill>
                      <p:spPr>
                        <a:xfrm>
                          <a:off x="1536" y="2256"/>
                          <a:ext cx="142" cy="129"/>
                        </a:xfrm>
                        <a:prstGeom prst="rect">
                          <a:avLst/>
                        </a:prstGeom>
                        <a:noFill/>
                        <a:ln w="38100">
                          <a:noFill/>
                          <a:miter/>
                        </a:ln>
                      </p:spPr>
                    </p:pic>
                  </p:oleObj>
                </mc:Fallback>
              </mc:AlternateContent>
            </a:graphicData>
          </a:graphic>
        </p:graphicFrame>
        <p:graphicFrame>
          <p:nvGraphicFramePr>
            <p:cNvPr id="5135" name="对象 5134"/>
            <p:cNvGraphicFramePr/>
            <p:nvPr/>
          </p:nvGraphicFramePr>
          <p:xfrm>
            <a:off x="1584" y="2544"/>
            <a:ext cx="518" cy="149"/>
          </p:xfrm>
          <a:graphic>
            <a:graphicData uri="http://schemas.openxmlformats.org/presentationml/2006/ole">
              <mc:AlternateContent xmlns:mc="http://schemas.openxmlformats.org/markup-compatibility/2006">
                <mc:Choice xmlns:v="urn:schemas-microsoft-com:vml" Requires="v">
                  <p:oleObj spid="_x0000_s216268" name="" r:id="rId11" imgW="1435100" imgH="419100" progId="Equation.3">
                    <p:embed/>
                  </p:oleObj>
                </mc:Choice>
                <mc:Fallback>
                  <p:oleObj name="" r:id="rId11" imgW="1435100" imgH="419100" progId="Equation.3">
                    <p:embed/>
                    <p:pic>
                      <p:nvPicPr>
                        <p:cNvPr id="0" name="图片 216267"/>
                        <p:cNvPicPr/>
                        <p:nvPr/>
                      </p:nvPicPr>
                      <p:blipFill>
                        <a:blip r:embed="rId12"/>
                        <a:stretch>
                          <a:fillRect/>
                        </a:stretch>
                      </p:blipFill>
                      <p:spPr>
                        <a:xfrm>
                          <a:off x="1584" y="2544"/>
                          <a:ext cx="518" cy="149"/>
                        </a:xfrm>
                        <a:prstGeom prst="rect">
                          <a:avLst/>
                        </a:prstGeom>
                        <a:noFill/>
                        <a:ln w="38100">
                          <a:noFill/>
                          <a:miter/>
                        </a:ln>
                      </p:spPr>
                    </p:pic>
                  </p:oleObj>
                </mc:Fallback>
              </mc:AlternateContent>
            </a:graphicData>
          </a:graphic>
        </p:graphicFrame>
      </p:grpSp>
      <p:sp>
        <p:nvSpPr>
          <p:cNvPr id="5136" name="直接连接符 5135"/>
          <p:cNvSpPr/>
          <p:nvPr/>
        </p:nvSpPr>
        <p:spPr>
          <a:xfrm flipH="1">
            <a:off x="8077200" y="1066800"/>
            <a:ext cx="0" cy="2024063"/>
          </a:xfrm>
          <a:prstGeom prst="line">
            <a:avLst/>
          </a:prstGeom>
          <a:ln w="38100" cap="flat" cmpd="sng">
            <a:solidFill>
              <a:srgbClr val="FF3300"/>
            </a:solidFill>
            <a:prstDash val="solid"/>
            <a:headEnd type="stealth" w="med" len="med"/>
            <a:tailEnd type="none" w="med" len="med"/>
          </a:ln>
        </p:spPr>
      </p:sp>
      <p:sp>
        <p:nvSpPr>
          <p:cNvPr id="5138" name="文本框 5137"/>
          <p:cNvSpPr txBox="1"/>
          <p:nvPr/>
        </p:nvSpPr>
        <p:spPr>
          <a:xfrm>
            <a:off x="1258570" y="3810000"/>
            <a:ext cx="990600" cy="521970"/>
          </a:xfrm>
          <a:prstGeom prst="rect">
            <a:avLst/>
          </a:prstGeom>
          <a:noFill/>
          <a:ln w="38100">
            <a:noFill/>
          </a:ln>
        </p:spPr>
        <p:txBody>
          <a:bodyPr>
            <a:spAutoFit/>
          </a:bodyPr>
          <a:lstStyle/>
          <a:p>
            <a:pPr>
              <a:spcBef>
                <a:spcPct val="50000"/>
              </a:spcBef>
              <a:buClr>
                <a:schemeClr val="bg1"/>
              </a:buClr>
            </a:pPr>
            <a:r>
              <a:rPr lang="zh-CN" altLang="en-US" sz="2800" b="1" dirty="0">
                <a:latin typeface="宋体" panose="02010600030101010101" pitchFamily="2" charset="-122"/>
              </a:rPr>
              <a:t>记为</a:t>
            </a:r>
            <a:endParaRPr lang="zh-CN" altLang="en-US" sz="2800" b="1" dirty="0">
              <a:latin typeface="宋体" panose="02010600030101010101" pitchFamily="2" charset="-122"/>
            </a:endParaRPr>
          </a:p>
        </p:txBody>
      </p:sp>
      <p:graphicFrame>
        <p:nvGraphicFramePr>
          <p:cNvPr id="2" name="对象 1"/>
          <p:cNvGraphicFramePr/>
          <p:nvPr/>
        </p:nvGraphicFramePr>
        <p:xfrm>
          <a:off x="1940560" y="1075690"/>
          <a:ext cx="2550795" cy="576580"/>
        </p:xfrm>
        <a:graphic>
          <a:graphicData uri="http://schemas.openxmlformats.org/presentationml/2006/ole">
            <mc:AlternateContent xmlns:mc="http://schemas.openxmlformats.org/markup-compatibility/2006">
              <mc:Choice xmlns:v="urn:schemas-microsoft-com:vml" Requires="v">
                <p:oleObj spid="_x0000_s216269" name="" r:id="rId13" imgW="2260600" imgH="457835" progId="Equation.KSEE3">
                  <p:embed/>
                </p:oleObj>
              </mc:Choice>
              <mc:Fallback>
                <p:oleObj name="" r:id="rId13" imgW="2260600" imgH="457835" progId="Equation.KSEE3">
                  <p:embed/>
                  <p:pic>
                    <p:nvPicPr>
                      <p:cNvPr id="0" name="图片 216268"/>
                      <p:cNvPicPr/>
                      <p:nvPr/>
                    </p:nvPicPr>
                    <p:blipFill>
                      <a:blip r:embed="rId14"/>
                      <a:stretch>
                        <a:fillRect/>
                      </a:stretch>
                    </p:blipFill>
                    <p:spPr>
                      <a:xfrm>
                        <a:off x="1940560" y="1075690"/>
                        <a:ext cx="2550795" cy="576580"/>
                      </a:xfrm>
                      <a:prstGeom prst="rect">
                        <a:avLst/>
                      </a:prstGeom>
                    </p:spPr>
                  </p:pic>
                </p:oleObj>
              </mc:Fallback>
            </mc:AlternateContent>
          </a:graphicData>
        </a:graphic>
      </p:graphicFrame>
      <p:graphicFrame>
        <p:nvGraphicFramePr>
          <p:cNvPr id="4" name="对象 3"/>
          <p:cNvGraphicFramePr/>
          <p:nvPr/>
        </p:nvGraphicFramePr>
        <p:xfrm>
          <a:off x="4648200" y="1168400"/>
          <a:ext cx="1386840" cy="484505"/>
        </p:xfrm>
        <a:graphic>
          <a:graphicData uri="http://schemas.openxmlformats.org/presentationml/2006/ole">
            <mc:AlternateContent xmlns:mc="http://schemas.openxmlformats.org/markup-compatibility/2006">
              <mc:Choice xmlns:v="urn:schemas-microsoft-com:vml" Requires="v">
                <p:oleObj spid="_x0000_s216270" name="" r:id="rId15" imgW="1318895" imgH="485140" progId="Equation.KSEE3">
                  <p:embed/>
                </p:oleObj>
              </mc:Choice>
              <mc:Fallback>
                <p:oleObj name="" r:id="rId15" imgW="1318895" imgH="485140" progId="Equation.KSEE3">
                  <p:embed/>
                  <p:pic>
                    <p:nvPicPr>
                      <p:cNvPr id="0" name="图片 216269"/>
                      <p:cNvPicPr/>
                      <p:nvPr/>
                    </p:nvPicPr>
                    <p:blipFill>
                      <a:blip r:embed="rId16"/>
                      <a:stretch>
                        <a:fillRect/>
                      </a:stretch>
                    </p:blipFill>
                    <p:spPr>
                      <a:xfrm>
                        <a:off x="4648200" y="1168400"/>
                        <a:ext cx="1386840" cy="484505"/>
                      </a:xfrm>
                      <a:prstGeom prst="rect">
                        <a:avLst/>
                      </a:prstGeom>
                    </p:spPr>
                  </p:pic>
                </p:oleObj>
              </mc:Fallback>
            </mc:AlternateContent>
          </a:graphicData>
        </a:graphic>
      </p:graphicFrame>
      <p:graphicFrame>
        <p:nvGraphicFramePr>
          <p:cNvPr id="6" name="对象 5"/>
          <p:cNvGraphicFramePr/>
          <p:nvPr/>
        </p:nvGraphicFramePr>
        <p:xfrm>
          <a:off x="1781810" y="1942465"/>
          <a:ext cx="2526665" cy="727075"/>
        </p:xfrm>
        <a:graphic>
          <a:graphicData uri="http://schemas.openxmlformats.org/presentationml/2006/ole">
            <mc:AlternateContent xmlns:mc="http://schemas.openxmlformats.org/markup-compatibility/2006">
              <mc:Choice xmlns:v="urn:schemas-microsoft-com:vml" Requires="v">
                <p:oleObj spid="_x0000_s216271" name="" r:id="rId17" imgW="2346960" imgH="721360" progId="Equation.KSEE3">
                  <p:embed/>
                </p:oleObj>
              </mc:Choice>
              <mc:Fallback>
                <p:oleObj name="" r:id="rId17" imgW="2346960" imgH="721360" progId="Equation.KSEE3">
                  <p:embed/>
                  <p:pic>
                    <p:nvPicPr>
                      <p:cNvPr id="0" name="图片 216270"/>
                      <p:cNvPicPr/>
                      <p:nvPr/>
                    </p:nvPicPr>
                    <p:blipFill>
                      <a:blip r:embed="rId18"/>
                      <a:stretch>
                        <a:fillRect/>
                      </a:stretch>
                    </p:blipFill>
                    <p:spPr>
                      <a:xfrm>
                        <a:off x="1781810" y="1942465"/>
                        <a:ext cx="2526665" cy="727075"/>
                      </a:xfrm>
                      <a:prstGeom prst="rect">
                        <a:avLst/>
                      </a:prstGeom>
                    </p:spPr>
                  </p:pic>
                </p:oleObj>
              </mc:Fallback>
            </mc:AlternateContent>
          </a:graphicData>
        </a:graphic>
      </p:graphicFrame>
      <p:graphicFrame>
        <p:nvGraphicFramePr>
          <p:cNvPr id="8" name="对象 7"/>
          <p:cNvGraphicFramePr/>
          <p:nvPr/>
        </p:nvGraphicFramePr>
        <p:xfrm>
          <a:off x="1379855" y="2959100"/>
          <a:ext cx="4470400" cy="686435"/>
        </p:xfrm>
        <a:graphic>
          <a:graphicData uri="http://schemas.openxmlformats.org/presentationml/2006/ole">
            <mc:AlternateContent xmlns:mc="http://schemas.openxmlformats.org/markup-compatibility/2006">
              <mc:Choice xmlns:v="urn:schemas-microsoft-com:vml" Requires="v">
                <p:oleObj spid="_x0000_s216272" name="" r:id="rId19" imgW="3795395" imgH="726440" progId="Equation.KSEE3">
                  <p:embed/>
                </p:oleObj>
              </mc:Choice>
              <mc:Fallback>
                <p:oleObj name="" r:id="rId19" imgW="3795395" imgH="726440" progId="Equation.KSEE3">
                  <p:embed/>
                  <p:pic>
                    <p:nvPicPr>
                      <p:cNvPr id="0" name="图片 216271"/>
                      <p:cNvPicPr/>
                      <p:nvPr/>
                    </p:nvPicPr>
                    <p:blipFill>
                      <a:blip r:embed="rId20"/>
                      <a:stretch>
                        <a:fillRect/>
                      </a:stretch>
                    </p:blipFill>
                    <p:spPr>
                      <a:xfrm>
                        <a:off x="1379855" y="2959100"/>
                        <a:ext cx="4470400" cy="686435"/>
                      </a:xfrm>
                      <a:prstGeom prst="rect">
                        <a:avLst/>
                      </a:prstGeom>
                    </p:spPr>
                  </p:pic>
                </p:oleObj>
              </mc:Fallback>
            </mc:AlternateContent>
          </a:graphicData>
        </a:graphic>
      </p:graphicFrame>
      <p:graphicFrame>
        <p:nvGraphicFramePr>
          <p:cNvPr id="10" name="对象 9"/>
          <p:cNvGraphicFramePr/>
          <p:nvPr/>
        </p:nvGraphicFramePr>
        <p:xfrm>
          <a:off x="1378585" y="4331970"/>
          <a:ext cx="4836160" cy="734695"/>
        </p:xfrm>
        <a:graphic>
          <a:graphicData uri="http://schemas.openxmlformats.org/presentationml/2006/ole">
            <mc:AlternateContent xmlns:mc="http://schemas.openxmlformats.org/markup-compatibility/2006">
              <mc:Choice xmlns:v="urn:schemas-microsoft-com:vml" Requires="v">
                <p:oleObj spid="_x0000_s216273" name="" r:id="rId21" imgW="3879850" imgH="697865" progId="Equation.KSEE3">
                  <p:embed/>
                </p:oleObj>
              </mc:Choice>
              <mc:Fallback>
                <p:oleObj name="" r:id="rId21" imgW="3879850" imgH="697865" progId="Equation.KSEE3">
                  <p:embed/>
                  <p:pic>
                    <p:nvPicPr>
                      <p:cNvPr id="0" name="图片 216272"/>
                      <p:cNvPicPr/>
                      <p:nvPr/>
                    </p:nvPicPr>
                    <p:blipFill>
                      <a:blip r:embed="rId22"/>
                      <a:stretch>
                        <a:fillRect/>
                      </a:stretch>
                    </p:blipFill>
                    <p:spPr>
                      <a:xfrm>
                        <a:off x="1378585" y="4331970"/>
                        <a:ext cx="4836160" cy="734695"/>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wipe(left)">
                                      <p:cBhvr>
                                        <p:cTn id="7" dur="500"/>
                                        <p:tgtEl>
                                          <p:spTgt spid="51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wipe(left)">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38"/>
                                        </p:tgtEl>
                                        <p:attrNameLst>
                                          <p:attrName>style.visibility</p:attrName>
                                        </p:attrNameLst>
                                      </p:cBhvr>
                                      <p:to>
                                        <p:strVal val="visible"/>
                                      </p:to>
                                    </p:set>
                                    <p:animEffect transition="in" filter="wipe(left)">
                                      <p:cBhvr>
                                        <p:cTn id="17" dur="500"/>
                                        <p:tgtEl>
                                          <p:spTgt spid="5138"/>
                                        </p:tgtEl>
                                      </p:cBhvr>
                                    </p:animEffect>
                                  </p:childTnLst>
                                  <p:subTnLst>
                                    <p:set>
                                      <p:cBhvr override="childStyle">
                                        <p:cTn dur="1" fill="hold" display="0" masterRel="nextClick" afterEffect="1"/>
                                        <p:tgtEl>
                                          <p:spTgt spid="513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5128"/>
                                        </p:tgtEl>
                                        <p:attrNameLst>
                                          <p:attrName>style.visibility</p:attrName>
                                        </p:attrNameLst>
                                      </p:cBhvr>
                                      <p:to>
                                        <p:strVal val="visible"/>
                                      </p:to>
                                    </p:set>
                                    <p:animEffect transition="in" filter="wipe(left)">
                                      <p:cBhvr>
                                        <p:cTn id="22" dur="75"/>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P spid="5126" grpId="0"/>
      <p:bldP spid="5128" grpId="0"/>
      <p:bldP spid="5138"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6145"/>
          <p:cNvGrpSpPr/>
          <p:nvPr/>
        </p:nvGrpSpPr>
        <p:grpSpPr>
          <a:xfrm>
            <a:off x="2133600" y="1066800"/>
            <a:ext cx="4033838" cy="2743200"/>
            <a:chOff x="384" y="672"/>
            <a:chExt cx="2541" cy="1728"/>
          </a:xfrm>
        </p:grpSpPr>
        <p:graphicFrame>
          <p:nvGraphicFramePr>
            <p:cNvPr id="6147" name="对象 6146"/>
            <p:cNvGraphicFramePr/>
            <p:nvPr/>
          </p:nvGraphicFramePr>
          <p:xfrm>
            <a:off x="849" y="672"/>
            <a:ext cx="1519" cy="1728"/>
          </p:xfrm>
          <a:graphic>
            <a:graphicData uri="http://schemas.openxmlformats.org/presentationml/2006/ole">
              <mc:AlternateContent xmlns:mc="http://schemas.openxmlformats.org/markup-compatibility/2006">
                <mc:Choice xmlns:v="urn:schemas-microsoft-com:vml" Requires="v">
                  <p:oleObj spid="_x0000_s215329" name="" r:id="rId1" imgW="1876425" imgH="1990725" progId="Paint.Picture">
                    <p:embed/>
                  </p:oleObj>
                </mc:Choice>
                <mc:Fallback>
                  <p:oleObj name="" r:id="rId1" imgW="1876425" imgH="1990725" progId="Paint.Picture">
                    <p:embed/>
                    <p:pic>
                      <p:nvPicPr>
                        <p:cNvPr id="0" name="图片 215328"/>
                        <p:cNvPicPr/>
                        <p:nvPr/>
                      </p:nvPicPr>
                      <p:blipFill>
                        <a:blip r:embed="rId2"/>
                        <a:stretch>
                          <a:fillRect/>
                        </a:stretch>
                      </p:blipFill>
                      <p:spPr>
                        <a:xfrm>
                          <a:off x="849" y="672"/>
                          <a:ext cx="1519" cy="1728"/>
                        </a:xfrm>
                        <a:prstGeom prst="rect">
                          <a:avLst/>
                        </a:prstGeom>
                        <a:noFill/>
                        <a:ln w="19050" cap="flat" cmpd="sng">
                          <a:solidFill>
                            <a:srgbClr val="FF9900"/>
                          </a:solidFill>
                          <a:prstDash val="solid"/>
                          <a:miter/>
                          <a:headEnd type="none" w="med" len="med"/>
                          <a:tailEnd type="none" w="med" len="med"/>
                        </a:ln>
                      </p:spPr>
                    </p:pic>
                  </p:oleObj>
                </mc:Fallback>
              </mc:AlternateContent>
            </a:graphicData>
          </a:graphic>
        </p:graphicFrame>
        <p:graphicFrame>
          <p:nvGraphicFramePr>
            <p:cNvPr id="6148" name="对象 6147"/>
            <p:cNvGraphicFramePr/>
            <p:nvPr/>
          </p:nvGraphicFramePr>
          <p:xfrm>
            <a:off x="384" y="1296"/>
            <a:ext cx="909" cy="252"/>
          </p:xfrm>
          <a:graphic>
            <a:graphicData uri="http://schemas.openxmlformats.org/presentationml/2006/ole">
              <mc:AlternateContent xmlns:mc="http://schemas.openxmlformats.org/markup-compatibility/2006">
                <mc:Choice xmlns:v="urn:schemas-microsoft-com:vml" Requires="v">
                  <p:oleObj spid="_x0000_s215330" name="" r:id="rId3" imgW="659765" imgH="215900" progId="Equation.3">
                    <p:embed/>
                  </p:oleObj>
                </mc:Choice>
                <mc:Fallback>
                  <p:oleObj name="" r:id="rId3" imgW="659765" imgH="215900" progId="Equation.3">
                    <p:embed/>
                    <p:pic>
                      <p:nvPicPr>
                        <p:cNvPr id="0" name="图片 215329"/>
                        <p:cNvPicPr/>
                        <p:nvPr/>
                      </p:nvPicPr>
                      <p:blipFill>
                        <a:blip r:embed="rId4"/>
                        <a:stretch>
                          <a:fillRect/>
                        </a:stretch>
                      </p:blipFill>
                      <p:spPr>
                        <a:xfrm>
                          <a:off x="384" y="1296"/>
                          <a:ext cx="909" cy="252"/>
                        </a:xfrm>
                        <a:prstGeom prst="rect">
                          <a:avLst/>
                        </a:prstGeom>
                        <a:noFill/>
                        <a:ln w="38100">
                          <a:noFill/>
                          <a:miter/>
                        </a:ln>
                      </p:spPr>
                    </p:pic>
                  </p:oleObj>
                </mc:Fallback>
              </mc:AlternateContent>
            </a:graphicData>
          </a:graphic>
        </p:graphicFrame>
        <p:graphicFrame>
          <p:nvGraphicFramePr>
            <p:cNvPr id="6149" name="对象 6148"/>
            <p:cNvGraphicFramePr/>
            <p:nvPr/>
          </p:nvGraphicFramePr>
          <p:xfrm>
            <a:off x="1528" y="1506"/>
            <a:ext cx="252" cy="197"/>
          </p:xfrm>
          <a:graphic>
            <a:graphicData uri="http://schemas.openxmlformats.org/presentationml/2006/ole">
              <mc:AlternateContent xmlns:mc="http://schemas.openxmlformats.org/markup-compatibility/2006">
                <mc:Choice xmlns:v="urn:schemas-microsoft-com:vml" Requires="v">
                  <p:oleObj spid="_x0000_s215331" name="" r:id="rId5" imgW="317500" imgH="292100" progId="Equation.3">
                    <p:embed/>
                  </p:oleObj>
                </mc:Choice>
                <mc:Fallback>
                  <p:oleObj name="" r:id="rId5" imgW="317500" imgH="292100" progId="Equation.3">
                    <p:embed/>
                    <p:pic>
                      <p:nvPicPr>
                        <p:cNvPr id="0" name="图片 215330"/>
                        <p:cNvPicPr/>
                        <p:nvPr/>
                      </p:nvPicPr>
                      <p:blipFill>
                        <a:blip r:embed="rId6"/>
                        <a:stretch>
                          <a:fillRect/>
                        </a:stretch>
                      </p:blipFill>
                      <p:spPr>
                        <a:xfrm>
                          <a:off x="1528" y="1506"/>
                          <a:ext cx="252" cy="197"/>
                        </a:xfrm>
                        <a:prstGeom prst="rect">
                          <a:avLst/>
                        </a:prstGeom>
                        <a:noFill/>
                        <a:ln w="38100">
                          <a:noFill/>
                          <a:miter/>
                        </a:ln>
                      </p:spPr>
                    </p:pic>
                  </p:oleObj>
                </mc:Fallback>
              </mc:AlternateContent>
            </a:graphicData>
          </a:graphic>
        </p:graphicFrame>
        <p:graphicFrame>
          <p:nvGraphicFramePr>
            <p:cNvPr id="6150" name="对象 6149"/>
            <p:cNvGraphicFramePr/>
            <p:nvPr/>
          </p:nvGraphicFramePr>
          <p:xfrm>
            <a:off x="944" y="1859"/>
            <a:ext cx="129" cy="131"/>
          </p:xfrm>
          <a:graphic>
            <a:graphicData uri="http://schemas.openxmlformats.org/presentationml/2006/ole">
              <mc:AlternateContent xmlns:mc="http://schemas.openxmlformats.org/markup-compatibility/2006">
                <mc:Choice xmlns:v="urn:schemas-microsoft-com:vml" Requires="v">
                  <p:oleObj spid="_x0000_s215332" name="" r:id="rId7" imgW="203200" imgH="241300" progId="Equation.3">
                    <p:embed/>
                  </p:oleObj>
                </mc:Choice>
                <mc:Fallback>
                  <p:oleObj name="" r:id="rId7" imgW="203200" imgH="241300" progId="Equation.3">
                    <p:embed/>
                    <p:pic>
                      <p:nvPicPr>
                        <p:cNvPr id="0" name="图片 215331"/>
                        <p:cNvPicPr/>
                        <p:nvPr/>
                      </p:nvPicPr>
                      <p:blipFill>
                        <a:blip r:embed="rId8"/>
                        <a:stretch>
                          <a:fillRect/>
                        </a:stretch>
                      </p:blipFill>
                      <p:spPr>
                        <a:xfrm>
                          <a:off x="944" y="1859"/>
                          <a:ext cx="129" cy="131"/>
                        </a:xfrm>
                        <a:prstGeom prst="rect">
                          <a:avLst/>
                        </a:prstGeom>
                        <a:noFill/>
                        <a:ln w="38100">
                          <a:noFill/>
                          <a:miter/>
                        </a:ln>
                      </p:spPr>
                    </p:pic>
                  </p:oleObj>
                </mc:Fallback>
              </mc:AlternateContent>
            </a:graphicData>
          </a:graphic>
        </p:graphicFrame>
        <p:graphicFrame>
          <p:nvGraphicFramePr>
            <p:cNvPr id="6151" name="对象 6150"/>
            <p:cNvGraphicFramePr/>
            <p:nvPr/>
          </p:nvGraphicFramePr>
          <p:xfrm>
            <a:off x="980" y="1121"/>
            <a:ext cx="121" cy="135"/>
          </p:xfrm>
          <a:graphic>
            <a:graphicData uri="http://schemas.openxmlformats.org/presentationml/2006/ole">
              <mc:AlternateContent xmlns:mc="http://schemas.openxmlformats.org/markup-compatibility/2006">
                <mc:Choice xmlns:v="urn:schemas-microsoft-com:vml" Requires="v">
                  <p:oleObj spid="_x0000_s215333" name="" r:id="rId9" imgW="241300" imgH="317500" progId="Equation.3">
                    <p:embed/>
                  </p:oleObj>
                </mc:Choice>
                <mc:Fallback>
                  <p:oleObj name="" r:id="rId9" imgW="241300" imgH="317500" progId="Equation.3">
                    <p:embed/>
                    <p:pic>
                      <p:nvPicPr>
                        <p:cNvPr id="0" name="图片 215332"/>
                        <p:cNvPicPr/>
                        <p:nvPr/>
                      </p:nvPicPr>
                      <p:blipFill>
                        <a:blip r:embed="rId10"/>
                        <a:stretch>
                          <a:fillRect/>
                        </a:stretch>
                      </p:blipFill>
                      <p:spPr>
                        <a:xfrm>
                          <a:off x="980" y="1121"/>
                          <a:ext cx="121" cy="135"/>
                        </a:xfrm>
                        <a:prstGeom prst="rect">
                          <a:avLst/>
                        </a:prstGeom>
                        <a:noFill/>
                        <a:ln w="38100">
                          <a:noFill/>
                          <a:miter/>
                        </a:ln>
                      </p:spPr>
                    </p:pic>
                  </p:oleObj>
                </mc:Fallback>
              </mc:AlternateContent>
            </a:graphicData>
          </a:graphic>
        </p:graphicFrame>
        <p:graphicFrame>
          <p:nvGraphicFramePr>
            <p:cNvPr id="6152" name="对象 6151"/>
            <p:cNvGraphicFramePr/>
            <p:nvPr/>
          </p:nvGraphicFramePr>
          <p:xfrm>
            <a:off x="2016" y="1584"/>
            <a:ext cx="909" cy="252"/>
          </p:xfrm>
          <a:graphic>
            <a:graphicData uri="http://schemas.openxmlformats.org/presentationml/2006/ole">
              <mc:AlternateContent xmlns:mc="http://schemas.openxmlformats.org/markup-compatibility/2006">
                <mc:Choice xmlns:v="urn:schemas-microsoft-com:vml" Requires="v">
                  <p:oleObj spid="_x0000_s215334" name="" r:id="rId11" imgW="659765" imgH="215900" progId="Equation.3">
                    <p:embed/>
                  </p:oleObj>
                </mc:Choice>
                <mc:Fallback>
                  <p:oleObj name="" r:id="rId11" imgW="659765" imgH="215900" progId="Equation.3">
                    <p:embed/>
                    <p:pic>
                      <p:nvPicPr>
                        <p:cNvPr id="0" name="图片 215333"/>
                        <p:cNvPicPr/>
                        <p:nvPr/>
                      </p:nvPicPr>
                      <p:blipFill>
                        <a:blip r:embed="rId12"/>
                        <a:stretch>
                          <a:fillRect/>
                        </a:stretch>
                      </p:blipFill>
                      <p:spPr>
                        <a:xfrm>
                          <a:off x="2016" y="1584"/>
                          <a:ext cx="909" cy="252"/>
                        </a:xfrm>
                        <a:prstGeom prst="rect">
                          <a:avLst/>
                        </a:prstGeom>
                        <a:noFill/>
                        <a:ln w="38100">
                          <a:noFill/>
                          <a:miter/>
                        </a:ln>
                      </p:spPr>
                    </p:pic>
                  </p:oleObj>
                </mc:Fallback>
              </mc:AlternateContent>
            </a:graphicData>
          </a:graphic>
        </p:graphicFrame>
      </p:grpSp>
      <p:grpSp>
        <p:nvGrpSpPr>
          <p:cNvPr id="6153" name="组合 6152"/>
          <p:cNvGrpSpPr/>
          <p:nvPr/>
        </p:nvGrpSpPr>
        <p:grpSpPr>
          <a:xfrm>
            <a:off x="6477000" y="1066800"/>
            <a:ext cx="2600325" cy="2743200"/>
            <a:chOff x="3120" y="672"/>
            <a:chExt cx="1638" cy="1728"/>
          </a:xfrm>
        </p:grpSpPr>
        <p:graphicFrame>
          <p:nvGraphicFramePr>
            <p:cNvPr id="6154" name="对象 6153"/>
            <p:cNvGraphicFramePr/>
            <p:nvPr/>
          </p:nvGraphicFramePr>
          <p:xfrm>
            <a:off x="3167" y="672"/>
            <a:ext cx="1533" cy="1728"/>
          </p:xfrm>
          <a:graphic>
            <a:graphicData uri="http://schemas.openxmlformats.org/presentationml/2006/ole">
              <mc:AlternateContent xmlns:mc="http://schemas.openxmlformats.org/markup-compatibility/2006">
                <mc:Choice xmlns:v="urn:schemas-microsoft-com:vml" Requires="v">
                  <p:oleObj spid="_x0000_s215335" name="" r:id="rId13" imgW="1876425" imgH="1990725" progId="Paint.Picture">
                    <p:embed/>
                  </p:oleObj>
                </mc:Choice>
                <mc:Fallback>
                  <p:oleObj name="" r:id="rId13" imgW="1876425" imgH="1990725" progId="Paint.Picture">
                    <p:embed/>
                    <p:pic>
                      <p:nvPicPr>
                        <p:cNvPr id="0" name="图片 215334"/>
                        <p:cNvPicPr/>
                        <p:nvPr/>
                      </p:nvPicPr>
                      <p:blipFill>
                        <a:blip r:embed="rId14"/>
                        <a:stretch>
                          <a:fillRect/>
                        </a:stretch>
                      </p:blipFill>
                      <p:spPr>
                        <a:xfrm>
                          <a:off x="3167" y="672"/>
                          <a:ext cx="1533" cy="1728"/>
                        </a:xfrm>
                        <a:prstGeom prst="rect">
                          <a:avLst/>
                        </a:prstGeom>
                        <a:noFill/>
                        <a:ln w="19050" cap="flat" cmpd="sng">
                          <a:solidFill>
                            <a:srgbClr val="FF9900"/>
                          </a:solidFill>
                          <a:prstDash val="solid"/>
                          <a:miter/>
                          <a:headEnd type="none" w="med" len="med"/>
                          <a:tailEnd type="none" w="med" len="med"/>
                        </a:ln>
                      </p:spPr>
                    </p:pic>
                  </p:oleObj>
                </mc:Fallback>
              </mc:AlternateContent>
            </a:graphicData>
          </a:graphic>
        </p:graphicFrame>
        <p:graphicFrame>
          <p:nvGraphicFramePr>
            <p:cNvPr id="6155" name="对象 6154"/>
            <p:cNvGraphicFramePr/>
            <p:nvPr/>
          </p:nvGraphicFramePr>
          <p:xfrm>
            <a:off x="3268" y="1868"/>
            <a:ext cx="130" cy="130"/>
          </p:xfrm>
          <a:graphic>
            <a:graphicData uri="http://schemas.openxmlformats.org/presentationml/2006/ole">
              <mc:AlternateContent xmlns:mc="http://schemas.openxmlformats.org/markup-compatibility/2006">
                <mc:Choice xmlns:v="urn:schemas-microsoft-com:vml" Requires="v">
                  <p:oleObj spid="_x0000_s215336" name="" r:id="rId15" imgW="203200" imgH="241300" progId="Equation.3">
                    <p:embed/>
                  </p:oleObj>
                </mc:Choice>
                <mc:Fallback>
                  <p:oleObj name="" r:id="rId15" imgW="203200" imgH="241300" progId="Equation.3">
                    <p:embed/>
                    <p:pic>
                      <p:nvPicPr>
                        <p:cNvPr id="0" name="图片 215335"/>
                        <p:cNvPicPr/>
                        <p:nvPr/>
                      </p:nvPicPr>
                      <p:blipFill>
                        <a:blip r:embed="rId8"/>
                        <a:stretch>
                          <a:fillRect/>
                        </a:stretch>
                      </p:blipFill>
                      <p:spPr>
                        <a:xfrm>
                          <a:off x="3268" y="1868"/>
                          <a:ext cx="130" cy="130"/>
                        </a:xfrm>
                        <a:prstGeom prst="rect">
                          <a:avLst/>
                        </a:prstGeom>
                        <a:noFill/>
                        <a:ln w="38100">
                          <a:noFill/>
                          <a:miter/>
                        </a:ln>
                      </p:spPr>
                    </p:pic>
                  </p:oleObj>
                </mc:Fallback>
              </mc:AlternateContent>
            </a:graphicData>
          </a:graphic>
        </p:graphicFrame>
        <p:graphicFrame>
          <p:nvGraphicFramePr>
            <p:cNvPr id="6156" name="对象 6155"/>
            <p:cNvGraphicFramePr/>
            <p:nvPr/>
          </p:nvGraphicFramePr>
          <p:xfrm>
            <a:off x="3287" y="1114"/>
            <a:ext cx="122" cy="135"/>
          </p:xfrm>
          <a:graphic>
            <a:graphicData uri="http://schemas.openxmlformats.org/presentationml/2006/ole">
              <mc:AlternateContent xmlns:mc="http://schemas.openxmlformats.org/markup-compatibility/2006">
                <mc:Choice xmlns:v="urn:schemas-microsoft-com:vml" Requires="v">
                  <p:oleObj spid="_x0000_s215337" name="" r:id="rId16" imgW="241300" imgH="317500" progId="Equation.3">
                    <p:embed/>
                  </p:oleObj>
                </mc:Choice>
                <mc:Fallback>
                  <p:oleObj name="" r:id="rId16" imgW="241300" imgH="317500" progId="Equation.3">
                    <p:embed/>
                    <p:pic>
                      <p:nvPicPr>
                        <p:cNvPr id="0" name="图片 215336"/>
                        <p:cNvPicPr/>
                        <p:nvPr/>
                      </p:nvPicPr>
                      <p:blipFill>
                        <a:blip r:embed="rId10"/>
                        <a:stretch>
                          <a:fillRect/>
                        </a:stretch>
                      </p:blipFill>
                      <p:spPr>
                        <a:xfrm>
                          <a:off x="3287" y="1114"/>
                          <a:ext cx="122" cy="135"/>
                        </a:xfrm>
                        <a:prstGeom prst="rect">
                          <a:avLst/>
                        </a:prstGeom>
                        <a:noFill/>
                        <a:ln w="38100">
                          <a:noFill/>
                          <a:miter/>
                        </a:ln>
                      </p:spPr>
                    </p:pic>
                  </p:oleObj>
                </mc:Fallback>
              </mc:AlternateContent>
            </a:graphicData>
          </a:graphic>
        </p:graphicFrame>
        <p:graphicFrame>
          <p:nvGraphicFramePr>
            <p:cNvPr id="6157" name="对象 6156"/>
            <p:cNvGraphicFramePr/>
            <p:nvPr/>
          </p:nvGraphicFramePr>
          <p:xfrm>
            <a:off x="3891" y="1446"/>
            <a:ext cx="254" cy="195"/>
          </p:xfrm>
          <a:graphic>
            <a:graphicData uri="http://schemas.openxmlformats.org/presentationml/2006/ole">
              <mc:AlternateContent xmlns:mc="http://schemas.openxmlformats.org/markup-compatibility/2006">
                <mc:Choice xmlns:v="urn:schemas-microsoft-com:vml" Requires="v">
                  <p:oleObj spid="_x0000_s215338" name="" r:id="rId17" imgW="317500" imgH="292100" progId="Equation.3">
                    <p:embed/>
                  </p:oleObj>
                </mc:Choice>
                <mc:Fallback>
                  <p:oleObj name="" r:id="rId17" imgW="317500" imgH="292100" progId="Equation.3">
                    <p:embed/>
                    <p:pic>
                      <p:nvPicPr>
                        <p:cNvPr id="0" name="图片 215337"/>
                        <p:cNvPicPr/>
                        <p:nvPr/>
                      </p:nvPicPr>
                      <p:blipFill>
                        <a:blip r:embed="rId6"/>
                        <a:stretch>
                          <a:fillRect/>
                        </a:stretch>
                      </p:blipFill>
                      <p:spPr>
                        <a:xfrm>
                          <a:off x="3891" y="1446"/>
                          <a:ext cx="254" cy="195"/>
                        </a:xfrm>
                        <a:prstGeom prst="rect">
                          <a:avLst/>
                        </a:prstGeom>
                        <a:noFill/>
                        <a:ln w="38100">
                          <a:noFill/>
                          <a:miter/>
                        </a:ln>
                      </p:spPr>
                    </p:pic>
                  </p:oleObj>
                </mc:Fallback>
              </mc:AlternateContent>
            </a:graphicData>
          </a:graphic>
        </p:graphicFrame>
        <p:graphicFrame>
          <p:nvGraphicFramePr>
            <p:cNvPr id="6158" name="对象 6157"/>
            <p:cNvGraphicFramePr/>
            <p:nvPr/>
          </p:nvGraphicFramePr>
          <p:xfrm>
            <a:off x="3984" y="1728"/>
            <a:ext cx="774" cy="221"/>
          </p:xfrm>
          <a:graphic>
            <a:graphicData uri="http://schemas.openxmlformats.org/presentationml/2006/ole">
              <mc:AlternateContent xmlns:mc="http://schemas.openxmlformats.org/markup-compatibility/2006">
                <mc:Choice xmlns:v="urn:schemas-microsoft-com:vml" Requires="v">
                  <p:oleObj spid="_x0000_s215339" name="" r:id="rId18" imgW="672465" imgH="215900" progId="Equation.3">
                    <p:embed/>
                  </p:oleObj>
                </mc:Choice>
                <mc:Fallback>
                  <p:oleObj name="" r:id="rId18" imgW="672465" imgH="215900" progId="Equation.3">
                    <p:embed/>
                    <p:pic>
                      <p:nvPicPr>
                        <p:cNvPr id="0" name="图片 215338"/>
                        <p:cNvPicPr/>
                        <p:nvPr/>
                      </p:nvPicPr>
                      <p:blipFill>
                        <a:blip r:embed="rId19"/>
                        <a:stretch>
                          <a:fillRect/>
                        </a:stretch>
                      </p:blipFill>
                      <p:spPr>
                        <a:xfrm>
                          <a:off x="3984" y="1728"/>
                          <a:ext cx="774" cy="221"/>
                        </a:xfrm>
                        <a:prstGeom prst="rect">
                          <a:avLst/>
                        </a:prstGeom>
                        <a:noFill/>
                        <a:ln w="38100">
                          <a:noFill/>
                          <a:miter/>
                        </a:ln>
                      </p:spPr>
                    </p:pic>
                  </p:oleObj>
                </mc:Fallback>
              </mc:AlternateContent>
            </a:graphicData>
          </a:graphic>
        </p:graphicFrame>
        <p:graphicFrame>
          <p:nvGraphicFramePr>
            <p:cNvPr id="6159" name="对象 6158"/>
            <p:cNvGraphicFramePr/>
            <p:nvPr/>
          </p:nvGraphicFramePr>
          <p:xfrm>
            <a:off x="3120" y="1296"/>
            <a:ext cx="720" cy="237"/>
          </p:xfrm>
          <a:graphic>
            <a:graphicData uri="http://schemas.openxmlformats.org/presentationml/2006/ole">
              <mc:AlternateContent xmlns:mc="http://schemas.openxmlformats.org/markup-compatibility/2006">
                <mc:Choice xmlns:v="urn:schemas-microsoft-com:vml" Requires="v">
                  <p:oleObj spid="_x0000_s215340" name="" r:id="rId20" imgW="659765" imgH="215900" progId="Equation.3">
                    <p:embed/>
                  </p:oleObj>
                </mc:Choice>
                <mc:Fallback>
                  <p:oleObj name="" r:id="rId20" imgW="659765" imgH="215900" progId="Equation.3">
                    <p:embed/>
                    <p:pic>
                      <p:nvPicPr>
                        <p:cNvPr id="0" name="图片 215339"/>
                        <p:cNvPicPr/>
                        <p:nvPr/>
                      </p:nvPicPr>
                      <p:blipFill>
                        <a:blip r:embed="rId21"/>
                        <a:stretch>
                          <a:fillRect/>
                        </a:stretch>
                      </p:blipFill>
                      <p:spPr>
                        <a:xfrm>
                          <a:off x="3120" y="1296"/>
                          <a:ext cx="720" cy="237"/>
                        </a:xfrm>
                        <a:prstGeom prst="rect">
                          <a:avLst/>
                        </a:prstGeom>
                        <a:noFill/>
                        <a:ln w="38100">
                          <a:noFill/>
                          <a:miter/>
                        </a:ln>
                      </p:spPr>
                    </p:pic>
                  </p:oleObj>
                </mc:Fallback>
              </mc:AlternateContent>
            </a:graphicData>
          </a:graphic>
        </p:graphicFrame>
      </p:grpSp>
      <p:graphicFrame>
        <p:nvGraphicFramePr>
          <p:cNvPr id="6160" name="对象 6159"/>
          <p:cNvGraphicFramePr/>
          <p:nvPr/>
        </p:nvGraphicFramePr>
        <p:xfrm>
          <a:off x="2667000" y="4038600"/>
          <a:ext cx="5943600" cy="1101725"/>
        </p:xfrm>
        <a:graphic>
          <a:graphicData uri="http://schemas.openxmlformats.org/presentationml/2006/ole">
            <mc:AlternateContent xmlns:mc="http://schemas.openxmlformats.org/markup-compatibility/2006">
              <mc:Choice xmlns:v="urn:schemas-microsoft-com:vml" Requires="v">
                <p:oleObj spid="_x0000_s215341" name="" r:id="rId22" imgW="2538730" imgH="444500" progId="Equation.3">
                  <p:embed/>
                </p:oleObj>
              </mc:Choice>
              <mc:Fallback>
                <p:oleObj name="" r:id="rId22" imgW="2538730" imgH="444500" progId="Equation.3">
                  <p:embed/>
                  <p:pic>
                    <p:nvPicPr>
                      <p:cNvPr id="0" name="图片 215340"/>
                      <p:cNvPicPr/>
                      <p:nvPr/>
                    </p:nvPicPr>
                    <p:blipFill>
                      <a:blip r:embed="rId23">
                        <a:clrChange>
                          <a:clrFrom>
                            <a:srgbClr val="000000"/>
                          </a:clrFrom>
                          <a:clrTo>
                            <a:srgbClr val="000000"/>
                          </a:clrTo>
                        </a:clrChange>
                      </a:blip>
                      <a:stretch>
                        <a:fillRect/>
                      </a:stretch>
                    </p:blipFill>
                    <p:spPr>
                      <a:xfrm>
                        <a:off x="2667000" y="4038600"/>
                        <a:ext cx="5943600" cy="1101725"/>
                      </a:xfrm>
                      <a:prstGeom prst="rect">
                        <a:avLst/>
                      </a:prstGeom>
                      <a:noFill/>
                      <a:ln w="38100">
                        <a:noFill/>
                        <a:miter/>
                      </a:ln>
                    </p:spPr>
                  </p:pic>
                </p:oleObj>
              </mc:Fallback>
            </mc:AlternateContent>
          </a:graphicData>
        </a:graphic>
      </p:graphicFrame>
      <p:sp>
        <p:nvSpPr>
          <p:cNvPr id="6161" name="文本框 6160"/>
          <p:cNvSpPr txBox="1"/>
          <p:nvPr/>
        </p:nvSpPr>
        <p:spPr>
          <a:xfrm>
            <a:off x="1981200" y="304800"/>
            <a:ext cx="2667000" cy="491490"/>
          </a:xfrm>
          <a:prstGeom prst="rect">
            <a:avLst/>
          </a:prstGeom>
          <a:noFill/>
          <a:ln w="9525">
            <a:noFill/>
          </a:ln>
        </p:spPr>
        <p:txBody>
          <a:bodyPr>
            <a:spAutoFit/>
          </a:bodyPr>
          <a:lstStyle/>
          <a:p>
            <a:pPr>
              <a:spcBef>
                <a:spcPct val="50000"/>
              </a:spcBef>
              <a:buClr>
                <a:schemeClr val="bg1"/>
              </a:buClr>
            </a:pPr>
            <a:r>
              <a:rPr lang="zh-CN" altLang="en-US" sz="2600" b="1" dirty="0">
                <a:latin typeface="Times New Roman" panose="02020603050405020304" pitchFamily="18" charset="0"/>
                <a:ea typeface="黑体" panose="02010609060101010101" charset="-122"/>
              </a:rPr>
              <a:t>如果积分区域为：</a:t>
            </a:r>
            <a:endParaRPr lang="zh-CN" altLang="en-US" sz="2600" b="1" dirty="0">
              <a:latin typeface="Times New Roman" panose="02020603050405020304" pitchFamily="18" charset="0"/>
              <a:ea typeface="黑体" panose="02010609060101010101" charset="-122"/>
            </a:endParaRPr>
          </a:p>
        </p:txBody>
      </p:sp>
      <p:graphicFrame>
        <p:nvGraphicFramePr>
          <p:cNvPr id="6162" name="对象 6161"/>
          <p:cNvGraphicFramePr/>
          <p:nvPr/>
        </p:nvGraphicFramePr>
        <p:xfrm>
          <a:off x="7772400" y="381000"/>
          <a:ext cx="1600200" cy="481013"/>
        </p:xfrm>
        <a:graphic>
          <a:graphicData uri="http://schemas.openxmlformats.org/presentationml/2006/ole">
            <mc:AlternateContent xmlns:mc="http://schemas.openxmlformats.org/markup-compatibility/2006">
              <mc:Choice xmlns:v="urn:schemas-microsoft-com:vml" Requires="v">
                <p:oleObj spid="_x0000_s215342" name="" r:id="rId24" imgW="672465" imgH="203200" progId="Equation.3">
                  <p:embed/>
                </p:oleObj>
              </mc:Choice>
              <mc:Fallback>
                <p:oleObj name="" r:id="rId24" imgW="672465" imgH="203200" progId="Equation.3">
                  <p:embed/>
                  <p:pic>
                    <p:nvPicPr>
                      <p:cNvPr id="0" name="图片 215341"/>
                      <p:cNvPicPr/>
                      <p:nvPr/>
                    </p:nvPicPr>
                    <p:blipFill>
                      <a:blip r:embed="rId25">
                        <a:clrChange>
                          <a:clrFrom>
                            <a:srgbClr val="000000"/>
                          </a:clrFrom>
                          <a:clrTo>
                            <a:srgbClr val="000000"/>
                          </a:clrTo>
                        </a:clrChange>
                      </a:blip>
                      <a:stretch>
                        <a:fillRect/>
                      </a:stretch>
                    </p:blipFill>
                    <p:spPr>
                      <a:xfrm>
                        <a:off x="7772400" y="381000"/>
                        <a:ext cx="1600200" cy="481013"/>
                      </a:xfrm>
                      <a:prstGeom prst="rect">
                        <a:avLst/>
                      </a:prstGeom>
                      <a:noFill/>
                      <a:ln w="38100">
                        <a:noFill/>
                        <a:miter/>
                      </a:ln>
                    </p:spPr>
                  </p:pic>
                </p:oleObj>
              </mc:Fallback>
            </mc:AlternateContent>
          </a:graphicData>
        </a:graphic>
      </p:graphicFrame>
      <p:graphicFrame>
        <p:nvGraphicFramePr>
          <p:cNvPr id="6163" name="对象 6162"/>
          <p:cNvGraphicFramePr/>
          <p:nvPr/>
        </p:nvGraphicFramePr>
        <p:xfrm>
          <a:off x="4724400" y="304800"/>
          <a:ext cx="3048000" cy="528638"/>
        </p:xfrm>
        <a:graphic>
          <a:graphicData uri="http://schemas.openxmlformats.org/presentationml/2006/ole">
            <mc:AlternateContent xmlns:mc="http://schemas.openxmlformats.org/markup-compatibility/2006">
              <mc:Choice xmlns:v="urn:schemas-microsoft-com:vml" Requires="v">
                <p:oleObj spid="_x0000_s215343" name="" r:id="rId26" imgW="1242695" imgH="215900" progId="Equation.3">
                  <p:embed/>
                </p:oleObj>
              </mc:Choice>
              <mc:Fallback>
                <p:oleObj name="" r:id="rId26" imgW="1242695" imgH="215900" progId="Equation.3">
                  <p:embed/>
                  <p:pic>
                    <p:nvPicPr>
                      <p:cNvPr id="0" name="图片 215342"/>
                      <p:cNvPicPr/>
                      <p:nvPr/>
                    </p:nvPicPr>
                    <p:blipFill>
                      <a:blip r:embed="rId27">
                        <a:clrChange>
                          <a:clrFrom>
                            <a:srgbClr val="000000"/>
                          </a:clrFrom>
                          <a:clrTo>
                            <a:srgbClr val="000000"/>
                          </a:clrTo>
                        </a:clrChange>
                      </a:blip>
                      <a:stretch>
                        <a:fillRect/>
                      </a:stretch>
                    </p:blipFill>
                    <p:spPr>
                      <a:xfrm>
                        <a:off x="4724400" y="304800"/>
                        <a:ext cx="3048000" cy="528638"/>
                      </a:xfrm>
                      <a:prstGeom prst="rect">
                        <a:avLst/>
                      </a:prstGeom>
                      <a:noFill/>
                      <a:ln w="38100">
                        <a:noFill/>
                        <a:miter/>
                      </a:ln>
                    </p:spPr>
                  </p:pic>
                </p:oleObj>
              </mc:Fallback>
            </mc:AlternateContent>
          </a:graphicData>
        </a:graphic>
      </p:graphicFrame>
      <p:graphicFrame>
        <p:nvGraphicFramePr>
          <p:cNvPr id="6164" name="对象 6163"/>
          <p:cNvGraphicFramePr/>
          <p:nvPr/>
        </p:nvGraphicFramePr>
        <p:xfrm>
          <a:off x="3200400" y="5029200"/>
          <a:ext cx="3962400" cy="965200"/>
        </p:xfrm>
        <a:graphic>
          <a:graphicData uri="http://schemas.openxmlformats.org/presentationml/2006/ole">
            <mc:AlternateContent xmlns:mc="http://schemas.openxmlformats.org/markup-compatibility/2006">
              <mc:Choice xmlns:v="urn:schemas-microsoft-com:vml" Requires="v">
                <p:oleObj spid="_x0000_s215344" name="" r:id="rId28" imgW="1625600" imgH="368300" progId="Equation.3">
                  <p:embed/>
                </p:oleObj>
              </mc:Choice>
              <mc:Fallback>
                <p:oleObj name="" r:id="rId28" imgW="1625600" imgH="368300" progId="Equation.3">
                  <p:embed/>
                  <p:pic>
                    <p:nvPicPr>
                      <p:cNvPr id="0" name="图片 215343"/>
                      <p:cNvPicPr/>
                      <p:nvPr/>
                    </p:nvPicPr>
                    <p:blipFill>
                      <a:blip r:embed="rId29">
                        <a:clrChange>
                          <a:clrFrom>
                            <a:srgbClr val="000000"/>
                          </a:clrFrom>
                          <a:clrTo>
                            <a:srgbClr val="0033CC"/>
                          </a:clrTo>
                        </a:clrChange>
                      </a:blip>
                      <a:stretch>
                        <a:fillRect/>
                      </a:stretch>
                    </p:blipFill>
                    <p:spPr>
                      <a:xfrm>
                        <a:off x="3200400" y="5029200"/>
                        <a:ext cx="3962400" cy="965200"/>
                      </a:xfrm>
                      <a:prstGeom prst="rect">
                        <a:avLst/>
                      </a:prstGeom>
                      <a:noFill/>
                      <a:ln w="38100">
                        <a:noFill/>
                        <a:miter/>
                      </a:ln>
                    </p:spPr>
                  </p:pic>
                </p:oleObj>
              </mc:Fallback>
            </mc:AlternateContent>
          </a:graphicData>
        </a:graphic>
      </p:graphicFrame>
      <p:sp>
        <p:nvSpPr>
          <p:cNvPr id="6165" name="文本框 6164"/>
          <p:cNvSpPr txBox="1"/>
          <p:nvPr/>
        </p:nvSpPr>
        <p:spPr>
          <a:xfrm>
            <a:off x="2895600" y="6019800"/>
            <a:ext cx="6096000" cy="491490"/>
          </a:xfrm>
          <a:prstGeom prst="rect">
            <a:avLst/>
          </a:prstGeom>
          <a:noFill/>
          <a:ln w="57150">
            <a:noFill/>
          </a:ln>
        </p:spPr>
        <p:txBody>
          <a:bodyPr>
            <a:spAutoFit/>
          </a:bodyPr>
          <a:lstStyle/>
          <a:p>
            <a:pPr>
              <a:spcBef>
                <a:spcPct val="50000"/>
              </a:spcBef>
              <a:buClr>
                <a:schemeClr val="bg1"/>
              </a:buClr>
            </a:pPr>
            <a:r>
              <a:rPr lang="en-US" altLang="zh-CN" sz="2600" b="1" dirty="0">
                <a:latin typeface="Times New Roman" panose="02020603050405020304" pitchFamily="18" charset="0"/>
                <a:ea typeface="黑体" panose="02010609060101010101" charset="-122"/>
              </a:rPr>
              <a:t>—  </a:t>
            </a:r>
            <a:r>
              <a:rPr lang="zh-CN" altLang="en-US" sz="2600" b="1" dirty="0">
                <a:latin typeface="Times New Roman" panose="02020603050405020304" pitchFamily="18" charset="0"/>
                <a:ea typeface="黑体" panose="02010609060101010101" charset="-122"/>
              </a:rPr>
              <a:t>先对 </a:t>
            </a:r>
            <a:r>
              <a:rPr lang="en-US" altLang="zh-CN" sz="2600" b="1" i="1">
                <a:latin typeface="Times New Roman" panose="02020603050405020304" pitchFamily="18" charset="0"/>
                <a:ea typeface="黑体" panose="02010609060101010101" charset="-122"/>
              </a:rPr>
              <a:t>x </a:t>
            </a:r>
            <a:r>
              <a:rPr lang="zh-CN" altLang="en-US" sz="2600" b="1" dirty="0">
                <a:latin typeface="Times New Roman" panose="02020603050405020304" pitchFamily="18" charset="0"/>
                <a:ea typeface="黑体" panose="02010609060101010101" charset="-122"/>
              </a:rPr>
              <a:t>积分，后对 </a:t>
            </a:r>
            <a:r>
              <a:rPr lang="en-US" altLang="zh-CN" sz="2600" b="1" i="1">
                <a:latin typeface="Times New Roman" panose="02020603050405020304" pitchFamily="18" charset="0"/>
                <a:ea typeface="黑体" panose="02010609060101010101" charset="-122"/>
              </a:rPr>
              <a:t>y </a:t>
            </a:r>
            <a:r>
              <a:rPr lang="zh-CN" altLang="en-US" sz="2600" b="1" dirty="0">
                <a:latin typeface="Times New Roman" panose="02020603050405020304" pitchFamily="18" charset="0"/>
                <a:ea typeface="黑体" panose="02010609060101010101" charset="-122"/>
              </a:rPr>
              <a:t>积分的</a:t>
            </a:r>
            <a:r>
              <a:rPr lang="zh-CN" altLang="en-US" sz="2600" b="1" dirty="0">
                <a:solidFill>
                  <a:schemeClr val="tx2"/>
                </a:solidFill>
                <a:latin typeface="Times New Roman" panose="02020603050405020304" pitchFamily="18" charset="0"/>
                <a:ea typeface="黑体" panose="02010609060101010101" charset="-122"/>
              </a:rPr>
              <a:t>二次积分</a:t>
            </a:r>
            <a:endParaRPr lang="zh-CN" altLang="en-US" sz="2600" b="1" dirty="0">
              <a:solidFill>
                <a:schemeClr val="tx2"/>
              </a:solidFill>
              <a:latin typeface="Times New Roman" panose="02020603050405020304" pitchFamily="18" charset="0"/>
              <a:ea typeface="黑体" panose="02010609060101010101" charset="-122"/>
            </a:endParaRPr>
          </a:p>
        </p:txBody>
      </p:sp>
      <p:sp>
        <p:nvSpPr>
          <p:cNvPr id="6166" name="直接连接符 6165"/>
          <p:cNvSpPr/>
          <p:nvPr/>
        </p:nvSpPr>
        <p:spPr>
          <a:xfrm>
            <a:off x="3336925" y="2873375"/>
            <a:ext cx="1649413" cy="0"/>
          </a:xfrm>
          <a:prstGeom prst="line">
            <a:avLst/>
          </a:prstGeom>
          <a:ln w="38100" cap="flat" cmpd="sng">
            <a:solidFill>
              <a:srgbClr val="FF0000"/>
            </a:solidFill>
            <a:prstDash val="solid"/>
            <a:headEnd type="none" w="med" len="med"/>
            <a:tailEnd type="stealth" w="med" len="med"/>
          </a:ln>
        </p:spPr>
      </p:sp>
      <p:sp>
        <p:nvSpPr>
          <p:cNvPr id="6167" name="直接连接符 6166"/>
          <p:cNvSpPr/>
          <p:nvPr/>
        </p:nvSpPr>
        <p:spPr>
          <a:xfrm>
            <a:off x="7162800" y="2624138"/>
            <a:ext cx="1649413" cy="0"/>
          </a:xfrm>
          <a:prstGeom prst="line">
            <a:avLst/>
          </a:prstGeom>
          <a:ln w="38100" cap="flat" cmpd="sng">
            <a:solidFill>
              <a:srgbClr val="FF0000"/>
            </a:solidFill>
            <a:prstDash val="solid"/>
            <a:headEnd type="none" w="med" len="med"/>
            <a:tailEnd type="stealth" w="med" len="med"/>
          </a:ln>
        </p:spPr>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61"/>
                                        </p:tgtEl>
                                        <p:attrNameLst>
                                          <p:attrName>style.visibility</p:attrName>
                                        </p:attrNameLst>
                                      </p:cBhvr>
                                      <p:to>
                                        <p:strVal val="visible"/>
                                      </p:to>
                                    </p:set>
                                    <p:animEffect transition="in" filter="wipe(left)">
                                      <p:cBhvr>
                                        <p:cTn id="7" dur="500"/>
                                        <p:tgtEl>
                                          <p:spTgt spid="61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163"/>
                                        </p:tgtEl>
                                        <p:attrNameLst>
                                          <p:attrName>style.visibility</p:attrName>
                                        </p:attrNameLst>
                                      </p:cBhvr>
                                      <p:to>
                                        <p:strVal val="visible"/>
                                      </p:to>
                                    </p:set>
                                    <p:animEffect transition="in" filter="wipe(left)">
                                      <p:cBhvr>
                                        <p:cTn id="12" dur="500"/>
                                        <p:tgtEl>
                                          <p:spTgt spid="6163"/>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6162"/>
                                        </p:tgtEl>
                                        <p:attrNameLst>
                                          <p:attrName>style.visibility</p:attrName>
                                        </p:attrNameLst>
                                      </p:cBhvr>
                                      <p:to>
                                        <p:strVal val="visible"/>
                                      </p:to>
                                    </p:set>
                                    <p:animEffect transition="in" filter="wipe(left)">
                                      <p:cBhvr>
                                        <p:cTn id="16" dur="500"/>
                                        <p:tgtEl>
                                          <p:spTgt spid="616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146"/>
                                        </p:tgtEl>
                                        <p:attrNameLst>
                                          <p:attrName>style.visibility</p:attrName>
                                        </p:attrNameLst>
                                      </p:cBhvr>
                                      <p:to>
                                        <p:strVal val="visible"/>
                                      </p:to>
                                    </p:set>
                                    <p:animEffect transition="in" filter="wipe(left)">
                                      <p:cBhvr>
                                        <p:cTn id="21" dur="500"/>
                                        <p:tgtEl>
                                          <p:spTgt spid="6146"/>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6166"/>
                                        </p:tgtEl>
                                        <p:attrNameLst>
                                          <p:attrName>style.visibility</p:attrName>
                                        </p:attrNameLst>
                                      </p:cBhvr>
                                      <p:to>
                                        <p:strVal val="visible"/>
                                      </p:to>
                                    </p:set>
                                    <p:animEffect transition="in" filter="wipe(left)">
                                      <p:cBhvr>
                                        <p:cTn id="25" dur="500"/>
                                        <p:tgtEl>
                                          <p:spTgt spid="616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153"/>
                                        </p:tgtEl>
                                        <p:attrNameLst>
                                          <p:attrName>style.visibility</p:attrName>
                                        </p:attrNameLst>
                                      </p:cBhvr>
                                      <p:to>
                                        <p:strVal val="visible"/>
                                      </p:to>
                                    </p:set>
                                    <p:animEffect transition="in" filter="wipe(left)">
                                      <p:cBhvr>
                                        <p:cTn id="30" dur="500"/>
                                        <p:tgtEl>
                                          <p:spTgt spid="6153"/>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6167"/>
                                        </p:tgtEl>
                                        <p:attrNameLst>
                                          <p:attrName>style.visibility</p:attrName>
                                        </p:attrNameLst>
                                      </p:cBhvr>
                                      <p:to>
                                        <p:strVal val="visible"/>
                                      </p:to>
                                    </p:set>
                                    <p:animEffect transition="in" filter="wipe(left)">
                                      <p:cBhvr>
                                        <p:cTn id="34" dur="500"/>
                                        <p:tgtEl>
                                          <p:spTgt spid="616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6160"/>
                                        </p:tgtEl>
                                        <p:attrNameLst>
                                          <p:attrName>style.visibility</p:attrName>
                                        </p:attrNameLst>
                                      </p:cBhvr>
                                      <p:to>
                                        <p:strVal val="visible"/>
                                      </p:to>
                                    </p:set>
                                    <p:animEffect transition="in" filter="wipe(left)">
                                      <p:cBhvr>
                                        <p:cTn id="39" dur="500"/>
                                        <p:tgtEl>
                                          <p:spTgt spid="616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6164"/>
                                        </p:tgtEl>
                                        <p:attrNameLst>
                                          <p:attrName>style.visibility</p:attrName>
                                        </p:attrNameLst>
                                      </p:cBhvr>
                                      <p:to>
                                        <p:strVal val="visible"/>
                                      </p:to>
                                    </p:set>
                                    <p:animEffect transition="in" filter="wipe(left)">
                                      <p:cBhvr>
                                        <p:cTn id="44" dur="500"/>
                                        <p:tgtEl>
                                          <p:spTgt spid="616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iterate type="lt">
                                    <p:tmPct val="100000"/>
                                  </p:iterate>
                                  <p:childTnLst>
                                    <p:set>
                                      <p:cBhvr>
                                        <p:cTn id="48" dur="1" fill="hold">
                                          <p:stCondLst>
                                            <p:cond delay="0"/>
                                          </p:stCondLst>
                                        </p:cTn>
                                        <p:tgtEl>
                                          <p:spTgt spid="6165"/>
                                        </p:tgtEl>
                                        <p:attrNameLst>
                                          <p:attrName>style.visibility</p:attrName>
                                        </p:attrNameLst>
                                      </p:cBhvr>
                                      <p:to>
                                        <p:strVal val="visible"/>
                                      </p:to>
                                    </p:set>
                                    <p:animEffect transition="in" filter="wipe(left)">
                                      <p:cBhvr>
                                        <p:cTn id="49" dur="75"/>
                                        <p:tgtEl>
                                          <p:spTgt spid="6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1" grpId="0"/>
      <p:bldP spid="6165"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直角三角形 9217"/>
          <p:cNvSpPr/>
          <p:nvPr/>
        </p:nvSpPr>
        <p:spPr>
          <a:xfrm flipH="1">
            <a:off x="8153400" y="2590800"/>
            <a:ext cx="685800" cy="685800"/>
          </a:xfrm>
          <a:prstGeom prst="rtTriangle">
            <a:avLst/>
          </a:prstGeom>
          <a:solidFill>
            <a:srgbClr val="00FF00"/>
          </a:solidFill>
          <a:ln w="38100" cap="flat" cmpd="sng">
            <a:solidFill>
              <a:schemeClr val="accent2"/>
            </a:solidFill>
            <a:prstDash val="solid"/>
            <a:miter/>
            <a:headEnd type="none" w="med" len="med"/>
            <a:tailEnd type="none" w="med" len="med"/>
          </a:ln>
        </p:spPr>
        <p:txBody>
          <a:bodyPr/>
          <a:lstStyle/>
          <a:p>
            <a:endParaRPr lang="zh-CN" altLang="en-US"/>
          </a:p>
        </p:txBody>
      </p:sp>
      <p:grpSp>
        <p:nvGrpSpPr>
          <p:cNvPr id="9219" name="组合 9218"/>
          <p:cNvGrpSpPr/>
          <p:nvPr/>
        </p:nvGrpSpPr>
        <p:grpSpPr>
          <a:xfrm>
            <a:off x="3200400" y="327025"/>
            <a:ext cx="2590800" cy="1016000"/>
            <a:chOff x="1056" y="206"/>
            <a:chExt cx="1632" cy="640"/>
          </a:xfrm>
        </p:grpSpPr>
        <p:sp>
          <p:nvSpPr>
            <p:cNvPr id="9220" name="文本框 9219"/>
            <p:cNvSpPr txBox="1"/>
            <p:nvPr/>
          </p:nvSpPr>
          <p:spPr>
            <a:xfrm>
              <a:off x="1056" y="288"/>
              <a:ext cx="624" cy="329"/>
            </a:xfrm>
            <a:prstGeom prst="rect">
              <a:avLst/>
            </a:prstGeom>
            <a:noFill/>
            <a:ln w="57150">
              <a:noFill/>
            </a:ln>
          </p:spPr>
          <p:txBody>
            <a:bodyPr>
              <a:spAutoFit/>
            </a:bodyPr>
            <a:lstStyle/>
            <a:p>
              <a:pPr>
                <a:spcBef>
                  <a:spcPct val="50000"/>
                </a:spcBef>
                <a:buClr>
                  <a:schemeClr val="bg1"/>
                </a:buClr>
              </a:pPr>
              <a:r>
                <a:rPr lang="zh-CN" altLang="en-US" sz="2800" b="1" dirty="0">
                  <a:latin typeface="Times New Roman" panose="02020603050405020304" pitchFamily="18" charset="0"/>
                  <a:ea typeface="黑体" panose="02010609060101010101" charset="-122"/>
                </a:rPr>
                <a:t>计算</a:t>
              </a:r>
              <a:endParaRPr lang="zh-CN" altLang="en-US" sz="2800" b="1" dirty="0">
                <a:latin typeface="Times New Roman" panose="02020603050405020304" pitchFamily="18" charset="0"/>
                <a:ea typeface="黑体" panose="02010609060101010101" charset="-122"/>
              </a:endParaRPr>
            </a:p>
          </p:txBody>
        </p:sp>
        <p:graphicFrame>
          <p:nvGraphicFramePr>
            <p:cNvPr id="9221" name="对象 9220"/>
            <p:cNvGraphicFramePr/>
            <p:nvPr/>
          </p:nvGraphicFramePr>
          <p:xfrm>
            <a:off x="1632" y="206"/>
            <a:ext cx="1056" cy="640"/>
          </p:xfrm>
          <a:graphic>
            <a:graphicData uri="http://schemas.openxmlformats.org/presentationml/2006/ole">
              <mc:AlternateContent xmlns:mc="http://schemas.openxmlformats.org/markup-compatibility/2006">
                <mc:Choice xmlns:v="urn:schemas-microsoft-com:vml" Requires="v">
                  <p:oleObj spid="_x0000_s214359" name="" r:id="rId1" imgW="660400" imgH="393700" progId="Equation.3">
                    <p:embed/>
                  </p:oleObj>
                </mc:Choice>
                <mc:Fallback>
                  <p:oleObj name="" r:id="rId1" imgW="660400" imgH="393700" progId="Equation.3">
                    <p:embed/>
                    <p:pic>
                      <p:nvPicPr>
                        <p:cNvPr id="0" name="图片 214358"/>
                        <p:cNvPicPr/>
                        <p:nvPr/>
                      </p:nvPicPr>
                      <p:blipFill>
                        <a:blip r:embed="rId2">
                          <a:clrChange>
                            <a:clrFrom>
                              <a:srgbClr val="000000"/>
                            </a:clrFrom>
                            <a:clrTo>
                              <a:srgbClr val="000000"/>
                            </a:clrTo>
                          </a:clrChange>
                        </a:blip>
                        <a:stretch>
                          <a:fillRect/>
                        </a:stretch>
                      </p:blipFill>
                      <p:spPr>
                        <a:xfrm>
                          <a:off x="1632" y="206"/>
                          <a:ext cx="1056" cy="640"/>
                        </a:xfrm>
                        <a:prstGeom prst="rect">
                          <a:avLst/>
                        </a:prstGeom>
                        <a:noFill/>
                        <a:ln w="38100">
                          <a:noFill/>
                          <a:miter/>
                        </a:ln>
                      </p:spPr>
                    </p:pic>
                  </p:oleObj>
                </mc:Fallback>
              </mc:AlternateContent>
            </a:graphicData>
          </a:graphic>
        </p:graphicFrame>
      </p:grpSp>
      <p:grpSp>
        <p:nvGrpSpPr>
          <p:cNvPr id="9222" name="组合 9221"/>
          <p:cNvGrpSpPr/>
          <p:nvPr/>
        </p:nvGrpSpPr>
        <p:grpSpPr>
          <a:xfrm>
            <a:off x="2667000" y="1143000"/>
            <a:ext cx="6400800" cy="587375"/>
            <a:chOff x="816" y="727"/>
            <a:chExt cx="4032" cy="370"/>
          </a:xfrm>
        </p:grpSpPr>
        <p:sp>
          <p:nvSpPr>
            <p:cNvPr id="9223" name="文本框 9222"/>
            <p:cNvSpPr txBox="1"/>
            <p:nvPr/>
          </p:nvSpPr>
          <p:spPr>
            <a:xfrm>
              <a:off x="816" y="768"/>
              <a:ext cx="1728" cy="329"/>
            </a:xfrm>
            <a:prstGeom prst="rect">
              <a:avLst/>
            </a:prstGeom>
            <a:noFill/>
            <a:ln w="57150">
              <a:noFill/>
            </a:ln>
          </p:spPr>
          <p:txBody>
            <a:bodyPr>
              <a:spAutoFit/>
            </a:bodyPr>
            <a:lstStyle/>
            <a:p>
              <a:pPr>
                <a:spcBef>
                  <a:spcPct val="50000"/>
                </a:spcBef>
                <a:buClr>
                  <a:schemeClr val="bg1"/>
                </a:buClr>
              </a:pPr>
              <a:r>
                <a:rPr lang="zh-CN" altLang="en-US" sz="2800" b="1" dirty="0">
                  <a:latin typeface="Times New Roman" panose="02020603050405020304" pitchFamily="18" charset="0"/>
                  <a:ea typeface="黑体" panose="02010609060101010101" charset="-122"/>
                </a:rPr>
                <a:t>其中</a:t>
              </a:r>
              <a:r>
                <a:rPr lang="zh-CN" altLang="en-US" sz="2800" b="1" i="1" dirty="0">
                  <a:latin typeface="Times New Roman" panose="02020603050405020304" pitchFamily="18" charset="0"/>
                  <a:ea typeface="黑体" panose="02010609060101010101" charset="-122"/>
                </a:rPr>
                <a:t> </a:t>
              </a:r>
              <a:r>
                <a:rPr lang="en-US" altLang="zh-CN" sz="2800" b="1" i="1">
                  <a:latin typeface="Times New Roman" panose="02020603050405020304" pitchFamily="18" charset="0"/>
                  <a:ea typeface="黑体" panose="02010609060101010101" charset="-122"/>
                </a:rPr>
                <a:t>D</a:t>
              </a:r>
              <a:r>
                <a:rPr lang="en-US" altLang="zh-CN" sz="2800" b="1" dirty="0">
                  <a:latin typeface="Times New Roman" panose="02020603050405020304" pitchFamily="18" charset="0"/>
                  <a:ea typeface="黑体" panose="02010609060101010101" charset="-122"/>
                </a:rPr>
                <a:t> </a:t>
              </a:r>
              <a:r>
                <a:rPr lang="zh-CN" altLang="en-US" sz="2800" b="1" dirty="0">
                  <a:latin typeface="Times New Roman" panose="02020603050405020304" pitchFamily="18" charset="0"/>
                  <a:ea typeface="黑体" panose="02010609060101010101" charset="-122"/>
                </a:rPr>
                <a:t>由直线</a:t>
              </a:r>
              <a:endParaRPr lang="zh-CN" altLang="en-US" sz="2800" b="1" dirty="0">
                <a:latin typeface="Times New Roman" panose="02020603050405020304" pitchFamily="18" charset="0"/>
                <a:ea typeface="黑体" panose="02010609060101010101" charset="-122"/>
              </a:endParaRPr>
            </a:p>
          </p:txBody>
        </p:sp>
        <p:graphicFrame>
          <p:nvGraphicFramePr>
            <p:cNvPr id="9224" name="对象 9223"/>
            <p:cNvGraphicFramePr/>
            <p:nvPr/>
          </p:nvGraphicFramePr>
          <p:xfrm>
            <a:off x="2256" y="768"/>
            <a:ext cx="1920" cy="313"/>
          </p:xfrm>
          <a:graphic>
            <a:graphicData uri="http://schemas.openxmlformats.org/presentationml/2006/ole">
              <mc:AlternateContent xmlns:mc="http://schemas.openxmlformats.org/markup-compatibility/2006">
                <mc:Choice xmlns:v="urn:schemas-microsoft-com:vml" Requires="v">
                  <p:oleObj spid="_x0000_s214360" name="" r:id="rId3" imgW="1243330" imgH="203200" progId="Equation.3">
                    <p:embed/>
                  </p:oleObj>
                </mc:Choice>
                <mc:Fallback>
                  <p:oleObj name="" r:id="rId3" imgW="1243330" imgH="203200" progId="Equation.3">
                    <p:embed/>
                    <p:pic>
                      <p:nvPicPr>
                        <p:cNvPr id="0" name="图片 214359"/>
                        <p:cNvPicPr/>
                        <p:nvPr/>
                      </p:nvPicPr>
                      <p:blipFill>
                        <a:blip r:embed="rId4"/>
                        <a:stretch>
                          <a:fillRect/>
                        </a:stretch>
                      </p:blipFill>
                      <p:spPr>
                        <a:xfrm>
                          <a:off x="2256" y="768"/>
                          <a:ext cx="1920" cy="313"/>
                        </a:xfrm>
                        <a:prstGeom prst="rect">
                          <a:avLst/>
                        </a:prstGeom>
                        <a:noFill/>
                        <a:ln w="38100">
                          <a:noFill/>
                          <a:miter/>
                        </a:ln>
                      </p:spPr>
                    </p:pic>
                  </p:oleObj>
                </mc:Fallback>
              </mc:AlternateContent>
            </a:graphicData>
          </a:graphic>
        </p:graphicFrame>
        <p:sp>
          <p:nvSpPr>
            <p:cNvPr id="9225" name="文本框 9224"/>
            <p:cNvSpPr txBox="1"/>
            <p:nvPr/>
          </p:nvSpPr>
          <p:spPr>
            <a:xfrm>
              <a:off x="4176" y="727"/>
              <a:ext cx="672" cy="329"/>
            </a:xfrm>
            <a:prstGeom prst="rect">
              <a:avLst/>
            </a:prstGeom>
            <a:noFill/>
            <a:ln w="57150">
              <a:noFill/>
            </a:ln>
          </p:spPr>
          <p:txBody>
            <a:bodyPr>
              <a:spAutoFit/>
            </a:bodyPr>
            <a:lstStyle/>
            <a:p>
              <a:pPr>
                <a:spcBef>
                  <a:spcPct val="50000"/>
                </a:spcBef>
                <a:buClr>
                  <a:schemeClr val="bg1"/>
                </a:buClr>
              </a:pPr>
              <a:r>
                <a:rPr lang="zh-CN" altLang="en-US" sz="2800" b="1" dirty="0">
                  <a:latin typeface="Times New Roman" panose="02020603050405020304" pitchFamily="18" charset="0"/>
                  <a:ea typeface="黑体" panose="02010609060101010101" charset="-122"/>
                </a:rPr>
                <a:t>围成</a:t>
              </a:r>
              <a:r>
                <a:rPr lang="zh-CN" altLang="en-US" sz="2600" b="1" dirty="0">
                  <a:latin typeface="Times New Roman" panose="02020603050405020304" pitchFamily="18" charset="0"/>
                  <a:ea typeface="黑体" panose="02010609060101010101" charset="-122"/>
                </a:rPr>
                <a:t>。</a:t>
              </a:r>
              <a:endParaRPr lang="zh-CN" altLang="en-US" sz="2600" b="1" dirty="0">
                <a:latin typeface="Times New Roman" panose="02020603050405020304" pitchFamily="18" charset="0"/>
                <a:ea typeface="黑体" panose="02010609060101010101" charset="-122"/>
              </a:endParaRPr>
            </a:p>
          </p:txBody>
        </p:sp>
      </p:grpSp>
      <p:grpSp>
        <p:nvGrpSpPr>
          <p:cNvPr id="9226" name="组合 9225"/>
          <p:cNvGrpSpPr/>
          <p:nvPr/>
        </p:nvGrpSpPr>
        <p:grpSpPr>
          <a:xfrm>
            <a:off x="7454900" y="3265488"/>
            <a:ext cx="2616200" cy="355600"/>
            <a:chOff x="3744" y="3408"/>
            <a:chExt cx="1648" cy="224"/>
          </a:xfrm>
        </p:grpSpPr>
        <p:sp>
          <p:nvSpPr>
            <p:cNvPr id="9227" name="直接连接符 9226"/>
            <p:cNvSpPr/>
            <p:nvPr/>
          </p:nvSpPr>
          <p:spPr>
            <a:xfrm>
              <a:off x="3744" y="3408"/>
              <a:ext cx="1392" cy="0"/>
            </a:xfrm>
            <a:prstGeom prst="line">
              <a:avLst/>
            </a:prstGeom>
            <a:ln w="34925" cap="flat" cmpd="sng">
              <a:solidFill>
                <a:schemeClr val="tx1"/>
              </a:solidFill>
              <a:prstDash val="sysDot"/>
              <a:headEnd type="none" w="med" len="med"/>
              <a:tailEnd type="none" w="med" len="med"/>
            </a:ln>
          </p:spPr>
        </p:sp>
        <p:graphicFrame>
          <p:nvGraphicFramePr>
            <p:cNvPr id="9228" name="对象 9227"/>
            <p:cNvGraphicFramePr/>
            <p:nvPr/>
          </p:nvGraphicFramePr>
          <p:xfrm>
            <a:off x="4944" y="3408"/>
            <a:ext cx="448" cy="224"/>
          </p:xfrm>
          <a:graphic>
            <a:graphicData uri="http://schemas.openxmlformats.org/presentationml/2006/ole">
              <mc:AlternateContent xmlns:mc="http://schemas.openxmlformats.org/markup-compatibility/2006">
                <mc:Choice xmlns:v="urn:schemas-microsoft-com:vml" Requires="v">
                  <p:oleObj spid="_x0000_s214361" name="" r:id="rId5" imgW="710565" imgH="355600" progId="Equation.3">
                    <p:embed/>
                  </p:oleObj>
                </mc:Choice>
                <mc:Fallback>
                  <p:oleObj name="" r:id="rId5" imgW="710565" imgH="355600" progId="Equation.3">
                    <p:embed/>
                    <p:pic>
                      <p:nvPicPr>
                        <p:cNvPr id="0" name="图片 214360"/>
                        <p:cNvPicPr/>
                        <p:nvPr/>
                      </p:nvPicPr>
                      <p:blipFill>
                        <a:blip r:embed="rId6">
                          <a:clrChange>
                            <a:clrFrom>
                              <a:srgbClr val="000000"/>
                            </a:clrFrom>
                            <a:clrTo>
                              <a:srgbClr val="333399"/>
                            </a:clrTo>
                          </a:clrChange>
                        </a:blip>
                        <a:stretch>
                          <a:fillRect/>
                        </a:stretch>
                      </p:blipFill>
                      <p:spPr>
                        <a:xfrm>
                          <a:off x="4944" y="3408"/>
                          <a:ext cx="448" cy="224"/>
                        </a:xfrm>
                        <a:prstGeom prst="rect">
                          <a:avLst/>
                        </a:prstGeom>
                        <a:noFill/>
                        <a:ln w="38100">
                          <a:noFill/>
                          <a:miter/>
                        </a:ln>
                      </p:spPr>
                    </p:pic>
                  </p:oleObj>
                </mc:Fallback>
              </mc:AlternateContent>
            </a:graphicData>
          </a:graphic>
        </p:graphicFrame>
      </p:grpSp>
      <p:sp>
        <p:nvSpPr>
          <p:cNvPr id="9229" name="文本框 9228"/>
          <p:cNvSpPr txBox="1"/>
          <p:nvPr/>
        </p:nvSpPr>
        <p:spPr>
          <a:xfrm>
            <a:off x="2286000" y="1828800"/>
            <a:ext cx="609600" cy="521970"/>
          </a:xfrm>
          <a:prstGeom prst="rect">
            <a:avLst/>
          </a:prstGeom>
          <a:noFill/>
          <a:ln w="57150">
            <a:noFill/>
          </a:ln>
        </p:spPr>
        <p:txBody>
          <a:bodyPr>
            <a:spAutoFit/>
          </a:bodyPr>
          <a:lstStyle/>
          <a:p>
            <a:pPr>
              <a:spcBef>
                <a:spcPct val="50000"/>
              </a:spcBef>
              <a:buClr>
                <a:schemeClr val="bg1"/>
              </a:buClr>
            </a:pPr>
            <a:r>
              <a:rPr lang="zh-CN" altLang="en-US" sz="2800" b="1" dirty="0">
                <a:solidFill>
                  <a:schemeClr val="tx2"/>
                </a:solidFill>
                <a:latin typeface="Times New Roman" panose="02020603050405020304" pitchFamily="18" charset="0"/>
                <a:ea typeface="黑体" panose="02010609060101010101" charset="-122"/>
              </a:rPr>
              <a:t>解：</a:t>
            </a:r>
            <a:r>
              <a:rPr lang="zh-CN" altLang="en-US" sz="2600" b="1" dirty="0">
                <a:solidFill>
                  <a:schemeClr val="tx2"/>
                </a:solidFill>
                <a:latin typeface="Times New Roman" panose="02020603050405020304" pitchFamily="18" charset="0"/>
                <a:ea typeface="黑体" panose="02010609060101010101" charset="-122"/>
              </a:rPr>
              <a:t> </a:t>
            </a:r>
            <a:endParaRPr lang="zh-CN" altLang="en-US" sz="2600" b="1" dirty="0">
              <a:solidFill>
                <a:schemeClr val="tx2"/>
              </a:solidFill>
              <a:latin typeface="Times New Roman" panose="02020603050405020304" pitchFamily="18" charset="0"/>
              <a:ea typeface="黑体" panose="02010609060101010101" charset="-122"/>
            </a:endParaRPr>
          </a:p>
        </p:txBody>
      </p:sp>
      <p:sp>
        <p:nvSpPr>
          <p:cNvPr id="9230" name="文本框 9229"/>
          <p:cNvSpPr txBox="1"/>
          <p:nvPr/>
        </p:nvSpPr>
        <p:spPr>
          <a:xfrm>
            <a:off x="2971800" y="1828800"/>
            <a:ext cx="3429000" cy="521970"/>
          </a:xfrm>
          <a:prstGeom prst="rect">
            <a:avLst/>
          </a:prstGeom>
          <a:noFill/>
          <a:ln w="57150">
            <a:noFill/>
          </a:ln>
        </p:spPr>
        <p:txBody>
          <a:bodyPr>
            <a:spAutoFit/>
          </a:bodyPr>
          <a:lstStyle/>
          <a:p>
            <a:pPr>
              <a:spcBef>
                <a:spcPct val="50000"/>
              </a:spcBef>
              <a:buClr>
                <a:schemeClr val="bg1"/>
              </a:buClr>
            </a:pPr>
            <a:r>
              <a:rPr lang="zh-CN" altLang="en-US" sz="2800" b="1" dirty="0">
                <a:latin typeface="Times New Roman" panose="02020603050405020304" pitchFamily="18" charset="0"/>
                <a:ea typeface="黑体" panose="02010609060101010101" charset="-122"/>
              </a:rPr>
              <a:t>先画出积分区域 </a:t>
            </a:r>
            <a:r>
              <a:rPr lang="en-US" altLang="zh-CN" sz="2800" b="1" i="1">
                <a:latin typeface="Times New Roman" panose="02020603050405020304" pitchFamily="18" charset="0"/>
                <a:ea typeface="黑体" panose="02010609060101010101" charset="-122"/>
              </a:rPr>
              <a:t>D</a:t>
            </a:r>
            <a:r>
              <a:rPr lang="en-US" altLang="zh-CN" sz="2800" b="1">
                <a:latin typeface="Times New Roman" panose="02020603050405020304" pitchFamily="18" charset="0"/>
                <a:ea typeface="黑体" panose="02010609060101010101" charset="-122"/>
              </a:rPr>
              <a:t> </a:t>
            </a:r>
            <a:r>
              <a:rPr lang="zh-CN" altLang="en-US" sz="2800" b="1">
                <a:latin typeface="Times New Roman" panose="02020603050405020304" pitchFamily="18" charset="0"/>
                <a:ea typeface="黑体" panose="02010609060101010101" charset="-122"/>
              </a:rPr>
              <a:t>，</a:t>
            </a:r>
            <a:endParaRPr lang="zh-CN" altLang="en-US" sz="2800" b="1">
              <a:latin typeface="Times New Roman" panose="02020603050405020304" pitchFamily="18" charset="0"/>
              <a:ea typeface="黑体" panose="02010609060101010101" charset="-122"/>
            </a:endParaRPr>
          </a:p>
        </p:txBody>
      </p:sp>
      <p:sp>
        <p:nvSpPr>
          <p:cNvPr id="9231" name="文本框 9230"/>
          <p:cNvSpPr txBox="1"/>
          <p:nvPr/>
        </p:nvSpPr>
        <p:spPr>
          <a:xfrm>
            <a:off x="2286000" y="2590800"/>
            <a:ext cx="1447800" cy="521970"/>
          </a:xfrm>
          <a:prstGeom prst="rect">
            <a:avLst/>
          </a:prstGeom>
          <a:noFill/>
          <a:ln w="57150">
            <a:noFill/>
          </a:ln>
        </p:spPr>
        <p:txBody>
          <a:bodyPr>
            <a:spAutoFit/>
          </a:bodyPr>
          <a:lstStyle/>
          <a:p>
            <a:pPr>
              <a:spcBef>
                <a:spcPct val="50000"/>
              </a:spcBef>
              <a:buClr>
                <a:schemeClr val="bg1"/>
              </a:buClr>
            </a:pPr>
            <a:r>
              <a:rPr lang="zh-CN" altLang="en-US" sz="2800" b="1">
                <a:latin typeface="Times New Roman" panose="02020603050405020304" pitchFamily="18" charset="0"/>
                <a:ea typeface="黑体" panose="02010609060101010101" charset="-122"/>
              </a:rPr>
              <a:t>先</a:t>
            </a:r>
            <a:r>
              <a:rPr lang="en-US" altLang="zh-CN" sz="2800" b="1" i="1">
                <a:latin typeface="Times New Roman" panose="02020603050405020304" pitchFamily="18" charset="0"/>
                <a:ea typeface="黑体" panose="02010609060101010101" charset="-122"/>
              </a:rPr>
              <a:t>y</a:t>
            </a:r>
            <a:r>
              <a:rPr lang="zh-CN" altLang="en-US" sz="2800" b="1">
                <a:latin typeface="Times New Roman" panose="02020603050405020304" pitchFamily="18" charset="0"/>
                <a:ea typeface="黑体" panose="02010609060101010101" charset="-122"/>
              </a:rPr>
              <a:t>后</a:t>
            </a:r>
            <a:r>
              <a:rPr lang="zh-CN" altLang="en-US" sz="2800" b="1" i="1">
                <a:latin typeface="Times New Roman" panose="02020603050405020304" pitchFamily="18" charset="0"/>
                <a:ea typeface="黑体" panose="02010609060101010101" charset="-122"/>
              </a:rPr>
              <a:t> </a:t>
            </a:r>
            <a:r>
              <a:rPr lang="en-US" altLang="zh-CN" sz="2800" b="1" i="1">
                <a:latin typeface="Times New Roman" panose="02020603050405020304" pitchFamily="18" charset="0"/>
                <a:ea typeface="黑体" panose="02010609060101010101" charset="-122"/>
              </a:rPr>
              <a:t>x</a:t>
            </a:r>
            <a:r>
              <a:rPr lang="en-US" altLang="zh-CN" sz="2800" b="1">
                <a:latin typeface="宋体" panose="02010600030101010101" pitchFamily="2" charset="-122"/>
              </a:rPr>
              <a:t>,</a:t>
            </a:r>
            <a:endParaRPr lang="en-US" altLang="zh-CN" sz="2800" b="1">
              <a:latin typeface="宋体" panose="02010600030101010101" pitchFamily="2" charset="-122"/>
            </a:endParaRPr>
          </a:p>
        </p:txBody>
      </p:sp>
      <p:sp>
        <p:nvSpPr>
          <p:cNvPr id="9232" name="文本框 9231"/>
          <p:cNvSpPr txBox="1"/>
          <p:nvPr/>
        </p:nvSpPr>
        <p:spPr>
          <a:xfrm>
            <a:off x="3810000" y="2590800"/>
            <a:ext cx="2895600" cy="521970"/>
          </a:xfrm>
          <a:prstGeom prst="rect">
            <a:avLst/>
          </a:prstGeom>
          <a:noFill/>
          <a:ln w="57150">
            <a:noFill/>
          </a:ln>
        </p:spPr>
        <p:txBody>
          <a:bodyPr>
            <a:spAutoFit/>
          </a:bodyPr>
          <a:lstStyle/>
          <a:p>
            <a:pPr>
              <a:spcBef>
                <a:spcPct val="50000"/>
              </a:spcBef>
              <a:buClr>
                <a:schemeClr val="bg1"/>
              </a:buClr>
            </a:pPr>
            <a:r>
              <a:rPr lang="zh-CN" altLang="en-US" sz="2800" b="1" dirty="0">
                <a:latin typeface="Times New Roman" panose="02020603050405020304" pitchFamily="18" charset="0"/>
                <a:ea typeface="黑体" panose="02010609060101010101" charset="-122"/>
              </a:rPr>
              <a:t>将 </a:t>
            </a:r>
            <a:r>
              <a:rPr lang="en-US" altLang="zh-CN" sz="2800" b="1" i="1">
                <a:latin typeface="Times New Roman" panose="02020603050405020304" pitchFamily="18" charset="0"/>
                <a:ea typeface="黑体" panose="02010609060101010101" charset="-122"/>
              </a:rPr>
              <a:t>D</a:t>
            </a:r>
            <a:r>
              <a:rPr lang="en-US" altLang="zh-CN" sz="2800" b="1" dirty="0">
                <a:latin typeface="Times New Roman" panose="02020603050405020304" pitchFamily="18" charset="0"/>
                <a:ea typeface="黑体" panose="02010609060101010101" charset="-122"/>
              </a:rPr>
              <a:t> </a:t>
            </a:r>
            <a:r>
              <a:rPr lang="zh-CN" altLang="en-US" sz="2800" b="1" dirty="0">
                <a:latin typeface="Times New Roman" panose="02020603050405020304" pitchFamily="18" charset="0"/>
                <a:ea typeface="黑体" panose="02010609060101010101" charset="-122"/>
              </a:rPr>
              <a:t>向 </a:t>
            </a:r>
            <a:r>
              <a:rPr lang="en-US" altLang="zh-CN" sz="2800" b="1" i="1">
                <a:latin typeface="Times New Roman" panose="02020603050405020304" pitchFamily="18" charset="0"/>
                <a:ea typeface="黑体" panose="02010609060101010101" charset="-122"/>
              </a:rPr>
              <a:t>x</a:t>
            </a:r>
            <a:r>
              <a:rPr lang="en-US" altLang="zh-CN" sz="2800" b="1" dirty="0">
                <a:latin typeface="Times New Roman" panose="02020603050405020304" pitchFamily="18" charset="0"/>
                <a:ea typeface="黑体" panose="02010609060101010101" charset="-122"/>
              </a:rPr>
              <a:t> </a:t>
            </a:r>
            <a:r>
              <a:rPr lang="zh-CN" altLang="en-US" sz="2800" b="1" dirty="0">
                <a:latin typeface="Times New Roman" panose="02020603050405020304" pitchFamily="18" charset="0"/>
                <a:ea typeface="黑体" panose="02010609060101010101" charset="-122"/>
              </a:rPr>
              <a:t>轴投影，</a:t>
            </a:r>
            <a:endParaRPr lang="zh-CN" altLang="en-US" sz="2800" b="1" dirty="0">
              <a:latin typeface="Times New Roman" panose="02020603050405020304" pitchFamily="18" charset="0"/>
              <a:ea typeface="黑体" panose="02010609060101010101" charset="-122"/>
            </a:endParaRPr>
          </a:p>
        </p:txBody>
      </p:sp>
      <p:sp>
        <p:nvSpPr>
          <p:cNvPr id="9233" name="直接连接符 9232"/>
          <p:cNvSpPr/>
          <p:nvPr/>
        </p:nvSpPr>
        <p:spPr>
          <a:xfrm rot="5400000">
            <a:off x="8051800" y="3619500"/>
            <a:ext cx="990600" cy="0"/>
          </a:xfrm>
          <a:prstGeom prst="line">
            <a:avLst/>
          </a:prstGeom>
          <a:ln w="38100" cap="flat" cmpd="sng">
            <a:solidFill>
              <a:srgbClr val="008000"/>
            </a:solidFill>
            <a:prstDash val="solid"/>
            <a:headEnd type="none" w="med" len="med"/>
            <a:tailEnd type="none" w="med" len="med"/>
          </a:ln>
        </p:spPr>
      </p:sp>
      <p:sp>
        <p:nvSpPr>
          <p:cNvPr id="9234" name="直接连接符 9233"/>
          <p:cNvSpPr/>
          <p:nvPr/>
        </p:nvSpPr>
        <p:spPr>
          <a:xfrm rot="-5400000">
            <a:off x="8166100" y="2895600"/>
            <a:ext cx="762000" cy="0"/>
          </a:xfrm>
          <a:prstGeom prst="line">
            <a:avLst/>
          </a:prstGeom>
          <a:ln w="38100" cap="flat" cmpd="sng">
            <a:solidFill>
              <a:srgbClr val="008000"/>
            </a:solidFill>
            <a:prstDash val="solid"/>
            <a:headEnd type="none" w="med" len="med"/>
            <a:tailEnd type="triangle" w="med" len="med"/>
          </a:ln>
        </p:spPr>
      </p:sp>
      <p:graphicFrame>
        <p:nvGraphicFramePr>
          <p:cNvPr id="9235" name="对象 9234"/>
          <p:cNvGraphicFramePr/>
          <p:nvPr/>
        </p:nvGraphicFramePr>
        <p:xfrm>
          <a:off x="2438400" y="3387725"/>
          <a:ext cx="1828800" cy="995363"/>
        </p:xfrm>
        <a:graphic>
          <a:graphicData uri="http://schemas.openxmlformats.org/presentationml/2006/ole">
            <mc:AlternateContent xmlns:mc="http://schemas.openxmlformats.org/markup-compatibility/2006">
              <mc:Choice xmlns:v="urn:schemas-microsoft-com:vml" Requires="v">
                <p:oleObj spid="_x0000_s214362" name="" r:id="rId7" imgW="723900" imgH="393700" progId="Equation.3">
                  <p:embed/>
                </p:oleObj>
              </mc:Choice>
              <mc:Fallback>
                <p:oleObj name="" r:id="rId7" imgW="723900" imgH="393700" progId="Equation.3">
                  <p:embed/>
                  <p:pic>
                    <p:nvPicPr>
                      <p:cNvPr id="0" name="图片 214361"/>
                      <p:cNvPicPr/>
                      <p:nvPr/>
                    </p:nvPicPr>
                    <p:blipFill>
                      <a:blip r:embed="rId8">
                        <a:clrChange>
                          <a:clrFrom>
                            <a:srgbClr val="000000"/>
                          </a:clrFrom>
                          <a:clrTo>
                            <a:srgbClr val="000000"/>
                          </a:clrTo>
                        </a:clrChange>
                      </a:blip>
                      <a:stretch>
                        <a:fillRect/>
                      </a:stretch>
                    </p:blipFill>
                    <p:spPr>
                      <a:xfrm>
                        <a:off x="2438400" y="3387725"/>
                        <a:ext cx="1828800" cy="995363"/>
                      </a:xfrm>
                      <a:prstGeom prst="rect">
                        <a:avLst/>
                      </a:prstGeom>
                      <a:noFill/>
                      <a:ln w="38100">
                        <a:noFill/>
                        <a:miter/>
                      </a:ln>
                    </p:spPr>
                  </p:pic>
                </p:oleObj>
              </mc:Fallback>
            </mc:AlternateContent>
          </a:graphicData>
        </a:graphic>
      </p:graphicFrame>
      <p:graphicFrame>
        <p:nvGraphicFramePr>
          <p:cNvPr id="9236" name="对象 9235"/>
          <p:cNvGraphicFramePr/>
          <p:nvPr/>
        </p:nvGraphicFramePr>
        <p:xfrm>
          <a:off x="5105400" y="3352800"/>
          <a:ext cx="1447800" cy="885825"/>
        </p:xfrm>
        <a:graphic>
          <a:graphicData uri="http://schemas.openxmlformats.org/presentationml/2006/ole">
            <mc:AlternateContent xmlns:mc="http://schemas.openxmlformats.org/markup-compatibility/2006">
              <mc:Choice xmlns:v="urn:schemas-microsoft-com:vml" Requires="v">
                <p:oleObj spid="_x0000_s214363" name="" r:id="rId9" imgW="558800" imgH="342900" progId="Equation.3">
                  <p:embed/>
                </p:oleObj>
              </mc:Choice>
              <mc:Fallback>
                <p:oleObj name="" r:id="rId9" imgW="558800" imgH="342900" progId="Equation.3">
                  <p:embed/>
                  <p:pic>
                    <p:nvPicPr>
                      <p:cNvPr id="0" name="图片 214362"/>
                      <p:cNvPicPr/>
                      <p:nvPr/>
                    </p:nvPicPr>
                    <p:blipFill>
                      <a:blip r:embed="rId10">
                        <a:clrChange>
                          <a:clrFrom>
                            <a:srgbClr val="000000"/>
                          </a:clrFrom>
                          <a:clrTo>
                            <a:srgbClr val="000000"/>
                          </a:clrTo>
                        </a:clrChange>
                      </a:blip>
                      <a:stretch>
                        <a:fillRect/>
                      </a:stretch>
                    </p:blipFill>
                    <p:spPr>
                      <a:xfrm>
                        <a:off x="5105400" y="3352800"/>
                        <a:ext cx="1447800" cy="885825"/>
                      </a:xfrm>
                      <a:prstGeom prst="rect">
                        <a:avLst/>
                      </a:prstGeom>
                      <a:noFill/>
                      <a:ln w="38100">
                        <a:noFill/>
                        <a:miter/>
                      </a:ln>
                    </p:spPr>
                  </p:pic>
                </p:oleObj>
              </mc:Fallback>
            </mc:AlternateContent>
          </a:graphicData>
        </a:graphic>
      </p:graphicFrame>
      <p:graphicFrame>
        <p:nvGraphicFramePr>
          <p:cNvPr id="9237" name="对象 9236"/>
          <p:cNvGraphicFramePr/>
          <p:nvPr/>
        </p:nvGraphicFramePr>
        <p:xfrm>
          <a:off x="4191000" y="3352800"/>
          <a:ext cx="1066800" cy="825500"/>
        </p:xfrm>
        <a:graphic>
          <a:graphicData uri="http://schemas.openxmlformats.org/presentationml/2006/ole">
            <mc:AlternateContent xmlns:mc="http://schemas.openxmlformats.org/markup-compatibility/2006">
              <mc:Choice xmlns:v="urn:schemas-microsoft-com:vml" Requires="v">
                <p:oleObj spid="_x0000_s214364" name="" r:id="rId11" imgW="355600" imgH="330200" progId="Equation.3">
                  <p:embed/>
                </p:oleObj>
              </mc:Choice>
              <mc:Fallback>
                <p:oleObj name="" r:id="rId11" imgW="355600" imgH="330200" progId="Equation.3">
                  <p:embed/>
                  <p:pic>
                    <p:nvPicPr>
                      <p:cNvPr id="0" name="图片 214363"/>
                      <p:cNvPicPr/>
                      <p:nvPr/>
                    </p:nvPicPr>
                    <p:blipFill>
                      <a:blip r:embed="rId12">
                        <a:clrChange>
                          <a:clrFrom>
                            <a:srgbClr val="000000"/>
                          </a:clrFrom>
                          <a:clrTo>
                            <a:srgbClr val="000000"/>
                          </a:clrTo>
                        </a:clrChange>
                      </a:blip>
                      <a:stretch>
                        <a:fillRect/>
                      </a:stretch>
                    </p:blipFill>
                    <p:spPr>
                      <a:xfrm>
                        <a:off x="4191000" y="3352800"/>
                        <a:ext cx="1066800" cy="825500"/>
                      </a:xfrm>
                      <a:prstGeom prst="rect">
                        <a:avLst/>
                      </a:prstGeom>
                      <a:noFill/>
                      <a:ln w="38100">
                        <a:noFill/>
                        <a:miter/>
                      </a:ln>
                    </p:spPr>
                  </p:pic>
                </p:oleObj>
              </mc:Fallback>
            </mc:AlternateContent>
          </a:graphicData>
        </a:graphic>
      </p:graphicFrame>
      <p:grpSp>
        <p:nvGrpSpPr>
          <p:cNvPr id="9238" name="组合 9237"/>
          <p:cNvGrpSpPr/>
          <p:nvPr/>
        </p:nvGrpSpPr>
        <p:grpSpPr>
          <a:xfrm>
            <a:off x="8089900" y="3276600"/>
            <a:ext cx="838200" cy="1016000"/>
            <a:chOff x="4272" y="2160"/>
            <a:chExt cx="528" cy="640"/>
          </a:xfrm>
        </p:grpSpPr>
        <p:graphicFrame>
          <p:nvGraphicFramePr>
            <p:cNvPr id="9239" name="对象 9238"/>
            <p:cNvGraphicFramePr/>
            <p:nvPr/>
          </p:nvGraphicFramePr>
          <p:xfrm>
            <a:off x="4272" y="2624"/>
            <a:ext cx="96" cy="160"/>
          </p:xfrm>
          <a:graphic>
            <a:graphicData uri="http://schemas.openxmlformats.org/presentationml/2006/ole">
              <mc:AlternateContent xmlns:mc="http://schemas.openxmlformats.org/markup-compatibility/2006">
                <mc:Choice xmlns:v="urn:schemas-microsoft-com:vml" Requires="v">
                  <p:oleObj spid="_x0000_s214365" name="" r:id="rId13" imgW="152400" imgH="254000" progId="Equation.3">
                    <p:embed/>
                  </p:oleObj>
                </mc:Choice>
                <mc:Fallback>
                  <p:oleObj name="" r:id="rId13" imgW="152400" imgH="254000" progId="Equation.3">
                    <p:embed/>
                    <p:pic>
                      <p:nvPicPr>
                        <p:cNvPr id="0" name="图片 214364"/>
                        <p:cNvPicPr/>
                        <p:nvPr/>
                      </p:nvPicPr>
                      <p:blipFill>
                        <a:blip r:embed="rId14">
                          <a:clrChange>
                            <a:clrFrom>
                              <a:srgbClr val="000000"/>
                            </a:clrFrom>
                            <a:clrTo>
                              <a:srgbClr val="000000"/>
                            </a:clrTo>
                          </a:clrChange>
                        </a:blip>
                        <a:stretch>
                          <a:fillRect/>
                        </a:stretch>
                      </p:blipFill>
                      <p:spPr>
                        <a:xfrm>
                          <a:off x="4272" y="2624"/>
                          <a:ext cx="96" cy="160"/>
                        </a:xfrm>
                        <a:prstGeom prst="rect">
                          <a:avLst/>
                        </a:prstGeom>
                        <a:solidFill>
                          <a:schemeClr val="bg1"/>
                        </a:solidFill>
                        <a:ln w="38100">
                          <a:noFill/>
                          <a:miter/>
                        </a:ln>
                      </p:spPr>
                    </p:pic>
                  </p:oleObj>
                </mc:Fallback>
              </mc:AlternateContent>
            </a:graphicData>
          </a:graphic>
        </p:graphicFrame>
        <p:sp>
          <p:nvSpPr>
            <p:cNvPr id="9240" name="直接连接符 9239"/>
            <p:cNvSpPr/>
            <p:nvPr/>
          </p:nvSpPr>
          <p:spPr>
            <a:xfrm rot="5400000">
              <a:off x="4104" y="2376"/>
              <a:ext cx="432" cy="0"/>
            </a:xfrm>
            <a:prstGeom prst="line">
              <a:avLst/>
            </a:prstGeom>
            <a:ln w="28575" cap="flat" cmpd="sng">
              <a:solidFill>
                <a:schemeClr val="tx2"/>
              </a:solidFill>
              <a:prstDash val="sysDot"/>
              <a:headEnd type="none" w="med" len="med"/>
              <a:tailEnd type="none" w="med" len="med"/>
            </a:ln>
          </p:spPr>
        </p:sp>
        <p:grpSp>
          <p:nvGrpSpPr>
            <p:cNvPr id="9241" name="组合 9240"/>
            <p:cNvGrpSpPr/>
            <p:nvPr/>
          </p:nvGrpSpPr>
          <p:grpSpPr>
            <a:xfrm>
              <a:off x="4688" y="2167"/>
              <a:ext cx="112" cy="633"/>
              <a:chOff x="4688" y="2071"/>
              <a:chExt cx="112" cy="633"/>
            </a:xfrm>
          </p:grpSpPr>
          <p:graphicFrame>
            <p:nvGraphicFramePr>
              <p:cNvPr id="9242" name="对象 9241"/>
              <p:cNvGraphicFramePr/>
              <p:nvPr/>
            </p:nvGraphicFramePr>
            <p:xfrm>
              <a:off x="4688" y="2544"/>
              <a:ext cx="112" cy="160"/>
            </p:xfrm>
            <a:graphic>
              <a:graphicData uri="http://schemas.openxmlformats.org/presentationml/2006/ole">
                <mc:AlternateContent xmlns:mc="http://schemas.openxmlformats.org/markup-compatibility/2006">
                  <mc:Choice xmlns:v="urn:schemas-microsoft-com:vml" Requires="v">
                    <p:oleObj spid="_x0000_s214366" name="" r:id="rId15" imgW="177800" imgH="253365" progId="Equation.3">
                      <p:embed/>
                    </p:oleObj>
                  </mc:Choice>
                  <mc:Fallback>
                    <p:oleObj name="" r:id="rId15" imgW="177800" imgH="253365" progId="Equation.3">
                      <p:embed/>
                      <p:pic>
                        <p:nvPicPr>
                          <p:cNvPr id="0" name="图片 214365"/>
                          <p:cNvPicPr/>
                          <p:nvPr/>
                        </p:nvPicPr>
                        <p:blipFill>
                          <a:blip r:embed="rId16">
                            <a:clrChange>
                              <a:clrFrom>
                                <a:srgbClr val="000000"/>
                              </a:clrFrom>
                              <a:clrTo>
                                <a:srgbClr val="000000"/>
                              </a:clrTo>
                            </a:clrChange>
                          </a:blip>
                          <a:stretch>
                            <a:fillRect/>
                          </a:stretch>
                        </p:blipFill>
                        <p:spPr>
                          <a:xfrm>
                            <a:off x="4688" y="2544"/>
                            <a:ext cx="112" cy="160"/>
                          </a:xfrm>
                          <a:prstGeom prst="rect">
                            <a:avLst/>
                          </a:prstGeom>
                          <a:solidFill>
                            <a:schemeClr val="bg1"/>
                          </a:solidFill>
                          <a:ln w="38100">
                            <a:noFill/>
                            <a:miter/>
                          </a:ln>
                        </p:spPr>
                      </p:pic>
                    </p:oleObj>
                  </mc:Fallback>
                </mc:AlternateContent>
              </a:graphicData>
            </a:graphic>
          </p:graphicFrame>
          <p:sp>
            <p:nvSpPr>
              <p:cNvPr id="9243" name="直接连接符 9242"/>
              <p:cNvSpPr/>
              <p:nvPr/>
            </p:nvSpPr>
            <p:spPr>
              <a:xfrm rot="5400000">
                <a:off x="4529" y="2287"/>
                <a:ext cx="432" cy="0"/>
              </a:xfrm>
              <a:prstGeom prst="line">
                <a:avLst/>
              </a:prstGeom>
              <a:ln w="28575" cap="flat" cmpd="sng">
                <a:solidFill>
                  <a:schemeClr val="tx2"/>
                </a:solidFill>
                <a:prstDash val="sysDot"/>
                <a:headEnd type="none" w="med" len="med"/>
                <a:tailEnd type="none" w="med" len="med"/>
              </a:ln>
            </p:spPr>
          </p:sp>
        </p:grpSp>
      </p:grpSp>
      <p:graphicFrame>
        <p:nvGraphicFramePr>
          <p:cNvPr id="9244" name="对象 9243"/>
          <p:cNvGraphicFramePr/>
          <p:nvPr/>
        </p:nvGraphicFramePr>
        <p:xfrm>
          <a:off x="3352800" y="4267200"/>
          <a:ext cx="2906713" cy="1111250"/>
        </p:xfrm>
        <a:graphic>
          <a:graphicData uri="http://schemas.openxmlformats.org/presentationml/2006/ole">
            <mc:AlternateContent xmlns:mc="http://schemas.openxmlformats.org/markup-compatibility/2006">
              <mc:Choice xmlns:v="urn:schemas-microsoft-com:vml" Requires="v">
                <p:oleObj spid="_x0000_s214367" name="" r:id="rId17" imgW="1129665" imgH="431800" progId="Equation.3">
                  <p:embed/>
                </p:oleObj>
              </mc:Choice>
              <mc:Fallback>
                <p:oleObj name="" r:id="rId17" imgW="1129665" imgH="431800" progId="Equation.3">
                  <p:embed/>
                  <p:pic>
                    <p:nvPicPr>
                      <p:cNvPr id="0" name="图片 214366"/>
                      <p:cNvPicPr/>
                      <p:nvPr/>
                    </p:nvPicPr>
                    <p:blipFill>
                      <a:blip r:embed="rId18">
                        <a:clrChange>
                          <a:clrFrom>
                            <a:srgbClr val="000000"/>
                          </a:clrFrom>
                          <a:clrTo>
                            <a:srgbClr val="000000"/>
                          </a:clrTo>
                        </a:clrChange>
                      </a:blip>
                      <a:stretch>
                        <a:fillRect/>
                      </a:stretch>
                    </p:blipFill>
                    <p:spPr>
                      <a:xfrm>
                        <a:off x="3352800" y="4267200"/>
                        <a:ext cx="2906713" cy="1111250"/>
                      </a:xfrm>
                      <a:prstGeom prst="rect">
                        <a:avLst/>
                      </a:prstGeom>
                      <a:noFill/>
                      <a:ln w="38100">
                        <a:noFill/>
                        <a:miter/>
                      </a:ln>
                    </p:spPr>
                  </p:pic>
                </p:oleObj>
              </mc:Fallback>
            </mc:AlternateContent>
          </a:graphicData>
        </a:graphic>
      </p:graphicFrame>
      <p:graphicFrame>
        <p:nvGraphicFramePr>
          <p:cNvPr id="9245" name="对象 9244"/>
          <p:cNvGraphicFramePr/>
          <p:nvPr/>
        </p:nvGraphicFramePr>
        <p:xfrm>
          <a:off x="6248400" y="4419600"/>
          <a:ext cx="808038" cy="838200"/>
        </p:xfrm>
        <a:graphic>
          <a:graphicData uri="http://schemas.openxmlformats.org/presentationml/2006/ole">
            <mc:AlternateContent xmlns:mc="http://schemas.openxmlformats.org/markup-compatibility/2006">
              <mc:Choice xmlns:v="urn:schemas-microsoft-com:vml" Requires="v">
                <p:oleObj spid="_x0000_s214368" name="" r:id="rId19" imgW="673100" imgH="698500" progId="Equation.3">
                  <p:embed/>
                </p:oleObj>
              </mc:Choice>
              <mc:Fallback>
                <p:oleObj name="" r:id="rId19" imgW="673100" imgH="698500" progId="Equation.3">
                  <p:embed/>
                  <p:pic>
                    <p:nvPicPr>
                      <p:cNvPr id="0" name="图片 214367"/>
                      <p:cNvPicPr/>
                      <p:nvPr/>
                    </p:nvPicPr>
                    <p:blipFill>
                      <a:blip r:embed="rId20">
                        <a:clrChange>
                          <a:clrFrom>
                            <a:srgbClr val="000000"/>
                          </a:clrFrom>
                          <a:clrTo>
                            <a:srgbClr val="000000"/>
                          </a:clrTo>
                        </a:clrChange>
                      </a:blip>
                      <a:stretch>
                        <a:fillRect/>
                      </a:stretch>
                    </p:blipFill>
                    <p:spPr>
                      <a:xfrm>
                        <a:off x="6248400" y="4419600"/>
                        <a:ext cx="808038" cy="838200"/>
                      </a:xfrm>
                      <a:prstGeom prst="rect">
                        <a:avLst/>
                      </a:prstGeom>
                      <a:noFill/>
                      <a:ln w="38100">
                        <a:noFill/>
                        <a:miter/>
                      </a:ln>
                    </p:spPr>
                  </p:pic>
                </p:oleObj>
              </mc:Fallback>
            </mc:AlternateContent>
          </a:graphicData>
        </a:graphic>
      </p:graphicFrame>
      <p:sp>
        <p:nvSpPr>
          <p:cNvPr id="9246" name="文本框 9245"/>
          <p:cNvSpPr txBox="1"/>
          <p:nvPr/>
        </p:nvSpPr>
        <p:spPr>
          <a:xfrm>
            <a:off x="2133600" y="457200"/>
            <a:ext cx="762000" cy="521970"/>
          </a:xfrm>
          <a:prstGeom prst="rect">
            <a:avLst/>
          </a:prstGeom>
          <a:noFill/>
          <a:ln w="38100">
            <a:noFill/>
          </a:ln>
        </p:spPr>
        <p:txBody>
          <a:bodyPr>
            <a:spAutoFit/>
          </a:bodyPr>
          <a:lstStyle/>
          <a:p>
            <a:pPr>
              <a:spcBef>
                <a:spcPct val="50000"/>
              </a:spcBef>
              <a:buClr>
                <a:schemeClr val="bg1"/>
              </a:buClr>
            </a:pPr>
            <a:r>
              <a:rPr lang="zh-CN" altLang="en-US" sz="2800" b="1" dirty="0" smtClean="0">
                <a:solidFill>
                  <a:srgbClr val="0033CC"/>
                </a:solidFill>
                <a:latin typeface="黑体" panose="02010609060101010101" charset="-122"/>
                <a:ea typeface="黑体" panose="02010609060101010101" charset="-122"/>
              </a:rPr>
              <a:t>例</a:t>
            </a:r>
            <a:r>
              <a:rPr lang="en-US" altLang="zh-CN" sz="2800" b="1" dirty="0" smtClean="0">
                <a:solidFill>
                  <a:srgbClr val="0033CC"/>
                </a:solidFill>
                <a:latin typeface="黑体" panose="02010609060101010101" charset="-122"/>
                <a:ea typeface="黑体" panose="02010609060101010101" charset="-122"/>
              </a:rPr>
              <a:t>1</a:t>
            </a:r>
            <a:endParaRPr lang="en-US" altLang="zh-CN" sz="2800" b="1" dirty="0">
              <a:solidFill>
                <a:srgbClr val="0033CC"/>
              </a:solidFill>
              <a:latin typeface="黑体" panose="02010609060101010101" charset="-122"/>
              <a:ea typeface="黑体" panose="02010609060101010101" charset="-122"/>
            </a:endParaRPr>
          </a:p>
        </p:txBody>
      </p:sp>
      <p:grpSp>
        <p:nvGrpSpPr>
          <p:cNvPr id="9247" name="组合 9246"/>
          <p:cNvGrpSpPr/>
          <p:nvPr/>
        </p:nvGrpSpPr>
        <p:grpSpPr>
          <a:xfrm>
            <a:off x="6781800" y="2133600"/>
            <a:ext cx="2997200" cy="2286000"/>
            <a:chOff x="3448" y="1440"/>
            <a:chExt cx="1888" cy="1440"/>
          </a:xfrm>
        </p:grpSpPr>
        <p:sp>
          <p:nvSpPr>
            <p:cNvPr id="9248" name="直接连接符 9247"/>
            <p:cNvSpPr/>
            <p:nvPr/>
          </p:nvSpPr>
          <p:spPr>
            <a:xfrm>
              <a:off x="3448" y="2592"/>
              <a:ext cx="1814" cy="0"/>
            </a:xfrm>
            <a:prstGeom prst="line">
              <a:avLst/>
            </a:prstGeom>
            <a:ln w="28575" cap="flat" cmpd="sng">
              <a:solidFill>
                <a:schemeClr val="tx1"/>
              </a:solidFill>
              <a:prstDash val="solid"/>
              <a:headEnd type="none" w="med" len="med"/>
              <a:tailEnd type="triangle" w="med" len="med"/>
            </a:ln>
          </p:spPr>
        </p:sp>
        <p:sp>
          <p:nvSpPr>
            <p:cNvPr id="9249" name="直接连接符 9248"/>
            <p:cNvSpPr/>
            <p:nvPr/>
          </p:nvSpPr>
          <p:spPr>
            <a:xfrm flipV="1">
              <a:off x="3880" y="1488"/>
              <a:ext cx="0" cy="1392"/>
            </a:xfrm>
            <a:prstGeom prst="line">
              <a:avLst/>
            </a:prstGeom>
            <a:ln w="28575" cap="flat" cmpd="sng">
              <a:solidFill>
                <a:schemeClr val="tx1"/>
              </a:solidFill>
              <a:prstDash val="solid"/>
              <a:headEnd type="none" w="med" len="med"/>
              <a:tailEnd type="triangle" w="med" len="med"/>
            </a:ln>
          </p:spPr>
        </p:sp>
        <p:sp>
          <p:nvSpPr>
            <p:cNvPr id="9250" name="直接连接符 9249"/>
            <p:cNvSpPr/>
            <p:nvPr/>
          </p:nvSpPr>
          <p:spPr>
            <a:xfrm>
              <a:off x="3880" y="1728"/>
              <a:ext cx="48" cy="0"/>
            </a:xfrm>
            <a:prstGeom prst="line">
              <a:avLst/>
            </a:prstGeom>
            <a:ln w="38100" cap="flat" cmpd="sng">
              <a:solidFill>
                <a:schemeClr val="tx1"/>
              </a:solidFill>
              <a:prstDash val="solid"/>
              <a:headEnd type="none" w="med" len="med"/>
              <a:tailEnd type="none" w="med" len="med"/>
            </a:ln>
          </p:spPr>
        </p:sp>
        <p:sp>
          <p:nvSpPr>
            <p:cNvPr id="9251" name="直接连接符 9250"/>
            <p:cNvSpPr/>
            <p:nvPr/>
          </p:nvSpPr>
          <p:spPr>
            <a:xfrm>
              <a:off x="3880" y="2160"/>
              <a:ext cx="48" cy="0"/>
            </a:xfrm>
            <a:prstGeom prst="line">
              <a:avLst/>
            </a:prstGeom>
            <a:ln w="38100" cap="flat" cmpd="sng">
              <a:solidFill>
                <a:schemeClr val="tx1"/>
              </a:solidFill>
              <a:prstDash val="solid"/>
              <a:headEnd type="none" w="med" len="med"/>
              <a:tailEnd type="none" w="med" len="med"/>
            </a:ln>
          </p:spPr>
        </p:sp>
        <p:sp>
          <p:nvSpPr>
            <p:cNvPr id="9252" name="直接连接符 9251"/>
            <p:cNvSpPr/>
            <p:nvPr/>
          </p:nvSpPr>
          <p:spPr>
            <a:xfrm rot="5400000">
              <a:off x="4296" y="2568"/>
              <a:ext cx="48" cy="0"/>
            </a:xfrm>
            <a:prstGeom prst="line">
              <a:avLst/>
            </a:prstGeom>
            <a:ln w="38100" cap="flat" cmpd="sng">
              <a:solidFill>
                <a:schemeClr val="tx1"/>
              </a:solidFill>
              <a:prstDash val="solid"/>
              <a:headEnd type="none" w="med" len="med"/>
              <a:tailEnd type="none" w="med" len="med"/>
            </a:ln>
          </p:spPr>
        </p:sp>
        <p:sp>
          <p:nvSpPr>
            <p:cNvPr id="9253" name="直接连接符 9252"/>
            <p:cNvSpPr/>
            <p:nvPr/>
          </p:nvSpPr>
          <p:spPr>
            <a:xfrm rot="5400000">
              <a:off x="4728" y="2568"/>
              <a:ext cx="48" cy="0"/>
            </a:xfrm>
            <a:prstGeom prst="line">
              <a:avLst/>
            </a:prstGeom>
            <a:ln w="38100" cap="flat" cmpd="sng">
              <a:solidFill>
                <a:schemeClr val="tx1"/>
              </a:solidFill>
              <a:prstDash val="solid"/>
              <a:headEnd type="none" w="med" len="med"/>
              <a:tailEnd type="none" w="med" len="med"/>
            </a:ln>
          </p:spPr>
        </p:sp>
        <p:graphicFrame>
          <p:nvGraphicFramePr>
            <p:cNvPr id="9254" name="对象 9253"/>
            <p:cNvGraphicFramePr/>
            <p:nvPr/>
          </p:nvGraphicFramePr>
          <p:xfrm>
            <a:off x="5184" y="2640"/>
            <a:ext cx="152" cy="144"/>
          </p:xfrm>
          <a:graphic>
            <a:graphicData uri="http://schemas.openxmlformats.org/presentationml/2006/ole">
              <mc:AlternateContent xmlns:mc="http://schemas.openxmlformats.org/markup-compatibility/2006">
                <mc:Choice xmlns:v="urn:schemas-microsoft-com:vml" Requires="v">
                  <p:oleObj spid="_x0000_s214369" name="" r:id="rId21" imgW="241300" imgH="228600" progId="Equation.3">
                    <p:embed/>
                  </p:oleObj>
                </mc:Choice>
                <mc:Fallback>
                  <p:oleObj name="" r:id="rId21" imgW="241300" imgH="228600" progId="Equation.3">
                    <p:embed/>
                    <p:pic>
                      <p:nvPicPr>
                        <p:cNvPr id="0" name="图片 214368"/>
                        <p:cNvPicPr/>
                        <p:nvPr/>
                      </p:nvPicPr>
                      <p:blipFill>
                        <a:blip r:embed="rId22">
                          <a:clrChange>
                            <a:clrFrom>
                              <a:srgbClr val="000000"/>
                            </a:clrFrom>
                            <a:clrTo>
                              <a:srgbClr val="000000"/>
                            </a:clrTo>
                          </a:clrChange>
                        </a:blip>
                        <a:stretch>
                          <a:fillRect/>
                        </a:stretch>
                      </p:blipFill>
                      <p:spPr>
                        <a:xfrm>
                          <a:off x="5184" y="2640"/>
                          <a:ext cx="152" cy="144"/>
                        </a:xfrm>
                        <a:prstGeom prst="rect">
                          <a:avLst/>
                        </a:prstGeom>
                        <a:noFill/>
                        <a:ln w="38100">
                          <a:noFill/>
                          <a:miter/>
                        </a:ln>
                      </p:spPr>
                    </p:pic>
                  </p:oleObj>
                </mc:Fallback>
              </mc:AlternateContent>
            </a:graphicData>
          </a:graphic>
        </p:graphicFrame>
        <p:graphicFrame>
          <p:nvGraphicFramePr>
            <p:cNvPr id="9255" name="对象 9254"/>
            <p:cNvGraphicFramePr/>
            <p:nvPr/>
          </p:nvGraphicFramePr>
          <p:xfrm>
            <a:off x="3928" y="1440"/>
            <a:ext cx="152" cy="184"/>
          </p:xfrm>
          <a:graphic>
            <a:graphicData uri="http://schemas.openxmlformats.org/presentationml/2006/ole">
              <mc:AlternateContent xmlns:mc="http://schemas.openxmlformats.org/markup-compatibility/2006">
                <mc:Choice xmlns:v="urn:schemas-microsoft-com:vml" Requires="v">
                  <p:oleObj spid="_x0000_s214370" name="" r:id="rId23" imgW="241300" imgH="292100" progId="Equation.3">
                    <p:embed/>
                  </p:oleObj>
                </mc:Choice>
                <mc:Fallback>
                  <p:oleObj name="" r:id="rId23" imgW="241300" imgH="292100" progId="Equation.3">
                    <p:embed/>
                    <p:pic>
                      <p:nvPicPr>
                        <p:cNvPr id="0" name="图片 214369"/>
                        <p:cNvPicPr/>
                        <p:nvPr/>
                      </p:nvPicPr>
                      <p:blipFill>
                        <a:blip r:embed="rId24">
                          <a:clrChange>
                            <a:clrFrom>
                              <a:srgbClr val="000000"/>
                            </a:clrFrom>
                            <a:clrTo>
                              <a:srgbClr val="000000"/>
                            </a:clrTo>
                          </a:clrChange>
                        </a:blip>
                        <a:stretch>
                          <a:fillRect/>
                        </a:stretch>
                      </p:blipFill>
                      <p:spPr>
                        <a:xfrm>
                          <a:off x="3928" y="1440"/>
                          <a:ext cx="152" cy="184"/>
                        </a:xfrm>
                        <a:prstGeom prst="rect">
                          <a:avLst/>
                        </a:prstGeom>
                        <a:noFill/>
                        <a:ln w="38100">
                          <a:noFill/>
                          <a:miter/>
                        </a:ln>
                      </p:spPr>
                    </p:pic>
                  </p:oleObj>
                </mc:Fallback>
              </mc:AlternateContent>
            </a:graphicData>
          </a:graphic>
        </p:graphicFrame>
        <p:graphicFrame>
          <p:nvGraphicFramePr>
            <p:cNvPr id="9256" name="对象 9255"/>
            <p:cNvGraphicFramePr/>
            <p:nvPr/>
          </p:nvGraphicFramePr>
          <p:xfrm>
            <a:off x="3752" y="2592"/>
            <a:ext cx="128" cy="144"/>
          </p:xfrm>
          <a:graphic>
            <a:graphicData uri="http://schemas.openxmlformats.org/presentationml/2006/ole">
              <mc:AlternateContent xmlns:mc="http://schemas.openxmlformats.org/markup-compatibility/2006">
                <mc:Choice xmlns:v="urn:schemas-microsoft-com:vml" Requires="v">
                  <p:oleObj spid="_x0000_s214371" name="" r:id="rId25" imgW="203200" imgH="228600" progId="Equation.3">
                    <p:embed/>
                  </p:oleObj>
                </mc:Choice>
                <mc:Fallback>
                  <p:oleObj name="" r:id="rId25" imgW="203200" imgH="228600" progId="Equation.3">
                    <p:embed/>
                    <p:pic>
                      <p:nvPicPr>
                        <p:cNvPr id="0" name="图片 214370"/>
                        <p:cNvPicPr/>
                        <p:nvPr/>
                      </p:nvPicPr>
                      <p:blipFill>
                        <a:blip r:embed="rId26">
                          <a:clrChange>
                            <a:clrFrom>
                              <a:srgbClr val="000000"/>
                            </a:clrFrom>
                            <a:clrTo>
                              <a:srgbClr val="009999"/>
                            </a:clrTo>
                          </a:clrChange>
                        </a:blip>
                        <a:stretch>
                          <a:fillRect/>
                        </a:stretch>
                      </p:blipFill>
                      <p:spPr>
                        <a:xfrm>
                          <a:off x="3752" y="2592"/>
                          <a:ext cx="128" cy="144"/>
                        </a:xfrm>
                        <a:prstGeom prst="rect">
                          <a:avLst/>
                        </a:prstGeom>
                        <a:noFill/>
                        <a:ln w="38100">
                          <a:noFill/>
                          <a:miter/>
                        </a:ln>
                      </p:spPr>
                    </p:pic>
                  </p:oleObj>
                </mc:Fallback>
              </mc:AlternateContent>
            </a:graphicData>
          </a:graphic>
        </p:graphicFrame>
        <p:graphicFrame>
          <p:nvGraphicFramePr>
            <p:cNvPr id="9257" name="对象 9256"/>
            <p:cNvGraphicFramePr/>
            <p:nvPr/>
          </p:nvGraphicFramePr>
          <p:xfrm>
            <a:off x="4272" y="2632"/>
            <a:ext cx="96" cy="160"/>
          </p:xfrm>
          <a:graphic>
            <a:graphicData uri="http://schemas.openxmlformats.org/presentationml/2006/ole">
              <mc:AlternateContent xmlns:mc="http://schemas.openxmlformats.org/markup-compatibility/2006">
                <mc:Choice xmlns:v="urn:schemas-microsoft-com:vml" Requires="v">
                  <p:oleObj spid="_x0000_s214372" name="" r:id="rId27" imgW="152400" imgH="254000" progId="Equation.3">
                    <p:embed/>
                  </p:oleObj>
                </mc:Choice>
                <mc:Fallback>
                  <p:oleObj name="" r:id="rId27" imgW="152400" imgH="254000" progId="Equation.3">
                    <p:embed/>
                    <p:pic>
                      <p:nvPicPr>
                        <p:cNvPr id="0" name="图片 214371"/>
                        <p:cNvPicPr/>
                        <p:nvPr/>
                      </p:nvPicPr>
                      <p:blipFill>
                        <a:blip r:embed="rId14">
                          <a:clrChange>
                            <a:clrFrom>
                              <a:srgbClr val="000000"/>
                            </a:clrFrom>
                            <a:clrTo>
                              <a:srgbClr val="000000"/>
                            </a:clrTo>
                          </a:clrChange>
                        </a:blip>
                        <a:stretch>
                          <a:fillRect/>
                        </a:stretch>
                      </p:blipFill>
                      <p:spPr>
                        <a:xfrm>
                          <a:off x="4272" y="2632"/>
                          <a:ext cx="96" cy="160"/>
                        </a:xfrm>
                        <a:prstGeom prst="rect">
                          <a:avLst/>
                        </a:prstGeom>
                        <a:noFill/>
                        <a:ln w="38100">
                          <a:noFill/>
                          <a:miter/>
                        </a:ln>
                      </p:spPr>
                    </p:pic>
                  </p:oleObj>
                </mc:Fallback>
              </mc:AlternateContent>
            </a:graphicData>
          </a:graphic>
        </p:graphicFrame>
        <p:graphicFrame>
          <p:nvGraphicFramePr>
            <p:cNvPr id="9258" name="对象 9257"/>
            <p:cNvGraphicFramePr/>
            <p:nvPr/>
          </p:nvGraphicFramePr>
          <p:xfrm>
            <a:off x="4688" y="2640"/>
            <a:ext cx="112" cy="160"/>
          </p:xfrm>
          <a:graphic>
            <a:graphicData uri="http://schemas.openxmlformats.org/presentationml/2006/ole">
              <mc:AlternateContent xmlns:mc="http://schemas.openxmlformats.org/markup-compatibility/2006">
                <mc:Choice xmlns:v="urn:schemas-microsoft-com:vml" Requires="v">
                  <p:oleObj spid="_x0000_s214373" name="" r:id="rId28" imgW="177800" imgH="253365" progId="Equation.3">
                    <p:embed/>
                  </p:oleObj>
                </mc:Choice>
                <mc:Fallback>
                  <p:oleObj name="" r:id="rId28" imgW="177800" imgH="253365" progId="Equation.3">
                    <p:embed/>
                    <p:pic>
                      <p:nvPicPr>
                        <p:cNvPr id="0" name="图片 214372"/>
                        <p:cNvPicPr/>
                        <p:nvPr/>
                      </p:nvPicPr>
                      <p:blipFill>
                        <a:blip r:embed="rId29">
                          <a:clrChange>
                            <a:clrFrom>
                              <a:srgbClr val="000000"/>
                            </a:clrFrom>
                            <a:clrTo>
                              <a:srgbClr val="000000"/>
                            </a:clrTo>
                          </a:clrChange>
                        </a:blip>
                        <a:stretch>
                          <a:fillRect/>
                        </a:stretch>
                      </p:blipFill>
                      <p:spPr>
                        <a:xfrm>
                          <a:off x="4688" y="2640"/>
                          <a:ext cx="112" cy="160"/>
                        </a:xfrm>
                        <a:prstGeom prst="rect">
                          <a:avLst/>
                        </a:prstGeom>
                        <a:noFill/>
                        <a:ln w="38100">
                          <a:noFill/>
                          <a:miter/>
                        </a:ln>
                      </p:spPr>
                    </p:pic>
                  </p:oleObj>
                </mc:Fallback>
              </mc:AlternateContent>
            </a:graphicData>
          </a:graphic>
        </p:graphicFrame>
        <p:graphicFrame>
          <p:nvGraphicFramePr>
            <p:cNvPr id="9259" name="对象 9258"/>
            <p:cNvGraphicFramePr/>
            <p:nvPr/>
          </p:nvGraphicFramePr>
          <p:xfrm>
            <a:off x="3744" y="2064"/>
            <a:ext cx="96" cy="160"/>
          </p:xfrm>
          <a:graphic>
            <a:graphicData uri="http://schemas.openxmlformats.org/presentationml/2006/ole">
              <mc:AlternateContent xmlns:mc="http://schemas.openxmlformats.org/markup-compatibility/2006">
                <mc:Choice xmlns:v="urn:schemas-microsoft-com:vml" Requires="v">
                  <p:oleObj spid="_x0000_s214374" name="" r:id="rId30" imgW="152400" imgH="254000" progId="Equation.3">
                    <p:embed/>
                  </p:oleObj>
                </mc:Choice>
                <mc:Fallback>
                  <p:oleObj name="" r:id="rId30" imgW="152400" imgH="254000" progId="Equation.3">
                    <p:embed/>
                    <p:pic>
                      <p:nvPicPr>
                        <p:cNvPr id="0" name="图片 214373"/>
                        <p:cNvPicPr/>
                        <p:nvPr/>
                      </p:nvPicPr>
                      <p:blipFill>
                        <a:blip r:embed="rId14">
                          <a:clrChange>
                            <a:clrFrom>
                              <a:srgbClr val="000000"/>
                            </a:clrFrom>
                            <a:clrTo>
                              <a:srgbClr val="000000"/>
                            </a:clrTo>
                          </a:clrChange>
                        </a:blip>
                        <a:stretch>
                          <a:fillRect/>
                        </a:stretch>
                      </p:blipFill>
                      <p:spPr>
                        <a:xfrm>
                          <a:off x="3744" y="2064"/>
                          <a:ext cx="96" cy="160"/>
                        </a:xfrm>
                        <a:prstGeom prst="rect">
                          <a:avLst/>
                        </a:prstGeom>
                        <a:noFill/>
                        <a:ln w="38100">
                          <a:noFill/>
                          <a:miter/>
                        </a:ln>
                      </p:spPr>
                    </p:pic>
                  </p:oleObj>
                </mc:Fallback>
              </mc:AlternateContent>
            </a:graphicData>
          </a:graphic>
        </p:graphicFrame>
        <p:graphicFrame>
          <p:nvGraphicFramePr>
            <p:cNvPr id="9260" name="对象 9259"/>
            <p:cNvGraphicFramePr/>
            <p:nvPr/>
          </p:nvGraphicFramePr>
          <p:xfrm>
            <a:off x="3736" y="1632"/>
            <a:ext cx="112" cy="160"/>
          </p:xfrm>
          <a:graphic>
            <a:graphicData uri="http://schemas.openxmlformats.org/presentationml/2006/ole">
              <mc:AlternateContent xmlns:mc="http://schemas.openxmlformats.org/markup-compatibility/2006">
                <mc:Choice xmlns:v="urn:schemas-microsoft-com:vml" Requires="v">
                  <p:oleObj spid="_x0000_s214375" name="" r:id="rId31" imgW="177800" imgH="253365" progId="Equation.3">
                    <p:embed/>
                  </p:oleObj>
                </mc:Choice>
                <mc:Fallback>
                  <p:oleObj name="" r:id="rId31" imgW="177800" imgH="253365" progId="Equation.3">
                    <p:embed/>
                    <p:pic>
                      <p:nvPicPr>
                        <p:cNvPr id="0" name="图片 214374"/>
                        <p:cNvPicPr/>
                        <p:nvPr/>
                      </p:nvPicPr>
                      <p:blipFill>
                        <a:blip r:embed="rId29">
                          <a:clrChange>
                            <a:clrFrom>
                              <a:srgbClr val="000000"/>
                            </a:clrFrom>
                            <a:clrTo>
                              <a:srgbClr val="000000"/>
                            </a:clrTo>
                          </a:clrChange>
                        </a:blip>
                        <a:stretch>
                          <a:fillRect/>
                        </a:stretch>
                      </p:blipFill>
                      <p:spPr>
                        <a:xfrm>
                          <a:off x="3736" y="1632"/>
                          <a:ext cx="112" cy="160"/>
                        </a:xfrm>
                        <a:prstGeom prst="rect">
                          <a:avLst/>
                        </a:prstGeom>
                        <a:noFill/>
                        <a:ln w="38100">
                          <a:noFill/>
                          <a:miter/>
                        </a:ln>
                      </p:spPr>
                    </p:pic>
                  </p:oleObj>
                </mc:Fallback>
              </mc:AlternateContent>
            </a:graphicData>
          </a:graphic>
        </p:graphicFrame>
      </p:grpSp>
      <p:grpSp>
        <p:nvGrpSpPr>
          <p:cNvPr id="9261" name="组合 9260"/>
          <p:cNvGrpSpPr/>
          <p:nvPr/>
        </p:nvGrpSpPr>
        <p:grpSpPr>
          <a:xfrm>
            <a:off x="7175500" y="2146300"/>
            <a:ext cx="2159000" cy="2120900"/>
            <a:chOff x="3696" y="1448"/>
            <a:chExt cx="1360" cy="1336"/>
          </a:xfrm>
        </p:grpSpPr>
        <p:sp>
          <p:nvSpPr>
            <p:cNvPr id="9262" name="直接连接符 9261"/>
            <p:cNvSpPr/>
            <p:nvPr/>
          </p:nvSpPr>
          <p:spPr>
            <a:xfrm flipV="1">
              <a:off x="3696" y="1584"/>
              <a:ext cx="1200" cy="1200"/>
            </a:xfrm>
            <a:prstGeom prst="line">
              <a:avLst/>
            </a:prstGeom>
            <a:ln w="34925" cap="flat" cmpd="sng">
              <a:solidFill>
                <a:schemeClr val="tx1"/>
              </a:solidFill>
              <a:prstDash val="sysDot"/>
              <a:headEnd type="none" w="med" len="med"/>
              <a:tailEnd type="none" w="med" len="med"/>
            </a:ln>
          </p:spPr>
        </p:sp>
        <p:graphicFrame>
          <p:nvGraphicFramePr>
            <p:cNvPr id="9263" name="对象 9262"/>
            <p:cNvGraphicFramePr/>
            <p:nvPr/>
          </p:nvGraphicFramePr>
          <p:xfrm>
            <a:off x="4560" y="1448"/>
            <a:ext cx="496" cy="184"/>
          </p:xfrm>
          <a:graphic>
            <a:graphicData uri="http://schemas.openxmlformats.org/presentationml/2006/ole">
              <mc:AlternateContent xmlns:mc="http://schemas.openxmlformats.org/markup-compatibility/2006">
                <mc:Choice xmlns:v="urn:schemas-microsoft-com:vml" Requires="v">
                  <p:oleObj spid="_x0000_s214376" name="" r:id="rId32" imgW="786765" imgH="292100" progId="Equation.3">
                    <p:embed/>
                  </p:oleObj>
                </mc:Choice>
                <mc:Fallback>
                  <p:oleObj name="" r:id="rId32" imgW="786765" imgH="292100" progId="Equation.3">
                    <p:embed/>
                    <p:pic>
                      <p:nvPicPr>
                        <p:cNvPr id="0" name="图片 214375"/>
                        <p:cNvPicPr/>
                        <p:nvPr/>
                      </p:nvPicPr>
                      <p:blipFill>
                        <a:blip r:embed="rId33">
                          <a:clrChange>
                            <a:clrFrom>
                              <a:srgbClr val="000000"/>
                            </a:clrFrom>
                            <a:clrTo>
                              <a:srgbClr val="000000"/>
                            </a:clrTo>
                          </a:clrChange>
                        </a:blip>
                        <a:stretch>
                          <a:fillRect/>
                        </a:stretch>
                      </p:blipFill>
                      <p:spPr>
                        <a:xfrm>
                          <a:off x="4560" y="1448"/>
                          <a:ext cx="496" cy="184"/>
                        </a:xfrm>
                        <a:prstGeom prst="rect">
                          <a:avLst/>
                        </a:prstGeom>
                        <a:noFill/>
                        <a:ln w="38100">
                          <a:noFill/>
                          <a:miter/>
                        </a:ln>
                      </p:spPr>
                    </p:pic>
                  </p:oleObj>
                </mc:Fallback>
              </mc:AlternateContent>
            </a:graphicData>
          </a:graphic>
        </p:graphicFrame>
      </p:grpSp>
      <p:grpSp>
        <p:nvGrpSpPr>
          <p:cNvPr id="9264" name="组合 9263"/>
          <p:cNvGrpSpPr/>
          <p:nvPr/>
        </p:nvGrpSpPr>
        <p:grpSpPr>
          <a:xfrm>
            <a:off x="8699500" y="2362200"/>
            <a:ext cx="749300" cy="2273300"/>
            <a:chOff x="4656" y="1584"/>
            <a:chExt cx="472" cy="1432"/>
          </a:xfrm>
        </p:grpSpPr>
        <p:sp>
          <p:nvSpPr>
            <p:cNvPr id="9265" name="直接连接符 9264"/>
            <p:cNvSpPr/>
            <p:nvPr/>
          </p:nvSpPr>
          <p:spPr>
            <a:xfrm flipV="1">
              <a:off x="4744" y="1584"/>
              <a:ext cx="0" cy="1247"/>
            </a:xfrm>
            <a:prstGeom prst="line">
              <a:avLst/>
            </a:prstGeom>
            <a:ln w="34925" cap="flat" cmpd="sng">
              <a:solidFill>
                <a:schemeClr val="tx1"/>
              </a:solidFill>
              <a:prstDash val="sysDot"/>
              <a:headEnd type="none" w="med" len="med"/>
              <a:tailEnd type="none" w="med" len="med"/>
            </a:ln>
          </p:spPr>
        </p:sp>
        <p:graphicFrame>
          <p:nvGraphicFramePr>
            <p:cNvPr id="9266" name="对象 9265"/>
            <p:cNvGraphicFramePr/>
            <p:nvPr/>
          </p:nvGraphicFramePr>
          <p:xfrm>
            <a:off x="4656" y="2832"/>
            <a:ext cx="472" cy="184"/>
          </p:xfrm>
          <a:graphic>
            <a:graphicData uri="http://schemas.openxmlformats.org/presentationml/2006/ole">
              <mc:AlternateContent xmlns:mc="http://schemas.openxmlformats.org/markup-compatibility/2006">
                <mc:Choice xmlns:v="urn:schemas-microsoft-com:vml" Requires="v">
                  <p:oleObj spid="_x0000_s214377" name="" r:id="rId34" imgW="748665" imgH="292100" progId="Equation.3">
                    <p:embed/>
                  </p:oleObj>
                </mc:Choice>
                <mc:Fallback>
                  <p:oleObj name="" r:id="rId34" imgW="748665" imgH="292100" progId="Equation.3">
                    <p:embed/>
                    <p:pic>
                      <p:nvPicPr>
                        <p:cNvPr id="0" name="图片 214376"/>
                        <p:cNvPicPr/>
                        <p:nvPr/>
                      </p:nvPicPr>
                      <p:blipFill>
                        <a:blip r:embed="rId35">
                          <a:clrChange>
                            <a:clrFrom>
                              <a:srgbClr val="000000"/>
                            </a:clrFrom>
                            <a:clrTo>
                              <a:srgbClr val="000000"/>
                            </a:clrTo>
                          </a:clrChange>
                        </a:blip>
                        <a:stretch>
                          <a:fillRect/>
                        </a:stretch>
                      </p:blipFill>
                      <p:spPr>
                        <a:xfrm>
                          <a:off x="4656" y="2832"/>
                          <a:ext cx="472" cy="184"/>
                        </a:xfrm>
                        <a:prstGeom prst="rect">
                          <a:avLst/>
                        </a:prstGeom>
                        <a:noFill/>
                        <a:ln w="38100">
                          <a:noFill/>
                          <a:miter/>
                        </a:ln>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46"/>
                                        </p:tgtEl>
                                        <p:attrNameLst>
                                          <p:attrName>style.visibility</p:attrName>
                                        </p:attrNameLst>
                                      </p:cBhvr>
                                      <p:to>
                                        <p:strVal val="visible"/>
                                      </p:to>
                                    </p:set>
                                    <p:animEffect transition="in" filter="wipe(left)">
                                      <p:cBhvr>
                                        <p:cTn id="7" dur="500"/>
                                        <p:tgtEl>
                                          <p:spTgt spid="924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19"/>
                                        </p:tgtEl>
                                        <p:attrNameLst>
                                          <p:attrName>style.visibility</p:attrName>
                                        </p:attrNameLst>
                                      </p:cBhvr>
                                      <p:to>
                                        <p:strVal val="visible"/>
                                      </p:to>
                                    </p:set>
                                    <p:animEffect transition="in" filter="wipe(left)">
                                      <p:cBhvr>
                                        <p:cTn id="11" dur="500"/>
                                        <p:tgtEl>
                                          <p:spTgt spid="921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222"/>
                                        </p:tgtEl>
                                        <p:attrNameLst>
                                          <p:attrName>style.visibility</p:attrName>
                                        </p:attrNameLst>
                                      </p:cBhvr>
                                      <p:to>
                                        <p:strVal val="visible"/>
                                      </p:to>
                                    </p:set>
                                    <p:animEffect transition="in" filter="wipe(left)">
                                      <p:cBhvr>
                                        <p:cTn id="15" dur="500"/>
                                        <p:tgtEl>
                                          <p:spTgt spid="92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iterate type="lt">
                                    <p:tmPct val="100000"/>
                                  </p:iterate>
                                  <p:childTnLst>
                                    <p:set>
                                      <p:cBhvr>
                                        <p:cTn id="19" dur="1" fill="hold">
                                          <p:stCondLst>
                                            <p:cond delay="0"/>
                                          </p:stCondLst>
                                        </p:cTn>
                                        <p:tgtEl>
                                          <p:spTgt spid="9229"/>
                                        </p:tgtEl>
                                        <p:attrNameLst>
                                          <p:attrName>style.visibility</p:attrName>
                                        </p:attrNameLst>
                                      </p:cBhvr>
                                      <p:to>
                                        <p:strVal val="visible"/>
                                      </p:to>
                                    </p:set>
                                    <p:animEffect transition="in" filter="wipe(left)">
                                      <p:cBhvr>
                                        <p:cTn id="20" dur="75"/>
                                        <p:tgtEl>
                                          <p:spTgt spid="922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iterate type="lt">
                                    <p:tmPct val="100000"/>
                                  </p:iterate>
                                  <p:childTnLst>
                                    <p:set>
                                      <p:cBhvr>
                                        <p:cTn id="24" dur="1" fill="hold">
                                          <p:stCondLst>
                                            <p:cond delay="0"/>
                                          </p:stCondLst>
                                        </p:cTn>
                                        <p:tgtEl>
                                          <p:spTgt spid="9230"/>
                                        </p:tgtEl>
                                        <p:attrNameLst>
                                          <p:attrName>style.visibility</p:attrName>
                                        </p:attrNameLst>
                                      </p:cBhvr>
                                      <p:to>
                                        <p:strVal val="visible"/>
                                      </p:to>
                                    </p:set>
                                    <p:animEffect transition="in" filter="wipe(left)">
                                      <p:cBhvr>
                                        <p:cTn id="25" dur="75"/>
                                        <p:tgtEl>
                                          <p:spTgt spid="923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247"/>
                                        </p:tgtEl>
                                        <p:attrNameLst>
                                          <p:attrName>style.visibility</p:attrName>
                                        </p:attrNameLst>
                                      </p:cBhvr>
                                      <p:to>
                                        <p:strVal val="visible"/>
                                      </p:to>
                                    </p:set>
                                    <p:animEffect transition="in" filter="wipe(left)">
                                      <p:cBhvr>
                                        <p:cTn id="30" dur="500"/>
                                        <p:tgtEl>
                                          <p:spTgt spid="924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9261"/>
                                        </p:tgtEl>
                                        <p:attrNameLst>
                                          <p:attrName>style.visibility</p:attrName>
                                        </p:attrNameLst>
                                      </p:cBhvr>
                                      <p:to>
                                        <p:strVal val="visible"/>
                                      </p:to>
                                    </p:set>
                                    <p:animEffect transition="in" filter="wipe(left)">
                                      <p:cBhvr>
                                        <p:cTn id="35" dur="500"/>
                                        <p:tgtEl>
                                          <p:spTgt spid="926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226"/>
                                        </p:tgtEl>
                                        <p:attrNameLst>
                                          <p:attrName>style.visibility</p:attrName>
                                        </p:attrNameLst>
                                      </p:cBhvr>
                                      <p:to>
                                        <p:strVal val="visible"/>
                                      </p:to>
                                    </p:set>
                                    <p:animEffect transition="in" filter="wipe(left)">
                                      <p:cBhvr>
                                        <p:cTn id="40" dur="500"/>
                                        <p:tgtEl>
                                          <p:spTgt spid="922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9264"/>
                                        </p:tgtEl>
                                        <p:attrNameLst>
                                          <p:attrName>style.visibility</p:attrName>
                                        </p:attrNameLst>
                                      </p:cBhvr>
                                      <p:to>
                                        <p:strVal val="visible"/>
                                      </p:to>
                                    </p:set>
                                    <p:animEffect transition="in" filter="wipe(down)">
                                      <p:cBhvr>
                                        <p:cTn id="45" dur="500"/>
                                        <p:tgtEl>
                                          <p:spTgt spid="926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9218"/>
                                        </p:tgtEl>
                                        <p:attrNameLst>
                                          <p:attrName>style.visibility</p:attrName>
                                        </p:attrNameLst>
                                      </p:cBhvr>
                                      <p:to>
                                        <p:strVal val="visible"/>
                                      </p:to>
                                    </p:set>
                                    <p:animEffect transition="in" filter="dissolve">
                                      <p:cBhvr>
                                        <p:cTn id="50" dur="500"/>
                                        <p:tgtEl>
                                          <p:spTgt spid="9218"/>
                                        </p:tgtEl>
                                      </p:cBhvr>
                                    </p:animEffect>
                                  </p:childTnLst>
                                  <p:subTnLst>
                                    <p:audio>
                                      <p:cMediaNode>
                                        <p:cTn display="0" masterRel="sameClick">
                                          <p:stCondLst>
                                            <p:cond evt="begin" delay="0">
                                              <p:tn val="48"/>
                                            </p:cond>
                                          </p:stCondLst>
                                          <p:endCondLst>
                                            <p:cond evt="onStopAudio" delay="0">
                                              <p:tgtEl>
                                                <p:sldTgt/>
                                              </p:tgtEl>
                                            </p:cond>
                                          </p:endCondLst>
                                        </p:cTn>
                                        <p:tgtEl>
                                          <p:sndTgt r:embed="rId36" name="chimes.wav"/>
                                        </p:tgtEl>
                                      </p:cMediaNode>
                                    </p:audio>
                                  </p:sub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iterate type="lt">
                                    <p:tmPct val="100000"/>
                                  </p:iterate>
                                  <p:childTnLst>
                                    <p:set>
                                      <p:cBhvr>
                                        <p:cTn id="54" dur="1" fill="hold">
                                          <p:stCondLst>
                                            <p:cond delay="0"/>
                                          </p:stCondLst>
                                        </p:cTn>
                                        <p:tgtEl>
                                          <p:spTgt spid="9231"/>
                                        </p:tgtEl>
                                        <p:attrNameLst>
                                          <p:attrName>style.visibility</p:attrName>
                                        </p:attrNameLst>
                                      </p:cBhvr>
                                      <p:to>
                                        <p:strVal val="visible"/>
                                      </p:to>
                                    </p:set>
                                    <p:animEffect transition="in" filter="wipe(left)">
                                      <p:cBhvr>
                                        <p:cTn id="55" dur="75"/>
                                        <p:tgtEl>
                                          <p:spTgt spid="923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iterate type="lt">
                                    <p:tmPct val="100000"/>
                                  </p:iterate>
                                  <p:childTnLst>
                                    <p:set>
                                      <p:cBhvr>
                                        <p:cTn id="59" dur="1" fill="hold">
                                          <p:stCondLst>
                                            <p:cond delay="0"/>
                                          </p:stCondLst>
                                        </p:cTn>
                                        <p:tgtEl>
                                          <p:spTgt spid="9232"/>
                                        </p:tgtEl>
                                        <p:attrNameLst>
                                          <p:attrName>style.visibility</p:attrName>
                                        </p:attrNameLst>
                                      </p:cBhvr>
                                      <p:to>
                                        <p:strVal val="visible"/>
                                      </p:to>
                                    </p:set>
                                    <p:animEffect transition="in" filter="wipe(left)">
                                      <p:cBhvr>
                                        <p:cTn id="60" dur="75"/>
                                        <p:tgtEl>
                                          <p:spTgt spid="923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9238"/>
                                        </p:tgtEl>
                                        <p:attrNameLst>
                                          <p:attrName>style.visibility</p:attrName>
                                        </p:attrNameLst>
                                      </p:cBhvr>
                                      <p:to>
                                        <p:strVal val="visible"/>
                                      </p:to>
                                    </p:set>
                                    <p:animEffect transition="in" filter="wipe(up)">
                                      <p:cBhvr>
                                        <p:cTn id="65" dur="500"/>
                                        <p:tgtEl>
                                          <p:spTgt spid="923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9233"/>
                                        </p:tgtEl>
                                        <p:attrNameLst>
                                          <p:attrName>style.visibility</p:attrName>
                                        </p:attrNameLst>
                                      </p:cBhvr>
                                      <p:to>
                                        <p:strVal val="visible"/>
                                      </p:to>
                                    </p:set>
                                    <p:animEffect transition="in" filter="wipe(down)">
                                      <p:cBhvr>
                                        <p:cTn id="70" dur="500"/>
                                        <p:tgtEl>
                                          <p:spTgt spid="923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9234"/>
                                        </p:tgtEl>
                                        <p:attrNameLst>
                                          <p:attrName>style.visibility</p:attrName>
                                        </p:attrNameLst>
                                      </p:cBhvr>
                                      <p:to>
                                        <p:strVal val="visible"/>
                                      </p:to>
                                    </p:set>
                                    <p:animEffect transition="in" filter="wipe(down)">
                                      <p:cBhvr>
                                        <p:cTn id="75" dur="500"/>
                                        <p:tgtEl>
                                          <p:spTgt spid="923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9235"/>
                                        </p:tgtEl>
                                        <p:attrNameLst>
                                          <p:attrName>style.visibility</p:attrName>
                                        </p:attrNameLst>
                                      </p:cBhvr>
                                      <p:to>
                                        <p:strVal val="visible"/>
                                      </p:to>
                                    </p:set>
                                    <p:animEffect transition="in" filter="wipe(left)">
                                      <p:cBhvr>
                                        <p:cTn id="80" dur="500"/>
                                        <p:tgtEl>
                                          <p:spTgt spid="923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9236"/>
                                        </p:tgtEl>
                                        <p:attrNameLst>
                                          <p:attrName>style.visibility</p:attrName>
                                        </p:attrNameLst>
                                      </p:cBhvr>
                                      <p:to>
                                        <p:strVal val="visible"/>
                                      </p:to>
                                    </p:set>
                                    <p:animEffect transition="in" filter="wipe(left)">
                                      <p:cBhvr>
                                        <p:cTn id="85" dur="500"/>
                                        <p:tgtEl>
                                          <p:spTgt spid="923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9237"/>
                                        </p:tgtEl>
                                        <p:attrNameLst>
                                          <p:attrName>style.visibility</p:attrName>
                                        </p:attrNameLst>
                                      </p:cBhvr>
                                      <p:to>
                                        <p:strVal val="visible"/>
                                      </p:to>
                                    </p:set>
                                    <p:animEffect transition="in" filter="wipe(left)">
                                      <p:cBhvr>
                                        <p:cTn id="90" dur="500"/>
                                        <p:tgtEl>
                                          <p:spTgt spid="923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9244"/>
                                        </p:tgtEl>
                                        <p:attrNameLst>
                                          <p:attrName>style.visibility</p:attrName>
                                        </p:attrNameLst>
                                      </p:cBhvr>
                                      <p:to>
                                        <p:strVal val="visible"/>
                                      </p:to>
                                    </p:set>
                                    <p:animEffect transition="in" filter="wipe(left)">
                                      <p:cBhvr>
                                        <p:cTn id="95" dur="500"/>
                                        <p:tgtEl>
                                          <p:spTgt spid="924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9245"/>
                                        </p:tgtEl>
                                        <p:attrNameLst>
                                          <p:attrName>style.visibility</p:attrName>
                                        </p:attrNameLst>
                                      </p:cBhvr>
                                      <p:to>
                                        <p:strVal val="visible"/>
                                      </p:to>
                                    </p:set>
                                    <p:animEffect transition="in" filter="wipe(left)">
                                      <p:cBhvr>
                                        <p:cTn id="100" dur="500"/>
                                        <p:tgtEl>
                                          <p:spTgt spid="9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9" grpId="0"/>
      <p:bldP spid="9230" grpId="0"/>
      <p:bldP spid="9231" grpId="0"/>
      <p:bldP spid="9232" grpId="0"/>
      <p:bldP spid="9246"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对象 10241"/>
          <p:cNvGraphicFramePr/>
          <p:nvPr/>
        </p:nvGraphicFramePr>
        <p:xfrm>
          <a:off x="2286000" y="381000"/>
          <a:ext cx="6858000" cy="1624013"/>
        </p:xfrm>
        <a:graphic>
          <a:graphicData uri="http://schemas.openxmlformats.org/presentationml/2006/ole">
            <mc:AlternateContent xmlns:mc="http://schemas.openxmlformats.org/markup-compatibility/2006">
              <mc:Choice xmlns:v="urn:schemas-microsoft-com:vml" Requires="v">
                <p:oleObj spid="_x0000_s213173" name="" r:id="rId1" imgW="2724150" imgH="638175" progId="Word.Document.8">
                  <p:embed/>
                </p:oleObj>
              </mc:Choice>
              <mc:Fallback>
                <p:oleObj name="" r:id="rId1" imgW="2724150" imgH="638175" progId="Word.Document.8">
                  <p:embed/>
                  <p:pic>
                    <p:nvPicPr>
                      <p:cNvPr id="0" name="图片 213172"/>
                      <p:cNvPicPr/>
                      <p:nvPr/>
                    </p:nvPicPr>
                    <p:blipFill>
                      <a:blip r:embed="rId2"/>
                      <a:stretch>
                        <a:fillRect/>
                      </a:stretch>
                    </p:blipFill>
                    <p:spPr>
                      <a:xfrm>
                        <a:off x="2286000" y="381000"/>
                        <a:ext cx="6858000" cy="1624013"/>
                      </a:xfrm>
                      <a:prstGeom prst="rect">
                        <a:avLst/>
                      </a:prstGeom>
                      <a:noFill/>
                      <a:ln w="38100">
                        <a:noFill/>
                        <a:miter/>
                      </a:ln>
                    </p:spPr>
                  </p:pic>
                </p:oleObj>
              </mc:Fallback>
            </mc:AlternateContent>
          </a:graphicData>
        </a:graphic>
      </p:graphicFrame>
      <p:sp>
        <p:nvSpPr>
          <p:cNvPr id="10243" name="文本框 10242"/>
          <p:cNvSpPr txBox="1"/>
          <p:nvPr/>
        </p:nvSpPr>
        <p:spPr>
          <a:xfrm>
            <a:off x="2286000" y="2286000"/>
            <a:ext cx="685800" cy="521970"/>
          </a:xfrm>
          <a:prstGeom prst="rect">
            <a:avLst/>
          </a:prstGeom>
          <a:noFill/>
          <a:ln w="9525">
            <a:noFill/>
          </a:ln>
        </p:spPr>
        <p:txBody>
          <a:bodyPr>
            <a:spAutoFit/>
          </a:bodyPr>
          <a:lstStyle/>
          <a:p>
            <a:pPr>
              <a:spcBef>
                <a:spcPct val="50000"/>
              </a:spcBef>
              <a:buClr>
                <a:schemeClr val="bg1"/>
              </a:buClr>
            </a:pPr>
            <a:r>
              <a:rPr lang="zh-CN" altLang="en-US" sz="2800" b="1" dirty="0">
                <a:latin typeface="Times New Roman" panose="02020603050405020304" pitchFamily="18" charset="0"/>
                <a:ea typeface="黑体" panose="02010609060101010101" charset="-122"/>
              </a:rPr>
              <a:t>解：</a:t>
            </a:r>
            <a:endParaRPr lang="zh-CN" altLang="en-US" sz="2800" b="1" dirty="0">
              <a:latin typeface="Times New Roman" panose="02020603050405020304" pitchFamily="18" charset="0"/>
              <a:ea typeface="黑体" panose="02010609060101010101" charset="-122"/>
            </a:endParaRPr>
          </a:p>
        </p:txBody>
      </p:sp>
      <p:graphicFrame>
        <p:nvGraphicFramePr>
          <p:cNvPr id="10244" name="对象 10243"/>
          <p:cNvGraphicFramePr/>
          <p:nvPr/>
        </p:nvGraphicFramePr>
        <p:xfrm>
          <a:off x="3124200" y="2308225"/>
          <a:ext cx="2717800" cy="508000"/>
        </p:xfrm>
        <a:graphic>
          <a:graphicData uri="http://schemas.openxmlformats.org/presentationml/2006/ole">
            <mc:AlternateContent xmlns:mc="http://schemas.openxmlformats.org/markup-compatibility/2006">
              <mc:Choice xmlns:v="urn:schemas-microsoft-com:vml" Requires="v">
                <p:oleObj spid="_x0000_s213174" name="" r:id="rId3" imgW="2449195" imgH="459740" progId="Word.Document.8">
                  <p:embed/>
                </p:oleObj>
              </mc:Choice>
              <mc:Fallback>
                <p:oleObj name="" r:id="rId3" imgW="2449195" imgH="459740" progId="Word.Document.8">
                  <p:embed/>
                  <p:pic>
                    <p:nvPicPr>
                      <p:cNvPr id="0" name="图片 213173"/>
                      <p:cNvPicPr/>
                      <p:nvPr/>
                    </p:nvPicPr>
                    <p:blipFill>
                      <a:blip r:embed="rId4"/>
                      <a:stretch>
                        <a:fillRect/>
                      </a:stretch>
                    </p:blipFill>
                    <p:spPr>
                      <a:xfrm>
                        <a:off x="3124200" y="2308225"/>
                        <a:ext cx="2717800" cy="508000"/>
                      </a:xfrm>
                      <a:prstGeom prst="rect">
                        <a:avLst/>
                      </a:prstGeom>
                      <a:noFill/>
                      <a:ln w="38100">
                        <a:noFill/>
                        <a:miter/>
                      </a:ln>
                    </p:spPr>
                  </p:pic>
                </p:oleObj>
              </mc:Fallback>
            </mc:AlternateContent>
          </a:graphicData>
        </a:graphic>
      </p:graphicFrame>
      <p:graphicFrame>
        <p:nvGraphicFramePr>
          <p:cNvPr id="10245" name="对象 10244"/>
          <p:cNvGraphicFramePr/>
          <p:nvPr/>
        </p:nvGraphicFramePr>
        <p:xfrm>
          <a:off x="2895600" y="2971800"/>
          <a:ext cx="3467100" cy="1028700"/>
        </p:xfrm>
        <a:graphic>
          <a:graphicData uri="http://schemas.openxmlformats.org/presentationml/2006/ole">
            <mc:AlternateContent xmlns:mc="http://schemas.openxmlformats.org/markup-compatibility/2006">
              <mc:Choice xmlns:v="urn:schemas-microsoft-com:vml" Requires="v">
                <p:oleObj spid="_x0000_s213175" name="" r:id="rId5" imgW="3467100" imgH="1028700" progId="Equation.3">
                  <p:embed/>
                </p:oleObj>
              </mc:Choice>
              <mc:Fallback>
                <p:oleObj name="" r:id="rId5" imgW="3467100" imgH="1028700" progId="Equation.3">
                  <p:embed/>
                  <p:pic>
                    <p:nvPicPr>
                      <p:cNvPr id="0" name="图片 213174"/>
                      <p:cNvPicPr/>
                      <p:nvPr/>
                    </p:nvPicPr>
                    <p:blipFill>
                      <a:blip r:embed="rId6"/>
                      <a:stretch>
                        <a:fillRect/>
                      </a:stretch>
                    </p:blipFill>
                    <p:spPr>
                      <a:xfrm>
                        <a:off x="2895600" y="2971800"/>
                        <a:ext cx="3467100" cy="1028700"/>
                      </a:xfrm>
                      <a:prstGeom prst="rect">
                        <a:avLst/>
                      </a:prstGeom>
                      <a:noFill/>
                      <a:ln w="38100">
                        <a:noFill/>
                        <a:miter/>
                      </a:ln>
                    </p:spPr>
                  </p:pic>
                </p:oleObj>
              </mc:Fallback>
            </mc:AlternateContent>
          </a:graphicData>
        </a:graphic>
      </p:graphicFrame>
      <p:graphicFrame>
        <p:nvGraphicFramePr>
          <p:cNvPr id="10246" name="对象 10245"/>
          <p:cNvGraphicFramePr/>
          <p:nvPr/>
        </p:nvGraphicFramePr>
        <p:xfrm>
          <a:off x="2514600" y="4267200"/>
          <a:ext cx="2514600" cy="950913"/>
        </p:xfrm>
        <a:graphic>
          <a:graphicData uri="http://schemas.openxmlformats.org/presentationml/2006/ole">
            <mc:AlternateContent xmlns:mc="http://schemas.openxmlformats.org/markup-compatibility/2006">
              <mc:Choice xmlns:v="urn:schemas-microsoft-com:vml" Requires="v">
                <p:oleObj spid="_x0000_s213176" name="" r:id="rId7" imgW="1040765" imgH="393700" progId="Equation.3">
                  <p:embed/>
                </p:oleObj>
              </mc:Choice>
              <mc:Fallback>
                <p:oleObj name="" r:id="rId7" imgW="1040765" imgH="393700" progId="Equation.3">
                  <p:embed/>
                  <p:pic>
                    <p:nvPicPr>
                      <p:cNvPr id="0" name="图片 213175"/>
                      <p:cNvPicPr/>
                      <p:nvPr/>
                    </p:nvPicPr>
                    <p:blipFill>
                      <a:blip r:embed="rId8"/>
                      <a:stretch>
                        <a:fillRect/>
                      </a:stretch>
                    </p:blipFill>
                    <p:spPr>
                      <a:xfrm>
                        <a:off x="2514600" y="4267200"/>
                        <a:ext cx="2514600" cy="950913"/>
                      </a:xfrm>
                      <a:prstGeom prst="rect">
                        <a:avLst/>
                      </a:prstGeom>
                      <a:noFill/>
                      <a:ln w="38100">
                        <a:noFill/>
                        <a:miter/>
                      </a:ln>
                    </p:spPr>
                  </p:pic>
                </p:oleObj>
              </mc:Fallback>
            </mc:AlternateContent>
          </a:graphicData>
        </a:graphic>
      </p:graphicFrame>
      <p:graphicFrame>
        <p:nvGraphicFramePr>
          <p:cNvPr id="10247" name="对象 10246"/>
          <p:cNvGraphicFramePr/>
          <p:nvPr/>
        </p:nvGraphicFramePr>
        <p:xfrm>
          <a:off x="5029200" y="4135438"/>
          <a:ext cx="3613150" cy="958850"/>
        </p:xfrm>
        <a:graphic>
          <a:graphicData uri="http://schemas.openxmlformats.org/presentationml/2006/ole">
            <mc:AlternateContent xmlns:mc="http://schemas.openxmlformats.org/markup-compatibility/2006">
              <mc:Choice xmlns:v="urn:schemas-microsoft-com:vml" Requires="v">
                <p:oleObj spid="_x0000_s213177" name="" r:id="rId9" imgW="1434465" imgH="381000" progId="Equation.3">
                  <p:embed/>
                </p:oleObj>
              </mc:Choice>
              <mc:Fallback>
                <p:oleObj name="" r:id="rId9" imgW="1434465" imgH="381000" progId="Equation.3">
                  <p:embed/>
                  <p:pic>
                    <p:nvPicPr>
                      <p:cNvPr id="0" name="图片 213176"/>
                      <p:cNvPicPr/>
                      <p:nvPr/>
                    </p:nvPicPr>
                    <p:blipFill>
                      <a:blip r:embed="rId10"/>
                      <a:stretch>
                        <a:fillRect/>
                      </a:stretch>
                    </p:blipFill>
                    <p:spPr>
                      <a:xfrm>
                        <a:off x="5029200" y="4135438"/>
                        <a:ext cx="3613150" cy="958850"/>
                      </a:xfrm>
                      <a:prstGeom prst="rect">
                        <a:avLst/>
                      </a:prstGeom>
                      <a:noFill/>
                      <a:ln w="38100">
                        <a:noFill/>
                        <a:miter/>
                      </a:ln>
                    </p:spPr>
                  </p:pic>
                </p:oleObj>
              </mc:Fallback>
            </mc:AlternateContent>
          </a:graphicData>
        </a:graphic>
      </p:graphicFrame>
      <p:graphicFrame>
        <p:nvGraphicFramePr>
          <p:cNvPr id="10248" name="对象 10247"/>
          <p:cNvGraphicFramePr/>
          <p:nvPr/>
        </p:nvGraphicFramePr>
        <p:xfrm>
          <a:off x="2438400" y="5181600"/>
          <a:ext cx="5334000" cy="1009650"/>
        </p:xfrm>
        <a:graphic>
          <a:graphicData uri="http://schemas.openxmlformats.org/presentationml/2006/ole">
            <mc:AlternateContent xmlns:mc="http://schemas.openxmlformats.org/markup-compatibility/2006">
              <mc:Choice xmlns:v="urn:schemas-microsoft-com:vml" Requires="v">
                <p:oleObj spid="_x0000_s213178" name="" r:id="rId11" imgW="2144395" imgH="405765" progId="Equation.3">
                  <p:embed/>
                </p:oleObj>
              </mc:Choice>
              <mc:Fallback>
                <p:oleObj name="" r:id="rId11" imgW="2144395" imgH="405765" progId="Equation.3">
                  <p:embed/>
                  <p:pic>
                    <p:nvPicPr>
                      <p:cNvPr id="0" name="图片 213177"/>
                      <p:cNvPicPr/>
                      <p:nvPr/>
                    </p:nvPicPr>
                    <p:blipFill>
                      <a:blip r:embed="rId12"/>
                      <a:stretch>
                        <a:fillRect/>
                      </a:stretch>
                    </p:blipFill>
                    <p:spPr>
                      <a:xfrm>
                        <a:off x="2438400" y="5181600"/>
                        <a:ext cx="5334000" cy="1009650"/>
                      </a:xfrm>
                      <a:prstGeom prst="rect">
                        <a:avLst/>
                      </a:prstGeom>
                      <a:noFill/>
                      <a:ln w="38100">
                        <a:noFill/>
                        <a:miter/>
                      </a:ln>
                    </p:spPr>
                  </p:pic>
                </p:oleObj>
              </mc:Fallback>
            </mc:AlternateContent>
          </a:graphicData>
        </a:graphic>
      </p:graphicFrame>
      <p:graphicFrame>
        <p:nvGraphicFramePr>
          <p:cNvPr id="10249" name="对象 10248"/>
          <p:cNvGraphicFramePr/>
          <p:nvPr/>
        </p:nvGraphicFramePr>
        <p:xfrm>
          <a:off x="7772400" y="5235575"/>
          <a:ext cx="1066800" cy="914400"/>
        </p:xfrm>
        <a:graphic>
          <a:graphicData uri="http://schemas.openxmlformats.org/presentationml/2006/ole">
            <mc:AlternateContent xmlns:mc="http://schemas.openxmlformats.org/markup-compatibility/2006">
              <mc:Choice xmlns:v="urn:schemas-microsoft-com:vml" Requires="v">
                <p:oleObj spid="_x0000_s213179" name="" r:id="rId13" imgW="977900" imgH="838200" progId="Equation.3">
                  <p:embed/>
                </p:oleObj>
              </mc:Choice>
              <mc:Fallback>
                <p:oleObj name="" r:id="rId13" imgW="977900" imgH="838200" progId="Equation.3">
                  <p:embed/>
                  <p:pic>
                    <p:nvPicPr>
                      <p:cNvPr id="0" name="图片 213178"/>
                      <p:cNvPicPr/>
                      <p:nvPr/>
                    </p:nvPicPr>
                    <p:blipFill>
                      <a:blip r:embed="rId14"/>
                      <a:stretch>
                        <a:fillRect/>
                      </a:stretch>
                    </p:blipFill>
                    <p:spPr>
                      <a:xfrm>
                        <a:off x="7772400" y="5235575"/>
                        <a:ext cx="1066800" cy="914400"/>
                      </a:xfrm>
                      <a:prstGeom prst="rect">
                        <a:avLst/>
                      </a:prstGeom>
                      <a:noFill/>
                      <a:ln w="38100">
                        <a:noFill/>
                        <a:miter/>
                      </a:ln>
                    </p:spPr>
                  </p:pic>
                </p:oleObj>
              </mc:Fallback>
            </mc:AlternateContent>
          </a:graphicData>
        </a:graphic>
      </p:graphicFrame>
      <p:grpSp>
        <p:nvGrpSpPr>
          <p:cNvPr id="10250" name="组合 10249"/>
          <p:cNvGrpSpPr/>
          <p:nvPr/>
        </p:nvGrpSpPr>
        <p:grpSpPr>
          <a:xfrm>
            <a:off x="7620000" y="1295400"/>
            <a:ext cx="2667000" cy="2667000"/>
            <a:chOff x="4080" y="1152"/>
            <a:chExt cx="1287" cy="1392"/>
          </a:xfrm>
        </p:grpSpPr>
        <p:graphicFrame>
          <p:nvGraphicFramePr>
            <p:cNvPr id="10251" name="对象 10250"/>
            <p:cNvGraphicFramePr/>
            <p:nvPr/>
          </p:nvGraphicFramePr>
          <p:xfrm>
            <a:off x="4080" y="1152"/>
            <a:ext cx="1287" cy="1392"/>
          </p:xfrm>
          <a:graphic>
            <a:graphicData uri="http://schemas.openxmlformats.org/presentationml/2006/ole">
              <mc:AlternateContent xmlns:mc="http://schemas.openxmlformats.org/markup-compatibility/2006">
                <mc:Choice xmlns:v="urn:schemas-microsoft-com:vml" Requires="v">
                  <p:oleObj spid="_x0000_s213180" name="" r:id="rId15" imgW="3009900" imgH="3257550" progId="Paint.Picture">
                    <p:embed/>
                  </p:oleObj>
                </mc:Choice>
                <mc:Fallback>
                  <p:oleObj name="" r:id="rId15" imgW="3009900" imgH="3257550" progId="Paint.Picture">
                    <p:embed/>
                    <p:pic>
                      <p:nvPicPr>
                        <p:cNvPr id="0" name="图片 213179"/>
                        <p:cNvPicPr/>
                        <p:nvPr/>
                      </p:nvPicPr>
                      <p:blipFill>
                        <a:blip r:embed="rId16"/>
                        <a:stretch>
                          <a:fillRect/>
                        </a:stretch>
                      </p:blipFill>
                      <p:spPr>
                        <a:xfrm>
                          <a:off x="4080" y="1152"/>
                          <a:ext cx="1287" cy="1392"/>
                        </a:xfrm>
                        <a:prstGeom prst="rect">
                          <a:avLst/>
                        </a:prstGeom>
                        <a:noFill/>
                        <a:ln w="19050" cap="flat" cmpd="sng">
                          <a:solidFill>
                            <a:srgbClr val="FF9900"/>
                          </a:solidFill>
                          <a:prstDash val="solid"/>
                          <a:miter/>
                          <a:headEnd type="none" w="med" len="med"/>
                          <a:tailEnd type="none" w="med" len="med"/>
                        </a:ln>
                      </p:spPr>
                    </p:pic>
                  </p:oleObj>
                </mc:Fallback>
              </mc:AlternateContent>
            </a:graphicData>
          </a:graphic>
        </p:graphicFrame>
        <p:graphicFrame>
          <p:nvGraphicFramePr>
            <p:cNvPr id="10252" name="对象 10251"/>
            <p:cNvGraphicFramePr/>
            <p:nvPr/>
          </p:nvGraphicFramePr>
          <p:xfrm>
            <a:off x="4838" y="1968"/>
            <a:ext cx="490" cy="239"/>
          </p:xfrm>
          <a:graphic>
            <a:graphicData uri="http://schemas.openxmlformats.org/presentationml/2006/ole">
              <mc:AlternateContent xmlns:mc="http://schemas.openxmlformats.org/markup-compatibility/2006">
                <mc:Choice xmlns:v="urn:schemas-microsoft-com:vml" Requires="v">
                  <p:oleObj spid="_x0000_s213181" name="" r:id="rId17" imgW="965200" imgH="469900" progId="Equation.3">
                    <p:embed/>
                  </p:oleObj>
                </mc:Choice>
                <mc:Fallback>
                  <p:oleObj name="" r:id="rId17" imgW="965200" imgH="469900" progId="Equation.3">
                    <p:embed/>
                    <p:pic>
                      <p:nvPicPr>
                        <p:cNvPr id="0" name="图片 213180"/>
                        <p:cNvPicPr/>
                        <p:nvPr/>
                      </p:nvPicPr>
                      <p:blipFill>
                        <a:blip r:embed="rId18">
                          <a:clrChange>
                            <a:clrFrom>
                              <a:srgbClr val="000000"/>
                            </a:clrFrom>
                            <a:clrTo>
                              <a:srgbClr val="0000FF"/>
                            </a:clrTo>
                          </a:clrChange>
                        </a:blip>
                        <a:stretch>
                          <a:fillRect/>
                        </a:stretch>
                      </p:blipFill>
                      <p:spPr>
                        <a:xfrm>
                          <a:off x="4838" y="1968"/>
                          <a:ext cx="490" cy="239"/>
                        </a:xfrm>
                        <a:prstGeom prst="rect">
                          <a:avLst/>
                        </a:prstGeom>
                        <a:noFill/>
                        <a:ln w="38100">
                          <a:noFill/>
                          <a:miter/>
                        </a:ln>
                      </p:spPr>
                    </p:pic>
                  </p:oleObj>
                </mc:Fallback>
              </mc:AlternateContent>
            </a:graphicData>
          </a:graphic>
        </p:graphicFrame>
        <p:graphicFrame>
          <p:nvGraphicFramePr>
            <p:cNvPr id="10253" name="对象 10252"/>
            <p:cNvGraphicFramePr/>
            <p:nvPr/>
          </p:nvGraphicFramePr>
          <p:xfrm>
            <a:off x="4503" y="1392"/>
            <a:ext cx="489" cy="238"/>
          </p:xfrm>
          <a:graphic>
            <a:graphicData uri="http://schemas.openxmlformats.org/presentationml/2006/ole">
              <mc:AlternateContent xmlns:mc="http://schemas.openxmlformats.org/markup-compatibility/2006">
                <mc:Choice xmlns:v="urn:schemas-microsoft-com:vml" Requires="v">
                  <p:oleObj spid="_x0000_s213182" name="" r:id="rId19" imgW="965200" imgH="469900" progId="Equation.3">
                    <p:embed/>
                  </p:oleObj>
                </mc:Choice>
                <mc:Fallback>
                  <p:oleObj name="" r:id="rId19" imgW="965200" imgH="469900" progId="Equation.3">
                    <p:embed/>
                    <p:pic>
                      <p:nvPicPr>
                        <p:cNvPr id="0" name="图片 213181"/>
                        <p:cNvPicPr/>
                        <p:nvPr/>
                      </p:nvPicPr>
                      <p:blipFill>
                        <a:blip r:embed="rId20">
                          <a:clrChange>
                            <a:clrFrom>
                              <a:srgbClr val="000000"/>
                            </a:clrFrom>
                            <a:clrTo>
                              <a:srgbClr val="FF3300"/>
                            </a:clrTo>
                          </a:clrChange>
                        </a:blip>
                        <a:stretch>
                          <a:fillRect/>
                        </a:stretch>
                      </p:blipFill>
                      <p:spPr>
                        <a:xfrm>
                          <a:off x="4503" y="1392"/>
                          <a:ext cx="489" cy="238"/>
                        </a:xfrm>
                        <a:prstGeom prst="rect">
                          <a:avLst/>
                        </a:prstGeom>
                        <a:noFill/>
                        <a:ln w="38100">
                          <a:noFill/>
                          <a:miter/>
                        </a:ln>
                      </p:spPr>
                    </p:pic>
                  </p:oleObj>
                </mc:Fallback>
              </mc:AlternateContent>
            </a:graphicData>
          </a:graphic>
        </p:graphicFrame>
      </p:grpSp>
      <p:sp>
        <p:nvSpPr>
          <p:cNvPr id="10254" name="直接连接符 10253"/>
          <p:cNvSpPr/>
          <p:nvPr/>
        </p:nvSpPr>
        <p:spPr>
          <a:xfrm>
            <a:off x="8534400" y="2362200"/>
            <a:ext cx="0" cy="1371600"/>
          </a:xfrm>
          <a:prstGeom prst="line">
            <a:avLst/>
          </a:prstGeom>
          <a:ln w="28575" cap="flat" cmpd="sng">
            <a:solidFill>
              <a:srgbClr val="008000"/>
            </a:solidFill>
            <a:prstDash val="solid"/>
            <a:headEnd type="stealth" w="med" len="med"/>
            <a:tailEnd type="none" w="med" len="med"/>
          </a:ln>
        </p:spPr>
      </p:sp>
      <p:sp>
        <p:nvSpPr>
          <p:cNvPr id="10255" name="文本框 10254"/>
          <p:cNvSpPr txBox="1"/>
          <p:nvPr/>
        </p:nvSpPr>
        <p:spPr>
          <a:xfrm>
            <a:off x="2133600" y="457200"/>
            <a:ext cx="762000" cy="521970"/>
          </a:xfrm>
          <a:prstGeom prst="rect">
            <a:avLst/>
          </a:prstGeom>
          <a:noFill/>
          <a:ln w="38100">
            <a:noFill/>
          </a:ln>
        </p:spPr>
        <p:txBody>
          <a:bodyPr>
            <a:spAutoFit/>
          </a:bodyPr>
          <a:lstStyle/>
          <a:p>
            <a:pPr>
              <a:spcBef>
                <a:spcPct val="50000"/>
              </a:spcBef>
              <a:buClr>
                <a:schemeClr val="bg1"/>
              </a:buClr>
            </a:pPr>
            <a:r>
              <a:rPr lang="zh-CN" altLang="en-US" sz="2800" b="1" dirty="0" smtClean="0">
                <a:solidFill>
                  <a:srgbClr val="0033CC"/>
                </a:solidFill>
                <a:latin typeface="黑体" panose="02010609060101010101" charset="-122"/>
                <a:ea typeface="黑体" panose="02010609060101010101" charset="-122"/>
              </a:rPr>
              <a:t>例</a:t>
            </a:r>
            <a:r>
              <a:rPr lang="en-US" altLang="zh-CN" sz="2800" b="1" dirty="0" smtClean="0">
                <a:solidFill>
                  <a:srgbClr val="0033CC"/>
                </a:solidFill>
                <a:latin typeface="黑体" panose="02010609060101010101" charset="-122"/>
                <a:ea typeface="黑体" panose="02010609060101010101" charset="-122"/>
              </a:rPr>
              <a:t>2</a:t>
            </a:r>
            <a:endParaRPr lang="en-US" altLang="zh-CN" sz="2800" b="1" dirty="0">
              <a:solidFill>
                <a:srgbClr val="0033CC"/>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55"/>
                                        </p:tgtEl>
                                        <p:attrNameLst>
                                          <p:attrName>style.visibility</p:attrName>
                                        </p:attrNameLst>
                                      </p:cBhvr>
                                      <p:to>
                                        <p:strVal val="visible"/>
                                      </p:to>
                                    </p:set>
                                    <p:animEffect transition="in" filter="wipe(left)">
                                      <p:cBhvr>
                                        <p:cTn id="7" dur="500"/>
                                        <p:tgtEl>
                                          <p:spTgt spid="102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left)">
                                      <p:cBhvr>
                                        <p:cTn id="11" dur="500"/>
                                        <p:tgtEl>
                                          <p:spTgt spid="1024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243"/>
                                        </p:tgtEl>
                                        <p:attrNameLst>
                                          <p:attrName>style.visibility</p:attrName>
                                        </p:attrNameLst>
                                      </p:cBhvr>
                                      <p:to>
                                        <p:strVal val="visible"/>
                                      </p:to>
                                    </p:set>
                                    <p:animEffect transition="in" filter="wipe(left)">
                                      <p:cBhvr>
                                        <p:cTn id="16" dur="500"/>
                                        <p:tgtEl>
                                          <p:spTgt spid="1024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250"/>
                                        </p:tgtEl>
                                        <p:attrNameLst>
                                          <p:attrName>style.visibility</p:attrName>
                                        </p:attrNameLst>
                                      </p:cBhvr>
                                      <p:to>
                                        <p:strVal val="visible"/>
                                      </p:to>
                                    </p:set>
                                    <p:animEffect transition="in" filter="wipe(left)">
                                      <p:cBhvr>
                                        <p:cTn id="21" dur="500"/>
                                        <p:tgtEl>
                                          <p:spTgt spid="1025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244"/>
                                        </p:tgtEl>
                                        <p:attrNameLst>
                                          <p:attrName>style.visibility</p:attrName>
                                        </p:attrNameLst>
                                      </p:cBhvr>
                                      <p:to>
                                        <p:strVal val="visible"/>
                                      </p:to>
                                    </p:set>
                                    <p:animEffect transition="in" filter="wipe(left)">
                                      <p:cBhvr>
                                        <p:cTn id="26" dur="500"/>
                                        <p:tgtEl>
                                          <p:spTgt spid="10244"/>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0245"/>
                                        </p:tgtEl>
                                        <p:attrNameLst>
                                          <p:attrName>style.visibility</p:attrName>
                                        </p:attrNameLst>
                                      </p:cBhvr>
                                      <p:to>
                                        <p:strVal val="visible"/>
                                      </p:to>
                                    </p:set>
                                    <p:animEffect transition="in" filter="wipe(left)">
                                      <p:cBhvr>
                                        <p:cTn id="30" dur="500"/>
                                        <p:tgtEl>
                                          <p:spTgt spid="102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0246"/>
                                        </p:tgtEl>
                                        <p:attrNameLst>
                                          <p:attrName>style.visibility</p:attrName>
                                        </p:attrNameLst>
                                      </p:cBhvr>
                                      <p:to>
                                        <p:strVal val="visible"/>
                                      </p:to>
                                    </p:set>
                                    <p:animEffect transition="in" filter="wipe(left)">
                                      <p:cBhvr>
                                        <p:cTn id="35" dur="500"/>
                                        <p:tgtEl>
                                          <p:spTgt spid="1024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0254"/>
                                        </p:tgtEl>
                                        <p:attrNameLst>
                                          <p:attrName>style.visibility</p:attrName>
                                        </p:attrNameLst>
                                      </p:cBhvr>
                                      <p:to>
                                        <p:strVal val="visible"/>
                                      </p:to>
                                    </p:set>
                                    <p:animEffect transition="in" filter="wipe(down)">
                                      <p:cBhvr>
                                        <p:cTn id="40" dur="500"/>
                                        <p:tgtEl>
                                          <p:spTgt spid="1025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0247"/>
                                        </p:tgtEl>
                                        <p:attrNameLst>
                                          <p:attrName>style.visibility</p:attrName>
                                        </p:attrNameLst>
                                      </p:cBhvr>
                                      <p:to>
                                        <p:strVal val="visible"/>
                                      </p:to>
                                    </p:set>
                                    <p:animEffect transition="in" filter="wipe(left)">
                                      <p:cBhvr>
                                        <p:cTn id="45" dur="500"/>
                                        <p:tgtEl>
                                          <p:spTgt spid="1024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0248"/>
                                        </p:tgtEl>
                                        <p:attrNameLst>
                                          <p:attrName>style.visibility</p:attrName>
                                        </p:attrNameLst>
                                      </p:cBhvr>
                                      <p:to>
                                        <p:strVal val="visible"/>
                                      </p:to>
                                    </p:set>
                                    <p:animEffect transition="in" filter="wipe(left)">
                                      <p:cBhvr>
                                        <p:cTn id="50" dur="500"/>
                                        <p:tgtEl>
                                          <p:spTgt spid="1024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0249"/>
                                        </p:tgtEl>
                                        <p:attrNameLst>
                                          <p:attrName>style.visibility</p:attrName>
                                        </p:attrNameLst>
                                      </p:cBhvr>
                                      <p:to>
                                        <p:strVal val="visible"/>
                                      </p:to>
                                    </p:set>
                                    <p:animEffect transition="in" filter="wipe(left)">
                                      <p:cBhvr>
                                        <p:cTn id="55" dur="500"/>
                                        <p:tgtEl>
                                          <p:spTgt spid="10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P spid="10255"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对象 11265"/>
          <p:cNvGraphicFramePr/>
          <p:nvPr/>
        </p:nvGraphicFramePr>
        <p:xfrm>
          <a:off x="7696200" y="1371600"/>
          <a:ext cx="2674938" cy="2743200"/>
        </p:xfrm>
        <a:graphic>
          <a:graphicData uri="http://schemas.openxmlformats.org/presentationml/2006/ole">
            <mc:AlternateContent xmlns:mc="http://schemas.openxmlformats.org/markup-compatibility/2006">
              <mc:Choice xmlns:v="urn:schemas-microsoft-com:vml" Requires="v">
                <p:oleObj spid="_x0000_s212131" name="" r:id="rId1" imgW="2247900" imgH="2305050" progId="Paint.Picture">
                  <p:embed/>
                </p:oleObj>
              </mc:Choice>
              <mc:Fallback>
                <p:oleObj name="" r:id="rId1" imgW="2247900" imgH="2305050" progId="Paint.Picture">
                  <p:embed/>
                  <p:pic>
                    <p:nvPicPr>
                      <p:cNvPr id="0" name="图片 212130"/>
                      <p:cNvPicPr/>
                      <p:nvPr/>
                    </p:nvPicPr>
                    <p:blipFill>
                      <a:blip r:embed="rId2"/>
                      <a:stretch>
                        <a:fillRect/>
                      </a:stretch>
                    </p:blipFill>
                    <p:spPr>
                      <a:xfrm>
                        <a:off x="7696200" y="1371600"/>
                        <a:ext cx="2674938" cy="2743200"/>
                      </a:xfrm>
                      <a:prstGeom prst="rect">
                        <a:avLst/>
                      </a:prstGeom>
                      <a:noFill/>
                      <a:ln w="19050" cap="flat" cmpd="sng">
                        <a:solidFill>
                          <a:srgbClr val="FF9900"/>
                        </a:solidFill>
                        <a:prstDash val="solid"/>
                        <a:miter/>
                        <a:headEnd type="none" w="med" len="med"/>
                        <a:tailEnd type="none" w="med" len="med"/>
                      </a:ln>
                    </p:spPr>
                  </p:pic>
                </p:oleObj>
              </mc:Fallback>
            </mc:AlternateContent>
          </a:graphicData>
        </a:graphic>
      </p:graphicFrame>
      <p:graphicFrame>
        <p:nvGraphicFramePr>
          <p:cNvPr id="11267" name="对象 11266"/>
          <p:cNvGraphicFramePr/>
          <p:nvPr/>
        </p:nvGraphicFramePr>
        <p:xfrm>
          <a:off x="2133600" y="381000"/>
          <a:ext cx="8153400" cy="1495425"/>
        </p:xfrm>
        <a:graphic>
          <a:graphicData uri="http://schemas.openxmlformats.org/presentationml/2006/ole">
            <mc:AlternateContent xmlns:mc="http://schemas.openxmlformats.org/markup-compatibility/2006">
              <mc:Choice xmlns:v="urn:schemas-microsoft-com:vml" Requires="v">
                <p:oleObj spid="_x0000_s212132" name="" r:id="rId3" imgW="3181350" imgH="581025" progId="Word.Document.8">
                  <p:embed/>
                </p:oleObj>
              </mc:Choice>
              <mc:Fallback>
                <p:oleObj name="" r:id="rId3" imgW="3181350" imgH="581025" progId="Word.Document.8">
                  <p:embed/>
                  <p:pic>
                    <p:nvPicPr>
                      <p:cNvPr id="0" name="图片 212131"/>
                      <p:cNvPicPr/>
                      <p:nvPr/>
                    </p:nvPicPr>
                    <p:blipFill>
                      <a:blip r:embed="rId4"/>
                      <a:stretch>
                        <a:fillRect/>
                      </a:stretch>
                    </p:blipFill>
                    <p:spPr>
                      <a:xfrm>
                        <a:off x="2133600" y="381000"/>
                        <a:ext cx="8153400" cy="1495425"/>
                      </a:xfrm>
                      <a:prstGeom prst="rect">
                        <a:avLst/>
                      </a:prstGeom>
                      <a:noFill/>
                      <a:ln w="38100">
                        <a:noFill/>
                        <a:miter/>
                      </a:ln>
                    </p:spPr>
                  </p:pic>
                </p:oleObj>
              </mc:Fallback>
            </mc:AlternateContent>
          </a:graphicData>
        </a:graphic>
      </p:graphicFrame>
      <p:graphicFrame>
        <p:nvGraphicFramePr>
          <p:cNvPr id="11268" name="对象 11267"/>
          <p:cNvGraphicFramePr/>
          <p:nvPr/>
        </p:nvGraphicFramePr>
        <p:xfrm>
          <a:off x="2819400" y="2133600"/>
          <a:ext cx="4953000" cy="754063"/>
        </p:xfrm>
        <a:graphic>
          <a:graphicData uri="http://schemas.openxmlformats.org/presentationml/2006/ole">
            <mc:AlternateContent xmlns:mc="http://schemas.openxmlformats.org/markup-compatibility/2006">
              <mc:Choice xmlns:v="urn:schemas-microsoft-com:vml" Requires="v">
                <p:oleObj spid="_x0000_s212133" name="" r:id="rId5" imgW="2076450" imgH="295275" progId="Word.Document.8">
                  <p:embed/>
                </p:oleObj>
              </mc:Choice>
              <mc:Fallback>
                <p:oleObj name="" r:id="rId5" imgW="2076450" imgH="295275" progId="Word.Document.8">
                  <p:embed/>
                  <p:pic>
                    <p:nvPicPr>
                      <p:cNvPr id="0" name="图片 212132"/>
                      <p:cNvPicPr/>
                      <p:nvPr/>
                    </p:nvPicPr>
                    <p:blipFill>
                      <a:blip r:embed="rId6"/>
                      <a:stretch>
                        <a:fillRect/>
                      </a:stretch>
                    </p:blipFill>
                    <p:spPr>
                      <a:xfrm>
                        <a:off x="2819400" y="2133600"/>
                        <a:ext cx="4953000" cy="754063"/>
                      </a:xfrm>
                      <a:prstGeom prst="rect">
                        <a:avLst/>
                      </a:prstGeom>
                      <a:noFill/>
                      <a:ln w="38100">
                        <a:noFill/>
                        <a:miter/>
                      </a:ln>
                    </p:spPr>
                  </p:pic>
                </p:oleObj>
              </mc:Fallback>
            </mc:AlternateContent>
          </a:graphicData>
        </a:graphic>
      </p:graphicFrame>
      <p:sp>
        <p:nvSpPr>
          <p:cNvPr id="11269" name="文本框 11268"/>
          <p:cNvSpPr txBox="1"/>
          <p:nvPr/>
        </p:nvSpPr>
        <p:spPr>
          <a:xfrm>
            <a:off x="2209800" y="2209800"/>
            <a:ext cx="609600" cy="521970"/>
          </a:xfrm>
          <a:prstGeom prst="rect">
            <a:avLst/>
          </a:prstGeom>
          <a:noFill/>
          <a:ln w="9525">
            <a:noFill/>
          </a:ln>
        </p:spPr>
        <p:txBody>
          <a:bodyPr>
            <a:spAutoFit/>
          </a:bodyPr>
          <a:lstStyle/>
          <a:p>
            <a:pPr>
              <a:spcBef>
                <a:spcPct val="50000"/>
              </a:spcBef>
              <a:buClr>
                <a:schemeClr val="bg1"/>
              </a:buClr>
            </a:pPr>
            <a:r>
              <a:rPr lang="zh-CN" altLang="en-US" sz="2800" b="1" dirty="0">
                <a:latin typeface="Times New Roman" panose="02020603050405020304" pitchFamily="18" charset="0"/>
                <a:ea typeface="黑体" panose="02010609060101010101" charset="-122"/>
              </a:rPr>
              <a:t>解：</a:t>
            </a:r>
            <a:endParaRPr lang="zh-CN" altLang="en-US" sz="2800" b="1" dirty="0">
              <a:latin typeface="Times New Roman" panose="02020603050405020304" pitchFamily="18" charset="0"/>
              <a:ea typeface="黑体" panose="02010609060101010101" charset="-122"/>
            </a:endParaRPr>
          </a:p>
        </p:txBody>
      </p:sp>
      <p:graphicFrame>
        <p:nvGraphicFramePr>
          <p:cNvPr id="11270" name="对象 11269"/>
          <p:cNvGraphicFramePr/>
          <p:nvPr/>
        </p:nvGraphicFramePr>
        <p:xfrm>
          <a:off x="2814638" y="3044825"/>
          <a:ext cx="3659187" cy="565150"/>
        </p:xfrm>
        <a:graphic>
          <a:graphicData uri="http://schemas.openxmlformats.org/presentationml/2006/ole">
            <mc:AlternateContent xmlns:mc="http://schemas.openxmlformats.org/markup-compatibility/2006">
              <mc:Choice xmlns:v="urn:schemas-microsoft-com:vml" Requires="v">
                <p:oleObj spid="_x0000_s212134" name="" r:id="rId7" imgW="3467100" imgH="533400" progId="Word.Document.8">
                  <p:embed/>
                </p:oleObj>
              </mc:Choice>
              <mc:Fallback>
                <p:oleObj name="" r:id="rId7" imgW="3467100" imgH="533400" progId="Word.Document.8">
                  <p:embed/>
                  <p:pic>
                    <p:nvPicPr>
                      <p:cNvPr id="0" name="图片 212133"/>
                      <p:cNvPicPr/>
                      <p:nvPr/>
                    </p:nvPicPr>
                    <p:blipFill>
                      <a:blip r:embed="rId8"/>
                      <a:stretch>
                        <a:fillRect/>
                      </a:stretch>
                    </p:blipFill>
                    <p:spPr>
                      <a:xfrm>
                        <a:off x="2814638" y="3044825"/>
                        <a:ext cx="3659187" cy="565150"/>
                      </a:xfrm>
                      <a:prstGeom prst="rect">
                        <a:avLst/>
                      </a:prstGeom>
                      <a:noFill/>
                      <a:ln w="38100">
                        <a:noFill/>
                        <a:miter/>
                      </a:ln>
                    </p:spPr>
                  </p:pic>
                </p:oleObj>
              </mc:Fallback>
            </mc:AlternateContent>
          </a:graphicData>
        </a:graphic>
      </p:graphicFrame>
      <p:graphicFrame>
        <p:nvGraphicFramePr>
          <p:cNvPr id="11271" name="对象 11270"/>
          <p:cNvGraphicFramePr/>
          <p:nvPr/>
        </p:nvGraphicFramePr>
        <p:xfrm>
          <a:off x="2438400" y="3886200"/>
          <a:ext cx="2209800" cy="938213"/>
        </p:xfrm>
        <a:graphic>
          <a:graphicData uri="http://schemas.openxmlformats.org/presentationml/2006/ole">
            <mc:AlternateContent xmlns:mc="http://schemas.openxmlformats.org/markup-compatibility/2006">
              <mc:Choice xmlns:v="urn:schemas-microsoft-com:vml" Requires="v">
                <p:oleObj spid="_x0000_s212135" name="" r:id="rId9" imgW="926465" imgH="393700" progId="Equation.3">
                  <p:embed/>
                </p:oleObj>
              </mc:Choice>
              <mc:Fallback>
                <p:oleObj name="" r:id="rId9" imgW="926465" imgH="393700" progId="Equation.3">
                  <p:embed/>
                  <p:pic>
                    <p:nvPicPr>
                      <p:cNvPr id="0" name="图片 212134"/>
                      <p:cNvPicPr/>
                      <p:nvPr/>
                    </p:nvPicPr>
                    <p:blipFill>
                      <a:blip r:embed="rId10"/>
                      <a:stretch>
                        <a:fillRect/>
                      </a:stretch>
                    </p:blipFill>
                    <p:spPr>
                      <a:xfrm>
                        <a:off x="2438400" y="3886200"/>
                        <a:ext cx="2209800" cy="938213"/>
                      </a:xfrm>
                      <a:prstGeom prst="rect">
                        <a:avLst/>
                      </a:prstGeom>
                      <a:noFill/>
                      <a:ln w="38100">
                        <a:noFill/>
                        <a:miter/>
                      </a:ln>
                    </p:spPr>
                  </p:pic>
                </p:oleObj>
              </mc:Fallback>
            </mc:AlternateContent>
          </a:graphicData>
        </a:graphic>
      </p:graphicFrame>
      <p:graphicFrame>
        <p:nvGraphicFramePr>
          <p:cNvPr id="11272" name="对象 11271"/>
          <p:cNvGraphicFramePr/>
          <p:nvPr/>
        </p:nvGraphicFramePr>
        <p:xfrm>
          <a:off x="4648200" y="3810000"/>
          <a:ext cx="2971800" cy="854075"/>
        </p:xfrm>
        <a:graphic>
          <a:graphicData uri="http://schemas.openxmlformats.org/presentationml/2006/ole">
            <mc:AlternateContent xmlns:mc="http://schemas.openxmlformats.org/markup-compatibility/2006">
              <mc:Choice xmlns:v="urn:schemas-microsoft-com:vml" Requires="v">
                <p:oleObj spid="_x0000_s212136" name="" r:id="rId11" imgW="1193165" imgH="342900" progId="Equation.3">
                  <p:embed/>
                </p:oleObj>
              </mc:Choice>
              <mc:Fallback>
                <p:oleObj name="" r:id="rId11" imgW="1193165" imgH="342900" progId="Equation.3">
                  <p:embed/>
                  <p:pic>
                    <p:nvPicPr>
                      <p:cNvPr id="0" name="图片 212135"/>
                      <p:cNvPicPr/>
                      <p:nvPr/>
                    </p:nvPicPr>
                    <p:blipFill>
                      <a:blip r:embed="rId12"/>
                      <a:stretch>
                        <a:fillRect/>
                      </a:stretch>
                    </p:blipFill>
                    <p:spPr>
                      <a:xfrm>
                        <a:off x="4648200" y="3810000"/>
                        <a:ext cx="2971800" cy="854075"/>
                      </a:xfrm>
                      <a:prstGeom prst="rect">
                        <a:avLst/>
                      </a:prstGeom>
                      <a:noFill/>
                      <a:ln w="38100">
                        <a:noFill/>
                        <a:miter/>
                      </a:ln>
                    </p:spPr>
                  </p:pic>
                </p:oleObj>
              </mc:Fallback>
            </mc:AlternateContent>
          </a:graphicData>
        </a:graphic>
      </p:graphicFrame>
      <p:graphicFrame>
        <p:nvGraphicFramePr>
          <p:cNvPr id="11273" name="对象 11272"/>
          <p:cNvGraphicFramePr/>
          <p:nvPr/>
        </p:nvGraphicFramePr>
        <p:xfrm>
          <a:off x="2209800" y="4953000"/>
          <a:ext cx="2671763" cy="974725"/>
        </p:xfrm>
        <a:graphic>
          <a:graphicData uri="http://schemas.openxmlformats.org/presentationml/2006/ole">
            <mc:AlternateContent xmlns:mc="http://schemas.openxmlformats.org/markup-compatibility/2006">
              <mc:Choice xmlns:v="urn:schemas-microsoft-com:vml" Requires="v">
                <p:oleObj spid="_x0000_s212137" name="" r:id="rId13" imgW="1078865" imgH="393700" progId="Equation.3">
                  <p:embed/>
                </p:oleObj>
              </mc:Choice>
              <mc:Fallback>
                <p:oleObj name="" r:id="rId13" imgW="1078865" imgH="393700" progId="Equation.3">
                  <p:embed/>
                  <p:pic>
                    <p:nvPicPr>
                      <p:cNvPr id="0" name="图片 212136"/>
                      <p:cNvPicPr/>
                      <p:nvPr/>
                    </p:nvPicPr>
                    <p:blipFill>
                      <a:blip r:embed="rId14"/>
                      <a:stretch>
                        <a:fillRect/>
                      </a:stretch>
                    </p:blipFill>
                    <p:spPr>
                      <a:xfrm>
                        <a:off x="2209800" y="4953000"/>
                        <a:ext cx="2671763" cy="974725"/>
                      </a:xfrm>
                      <a:prstGeom prst="rect">
                        <a:avLst/>
                      </a:prstGeom>
                      <a:noFill/>
                      <a:ln w="38100">
                        <a:noFill/>
                        <a:miter/>
                      </a:ln>
                    </p:spPr>
                  </p:pic>
                </p:oleObj>
              </mc:Fallback>
            </mc:AlternateContent>
          </a:graphicData>
        </a:graphic>
      </p:graphicFrame>
      <p:graphicFrame>
        <p:nvGraphicFramePr>
          <p:cNvPr id="11274" name="对象 11273"/>
          <p:cNvGraphicFramePr/>
          <p:nvPr/>
        </p:nvGraphicFramePr>
        <p:xfrm>
          <a:off x="4876800" y="4997450"/>
          <a:ext cx="2792413" cy="973138"/>
        </p:xfrm>
        <a:graphic>
          <a:graphicData uri="http://schemas.openxmlformats.org/presentationml/2006/ole">
            <mc:AlternateContent xmlns:mc="http://schemas.openxmlformats.org/markup-compatibility/2006">
              <mc:Choice xmlns:v="urn:schemas-microsoft-com:vml" Requires="v">
                <p:oleObj spid="_x0000_s212138" name="" r:id="rId15" imgW="1129665" imgH="393700" progId="Equation.3">
                  <p:embed/>
                </p:oleObj>
              </mc:Choice>
              <mc:Fallback>
                <p:oleObj name="" r:id="rId15" imgW="1129665" imgH="393700" progId="Equation.3">
                  <p:embed/>
                  <p:pic>
                    <p:nvPicPr>
                      <p:cNvPr id="0" name="图片 212137"/>
                      <p:cNvPicPr/>
                      <p:nvPr/>
                    </p:nvPicPr>
                    <p:blipFill>
                      <a:blip r:embed="rId16"/>
                      <a:stretch>
                        <a:fillRect/>
                      </a:stretch>
                    </p:blipFill>
                    <p:spPr>
                      <a:xfrm>
                        <a:off x="4876800" y="4997450"/>
                        <a:ext cx="2792413" cy="973138"/>
                      </a:xfrm>
                      <a:prstGeom prst="rect">
                        <a:avLst/>
                      </a:prstGeom>
                      <a:noFill/>
                      <a:ln w="38100">
                        <a:noFill/>
                        <a:miter/>
                      </a:ln>
                    </p:spPr>
                  </p:pic>
                </p:oleObj>
              </mc:Fallback>
            </mc:AlternateContent>
          </a:graphicData>
        </a:graphic>
      </p:graphicFrame>
      <p:graphicFrame>
        <p:nvGraphicFramePr>
          <p:cNvPr id="11275" name="对象 11274"/>
          <p:cNvGraphicFramePr/>
          <p:nvPr/>
        </p:nvGraphicFramePr>
        <p:xfrm>
          <a:off x="7620000" y="4970463"/>
          <a:ext cx="1905000" cy="1016000"/>
        </p:xfrm>
        <a:graphic>
          <a:graphicData uri="http://schemas.openxmlformats.org/presentationml/2006/ole">
            <mc:AlternateContent xmlns:mc="http://schemas.openxmlformats.org/markup-compatibility/2006">
              <mc:Choice xmlns:v="urn:schemas-microsoft-com:vml" Requires="v">
                <p:oleObj spid="_x0000_s212139" name="" r:id="rId17" imgW="761365" imgH="405765" progId="Equation.3">
                  <p:embed/>
                </p:oleObj>
              </mc:Choice>
              <mc:Fallback>
                <p:oleObj name="" r:id="rId17" imgW="761365" imgH="405765" progId="Equation.3">
                  <p:embed/>
                  <p:pic>
                    <p:nvPicPr>
                      <p:cNvPr id="0" name="图片 212138"/>
                      <p:cNvPicPr/>
                      <p:nvPr/>
                    </p:nvPicPr>
                    <p:blipFill>
                      <a:blip r:embed="rId18"/>
                      <a:stretch>
                        <a:fillRect/>
                      </a:stretch>
                    </p:blipFill>
                    <p:spPr>
                      <a:xfrm>
                        <a:off x="7620000" y="4970463"/>
                        <a:ext cx="1905000" cy="1016000"/>
                      </a:xfrm>
                      <a:prstGeom prst="rect">
                        <a:avLst/>
                      </a:prstGeom>
                      <a:noFill/>
                      <a:ln w="38100">
                        <a:noFill/>
                        <a:miter/>
                      </a:ln>
                    </p:spPr>
                  </p:pic>
                </p:oleObj>
              </mc:Fallback>
            </mc:AlternateContent>
          </a:graphicData>
        </a:graphic>
      </p:graphicFrame>
      <p:sp>
        <p:nvSpPr>
          <p:cNvPr id="11276" name="直接连接符 11275"/>
          <p:cNvSpPr/>
          <p:nvPr/>
        </p:nvSpPr>
        <p:spPr>
          <a:xfrm flipH="1">
            <a:off x="7924800" y="2895600"/>
            <a:ext cx="1600200" cy="0"/>
          </a:xfrm>
          <a:prstGeom prst="line">
            <a:avLst/>
          </a:prstGeom>
          <a:ln w="38100" cap="flat" cmpd="sng">
            <a:solidFill>
              <a:srgbClr val="008000"/>
            </a:solidFill>
            <a:prstDash val="solid"/>
            <a:headEnd type="stealth" w="med" len="med"/>
            <a:tailEnd type="none" w="med" len="med"/>
          </a:ln>
        </p:spPr>
      </p:sp>
      <p:sp>
        <p:nvSpPr>
          <p:cNvPr id="11277" name="文本框 11276"/>
          <p:cNvSpPr txBox="1"/>
          <p:nvPr/>
        </p:nvSpPr>
        <p:spPr>
          <a:xfrm>
            <a:off x="1631504" y="457200"/>
            <a:ext cx="1264096" cy="523220"/>
          </a:xfrm>
          <a:prstGeom prst="rect">
            <a:avLst/>
          </a:prstGeom>
          <a:noFill/>
          <a:ln w="38100">
            <a:noFill/>
          </a:ln>
        </p:spPr>
        <p:txBody>
          <a:bodyPr wrap="square">
            <a:spAutoFit/>
          </a:bodyPr>
          <a:lstStyle/>
          <a:p>
            <a:pPr>
              <a:spcBef>
                <a:spcPct val="50000"/>
              </a:spcBef>
              <a:buClr>
                <a:schemeClr val="bg1"/>
              </a:buClr>
            </a:pPr>
            <a:r>
              <a:rPr lang="zh-CN" altLang="en-US" b="1" dirty="0" smtClean="0">
                <a:solidFill>
                  <a:srgbClr val="0033CC"/>
                </a:solidFill>
                <a:latin typeface="黑体" panose="02010609060101010101" charset="-122"/>
                <a:ea typeface="黑体" panose="02010609060101010101" charset="-122"/>
              </a:rPr>
              <a:t>练习</a:t>
            </a:r>
            <a:r>
              <a:rPr lang="en-US" altLang="zh-CN" b="1" dirty="0" smtClean="0">
                <a:solidFill>
                  <a:srgbClr val="0033CC"/>
                </a:solidFill>
                <a:latin typeface="黑体" panose="02010609060101010101" charset="-122"/>
                <a:ea typeface="黑体" panose="02010609060101010101" charset="-122"/>
              </a:rPr>
              <a:t>1</a:t>
            </a:r>
            <a:endParaRPr lang="en-US" altLang="zh-CN" sz="2800" b="1" dirty="0">
              <a:solidFill>
                <a:srgbClr val="0033CC"/>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77"/>
                                        </p:tgtEl>
                                        <p:attrNameLst>
                                          <p:attrName>style.visibility</p:attrName>
                                        </p:attrNameLst>
                                      </p:cBhvr>
                                      <p:to>
                                        <p:strVal val="visible"/>
                                      </p:to>
                                    </p:set>
                                    <p:animEffect transition="in" filter="wipe(left)">
                                      <p:cBhvr>
                                        <p:cTn id="7" dur="500"/>
                                        <p:tgtEl>
                                          <p:spTgt spid="1127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267"/>
                                        </p:tgtEl>
                                        <p:attrNameLst>
                                          <p:attrName>style.visibility</p:attrName>
                                        </p:attrNameLst>
                                      </p:cBhvr>
                                      <p:to>
                                        <p:strVal val="visible"/>
                                      </p:to>
                                    </p:set>
                                    <p:animEffect transition="in" filter="wipe(left)">
                                      <p:cBhvr>
                                        <p:cTn id="11" dur="500"/>
                                        <p:tgtEl>
                                          <p:spTgt spid="1126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266"/>
                                        </p:tgtEl>
                                        <p:attrNameLst>
                                          <p:attrName>style.visibility</p:attrName>
                                        </p:attrNameLst>
                                      </p:cBhvr>
                                      <p:to>
                                        <p:strVal val="visible"/>
                                      </p:to>
                                    </p:set>
                                    <p:animEffect transition="in" filter="wipe(left)">
                                      <p:cBhvr>
                                        <p:cTn id="16" dur="500"/>
                                        <p:tgtEl>
                                          <p:spTgt spid="1126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269"/>
                                        </p:tgtEl>
                                        <p:attrNameLst>
                                          <p:attrName>style.visibility</p:attrName>
                                        </p:attrNameLst>
                                      </p:cBhvr>
                                      <p:to>
                                        <p:strVal val="visible"/>
                                      </p:to>
                                    </p:set>
                                    <p:animEffect transition="in" filter="wipe(left)">
                                      <p:cBhvr>
                                        <p:cTn id="21" dur="500"/>
                                        <p:tgtEl>
                                          <p:spTgt spid="1126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1268"/>
                                        </p:tgtEl>
                                        <p:attrNameLst>
                                          <p:attrName>style.visibility</p:attrName>
                                        </p:attrNameLst>
                                      </p:cBhvr>
                                      <p:to>
                                        <p:strVal val="visible"/>
                                      </p:to>
                                    </p:set>
                                    <p:animEffect transition="in" filter="wipe(left)">
                                      <p:cBhvr>
                                        <p:cTn id="26" dur="500"/>
                                        <p:tgtEl>
                                          <p:spTgt spid="1126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1270"/>
                                        </p:tgtEl>
                                        <p:attrNameLst>
                                          <p:attrName>style.visibility</p:attrName>
                                        </p:attrNameLst>
                                      </p:cBhvr>
                                      <p:to>
                                        <p:strVal val="visible"/>
                                      </p:to>
                                    </p:set>
                                    <p:animEffect transition="in" filter="wipe(left)">
                                      <p:cBhvr>
                                        <p:cTn id="31" dur="500"/>
                                        <p:tgtEl>
                                          <p:spTgt spid="1127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1276"/>
                                        </p:tgtEl>
                                        <p:attrNameLst>
                                          <p:attrName>style.visibility</p:attrName>
                                        </p:attrNameLst>
                                      </p:cBhvr>
                                      <p:to>
                                        <p:strVal val="visible"/>
                                      </p:to>
                                    </p:set>
                                    <p:animEffect transition="in" filter="wipe(left)">
                                      <p:cBhvr>
                                        <p:cTn id="36" dur="500"/>
                                        <p:tgtEl>
                                          <p:spTgt spid="1127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1271"/>
                                        </p:tgtEl>
                                        <p:attrNameLst>
                                          <p:attrName>style.visibility</p:attrName>
                                        </p:attrNameLst>
                                      </p:cBhvr>
                                      <p:to>
                                        <p:strVal val="visible"/>
                                      </p:to>
                                    </p:set>
                                    <p:animEffect transition="in" filter="wipe(left)">
                                      <p:cBhvr>
                                        <p:cTn id="41" dur="500"/>
                                        <p:tgtEl>
                                          <p:spTgt spid="1127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1272"/>
                                        </p:tgtEl>
                                        <p:attrNameLst>
                                          <p:attrName>style.visibility</p:attrName>
                                        </p:attrNameLst>
                                      </p:cBhvr>
                                      <p:to>
                                        <p:strVal val="visible"/>
                                      </p:to>
                                    </p:set>
                                    <p:animEffect transition="in" filter="wipe(left)">
                                      <p:cBhvr>
                                        <p:cTn id="46" dur="500"/>
                                        <p:tgtEl>
                                          <p:spTgt spid="1127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1273"/>
                                        </p:tgtEl>
                                        <p:attrNameLst>
                                          <p:attrName>style.visibility</p:attrName>
                                        </p:attrNameLst>
                                      </p:cBhvr>
                                      <p:to>
                                        <p:strVal val="visible"/>
                                      </p:to>
                                    </p:set>
                                    <p:animEffect transition="in" filter="wipe(left)">
                                      <p:cBhvr>
                                        <p:cTn id="51" dur="500"/>
                                        <p:tgtEl>
                                          <p:spTgt spid="1127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274"/>
                                        </p:tgtEl>
                                        <p:attrNameLst>
                                          <p:attrName>style.visibility</p:attrName>
                                        </p:attrNameLst>
                                      </p:cBhvr>
                                      <p:to>
                                        <p:strVal val="visible"/>
                                      </p:to>
                                    </p:set>
                                    <p:animEffect transition="in" filter="wipe(left)">
                                      <p:cBhvr>
                                        <p:cTn id="56" dur="500"/>
                                        <p:tgtEl>
                                          <p:spTgt spid="1127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1275"/>
                                        </p:tgtEl>
                                        <p:attrNameLst>
                                          <p:attrName>style.visibility</p:attrName>
                                        </p:attrNameLst>
                                      </p:cBhvr>
                                      <p:to>
                                        <p:strVal val="visible"/>
                                      </p:to>
                                    </p:set>
                                    <p:animEffect transition="in" filter="wipe(left)">
                                      <p:cBhvr>
                                        <p:cTn id="61" dur="500"/>
                                        <p:tgtEl>
                                          <p:spTgt spid="11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p:bldP spid="11277"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对象 12289"/>
          <p:cNvGraphicFramePr/>
          <p:nvPr/>
        </p:nvGraphicFramePr>
        <p:xfrm>
          <a:off x="2667000" y="381000"/>
          <a:ext cx="6858000" cy="1381125"/>
        </p:xfrm>
        <a:graphic>
          <a:graphicData uri="http://schemas.openxmlformats.org/presentationml/2006/ole">
            <mc:AlternateContent xmlns:mc="http://schemas.openxmlformats.org/markup-compatibility/2006">
              <mc:Choice xmlns:v="urn:schemas-microsoft-com:vml" Requires="v">
                <p:oleObj spid="_x0000_s211125" name="" r:id="rId1" imgW="2679700" imgH="609600" progId="Equation.3">
                  <p:embed/>
                </p:oleObj>
              </mc:Choice>
              <mc:Fallback>
                <p:oleObj name="" r:id="rId1" imgW="2679700" imgH="609600" progId="Equation.3">
                  <p:embed/>
                  <p:pic>
                    <p:nvPicPr>
                      <p:cNvPr id="0" name="图片 211124"/>
                      <p:cNvPicPr/>
                      <p:nvPr/>
                    </p:nvPicPr>
                    <p:blipFill>
                      <a:blip r:embed="rId2"/>
                      <a:stretch>
                        <a:fillRect/>
                      </a:stretch>
                    </p:blipFill>
                    <p:spPr>
                      <a:xfrm>
                        <a:off x="2667000" y="381000"/>
                        <a:ext cx="6858000" cy="1381125"/>
                      </a:xfrm>
                      <a:prstGeom prst="rect">
                        <a:avLst/>
                      </a:prstGeom>
                      <a:noFill/>
                      <a:ln w="38100">
                        <a:noFill/>
                        <a:miter/>
                      </a:ln>
                    </p:spPr>
                  </p:pic>
                </p:oleObj>
              </mc:Fallback>
            </mc:AlternateContent>
          </a:graphicData>
        </a:graphic>
      </p:graphicFrame>
      <p:sp>
        <p:nvSpPr>
          <p:cNvPr id="12291" name="文本框 12290"/>
          <p:cNvSpPr txBox="1"/>
          <p:nvPr/>
        </p:nvSpPr>
        <p:spPr>
          <a:xfrm>
            <a:off x="1828800" y="1828800"/>
            <a:ext cx="1219200" cy="521970"/>
          </a:xfrm>
          <a:prstGeom prst="rect">
            <a:avLst/>
          </a:prstGeom>
          <a:noFill/>
          <a:ln w="9525">
            <a:noFill/>
          </a:ln>
        </p:spPr>
        <p:txBody>
          <a:bodyPr>
            <a:spAutoFit/>
          </a:bodyPr>
          <a:lstStyle/>
          <a:p>
            <a:pPr>
              <a:spcBef>
                <a:spcPct val="50000"/>
              </a:spcBef>
              <a:buClr>
                <a:schemeClr val="bg1"/>
              </a:buClr>
            </a:pPr>
            <a:r>
              <a:rPr lang="zh-CN" altLang="en-US" sz="2800" b="1" dirty="0">
                <a:latin typeface="黑体" panose="02010609060101010101" charset="-122"/>
                <a:ea typeface="黑体" panose="02010609060101010101" charset="-122"/>
              </a:rPr>
              <a:t>解法</a:t>
            </a:r>
            <a:r>
              <a:rPr lang="en-US" altLang="zh-CN" sz="2800" b="1">
                <a:latin typeface="黑体" panose="02010609060101010101" charset="-122"/>
                <a:ea typeface="黑体" panose="02010609060101010101" charset="-122"/>
              </a:rPr>
              <a:t>1</a:t>
            </a:r>
            <a:r>
              <a:rPr lang="zh-CN" altLang="en-US" sz="2800" b="1">
                <a:latin typeface="黑体" panose="02010609060101010101" charset="-122"/>
                <a:ea typeface="黑体" panose="02010609060101010101" charset="-122"/>
              </a:rPr>
              <a:t>：</a:t>
            </a:r>
            <a:endParaRPr lang="zh-CN" altLang="en-US" sz="2800" b="1">
              <a:latin typeface="黑体" panose="02010609060101010101" charset="-122"/>
              <a:ea typeface="黑体" panose="02010609060101010101" charset="-122"/>
            </a:endParaRPr>
          </a:p>
        </p:txBody>
      </p:sp>
      <p:graphicFrame>
        <p:nvGraphicFramePr>
          <p:cNvPr id="12292" name="对象 12291"/>
          <p:cNvGraphicFramePr/>
          <p:nvPr/>
        </p:nvGraphicFramePr>
        <p:xfrm>
          <a:off x="2193925" y="2438400"/>
          <a:ext cx="4511675" cy="1065213"/>
        </p:xfrm>
        <a:graphic>
          <a:graphicData uri="http://schemas.openxmlformats.org/presentationml/2006/ole">
            <mc:AlternateContent xmlns:mc="http://schemas.openxmlformats.org/markup-compatibility/2006">
              <mc:Choice xmlns:v="urn:schemas-microsoft-com:vml" Requires="v">
                <p:oleObj spid="_x0000_s211126" name="" r:id="rId3" imgW="1726565" imgH="431800" progId="Equation.3">
                  <p:embed/>
                </p:oleObj>
              </mc:Choice>
              <mc:Fallback>
                <p:oleObj name="" r:id="rId3" imgW="1726565" imgH="431800" progId="Equation.3">
                  <p:embed/>
                  <p:pic>
                    <p:nvPicPr>
                      <p:cNvPr id="0" name="图片 211125"/>
                      <p:cNvPicPr/>
                      <p:nvPr/>
                    </p:nvPicPr>
                    <p:blipFill>
                      <a:blip r:embed="rId4"/>
                      <a:stretch>
                        <a:fillRect/>
                      </a:stretch>
                    </p:blipFill>
                    <p:spPr>
                      <a:xfrm>
                        <a:off x="2193925" y="2438400"/>
                        <a:ext cx="4511675" cy="1065213"/>
                      </a:xfrm>
                      <a:prstGeom prst="rect">
                        <a:avLst/>
                      </a:prstGeom>
                      <a:noFill/>
                      <a:ln w="38100">
                        <a:noFill/>
                        <a:miter/>
                      </a:ln>
                    </p:spPr>
                  </p:pic>
                </p:oleObj>
              </mc:Fallback>
            </mc:AlternateContent>
          </a:graphicData>
        </a:graphic>
      </p:graphicFrame>
      <p:graphicFrame>
        <p:nvGraphicFramePr>
          <p:cNvPr id="12293" name="对象 12292"/>
          <p:cNvGraphicFramePr/>
          <p:nvPr/>
        </p:nvGraphicFramePr>
        <p:xfrm>
          <a:off x="2286000" y="4724400"/>
          <a:ext cx="5715000" cy="1098550"/>
        </p:xfrm>
        <a:graphic>
          <a:graphicData uri="http://schemas.openxmlformats.org/presentationml/2006/ole">
            <mc:AlternateContent xmlns:mc="http://schemas.openxmlformats.org/markup-compatibility/2006">
              <mc:Choice xmlns:v="urn:schemas-microsoft-com:vml" Requires="v">
                <p:oleObj spid="_x0000_s211127" name="" r:id="rId5" imgW="2233930" imgH="431800" progId="Equation.3">
                  <p:embed/>
                </p:oleObj>
              </mc:Choice>
              <mc:Fallback>
                <p:oleObj name="" r:id="rId5" imgW="2233930" imgH="431800" progId="Equation.3">
                  <p:embed/>
                  <p:pic>
                    <p:nvPicPr>
                      <p:cNvPr id="0" name="图片 211126"/>
                      <p:cNvPicPr/>
                      <p:nvPr/>
                    </p:nvPicPr>
                    <p:blipFill>
                      <a:blip r:embed="rId6"/>
                      <a:stretch>
                        <a:fillRect/>
                      </a:stretch>
                    </p:blipFill>
                    <p:spPr>
                      <a:xfrm>
                        <a:off x="2286000" y="4724400"/>
                        <a:ext cx="5715000" cy="1098550"/>
                      </a:xfrm>
                      <a:prstGeom prst="rect">
                        <a:avLst/>
                      </a:prstGeom>
                      <a:noFill/>
                      <a:ln w="38100">
                        <a:noFill/>
                        <a:miter/>
                      </a:ln>
                    </p:spPr>
                  </p:pic>
                </p:oleObj>
              </mc:Fallback>
            </mc:AlternateContent>
          </a:graphicData>
        </a:graphic>
      </p:graphicFrame>
      <p:sp>
        <p:nvSpPr>
          <p:cNvPr id="12294" name="直接连接符 12293"/>
          <p:cNvSpPr/>
          <p:nvPr/>
        </p:nvSpPr>
        <p:spPr>
          <a:xfrm>
            <a:off x="7543800" y="3048000"/>
            <a:ext cx="2209800" cy="0"/>
          </a:xfrm>
          <a:prstGeom prst="line">
            <a:avLst/>
          </a:prstGeom>
          <a:ln w="38100" cap="flat" cmpd="sng">
            <a:solidFill>
              <a:srgbClr val="FF3300"/>
            </a:solidFill>
            <a:prstDash val="solid"/>
            <a:headEnd type="none" w="med" len="med"/>
            <a:tailEnd type="triangle" w="med" len="med"/>
          </a:ln>
        </p:spPr>
      </p:sp>
      <p:grpSp>
        <p:nvGrpSpPr>
          <p:cNvPr id="12295" name="组合 12294"/>
          <p:cNvGrpSpPr/>
          <p:nvPr/>
        </p:nvGrpSpPr>
        <p:grpSpPr>
          <a:xfrm>
            <a:off x="7391400" y="1905000"/>
            <a:ext cx="2813050" cy="2524125"/>
            <a:chOff x="3835" y="1244"/>
            <a:chExt cx="1772" cy="1590"/>
          </a:xfrm>
        </p:grpSpPr>
        <p:graphicFrame>
          <p:nvGraphicFramePr>
            <p:cNvPr id="12296" name="对象 12295"/>
            <p:cNvGraphicFramePr/>
            <p:nvPr/>
          </p:nvGraphicFramePr>
          <p:xfrm>
            <a:off x="5320" y="1456"/>
            <a:ext cx="208" cy="136"/>
          </p:xfrm>
          <a:graphic>
            <a:graphicData uri="http://schemas.openxmlformats.org/presentationml/2006/ole">
              <mc:AlternateContent xmlns:mc="http://schemas.openxmlformats.org/markup-compatibility/2006">
                <mc:Choice xmlns:v="urn:schemas-microsoft-com:vml" Requires="v">
                  <p:oleObj spid="_x0000_s211128" name="" r:id="rId7" imgW="329565" imgH="215900" progId="Equation.3">
                    <p:embed/>
                  </p:oleObj>
                </mc:Choice>
                <mc:Fallback>
                  <p:oleObj name="" r:id="rId7" imgW="329565" imgH="215900" progId="Equation.3">
                    <p:embed/>
                    <p:pic>
                      <p:nvPicPr>
                        <p:cNvPr id="0" name="图片 211127"/>
                        <p:cNvPicPr/>
                        <p:nvPr/>
                      </p:nvPicPr>
                      <p:blipFill>
                        <a:blip r:embed="rId8"/>
                        <a:stretch>
                          <a:fillRect/>
                        </a:stretch>
                      </p:blipFill>
                      <p:spPr>
                        <a:xfrm>
                          <a:off x="5320" y="1456"/>
                          <a:ext cx="208" cy="136"/>
                        </a:xfrm>
                        <a:prstGeom prst="rect">
                          <a:avLst/>
                        </a:prstGeom>
                        <a:noFill/>
                        <a:ln w="38100">
                          <a:noFill/>
                          <a:miter/>
                        </a:ln>
                      </p:spPr>
                    </p:pic>
                  </p:oleObj>
                </mc:Fallback>
              </mc:AlternateContent>
            </a:graphicData>
          </a:graphic>
        </p:graphicFrame>
        <p:grpSp>
          <p:nvGrpSpPr>
            <p:cNvPr id="12297" name="组合 12296"/>
            <p:cNvGrpSpPr/>
            <p:nvPr/>
          </p:nvGrpSpPr>
          <p:grpSpPr>
            <a:xfrm>
              <a:off x="3835" y="1244"/>
              <a:ext cx="1772" cy="1590"/>
              <a:chOff x="3826" y="1208"/>
              <a:chExt cx="1772" cy="1590"/>
            </a:xfrm>
          </p:grpSpPr>
          <p:sp>
            <p:nvSpPr>
              <p:cNvPr id="12298" name="直接连接符 12297"/>
              <p:cNvSpPr/>
              <p:nvPr/>
            </p:nvSpPr>
            <p:spPr>
              <a:xfrm>
                <a:off x="3939" y="2287"/>
                <a:ext cx="1659" cy="0"/>
              </a:xfrm>
              <a:prstGeom prst="line">
                <a:avLst/>
              </a:prstGeom>
              <a:ln w="19050" cap="flat" cmpd="sng">
                <a:solidFill>
                  <a:schemeClr val="tx1"/>
                </a:solidFill>
                <a:prstDash val="solid"/>
                <a:headEnd type="none" w="med" len="med"/>
                <a:tailEnd type="triangle" w="med" len="med"/>
              </a:ln>
            </p:spPr>
          </p:sp>
          <p:sp>
            <p:nvSpPr>
              <p:cNvPr id="12299" name="直接连接符 12298"/>
              <p:cNvSpPr/>
              <p:nvPr/>
            </p:nvSpPr>
            <p:spPr>
              <a:xfrm flipH="1" flipV="1">
                <a:off x="4032" y="1208"/>
                <a:ext cx="9" cy="1538"/>
              </a:xfrm>
              <a:prstGeom prst="line">
                <a:avLst/>
              </a:prstGeom>
              <a:ln w="19050" cap="flat" cmpd="sng">
                <a:solidFill>
                  <a:schemeClr val="tx1"/>
                </a:solidFill>
                <a:prstDash val="solid"/>
                <a:headEnd type="none" w="med" len="med"/>
                <a:tailEnd type="triangle" w="med" len="med"/>
              </a:ln>
            </p:spPr>
          </p:sp>
          <p:sp>
            <p:nvSpPr>
              <p:cNvPr id="12300" name="任意多边形 12299"/>
              <p:cNvSpPr/>
              <p:nvPr/>
            </p:nvSpPr>
            <p:spPr>
              <a:xfrm>
                <a:off x="3927" y="1510"/>
                <a:ext cx="1361" cy="1143"/>
              </a:xfrm>
              <a:custGeom>
                <a:avLst/>
                <a:gdLst/>
                <a:ahLst/>
                <a:cxnLst/>
                <a:rect l="0" t="0" r="0" b="0"/>
                <a:pathLst>
                  <a:path w="1361" h="1143">
                    <a:moveTo>
                      <a:pt x="570" y="1143"/>
                    </a:moveTo>
                    <a:cubicBezTo>
                      <a:pt x="285" y="1019"/>
                      <a:pt x="0" y="895"/>
                      <a:pt x="132" y="705"/>
                    </a:cubicBezTo>
                    <a:cubicBezTo>
                      <a:pt x="264" y="515"/>
                      <a:pt x="812" y="257"/>
                      <a:pt x="1361" y="0"/>
                    </a:cubicBezTo>
                  </a:path>
                </a:pathLst>
              </a:custGeom>
              <a:noFill/>
              <a:ln w="19050" cap="flat" cmpd="sng">
                <a:solidFill>
                  <a:schemeClr val="tx1"/>
                </a:solidFill>
                <a:prstDash val="solid"/>
                <a:headEnd type="none" w="med" len="med"/>
                <a:tailEnd type="none" w="med" len="med"/>
              </a:ln>
            </p:spPr>
            <p:txBody>
              <a:bodyPr/>
              <a:lstStyle/>
              <a:p>
                <a:endParaRPr lang="zh-CN" altLang="en-US"/>
              </a:p>
            </p:txBody>
          </p:sp>
          <p:sp>
            <p:nvSpPr>
              <p:cNvPr id="12301" name="直接连接符 12300"/>
              <p:cNvSpPr/>
              <p:nvPr/>
            </p:nvSpPr>
            <p:spPr>
              <a:xfrm flipH="1">
                <a:off x="4505" y="1504"/>
                <a:ext cx="791" cy="1152"/>
              </a:xfrm>
              <a:prstGeom prst="line">
                <a:avLst/>
              </a:prstGeom>
              <a:ln w="19050" cap="flat" cmpd="sng">
                <a:solidFill>
                  <a:schemeClr val="tx1"/>
                </a:solidFill>
                <a:prstDash val="solid"/>
                <a:headEnd type="none" w="med" len="med"/>
                <a:tailEnd type="none" w="med" len="med"/>
              </a:ln>
            </p:spPr>
          </p:sp>
          <p:sp>
            <p:nvSpPr>
              <p:cNvPr id="12302" name="直接连接符 12301"/>
              <p:cNvSpPr/>
              <p:nvPr/>
            </p:nvSpPr>
            <p:spPr>
              <a:xfrm flipH="1">
                <a:off x="4032" y="2656"/>
                <a:ext cx="473" cy="0"/>
              </a:xfrm>
              <a:prstGeom prst="line">
                <a:avLst/>
              </a:prstGeom>
              <a:ln w="19050" cap="flat" cmpd="sng">
                <a:solidFill>
                  <a:schemeClr val="tx1"/>
                </a:solidFill>
                <a:prstDash val="dash"/>
                <a:headEnd type="none" w="med" len="med"/>
                <a:tailEnd type="none" w="med" len="med"/>
              </a:ln>
            </p:spPr>
          </p:sp>
          <p:sp>
            <p:nvSpPr>
              <p:cNvPr id="12303" name="直接连接符 12302"/>
              <p:cNvSpPr/>
              <p:nvPr/>
            </p:nvSpPr>
            <p:spPr>
              <a:xfrm flipH="1">
                <a:off x="4023" y="1504"/>
                <a:ext cx="1281" cy="9"/>
              </a:xfrm>
              <a:prstGeom prst="line">
                <a:avLst/>
              </a:prstGeom>
              <a:ln w="19050" cap="flat" cmpd="sng">
                <a:solidFill>
                  <a:schemeClr val="tx1"/>
                </a:solidFill>
                <a:prstDash val="dash"/>
                <a:headEnd type="none" w="med" len="med"/>
                <a:tailEnd type="none" w="med" len="med"/>
              </a:ln>
            </p:spPr>
          </p:sp>
          <p:sp>
            <p:nvSpPr>
              <p:cNvPr id="12304" name="文本框 12303"/>
              <p:cNvSpPr txBox="1"/>
              <p:nvPr/>
            </p:nvSpPr>
            <p:spPr>
              <a:xfrm>
                <a:off x="3826" y="2508"/>
                <a:ext cx="344" cy="290"/>
              </a:xfrm>
              <a:prstGeom prst="rect">
                <a:avLst/>
              </a:prstGeom>
              <a:noFill/>
              <a:ln w="19050">
                <a:noFill/>
              </a:ln>
            </p:spPr>
            <p:txBody>
              <a:bodyPr>
                <a:spAutoFit/>
              </a:bodyPr>
              <a:lstStyle/>
              <a:p>
                <a:pPr>
                  <a:spcBef>
                    <a:spcPct val="50000"/>
                  </a:spcBef>
                  <a:buClr>
                    <a:schemeClr val="bg1"/>
                  </a:buClr>
                </a:pPr>
                <a:r>
                  <a:rPr lang="en-US" altLang="zh-CN" sz="2400">
                    <a:latin typeface="Times New Roman" panose="02020603050405020304" pitchFamily="18" charset="0"/>
                  </a:rPr>
                  <a:t>-1</a:t>
                </a:r>
                <a:endParaRPr lang="en-US" altLang="zh-CN" sz="2400">
                  <a:latin typeface="Times New Roman" panose="02020603050405020304" pitchFamily="18" charset="0"/>
                </a:endParaRPr>
              </a:p>
            </p:txBody>
          </p:sp>
          <p:sp>
            <p:nvSpPr>
              <p:cNvPr id="12305" name="文本框 12304"/>
              <p:cNvSpPr txBox="1"/>
              <p:nvPr/>
            </p:nvSpPr>
            <p:spPr>
              <a:xfrm>
                <a:off x="3855" y="1382"/>
                <a:ext cx="232" cy="290"/>
              </a:xfrm>
              <a:prstGeom prst="rect">
                <a:avLst/>
              </a:prstGeom>
              <a:noFill/>
              <a:ln w="19050">
                <a:noFill/>
              </a:ln>
            </p:spPr>
            <p:txBody>
              <a:bodyPr>
                <a:spAutoFit/>
              </a:bodyPr>
              <a:lstStyle/>
              <a:p>
                <a:pPr>
                  <a:spcBef>
                    <a:spcPct val="50000"/>
                  </a:spcBef>
                  <a:buClr>
                    <a:schemeClr val="bg1"/>
                  </a:buClr>
                </a:pPr>
                <a:r>
                  <a:rPr lang="en-US" altLang="zh-CN" sz="2400">
                    <a:latin typeface="Times New Roman" panose="02020603050405020304" pitchFamily="18" charset="0"/>
                  </a:rPr>
                  <a:t>2</a:t>
                </a:r>
                <a:endParaRPr lang="en-US" altLang="zh-CN" sz="2400">
                  <a:latin typeface="Times New Roman" panose="02020603050405020304" pitchFamily="18" charset="0"/>
                </a:endParaRPr>
              </a:p>
            </p:txBody>
          </p:sp>
          <p:graphicFrame>
            <p:nvGraphicFramePr>
              <p:cNvPr id="12306" name="对象 12305"/>
              <p:cNvGraphicFramePr/>
              <p:nvPr/>
            </p:nvGraphicFramePr>
            <p:xfrm>
              <a:off x="4399" y="1618"/>
              <a:ext cx="408" cy="210"/>
            </p:xfrm>
            <a:graphic>
              <a:graphicData uri="http://schemas.openxmlformats.org/presentationml/2006/ole">
                <mc:AlternateContent xmlns:mc="http://schemas.openxmlformats.org/markup-compatibility/2006">
                  <mc:Choice xmlns:v="urn:schemas-microsoft-com:vml" Requires="v">
                    <p:oleObj spid="_x0000_s211129" name="" r:id="rId9" imgW="444500" imgH="228600" progId="Equation.3">
                      <p:embed/>
                    </p:oleObj>
                  </mc:Choice>
                  <mc:Fallback>
                    <p:oleObj name="" r:id="rId9" imgW="444500" imgH="228600" progId="Equation.3">
                      <p:embed/>
                      <p:pic>
                        <p:nvPicPr>
                          <p:cNvPr id="0" name="图片 211128"/>
                          <p:cNvPicPr/>
                          <p:nvPr/>
                        </p:nvPicPr>
                        <p:blipFill>
                          <a:blip r:embed="rId10"/>
                          <a:stretch>
                            <a:fillRect/>
                          </a:stretch>
                        </p:blipFill>
                        <p:spPr>
                          <a:xfrm>
                            <a:off x="4399" y="1618"/>
                            <a:ext cx="408" cy="210"/>
                          </a:xfrm>
                          <a:prstGeom prst="rect">
                            <a:avLst/>
                          </a:prstGeom>
                          <a:noFill/>
                          <a:ln w="38100">
                            <a:noFill/>
                            <a:miter/>
                          </a:ln>
                        </p:spPr>
                      </p:pic>
                    </p:oleObj>
                  </mc:Fallback>
                </mc:AlternateContent>
              </a:graphicData>
            </a:graphic>
          </p:graphicFrame>
          <p:graphicFrame>
            <p:nvGraphicFramePr>
              <p:cNvPr id="12307" name="对象 12306"/>
              <p:cNvGraphicFramePr/>
              <p:nvPr/>
            </p:nvGraphicFramePr>
            <p:xfrm>
              <a:off x="4856" y="2052"/>
              <a:ext cx="521" cy="174"/>
            </p:xfrm>
            <a:graphic>
              <a:graphicData uri="http://schemas.openxmlformats.org/presentationml/2006/ole">
                <mc:AlternateContent xmlns:mc="http://schemas.openxmlformats.org/markup-compatibility/2006">
                  <mc:Choice xmlns:v="urn:schemas-microsoft-com:vml" Requires="v">
                    <p:oleObj spid="_x0000_s211130" name="" r:id="rId11" imgW="608965" imgH="203200" progId="Equation.3">
                      <p:embed/>
                    </p:oleObj>
                  </mc:Choice>
                  <mc:Fallback>
                    <p:oleObj name="" r:id="rId11" imgW="608965" imgH="203200" progId="Equation.3">
                      <p:embed/>
                      <p:pic>
                        <p:nvPicPr>
                          <p:cNvPr id="0" name="图片 211129"/>
                          <p:cNvPicPr/>
                          <p:nvPr/>
                        </p:nvPicPr>
                        <p:blipFill>
                          <a:blip r:embed="rId12"/>
                          <a:stretch>
                            <a:fillRect/>
                          </a:stretch>
                        </p:blipFill>
                        <p:spPr>
                          <a:xfrm>
                            <a:off x="4856" y="2052"/>
                            <a:ext cx="521" cy="174"/>
                          </a:xfrm>
                          <a:prstGeom prst="rect">
                            <a:avLst/>
                          </a:prstGeom>
                          <a:noFill/>
                          <a:ln w="38100">
                            <a:noFill/>
                            <a:miter/>
                          </a:ln>
                        </p:spPr>
                      </p:pic>
                    </p:oleObj>
                  </mc:Fallback>
                </mc:AlternateContent>
              </a:graphicData>
            </a:graphic>
          </p:graphicFrame>
          <p:graphicFrame>
            <p:nvGraphicFramePr>
              <p:cNvPr id="12308" name="对象 12307"/>
              <p:cNvGraphicFramePr/>
              <p:nvPr/>
            </p:nvGraphicFramePr>
            <p:xfrm>
              <a:off x="4520" y="2659"/>
              <a:ext cx="256" cy="136"/>
            </p:xfrm>
            <a:graphic>
              <a:graphicData uri="http://schemas.openxmlformats.org/presentationml/2006/ole">
                <mc:AlternateContent xmlns:mc="http://schemas.openxmlformats.org/markup-compatibility/2006">
                  <mc:Choice xmlns:v="urn:schemas-microsoft-com:vml" Requires="v">
                    <p:oleObj spid="_x0000_s211131" name="" r:id="rId13" imgW="405765" imgH="215900" progId="Equation.3">
                      <p:embed/>
                    </p:oleObj>
                  </mc:Choice>
                  <mc:Fallback>
                    <p:oleObj name="" r:id="rId13" imgW="405765" imgH="215900" progId="Equation.3">
                      <p:embed/>
                      <p:pic>
                        <p:nvPicPr>
                          <p:cNvPr id="0" name="图片 211130"/>
                          <p:cNvPicPr/>
                          <p:nvPr/>
                        </p:nvPicPr>
                        <p:blipFill>
                          <a:blip r:embed="rId14"/>
                          <a:stretch>
                            <a:fillRect/>
                          </a:stretch>
                        </p:blipFill>
                        <p:spPr>
                          <a:xfrm>
                            <a:off x="4520" y="2659"/>
                            <a:ext cx="256" cy="136"/>
                          </a:xfrm>
                          <a:prstGeom prst="rect">
                            <a:avLst/>
                          </a:prstGeom>
                          <a:noFill/>
                          <a:ln w="38100">
                            <a:noFill/>
                            <a:miter/>
                          </a:ln>
                        </p:spPr>
                      </p:pic>
                    </p:oleObj>
                  </mc:Fallback>
                </mc:AlternateContent>
              </a:graphicData>
            </a:graphic>
          </p:graphicFrame>
          <p:graphicFrame>
            <p:nvGraphicFramePr>
              <p:cNvPr id="12309" name="对象 12308"/>
              <p:cNvGraphicFramePr/>
              <p:nvPr/>
            </p:nvGraphicFramePr>
            <p:xfrm>
              <a:off x="5430" y="2362"/>
              <a:ext cx="157" cy="157"/>
            </p:xfrm>
            <a:graphic>
              <a:graphicData uri="http://schemas.openxmlformats.org/presentationml/2006/ole">
                <mc:AlternateContent xmlns:mc="http://schemas.openxmlformats.org/markup-compatibility/2006">
                  <mc:Choice xmlns:v="urn:schemas-microsoft-com:vml" Requires="v">
                    <p:oleObj spid="_x0000_s211132" name="" r:id="rId15" imgW="139700" imgH="139700" progId="Equation.3">
                      <p:embed/>
                    </p:oleObj>
                  </mc:Choice>
                  <mc:Fallback>
                    <p:oleObj name="" r:id="rId15" imgW="139700" imgH="139700" progId="Equation.3">
                      <p:embed/>
                      <p:pic>
                        <p:nvPicPr>
                          <p:cNvPr id="0" name="图片 211131"/>
                          <p:cNvPicPr/>
                          <p:nvPr/>
                        </p:nvPicPr>
                        <p:blipFill>
                          <a:blip r:embed="rId16"/>
                          <a:stretch>
                            <a:fillRect/>
                          </a:stretch>
                        </p:blipFill>
                        <p:spPr>
                          <a:xfrm>
                            <a:off x="5430" y="2362"/>
                            <a:ext cx="157" cy="157"/>
                          </a:xfrm>
                          <a:prstGeom prst="rect">
                            <a:avLst/>
                          </a:prstGeom>
                          <a:noFill/>
                          <a:ln w="38100">
                            <a:noFill/>
                            <a:miter/>
                          </a:ln>
                        </p:spPr>
                      </p:pic>
                    </p:oleObj>
                  </mc:Fallback>
                </mc:AlternateContent>
              </a:graphicData>
            </a:graphic>
          </p:graphicFrame>
          <p:graphicFrame>
            <p:nvGraphicFramePr>
              <p:cNvPr id="12310" name="对象 12309"/>
              <p:cNvGraphicFramePr/>
              <p:nvPr/>
            </p:nvGraphicFramePr>
            <p:xfrm>
              <a:off x="3880" y="1256"/>
              <a:ext cx="139" cy="164"/>
            </p:xfrm>
            <a:graphic>
              <a:graphicData uri="http://schemas.openxmlformats.org/presentationml/2006/ole">
                <mc:AlternateContent xmlns:mc="http://schemas.openxmlformats.org/markup-compatibility/2006">
                  <mc:Choice xmlns:v="urn:schemas-microsoft-com:vml" Requires="v">
                    <p:oleObj spid="_x0000_s211133" name="" r:id="rId17" imgW="139700" imgH="165100" progId="Equation.3">
                      <p:embed/>
                    </p:oleObj>
                  </mc:Choice>
                  <mc:Fallback>
                    <p:oleObj name="" r:id="rId17" imgW="139700" imgH="165100" progId="Equation.3">
                      <p:embed/>
                      <p:pic>
                        <p:nvPicPr>
                          <p:cNvPr id="0" name="图片 211132"/>
                          <p:cNvPicPr/>
                          <p:nvPr/>
                        </p:nvPicPr>
                        <p:blipFill>
                          <a:blip r:embed="rId18"/>
                          <a:stretch>
                            <a:fillRect/>
                          </a:stretch>
                        </p:blipFill>
                        <p:spPr>
                          <a:xfrm>
                            <a:off x="3880" y="1256"/>
                            <a:ext cx="139" cy="164"/>
                          </a:xfrm>
                          <a:prstGeom prst="rect">
                            <a:avLst/>
                          </a:prstGeom>
                          <a:noFill/>
                          <a:ln w="38100">
                            <a:noFill/>
                            <a:miter/>
                          </a:ln>
                        </p:spPr>
                      </p:pic>
                    </p:oleObj>
                  </mc:Fallback>
                </mc:AlternateContent>
              </a:graphicData>
            </a:graphic>
          </p:graphicFrame>
        </p:grpSp>
      </p:grpSp>
      <p:sp>
        <p:nvSpPr>
          <p:cNvPr id="12311" name="文本框 12310"/>
          <p:cNvSpPr txBox="1"/>
          <p:nvPr/>
        </p:nvSpPr>
        <p:spPr>
          <a:xfrm>
            <a:off x="1343472" y="381000"/>
            <a:ext cx="1247328" cy="523220"/>
          </a:xfrm>
          <a:prstGeom prst="rect">
            <a:avLst/>
          </a:prstGeom>
          <a:noFill/>
          <a:ln w="38100">
            <a:noFill/>
          </a:ln>
        </p:spPr>
        <p:txBody>
          <a:bodyPr wrap="square">
            <a:spAutoFit/>
          </a:bodyPr>
          <a:lstStyle/>
          <a:p>
            <a:pPr>
              <a:spcBef>
                <a:spcPct val="50000"/>
              </a:spcBef>
              <a:buClr>
                <a:schemeClr val="bg1"/>
              </a:buClr>
            </a:pPr>
            <a:r>
              <a:rPr lang="zh-CN" altLang="en-US" b="1" dirty="0" smtClean="0">
                <a:solidFill>
                  <a:srgbClr val="0033CC"/>
                </a:solidFill>
                <a:latin typeface="黑体" panose="02010609060101010101" charset="-122"/>
                <a:ea typeface="黑体" panose="02010609060101010101" charset="-122"/>
              </a:rPr>
              <a:t>练习</a:t>
            </a:r>
            <a:r>
              <a:rPr lang="en-US" altLang="zh-CN" b="1" dirty="0" smtClean="0">
                <a:solidFill>
                  <a:srgbClr val="0033CC"/>
                </a:solidFill>
                <a:latin typeface="黑体" panose="02010609060101010101" charset="-122"/>
                <a:ea typeface="黑体" panose="02010609060101010101" charset="-122"/>
              </a:rPr>
              <a:t>2</a:t>
            </a:r>
            <a:endParaRPr lang="en-US" altLang="zh-CN" sz="2800" b="1" dirty="0">
              <a:solidFill>
                <a:srgbClr val="0033CC"/>
              </a:solidFill>
              <a:latin typeface="黑体" panose="02010609060101010101" charset="-122"/>
              <a:ea typeface="黑体" panose="02010609060101010101" charset="-122"/>
            </a:endParaRPr>
          </a:p>
        </p:txBody>
      </p:sp>
      <p:sp>
        <p:nvSpPr>
          <p:cNvPr id="12312" name="文本框 12311"/>
          <p:cNvSpPr txBox="1"/>
          <p:nvPr/>
        </p:nvSpPr>
        <p:spPr>
          <a:xfrm>
            <a:off x="3200400" y="1828800"/>
            <a:ext cx="1676400" cy="521970"/>
          </a:xfrm>
          <a:prstGeom prst="rect">
            <a:avLst/>
          </a:prstGeom>
          <a:noFill/>
          <a:ln w="9525">
            <a:noFill/>
          </a:ln>
        </p:spPr>
        <p:txBody>
          <a:bodyPr>
            <a:spAutoFit/>
          </a:bodyPr>
          <a:lstStyle/>
          <a:p>
            <a:pPr>
              <a:spcBef>
                <a:spcPct val="50000"/>
              </a:spcBef>
              <a:buClr>
                <a:schemeClr val="bg1"/>
              </a:buClr>
            </a:pPr>
            <a:r>
              <a:rPr lang="zh-CN" altLang="en-US" sz="2800" b="1" dirty="0">
                <a:latin typeface="Times New Roman" panose="02020603050405020304" pitchFamily="18" charset="0"/>
                <a:ea typeface="黑体" panose="02010609060101010101" charset="-122"/>
              </a:rPr>
              <a:t>先 </a:t>
            </a:r>
            <a:r>
              <a:rPr lang="en-US" altLang="zh-CN" sz="2800" b="1" i="1">
                <a:latin typeface="Times New Roman" panose="02020603050405020304" pitchFamily="18" charset="0"/>
                <a:ea typeface="黑体" panose="02010609060101010101" charset="-122"/>
              </a:rPr>
              <a:t>x </a:t>
            </a:r>
            <a:r>
              <a:rPr lang="zh-CN" altLang="en-US" sz="2800" b="1" dirty="0">
                <a:latin typeface="Times New Roman" panose="02020603050405020304" pitchFamily="18" charset="0"/>
                <a:ea typeface="黑体" panose="02010609060101010101" charset="-122"/>
              </a:rPr>
              <a:t>后 </a:t>
            </a:r>
            <a:r>
              <a:rPr lang="en-US" altLang="zh-CN" sz="2800" b="1" i="1">
                <a:latin typeface="Times New Roman" panose="02020603050405020304" pitchFamily="18" charset="0"/>
                <a:ea typeface="黑体" panose="02010609060101010101" charset="-122"/>
              </a:rPr>
              <a:t>y </a:t>
            </a:r>
            <a:r>
              <a:rPr lang="en-US" altLang="zh-CN" sz="2800" b="1">
                <a:latin typeface="宋体" panose="02010600030101010101" pitchFamily="2" charset="-122"/>
              </a:rPr>
              <a:t>,</a:t>
            </a:r>
            <a:endParaRPr lang="en-US" altLang="zh-CN" sz="2800" b="1">
              <a:latin typeface="宋体" panose="02010600030101010101" pitchFamily="2" charset="-122"/>
            </a:endParaRPr>
          </a:p>
        </p:txBody>
      </p:sp>
      <p:graphicFrame>
        <p:nvGraphicFramePr>
          <p:cNvPr id="12313" name="对象 12312"/>
          <p:cNvGraphicFramePr/>
          <p:nvPr/>
        </p:nvGraphicFramePr>
        <p:xfrm>
          <a:off x="2286000" y="3505200"/>
          <a:ext cx="4038600" cy="1017588"/>
        </p:xfrm>
        <a:graphic>
          <a:graphicData uri="http://schemas.openxmlformats.org/presentationml/2006/ole">
            <mc:AlternateContent xmlns:mc="http://schemas.openxmlformats.org/markup-compatibility/2006">
              <mc:Choice xmlns:v="urn:schemas-microsoft-com:vml" Requires="v">
                <p:oleObj spid="_x0000_s211134" name="" r:id="rId19" imgW="1611630" imgH="405765" progId="Equation.3">
                  <p:embed/>
                </p:oleObj>
              </mc:Choice>
              <mc:Fallback>
                <p:oleObj name="" r:id="rId19" imgW="1611630" imgH="405765" progId="Equation.3">
                  <p:embed/>
                  <p:pic>
                    <p:nvPicPr>
                      <p:cNvPr id="0" name="图片 211133"/>
                      <p:cNvPicPr/>
                      <p:nvPr/>
                    </p:nvPicPr>
                    <p:blipFill>
                      <a:blip r:embed="rId20"/>
                      <a:stretch>
                        <a:fillRect/>
                      </a:stretch>
                    </p:blipFill>
                    <p:spPr>
                      <a:xfrm>
                        <a:off x="2286000" y="3505200"/>
                        <a:ext cx="4038600" cy="1017588"/>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311"/>
                                        </p:tgtEl>
                                        <p:attrNameLst>
                                          <p:attrName>style.visibility</p:attrName>
                                        </p:attrNameLst>
                                      </p:cBhvr>
                                      <p:to>
                                        <p:strVal val="visible"/>
                                      </p:to>
                                    </p:set>
                                    <p:animEffect transition="in" filter="wipe(left)">
                                      <p:cBhvr>
                                        <p:cTn id="7" dur="500"/>
                                        <p:tgtEl>
                                          <p:spTgt spid="123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290"/>
                                        </p:tgtEl>
                                        <p:attrNameLst>
                                          <p:attrName>style.visibility</p:attrName>
                                        </p:attrNameLst>
                                      </p:cBhvr>
                                      <p:to>
                                        <p:strVal val="visible"/>
                                      </p:to>
                                    </p:set>
                                    <p:animEffect transition="in" filter="wipe(left)">
                                      <p:cBhvr>
                                        <p:cTn id="11" dur="500"/>
                                        <p:tgtEl>
                                          <p:spTgt spid="1229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291"/>
                                        </p:tgtEl>
                                        <p:attrNameLst>
                                          <p:attrName>style.visibility</p:attrName>
                                        </p:attrNameLst>
                                      </p:cBhvr>
                                      <p:to>
                                        <p:strVal val="visible"/>
                                      </p:to>
                                    </p:set>
                                    <p:animEffect transition="in" filter="wipe(left)">
                                      <p:cBhvr>
                                        <p:cTn id="16" dur="500"/>
                                        <p:tgtEl>
                                          <p:spTgt spid="122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2295"/>
                                        </p:tgtEl>
                                        <p:attrNameLst>
                                          <p:attrName>style.visibility</p:attrName>
                                        </p:attrNameLst>
                                      </p:cBhvr>
                                      <p:to>
                                        <p:strVal val="visible"/>
                                      </p:to>
                                    </p:set>
                                    <p:animEffect transition="in" filter="wipe(left)">
                                      <p:cBhvr>
                                        <p:cTn id="21" dur="500"/>
                                        <p:tgtEl>
                                          <p:spTgt spid="1229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2294"/>
                                        </p:tgtEl>
                                        <p:attrNameLst>
                                          <p:attrName>style.visibility</p:attrName>
                                        </p:attrNameLst>
                                      </p:cBhvr>
                                      <p:to>
                                        <p:strVal val="visible"/>
                                      </p:to>
                                    </p:set>
                                    <p:animEffect transition="in" filter="wipe(left)">
                                      <p:cBhvr>
                                        <p:cTn id="26" dur="500"/>
                                        <p:tgtEl>
                                          <p:spTgt spid="1229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2312"/>
                                        </p:tgtEl>
                                        <p:attrNameLst>
                                          <p:attrName>style.visibility</p:attrName>
                                        </p:attrNameLst>
                                      </p:cBhvr>
                                      <p:to>
                                        <p:strVal val="visible"/>
                                      </p:to>
                                    </p:set>
                                    <p:animEffect transition="in" filter="wipe(left)">
                                      <p:cBhvr>
                                        <p:cTn id="31" dur="500"/>
                                        <p:tgtEl>
                                          <p:spTgt spid="123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2292"/>
                                        </p:tgtEl>
                                        <p:attrNameLst>
                                          <p:attrName>style.visibility</p:attrName>
                                        </p:attrNameLst>
                                      </p:cBhvr>
                                      <p:to>
                                        <p:strVal val="visible"/>
                                      </p:to>
                                    </p:set>
                                    <p:animEffect transition="in" filter="wipe(left)">
                                      <p:cBhvr>
                                        <p:cTn id="36" dur="500"/>
                                        <p:tgtEl>
                                          <p:spTgt spid="1229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2313"/>
                                        </p:tgtEl>
                                        <p:attrNameLst>
                                          <p:attrName>style.visibility</p:attrName>
                                        </p:attrNameLst>
                                      </p:cBhvr>
                                      <p:to>
                                        <p:strVal val="visible"/>
                                      </p:to>
                                    </p:set>
                                    <p:animEffect transition="in" filter="wipe(left)">
                                      <p:cBhvr>
                                        <p:cTn id="41" dur="500"/>
                                        <p:tgtEl>
                                          <p:spTgt spid="123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2293"/>
                                        </p:tgtEl>
                                        <p:attrNameLst>
                                          <p:attrName>style.visibility</p:attrName>
                                        </p:attrNameLst>
                                      </p:cBhvr>
                                      <p:to>
                                        <p:strVal val="visible"/>
                                      </p:to>
                                    </p:set>
                                    <p:animEffect transition="in" filter="wipe(left)">
                                      <p:cBhvr>
                                        <p:cTn id="46" dur="500"/>
                                        <p:tgtEl>
                                          <p:spTgt spid="1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p:bldP spid="12311" grpId="0"/>
      <p:bldP spid="12312"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直接连接符 13313"/>
          <p:cNvSpPr/>
          <p:nvPr/>
        </p:nvSpPr>
        <p:spPr>
          <a:xfrm flipV="1">
            <a:off x="8377238" y="1724025"/>
            <a:ext cx="0" cy="1200150"/>
          </a:xfrm>
          <a:prstGeom prst="line">
            <a:avLst/>
          </a:prstGeom>
          <a:ln w="38100" cap="flat" cmpd="sng">
            <a:solidFill>
              <a:schemeClr val="accent2"/>
            </a:solidFill>
            <a:prstDash val="solid"/>
            <a:headEnd type="none" w="med" len="med"/>
            <a:tailEnd type="none" w="med" len="med"/>
          </a:ln>
        </p:spPr>
      </p:sp>
      <p:sp>
        <p:nvSpPr>
          <p:cNvPr id="13315" name="直接连接符 13314"/>
          <p:cNvSpPr/>
          <p:nvPr/>
        </p:nvSpPr>
        <p:spPr>
          <a:xfrm flipV="1">
            <a:off x="8007350" y="1690688"/>
            <a:ext cx="0" cy="1201737"/>
          </a:xfrm>
          <a:prstGeom prst="line">
            <a:avLst/>
          </a:prstGeom>
          <a:ln w="38100" cap="flat" cmpd="sng">
            <a:solidFill>
              <a:srgbClr val="FF3300"/>
            </a:solidFill>
            <a:prstDash val="solid"/>
            <a:headEnd type="none" w="med" len="med"/>
            <a:tailEnd type="triangle" w="med" len="med"/>
          </a:ln>
        </p:spPr>
      </p:sp>
      <p:sp>
        <p:nvSpPr>
          <p:cNvPr id="13316" name="直接连接符 13315"/>
          <p:cNvSpPr/>
          <p:nvPr/>
        </p:nvSpPr>
        <p:spPr>
          <a:xfrm flipV="1">
            <a:off x="9067800" y="990600"/>
            <a:ext cx="0" cy="1219200"/>
          </a:xfrm>
          <a:prstGeom prst="line">
            <a:avLst/>
          </a:prstGeom>
          <a:ln w="38100" cap="flat" cmpd="sng">
            <a:solidFill>
              <a:srgbClr val="FF3300"/>
            </a:solidFill>
            <a:prstDash val="solid"/>
            <a:headEnd type="none" w="med" len="med"/>
            <a:tailEnd type="triangle" w="med" len="med"/>
          </a:ln>
        </p:spPr>
      </p:sp>
      <p:sp>
        <p:nvSpPr>
          <p:cNvPr id="13317" name="直接连接符 13316"/>
          <p:cNvSpPr/>
          <p:nvPr/>
        </p:nvSpPr>
        <p:spPr>
          <a:xfrm>
            <a:off x="9639300" y="1101725"/>
            <a:ext cx="0" cy="1255713"/>
          </a:xfrm>
          <a:prstGeom prst="line">
            <a:avLst/>
          </a:prstGeom>
          <a:ln w="25400" cap="flat" cmpd="sng">
            <a:solidFill>
              <a:schemeClr val="tx1"/>
            </a:solidFill>
            <a:prstDash val="dash"/>
            <a:headEnd type="none" w="med" len="med"/>
            <a:tailEnd type="none" w="med" len="med"/>
          </a:ln>
        </p:spPr>
      </p:sp>
      <p:graphicFrame>
        <p:nvGraphicFramePr>
          <p:cNvPr id="13318" name="对象 13317"/>
          <p:cNvGraphicFramePr/>
          <p:nvPr/>
        </p:nvGraphicFramePr>
        <p:xfrm>
          <a:off x="2057400" y="1428750"/>
          <a:ext cx="1676400" cy="1000125"/>
        </p:xfrm>
        <a:graphic>
          <a:graphicData uri="http://schemas.openxmlformats.org/presentationml/2006/ole">
            <mc:AlternateContent xmlns:mc="http://schemas.openxmlformats.org/markup-compatibility/2006">
              <mc:Choice xmlns:v="urn:schemas-microsoft-com:vml" Requires="v">
                <p:oleObj spid="_x0000_s210119" name="" r:id="rId1" imgW="584200" imgH="393700" progId="Equation.3">
                  <p:embed/>
                </p:oleObj>
              </mc:Choice>
              <mc:Fallback>
                <p:oleObj name="" r:id="rId1" imgW="584200" imgH="393700" progId="Equation.3">
                  <p:embed/>
                  <p:pic>
                    <p:nvPicPr>
                      <p:cNvPr id="0" name="图片 210118"/>
                      <p:cNvPicPr/>
                      <p:nvPr/>
                    </p:nvPicPr>
                    <p:blipFill>
                      <a:blip r:embed="rId2"/>
                      <a:stretch>
                        <a:fillRect/>
                      </a:stretch>
                    </p:blipFill>
                    <p:spPr>
                      <a:xfrm>
                        <a:off x="2057400" y="1428750"/>
                        <a:ext cx="1676400" cy="1000125"/>
                      </a:xfrm>
                      <a:prstGeom prst="rect">
                        <a:avLst/>
                      </a:prstGeom>
                      <a:noFill/>
                      <a:ln w="38100">
                        <a:noFill/>
                        <a:miter/>
                      </a:ln>
                    </p:spPr>
                  </p:pic>
                </p:oleObj>
              </mc:Fallback>
            </mc:AlternateContent>
          </a:graphicData>
        </a:graphic>
      </p:graphicFrame>
      <p:graphicFrame>
        <p:nvGraphicFramePr>
          <p:cNvPr id="13319" name="对象 13318"/>
          <p:cNvGraphicFramePr/>
          <p:nvPr/>
        </p:nvGraphicFramePr>
        <p:xfrm>
          <a:off x="5637213" y="2355850"/>
          <a:ext cx="1066800" cy="1030288"/>
        </p:xfrm>
        <a:graphic>
          <a:graphicData uri="http://schemas.openxmlformats.org/presentationml/2006/ole">
            <mc:AlternateContent xmlns:mc="http://schemas.openxmlformats.org/markup-compatibility/2006">
              <mc:Choice xmlns:v="urn:schemas-microsoft-com:vml" Requires="v">
                <p:oleObj spid="_x0000_s210120" name="" r:id="rId3" imgW="418465" imgH="405765" progId="Equation.3">
                  <p:embed/>
                </p:oleObj>
              </mc:Choice>
              <mc:Fallback>
                <p:oleObj name="" r:id="rId3" imgW="418465" imgH="405765" progId="Equation.3">
                  <p:embed/>
                  <p:pic>
                    <p:nvPicPr>
                      <p:cNvPr id="0" name="图片 210119"/>
                      <p:cNvPicPr/>
                      <p:nvPr/>
                    </p:nvPicPr>
                    <p:blipFill>
                      <a:blip r:embed="rId4"/>
                      <a:stretch>
                        <a:fillRect/>
                      </a:stretch>
                    </p:blipFill>
                    <p:spPr>
                      <a:xfrm>
                        <a:off x="5637213" y="2355850"/>
                        <a:ext cx="1066800" cy="1030288"/>
                      </a:xfrm>
                      <a:prstGeom prst="rect">
                        <a:avLst/>
                      </a:prstGeom>
                      <a:noFill/>
                      <a:ln w="38100">
                        <a:noFill/>
                        <a:miter/>
                      </a:ln>
                    </p:spPr>
                  </p:pic>
                </p:oleObj>
              </mc:Fallback>
            </mc:AlternateContent>
          </a:graphicData>
        </a:graphic>
      </p:graphicFrame>
      <p:sp>
        <p:nvSpPr>
          <p:cNvPr id="13320" name="文本框 13319"/>
          <p:cNvSpPr txBox="1"/>
          <p:nvPr/>
        </p:nvSpPr>
        <p:spPr>
          <a:xfrm>
            <a:off x="2133600" y="3657600"/>
            <a:ext cx="3733800" cy="521970"/>
          </a:xfrm>
          <a:prstGeom prst="rect">
            <a:avLst/>
          </a:prstGeom>
          <a:noFill/>
          <a:ln w="9525">
            <a:noFill/>
          </a:ln>
        </p:spPr>
        <p:txBody>
          <a:bodyPr>
            <a:spAutoFit/>
          </a:bodyPr>
          <a:lstStyle/>
          <a:p>
            <a:pPr>
              <a:spcBef>
                <a:spcPct val="50000"/>
              </a:spcBef>
              <a:buClr>
                <a:schemeClr val="bg1"/>
              </a:buClr>
            </a:pPr>
            <a:r>
              <a:rPr lang="zh-CN" altLang="en-US" sz="2800" b="1" dirty="0">
                <a:latin typeface="宋体" panose="02010600030101010101" pitchFamily="2" charset="-122"/>
              </a:rPr>
              <a:t>选择积分次序的原则：</a:t>
            </a:r>
            <a:r>
              <a:rPr lang="zh-CN" altLang="en-US" sz="2800" b="1" dirty="0">
                <a:latin typeface="Times New Roman" panose="02020603050405020304" pitchFamily="18" charset="0"/>
              </a:rPr>
              <a:t> </a:t>
            </a:r>
            <a:endParaRPr lang="zh-CN" altLang="en-US" sz="2800" b="1" dirty="0">
              <a:latin typeface="Times New Roman" panose="02020603050405020304" pitchFamily="18" charset="0"/>
            </a:endParaRPr>
          </a:p>
        </p:txBody>
      </p:sp>
      <p:sp>
        <p:nvSpPr>
          <p:cNvPr id="13321" name="文本框 13320"/>
          <p:cNvSpPr txBox="1"/>
          <p:nvPr/>
        </p:nvSpPr>
        <p:spPr>
          <a:xfrm>
            <a:off x="2209800" y="700088"/>
            <a:ext cx="1219200" cy="521970"/>
          </a:xfrm>
          <a:prstGeom prst="rect">
            <a:avLst/>
          </a:prstGeom>
          <a:noFill/>
          <a:ln w="9525">
            <a:noFill/>
          </a:ln>
        </p:spPr>
        <p:txBody>
          <a:bodyPr>
            <a:spAutoFit/>
          </a:bodyPr>
          <a:lstStyle/>
          <a:p>
            <a:pPr>
              <a:spcBef>
                <a:spcPct val="50000"/>
              </a:spcBef>
              <a:buClr>
                <a:schemeClr val="bg1"/>
              </a:buClr>
            </a:pPr>
            <a:r>
              <a:rPr lang="zh-CN" altLang="en-US" sz="2800" b="1" dirty="0">
                <a:latin typeface="黑体" panose="02010609060101010101" charset="-122"/>
                <a:ea typeface="黑体" panose="02010609060101010101" charset="-122"/>
              </a:rPr>
              <a:t>解法</a:t>
            </a:r>
            <a:r>
              <a:rPr lang="en-US" altLang="zh-CN" sz="2800" b="1">
                <a:latin typeface="黑体" panose="02010609060101010101" charset="-122"/>
                <a:ea typeface="黑体" panose="02010609060101010101" charset="-122"/>
              </a:rPr>
              <a:t>2</a:t>
            </a:r>
            <a:r>
              <a:rPr lang="zh-CN" altLang="en-US" sz="2800" b="1">
                <a:latin typeface="黑体" panose="02010609060101010101" charset="-122"/>
                <a:ea typeface="黑体" panose="02010609060101010101" charset="-122"/>
              </a:rPr>
              <a:t>：</a:t>
            </a:r>
            <a:endParaRPr lang="zh-CN" altLang="en-US" sz="2800" b="1">
              <a:latin typeface="黑体" panose="02010609060101010101" charset="-122"/>
              <a:ea typeface="黑体" panose="02010609060101010101" charset="-122"/>
            </a:endParaRPr>
          </a:p>
        </p:txBody>
      </p:sp>
      <p:sp>
        <p:nvSpPr>
          <p:cNvPr id="13322" name="文本框 13321"/>
          <p:cNvSpPr txBox="1"/>
          <p:nvPr/>
        </p:nvSpPr>
        <p:spPr>
          <a:xfrm>
            <a:off x="3657600" y="700088"/>
            <a:ext cx="1828800" cy="521970"/>
          </a:xfrm>
          <a:prstGeom prst="rect">
            <a:avLst/>
          </a:prstGeom>
          <a:noFill/>
          <a:ln w="9525">
            <a:noFill/>
          </a:ln>
        </p:spPr>
        <p:txBody>
          <a:bodyPr>
            <a:spAutoFit/>
          </a:bodyPr>
          <a:lstStyle/>
          <a:p>
            <a:pPr>
              <a:spcBef>
                <a:spcPct val="50000"/>
              </a:spcBef>
              <a:buClr>
                <a:schemeClr val="bg1"/>
              </a:buClr>
            </a:pPr>
            <a:r>
              <a:rPr lang="zh-CN" altLang="en-US" sz="2800" b="1" dirty="0">
                <a:latin typeface="Times New Roman" panose="02020603050405020304" pitchFamily="18" charset="0"/>
                <a:ea typeface="黑体" panose="02010609060101010101" charset="-122"/>
              </a:rPr>
              <a:t>先 </a:t>
            </a:r>
            <a:r>
              <a:rPr lang="en-US" altLang="zh-CN" sz="2800" b="1" i="1">
                <a:latin typeface="Times New Roman" panose="02020603050405020304" pitchFamily="18" charset="0"/>
                <a:ea typeface="黑体" panose="02010609060101010101" charset="-122"/>
              </a:rPr>
              <a:t>y </a:t>
            </a:r>
            <a:r>
              <a:rPr lang="zh-CN" altLang="en-US" sz="2800" b="1" dirty="0">
                <a:latin typeface="Times New Roman" panose="02020603050405020304" pitchFamily="18" charset="0"/>
                <a:ea typeface="黑体" panose="02010609060101010101" charset="-122"/>
              </a:rPr>
              <a:t>后 </a:t>
            </a:r>
            <a:r>
              <a:rPr lang="en-US" altLang="zh-CN" sz="2800" b="1" i="1">
                <a:latin typeface="Times New Roman" panose="02020603050405020304" pitchFamily="18" charset="0"/>
                <a:ea typeface="黑体" panose="02010609060101010101" charset="-122"/>
              </a:rPr>
              <a:t>x </a:t>
            </a:r>
            <a:r>
              <a:rPr lang="en-US" altLang="zh-CN" sz="2800" b="1">
                <a:latin typeface="宋体" panose="02010600030101010101" pitchFamily="2" charset="-122"/>
              </a:rPr>
              <a:t>,</a:t>
            </a:r>
            <a:endParaRPr lang="en-US" altLang="zh-CN" sz="2800" b="1">
              <a:latin typeface="宋体" panose="02010600030101010101" pitchFamily="2" charset="-122"/>
            </a:endParaRPr>
          </a:p>
        </p:txBody>
      </p:sp>
      <p:graphicFrame>
        <p:nvGraphicFramePr>
          <p:cNvPr id="13323" name="对象 13322"/>
          <p:cNvGraphicFramePr/>
          <p:nvPr/>
        </p:nvGraphicFramePr>
        <p:xfrm>
          <a:off x="8007350" y="1233488"/>
          <a:ext cx="739775" cy="350837"/>
        </p:xfrm>
        <a:graphic>
          <a:graphicData uri="http://schemas.openxmlformats.org/presentationml/2006/ole">
            <mc:AlternateContent xmlns:mc="http://schemas.openxmlformats.org/markup-compatibility/2006">
              <mc:Choice xmlns:v="urn:schemas-microsoft-com:vml" Requires="v">
                <p:oleObj spid="_x0000_s210121" name="" r:id="rId5" imgW="508000" imgH="241300" progId="Equation.3">
                  <p:embed/>
                </p:oleObj>
              </mc:Choice>
              <mc:Fallback>
                <p:oleObj name="" r:id="rId5" imgW="508000" imgH="241300" progId="Equation.3">
                  <p:embed/>
                  <p:pic>
                    <p:nvPicPr>
                      <p:cNvPr id="0" name="图片 210120"/>
                      <p:cNvPicPr/>
                      <p:nvPr/>
                    </p:nvPicPr>
                    <p:blipFill>
                      <a:blip r:embed="rId6"/>
                      <a:stretch>
                        <a:fillRect/>
                      </a:stretch>
                    </p:blipFill>
                    <p:spPr>
                      <a:xfrm>
                        <a:off x="8007350" y="1233488"/>
                        <a:ext cx="739775" cy="350837"/>
                      </a:xfrm>
                      <a:prstGeom prst="rect">
                        <a:avLst/>
                      </a:prstGeom>
                      <a:noFill/>
                      <a:ln w="38100">
                        <a:noFill/>
                        <a:miter/>
                      </a:ln>
                    </p:spPr>
                  </p:pic>
                </p:oleObj>
              </mc:Fallback>
            </mc:AlternateContent>
          </a:graphicData>
        </a:graphic>
      </p:graphicFrame>
      <p:graphicFrame>
        <p:nvGraphicFramePr>
          <p:cNvPr id="13324" name="对象 13323"/>
          <p:cNvGraphicFramePr/>
          <p:nvPr/>
        </p:nvGraphicFramePr>
        <p:xfrm>
          <a:off x="8693150" y="2376488"/>
          <a:ext cx="827088" cy="276225"/>
        </p:xfrm>
        <a:graphic>
          <a:graphicData uri="http://schemas.openxmlformats.org/presentationml/2006/ole">
            <mc:AlternateContent xmlns:mc="http://schemas.openxmlformats.org/markup-compatibility/2006">
              <mc:Choice xmlns:v="urn:schemas-microsoft-com:vml" Requires="v">
                <p:oleObj spid="_x0000_s210122" name="" r:id="rId7" imgW="608965" imgH="203200" progId="Equation.3">
                  <p:embed/>
                </p:oleObj>
              </mc:Choice>
              <mc:Fallback>
                <p:oleObj name="" r:id="rId7" imgW="608965" imgH="203200" progId="Equation.3">
                  <p:embed/>
                  <p:pic>
                    <p:nvPicPr>
                      <p:cNvPr id="0" name="图片 210121"/>
                      <p:cNvPicPr/>
                      <p:nvPr/>
                    </p:nvPicPr>
                    <p:blipFill>
                      <a:blip r:embed="rId8"/>
                      <a:stretch>
                        <a:fillRect/>
                      </a:stretch>
                    </p:blipFill>
                    <p:spPr>
                      <a:xfrm>
                        <a:off x="8693150" y="2376488"/>
                        <a:ext cx="827088" cy="276225"/>
                      </a:xfrm>
                      <a:prstGeom prst="rect">
                        <a:avLst/>
                      </a:prstGeom>
                      <a:noFill/>
                      <a:ln w="38100">
                        <a:noFill/>
                        <a:miter/>
                      </a:ln>
                    </p:spPr>
                  </p:pic>
                </p:oleObj>
              </mc:Fallback>
            </mc:AlternateContent>
          </a:graphicData>
        </a:graphic>
      </p:graphicFrame>
      <p:grpSp>
        <p:nvGrpSpPr>
          <p:cNvPr id="13325" name="组合 13324"/>
          <p:cNvGrpSpPr/>
          <p:nvPr/>
        </p:nvGrpSpPr>
        <p:grpSpPr>
          <a:xfrm>
            <a:off x="7481888" y="609600"/>
            <a:ext cx="2652712" cy="2439988"/>
            <a:chOff x="3753" y="384"/>
            <a:chExt cx="1671" cy="1537"/>
          </a:xfrm>
        </p:grpSpPr>
        <p:graphicFrame>
          <p:nvGraphicFramePr>
            <p:cNvPr id="13326" name="对象 13325"/>
            <p:cNvGraphicFramePr/>
            <p:nvPr/>
          </p:nvGraphicFramePr>
          <p:xfrm>
            <a:off x="4372" y="1785"/>
            <a:ext cx="256" cy="136"/>
          </p:xfrm>
          <a:graphic>
            <a:graphicData uri="http://schemas.openxmlformats.org/presentationml/2006/ole">
              <mc:AlternateContent xmlns:mc="http://schemas.openxmlformats.org/markup-compatibility/2006">
                <mc:Choice xmlns:v="urn:schemas-microsoft-com:vml" Requires="v">
                  <p:oleObj spid="_x0000_s210123" name="" r:id="rId9" imgW="405765" imgH="215900" progId="Equation.3">
                    <p:embed/>
                  </p:oleObj>
                </mc:Choice>
                <mc:Fallback>
                  <p:oleObj name="" r:id="rId9" imgW="405765" imgH="215900" progId="Equation.3">
                    <p:embed/>
                    <p:pic>
                      <p:nvPicPr>
                        <p:cNvPr id="0" name="图片 210122"/>
                        <p:cNvPicPr/>
                        <p:nvPr/>
                      </p:nvPicPr>
                      <p:blipFill>
                        <a:blip r:embed="rId10"/>
                        <a:stretch>
                          <a:fillRect/>
                        </a:stretch>
                      </p:blipFill>
                      <p:spPr>
                        <a:xfrm>
                          <a:off x="4372" y="1785"/>
                          <a:ext cx="256" cy="136"/>
                        </a:xfrm>
                        <a:prstGeom prst="rect">
                          <a:avLst/>
                        </a:prstGeom>
                        <a:noFill/>
                        <a:ln w="38100">
                          <a:noFill/>
                          <a:miter/>
                        </a:ln>
                      </p:spPr>
                    </p:pic>
                  </p:oleObj>
                </mc:Fallback>
              </mc:AlternateContent>
            </a:graphicData>
          </a:graphic>
        </p:graphicFrame>
        <p:grpSp>
          <p:nvGrpSpPr>
            <p:cNvPr id="13327" name="组合 13326"/>
            <p:cNvGrpSpPr/>
            <p:nvPr/>
          </p:nvGrpSpPr>
          <p:grpSpPr>
            <a:xfrm>
              <a:off x="3753" y="384"/>
              <a:ext cx="1671" cy="1457"/>
              <a:chOff x="3753" y="384"/>
              <a:chExt cx="1671" cy="1457"/>
            </a:xfrm>
          </p:grpSpPr>
          <p:graphicFrame>
            <p:nvGraphicFramePr>
              <p:cNvPr id="13328" name="对象 13327"/>
              <p:cNvGraphicFramePr/>
              <p:nvPr/>
            </p:nvGraphicFramePr>
            <p:xfrm>
              <a:off x="5137" y="605"/>
              <a:ext cx="208" cy="136"/>
            </p:xfrm>
            <a:graphic>
              <a:graphicData uri="http://schemas.openxmlformats.org/presentationml/2006/ole">
                <mc:AlternateContent xmlns:mc="http://schemas.openxmlformats.org/markup-compatibility/2006">
                  <mc:Choice xmlns:v="urn:schemas-microsoft-com:vml" Requires="v">
                    <p:oleObj spid="_x0000_s210124" name="" r:id="rId11" imgW="329565" imgH="215900" progId="Equation.3">
                      <p:embed/>
                    </p:oleObj>
                  </mc:Choice>
                  <mc:Fallback>
                    <p:oleObj name="" r:id="rId11" imgW="329565" imgH="215900" progId="Equation.3">
                      <p:embed/>
                      <p:pic>
                        <p:nvPicPr>
                          <p:cNvPr id="0" name="图片 210123"/>
                          <p:cNvPicPr/>
                          <p:nvPr/>
                        </p:nvPicPr>
                        <p:blipFill>
                          <a:blip r:embed="rId12"/>
                          <a:stretch>
                            <a:fillRect/>
                          </a:stretch>
                        </p:blipFill>
                        <p:spPr>
                          <a:xfrm>
                            <a:off x="5137" y="605"/>
                            <a:ext cx="208" cy="136"/>
                          </a:xfrm>
                          <a:prstGeom prst="rect">
                            <a:avLst/>
                          </a:prstGeom>
                          <a:noFill/>
                          <a:ln w="38100">
                            <a:noFill/>
                            <a:miter/>
                          </a:ln>
                        </p:spPr>
                      </p:pic>
                    </p:oleObj>
                  </mc:Fallback>
                </mc:AlternateContent>
              </a:graphicData>
            </a:graphic>
          </p:graphicFrame>
          <p:sp>
            <p:nvSpPr>
              <p:cNvPr id="13329" name="直接连接符 13328"/>
              <p:cNvSpPr/>
              <p:nvPr/>
            </p:nvSpPr>
            <p:spPr>
              <a:xfrm flipH="1" flipV="1">
                <a:off x="3840" y="384"/>
                <a:ext cx="0" cy="1440"/>
              </a:xfrm>
              <a:prstGeom prst="line">
                <a:avLst/>
              </a:prstGeom>
              <a:ln w="19050" cap="flat" cmpd="sng">
                <a:solidFill>
                  <a:schemeClr val="tx1"/>
                </a:solidFill>
                <a:prstDash val="solid"/>
                <a:headEnd type="none" w="med" len="med"/>
                <a:tailEnd type="triangle" w="med" len="med"/>
              </a:ln>
            </p:spPr>
          </p:sp>
          <p:grpSp>
            <p:nvGrpSpPr>
              <p:cNvPr id="13330" name="组合 13329"/>
              <p:cNvGrpSpPr/>
              <p:nvPr/>
            </p:nvGrpSpPr>
            <p:grpSpPr>
              <a:xfrm>
                <a:off x="3753" y="393"/>
                <a:ext cx="1671" cy="1448"/>
                <a:chOff x="3753" y="393"/>
                <a:chExt cx="1671" cy="1448"/>
              </a:xfrm>
            </p:grpSpPr>
            <p:sp>
              <p:nvSpPr>
                <p:cNvPr id="13331" name="直接连接符 13330"/>
                <p:cNvSpPr/>
                <p:nvPr/>
              </p:nvSpPr>
              <p:spPr>
                <a:xfrm>
                  <a:off x="3765" y="1472"/>
                  <a:ext cx="1659" cy="0"/>
                </a:xfrm>
                <a:prstGeom prst="line">
                  <a:avLst/>
                </a:prstGeom>
                <a:ln w="19050" cap="flat" cmpd="sng">
                  <a:solidFill>
                    <a:schemeClr val="tx1"/>
                  </a:solidFill>
                  <a:prstDash val="solid"/>
                  <a:headEnd type="none" w="med" len="med"/>
                  <a:tailEnd type="triangle" w="med" len="med"/>
                </a:ln>
              </p:spPr>
            </p:sp>
            <p:sp>
              <p:nvSpPr>
                <p:cNvPr id="13332" name="任意多边形 13331"/>
                <p:cNvSpPr/>
                <p:nvPr/>
              </p:nvSpPr>
              <p:spPr>
                <a:xfrm>
                  <a:off x="3753" y="695"/>
                  <a:ext cx="1361" cy="1143"/>
                </a:xfrm>
                <a:custGeom>
                  <a:avLst/>
                  <a:gdLst/>
                  <a:ahLst/>
                  <a:cxnLst/>
                  <a:rect l="0" t="0" r="0" b="0"/>
                  <a:pathLst>
                    <a:path w="1361" h="1143">
                      <a:moveTo>
                        <a:pt x="570" y="1143"/>
                      </a:moveTo>
                      <a:cubicBezTo>
                        <a:pt x="285" y="1019"/>
                        <a:pt x="0" y="895"/>
                        <a:pt x="132" y="705"/>
                      </a:cubicBezTo>
                      <a:cubicBezTo>
                        <a:pt x="264" y="515"/>
                        <a:pt x="812" y="257"/>
                        <a:pt x="1361" y="0"/>
                      </a:cubicBezTo>
                    </a:path>
                  </a:pathLst>
                </a:custGeom>
                <a:noFill/>
                <a:ln w="19050" cap="flat" cmpd="sng">
                  <a:solidFill>
                    <a:schemeClr val="tx1"/>
                  </a:solidFill>
                  <a:prstDash val="solid"/>
                  <a:headEnd type="none" w="med" len="med"/>
                  <a:tailEnd type="none" w="med" len="med"/>
                </a:ln>
              </p:spPr>
              <p:txBody>
                <a:bodyPr/>
                <a:lstStyle/>
                <a:p>
                  <a:endParaRPr lang="zh-CN" altLang="en-US"/>
                </a:p>
              </p:txBody>
            </p:sp>
            <p:sp>
              <p:nvSpPr>
                <p:cNvPr id="13333" name="直接连接符 13332"/>
                <p:cNvSpPr/>
                <p:nvPr/>
              </p:nvSpPr>
              <p:spPr>
                <a:xfrm flipH="1">
                  <a:off x="4331" y="689"/>
                  <a:ext cx="791" cy="1152"/>
                </a:xfrm>
                <a:prstGeom prst="line">
                  <a:avLst/>
                </a:prstGeom>
                <a:ln w="19050" cap="flat" cmpd="sng">
                  <a:solidFill>
                    <a:schemeClr val="tx1"/>
                  </a:solidFill>
                  <a:prstDash val="solid"/>
                  <a:headEnd type="none" w="med" len="med"/>
                  <a:tailEnd type="none" w="med" len="med"/>
                </a:ln>
              </p:spPr>
            </p:sp>
            <p:graphicFrame>
              <p:nvGraphicFramePr>
                <p:cNvPr id="13334" name="对象 13333"/>
                <p:cNvGraphicFramePr/>
                <p:nvPr/>
              </p:nvGraphicFramePr>
              <p:xfrm>
                <a:off x="5256" y="1547"/>
                <a:ext cx="157" cy="157"/>
              </p:xfrm>
              <a:graphic>
                <a:graphicData uri="http://schemas.openxmlformats.org/presentationml/2006/ole">
                  <mc:AlternateContent xmlns:mc="http://schemas.openxmlformats.org/markup-compatibility/2006">
                    <mc:Choice xmlns:v="urn:schemas-microsoft-com:vml" Requires="v">
                      <p:oleObj spid="_x0000_s210125" name="" r:id="rId13" imgW="139700" imgH="139700" progId="Equation.3">
                        <p:embed/>
                      </p:oleObj>
                    </mc:Choice>
                    <mc:Fallback>
                      <p:oleObj name="" r:id="rId13" imgW="139700" imgH="139700" progId="Equation.3">
                        <p:embed/>
                        <p:pic>
                          <p:nvPicPr>
                            <p:cNvPr id="0" name="图片 210124"/>
                            <p:cNvPicPr/>
                            <p:nvPr/>
                          </p:nvPicPr>
                          <p:blipFill>
                            <a:blip r:embed="rId14"/>
                            <a:stretch>
                              <a:fillRect/>
                            </a:stretch>
                          </p:blipFill>
                          <p:spPr>
                            <a:xfrm>
                              <a:off x="5256" y="1547"/>
                              <a:ext cx="157" cy="157"/>
                            </a:xfrm>
                            <a:prstGeom prst="rect">
                              <a:avLst/>
                            </a:prstGeom>
                            <a:noFill/>
                            <a:ln w="38100">
                              <a:noFill/>
                              <a:miter/>
                            </a:ln>
                          </p:spPr>
                        </p:pic>
                      </p:oleObj>
                    </mc:Fallback>
                  </mc:AlternateContent>
                </a:graphicData>
              </a:graphic>
            </p:graphicFrame>
            <p:graphicFrame>
              <p:nvGraphicFramePr>
                <p:cNvPr id="13335" name="对象 13334"/>
                <p:cNvGraphicFramePr/>
                <p:nvPr/>
              </p:nvGraphicFramePr>
              <p:xfrm>
                <a:off x="3940" y="393"/>
                <a:ext cx="139" cy="164"/>
              </p:xfrm>
              <a:graphic>
                <a:graphicData uri="http://schemas.openxmlformats.org/presentationml/2006/ole">
                  <mc:AlternateContent xmlns:mc="http://schemas.openxmlformats.org/markup-compatibility/2006">
                    <mc:Choice xmlns:v="urn:schemas-microsoft-com:vml" Requires="v">
                      <p:oleObj spid="_x0000_s210126" name="" r:id="rId15" imgW="139700" imgH="165100" progId="Equation.3">
                        <p:embed/>
                      </p:oleObj>
                    </mc:Choice>
                    <mc:Fallback>
                      <p:oleObj name="" r:id="rId15" imgW="139700" imgH="165100" progId="Equation.3">
                        <p:embed/>
                        <p:pic>
                          <p:nvPicPr>
                            <p:cNvPr id="0" name="图片 210125"/>
                            <p:cNvPicPr/>
                            <p:nvPr/>
                          </p:nvPicPr>
                          <p:blipFill>
                            <a:blip r:embed="rId16"/>
                            <a:stretch>
                              <a:fillRect/>
                            </a:stretch>
                          </p:blipFill>
                          <p:spPr>
                            <a:xfrm>
                              <a:off x="3940" y="393"/>
                              <a:ext cx="139" cy="164"/>
                            </a:xfrm>
                            <a:prstGeom prst="rect">
                              <a:avLst/>
                            </a:prstGeom>
                            <a:noFill/>
                            <a:ln w="38100">
                              <a:noFill/>
                              <a:miter/>
                            </a:ln>
                          </p:spPr>
                        </p:pic>
                      </p:oleObj>
                    </mc:Fallback>
                  </mc:AlternateContent>
                </a:graphicData>
              </a:graphic>
            </p:graphicFrame>
          </p:grpSp>
        </p:grpSp>
      </p:grpSp>
      <p:graphicFrame>
        <p:nvGraphicFramePr>
          <p:cNvPr id="13336" name="对象 13335"/>
          <p:cNvGraphicFramePr/>
          <p:nvPr/>
        </p:nvGraphicFramePr>
        <p:xfrm>
          <a:off x="7626350" y="2909888"/>
          <a:ext cx="762000" cy="350837"/>
        </p:xfrm>
        <a:graphic>
          <a:graphicData uri="http://schemas.openxmlformats.org/presentationml/2006/ole">
            <mc:AlternateContent xmlns:mc="http://schemas.openxmlformats.org/markup-compatibility/2006">
              <mc:Choice xmlns:v="urn:schemas-microsoft-com:vml" Requires="v">
                <p:oleObj spid="_x0000_s210127" name="" r:id="rId17" imgW="596900" imgH="241300" progId="Equation.3">
                  <p:embed/>
                </p:oleObj>
              </mc:Choice>
              <mc:Fallback>
                <p:oleObj name="" r:id="rId17" imgW="596900" imgH="241300" progId="Equation.3">
                  <p:embed/>
                  <p:pic>
                    <p:nvPicPr>
                      <p:cNvPr id="0" name="图片 210126"/>
                      <p:cNvPicPr/>
                      <p:nvPr/>
                    </p:nvPicPr>
                    <p:blipFill>
                      <a:blip r:embed="rId18"/>
                      <a:stretch>
                        <a:fillRect/>
                      </a:stretch>
                    </p:blipFill>
                    <p:spPr>
                      <a:xfrm>
                        <a:off x="7626350" y="2909888"/>
                        <a:ext cx="762000" cy="350837"/>
                      </a:xfrm>
                      <a:prstGeom prst="rect">
                        <a:avLst/>
                      </a:prstGeom>
                      <a:noFill/>
                      <a:ln w="38100">
                        <a:noFill/>
                        <a:miter/>
                      </a:ln>
                    </p:spPr>
                  </p:pic>
                </p:oleObj>
              </mc:Fallback>
            </mc:AlternateContent>
          </a:graphicData>
        </a:graphic>
      </p:graphicFrame>
      <p:graphicFrame>
        <p:nvGraphicFramePr>
          <p:cNvPr id="13337" name="对象 13336"/>
          <p:cNvGraphicFramePr/>
          <p:nvPr/>
        </p:nvGraphicFramePr>
        <p:xfrm>
          <a:off x="3657600" y="1309688"/>
          <a:ext cx="3200400" cy="998537"/>
        </p:xfrm>
        <a:graphic>
          <a:graphicData uri="http://schemas.openxmlformats.org/presentationml/2006/ole">
            <mc:AlternateContent xmlns:mc="http://schemas.openxmlformats.org/markup-compatibility/2006">
              <mc:Choice xmlns:v="urn:schemas-microsoft-com:vml" Requires="v">
                <p:oleObj spid="_x0000_s210128" name="" r:id="rId19" imgW="1116965" imgH="393700" progId="Equation.3">
                  <p:embed/>
                </p:oleObj>
              </mc:Choice>
              <mc:Fallback>
                <p:oleObj name="" r:id="rId19" imgW="1116965" imgH="393700" progId="Equation.3">
                  <p:embed/>
                  <p:pic>
                    <p:nvPicPr>
                      <p:cNvPr id="0" name="图片 210127"/>
                      <p:cNvPicPr/>
                      <p:nvPr/>
                    </p:nvPicPr>
                    <p:blipFill>
                      <a:blip r:embed="rId20"/>
                      <a:stretch>
                        <a:fillRect/>
                      </a:stretch>
                    </p:blipFill>
                    <p:spPr>
                      <a:xfrm>
                        <a:off x="3657600" y="1309688"/>
                        <a:ext cx="3200400" cy="998537"/>
                      </a:xfrm>
                      <a:prstGeom prst="rect">
                        <a:avLst/>
                      </a:prstGeom>
                      <a:noFill/>
                      <a:ln w="38100">
                        <a:noFill/>
                        <a:miter/>
                      </a:ln>
                    </p:spPr>
                  </p:pic>
                </p:oleObj>
              </mc:Fallback>
            </mc:AlternateContent>
          </a:graphicData>
        </a:graphic>
      </p:graphicFrame>
      <p:graphicFrame>
        <p:nvGraphicFramePr>
          <p:cNvPr id="13338" name="对象 13337"/>
          <p:cNvGraphicFramePr/>
          <p:nvPr/>
        </p:nvGraphicFramePr>
        <p:xfrm>
          <a:off x="2590800" y="2376488"/>
          <a:ext cx="3021013" cy="933450"/>
        </p:xfrm>
        <a:graphic>
          <a:graphicData uri="http://schemas.openxmlformats.org/presentationml/2006/ole">
            <mc:AlternateContent xmlns:mc="http://schemas.openxmlformats.org/markup-compatibility/2006">
              <mc:Choice xmlns:v="urn:schemas-microsoft-com:vml" Requires="v">
                <p:oleObj spid="_x0000_s210129" name="" r:id="rId21" imgW="1091565" imgH="381000" progId="Equation.3">
                  <p:embed/>
                </p:oleObj>
              </mc:Choice>
              <mc:Fallback>
                <p:oleObj name="" r:id="rId21" imgW="1091565" imgH="381000" progId="Equation.3">
                  <p:embed/>
                  <p:pic>
                    <p:nvPicPr>
                      <p:cNvPr id="0" name="图片 210128"/>
                      <p:cNvPicPr/>
                      <p:nvPr/>
                    </p:nvPicPr>
                    <p:blipFill>
                      <a:blip r:embed="rId22"/>
                      <a:stretch>
                        <a:fillRect/>
                      </a:stretch>
                    </p:blipFill>
                    <p:spPr>
                      <a:xfrm>
                        <a:off x="2590800" y="2376488"/>
                        <a:ext cx="3021013" cy="933450"/>
                      </a:xfrm>
                      <a:prstGeom prst="rect">
                        <a:avLst/>
                      </a:prstGeom>
                      <a:noFill/>
                      <a:ln w="38100">
                        <a:noFill/>
                        <a:miter/>
                      </a:ln>
                    </p:spPr>
                  </p:pic>
                </p:oleObj>
              </mc:Fallback>
            </mc:AlternateContent>
          </a:graphicData>
        </a:graphic>
      </p:graphicFrame>
      <p:sp>
        <p:nvSpPr>
          <p:cNvPr id="13339" name="文本框 13338"/>
          <p:cNvSpPr txBox="1"/>
          <p:nvPr/>
        </p:nvSpPr>
        <p:spPr>
          <a:xfrm>
            <a:off x="2133600" y="4357688"/>
            <a:ext cx="2438400" cy="521970"/>
          </a:xfrm>
          <a:prstGeom prst="rect">
            <a:avLst/>
          </a:prstGeom>
          <a:noFill/>
          <a:ln w="9525">
            <a:noFill/>
          </a:ln>
        </p:spPr>
        <p:txBody>
          <a:bodyPr>
            <a:spAutoFit/>
          </a:bodyPr>
          <a:lstStyle/>
          <a:p>
            <a:pPr>
              <a:spcBef>
                <a:spcPct val="50000"/>
              </a:spcBef>
              <a:buClr>
                <a:schemeClr val="bg1"/>
              </a:buClr>
            </a:pPr>
            <a:r>
              <a:rPr lang="en-US" altLang="zh-CN" sz="2800" b="1" dirty="0">
                <a:latin typeface="宋体" panose="02010600030101010101" pitchFamily="2" charset="-122"/>
                <a:cs typeface="Times New Roman" panose="02020603050405020304" pitchFamily="18" charset="0"/>
              </a:rPr>
              <a:t>(1)</a:t>
            </a:r>
            <a:r>
              <a:rPr lang="zh-CN" altLang="en-US" sz="2800" b="1" dirty="0">
                <a:latin typeface="宋体" panose="02010600030101010101" pitchFamily="2" charset="-122"/>
                <a:cs typeface="Times New Roman" panose="02020603050405020304" pitchFamily="18" charset="0"/>
              </a:rPr>
              <a:t>积分容易；</a:t>
            </a:r>
            <a:r>
              <a:rPr lang="zh-CN" altLang="en-US" sz="2800" b="1" dirty="0">
                <a:latin typeface="宋体" panose="02010600030101010101" pitchFamily="2" charset="-122"/>
              </a:rPr>
              <a:t> </a:t>
            </a:r>
            <a:endParaRPr lang="zh-CN" altLang="en-US" sz="2800" b="1" dirty="0">
              <a:latin typeface="宋体" panose="02010600030101010101" pitchFamily="2" charset="-122"/>
            </a:endParaRPr>
          </a:p>
        </p:txBody>
      </p:sp>
      <p:sp>
        <p:nvSpPr>
          <p:cNvPr id="13340" name="文本框 13339"/>
          <p:cNvSpPr txBox="1"/>
          <p:nvPr/>
        </p:nvSpPr>
        <p:spPr>
          <a:xfrm>
            <a:off x="2133600" y="4967288"/>
            <a:ext cx="4114800" cy="521970"/>
          </a:xfrm>
          <a:prstGeom prst="rect">
            <a:avLst/>
          </a:prstGeom>
          <a:noFill/>
          <a:ln w="38100">
            <a:noFill/>
          </a:ln>
        </p:spPr>
        <p:txBody>
          <a:bodyPr>
            <a:spAutoFit/>
          </a:bodyPr>
          <a:lstStyle/>
          <a:p>
            <a:pPr>
              <a:spcBef>
                <a:spcPct val="50000"/>
              </a:spcBef>
              <a:buClr>
                <a:schemeClr val="bg1"/>
              </a:buClr>
            </a:pPr>
            <a:r>
              <a:rPr lang="en-US" altLang="zh-CN" sz="2800" b="1">
                <a:latin typeface="宋体" panose="02010600030101010101" pitchFamily="2" charset="-122"/>
                <a:cs typeface="Times New Roman" panose="02020603050405020304" pitchFamily="18" charset="0"/>
              </a:rPr>
              <a:t>(2)</a:t>
            </a:r>
            <a:r>
              <a:rPr lang="zh-CN" altLang="en-US" sz="2800" b="1" dirty="0">
                <a:latin typeface="宋体" panose="02010600030101010101" pitchFamily="2" charset="-122"/>
              </a:rPr>
              <a:t>尽量</a:t>
            </a:r>
            <a:r>
              <a:rPr lang="zh-CN" altLang="en-US" sz="2800" b="1" dirty="0">
                <a:latin typeface="宋体" panose="02010600030101010101" pitchFamily="2" charset="-122"/>
                <a:cs typeface="Times New Roman" panose="02020603050405020304" pitchFamily="18" charset="0"/>
              </a:rPr>
              <a:t>少分块</a:t>
            </a:r>
            <a:r>
              <a:rPr lang="zh-CN" altLang="en-US" sz="2800" b="1" dirty="0">
                <a:latin typeface="宋体" panose="02010600030101010101" pitchFamily="2" charset="-122"/>
              </a:rPr>
              <a:t>或不分</a:t>
            </a:r>
            <a:r>
              <a:rPr lang="zh-CN" altLang="en-US" sz="2800" b="1" dirty="0">
                <a:latin typeface="宋体" panose="02010600030101010101" pitchFamily="2" charset="-122"/>
                <a:cs typeface="Times New Roman" panose="02020603050405020304" pitchFamily="18" charset="0"/>
              </a:rPr>
              <a:t>块</a:t>
            </a:r>
            <a:r>
              <a:rPr lang="en-US" altLang="zh-CN" sz="2800" b="1">
                <a:latin typeface="宋体" panose="02010600030101010101" pitchFamily="2" charset="-122"/>
                <a:cs typeface="Times New Roman" panose="02020603050405020304" pitchFamily="18" charset="0"/>
              </a:rPr>
              <a:t>.</a:t>
            </a:r>
            <a:r>
              <a:rPr lang="en-US" altLang="zh-CN" sz="2800" b="1">
                <a:latin typeface="宋体" panose="02010600030101010101" pitchFamily="2" charset="-122"/>
              </a:rPr>
              <a:t> </a:t>
            </a:r>
            <a:endParaRPr lang="en-US" altLang="zh-CN" sz="2800" b="1">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21"/>
                                        </p:tgtEl>
                                        <p:attrNameLst>
                                          <p:attrName>style.visibility</p:attrName>
                                        </p:attrNameLst>
                                      </p:cBhvr>
                                      <p:to>
                                        <p:strVal val="visible"/>
                                      </p:to>
                                    </p:set>
                                    <p:animEffect transition="in" filter="wipe(left)">
                                      <p:cBhvr>
                                        <p:cTn id="7" dur="500"/>
                                        <p:tgtEl>
                                          <p:spTgt spid="133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22"/>
                                        </p:tgtEl>
                                        <p:attrNameLst>
                                          <p:attrName>style.visibility</p:attrName>
                                        </p:attrNameLst>
                                      </p:cBhvr>
                                      <p:to>
                                        <p:strVal val="visible"/>
                                      </p:to>
                                    </p:set>
                                    <p:animEffect transition="in" filter="wipe(left)">
                                      <p:cBhvr>
                                        <p:cTn id="12" dur="500"/>
                                        <p:tgtEl>
                                          <p:spTgt spid="133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317"/>
                                        </p:tgtEl>
                                        <p:attrNameLst>
                                          <p:attrName>style.visibility</p:attrName>
                                        </p:attrNameLst>
                                      </p:cBhvr>
                                      <p:to>
                                        <p:strVal val="visible"/>
                                      </p:to>
                                    </p:set>
                                    <p:animEffect transition="in" filter="wipe(down)">
                                      <p:cBhvr>
                                        <p:cTn id="17" dur="500"/>
                                        <p:tgtEl>
                                          <p:spTgt spid="133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314"/>
                                        </p:tgtEl>
                                        <p:attrNameLst>
                                          <p:attrName>style.visibility</p:attrName>
                                        </p:attrNameLst>
                                      </p:cBhvr>
                                      <p:to>
                                        <p:strVal val="visible"/>
                                      </p:to>
                                    </p:set>
                                    <p:animEffect transition="in" filter="wipe(down)">
                                      <p:cBhvr>
                                        <p:cTn id="22" dur="500"/>
                                        <p:tgtEl>
                                          <p:spTgt spid="133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315"/>
                                        </p:tgtEl>
                                        <p:attrNameLst>
                                          <p:attrName>style.visibility</p:attrName>
                                        </p:attrNameLst>
                                      </p:cBhvr>
                                      <p:to>
                                        <p:strVal val="visible"/>
                                      </p:to>
                                    </p:set>
                                    <p:animEffect transition="in" filter="wipe(down)">
                                      <p:cBhvr>
                                        <p:cTn id="27" dur="500"/>
                                        <p:tgtEl>
                                          <p:spTgt spid="133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323"/>
                                        </p:tgtEl>
                                        <p:attrNameLst>
                                          <p:attrName>style.visibility</p:attrName>
                                        </p:attrNameLst>
                                      </p:cBhvr>
                                      <p:to>
                                        <p:strVal val="visible"/>
                                      </p:to>
                                    </p:set>
                                    <p:animEffect transition="in" filter="wipe(left)">
                                      <p:cBhvr>
                                        <p:cTn id="32" dur="500"/>
                                        <p:tgtEl>
                                          <p:spTgt spid="13323"/>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13336"/>
                                        </p:tgtEl>
                                        <p:attrNameLst>
                                          <p:attrName>style.visibility</p:attrName>
                                        </p:attrNameLst>
                                      </p:cBhvr>
                                      <p:to>
                                        <p:strVal val="visible"/>
                                      </p:to>
                                    </p:set>
                                    <p:animEffect transition="in" filter="wipe(left)">
                                      <p:cBhvr>
                                        <p:cTn id="36" dur="500"/>
                                        <p:tgtEl>
                                          <p:spTgt spid="1333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3318"/>
                                        </p:tgtEl>
                                        <p:attrNameLst>
                                          <p:attrName>style.visibility</p:attrName>
                                        </p:attrNameLst>
                                      </p:cBhvr>
                                      <p:to>
                                        <p:strVal val="visible"/>
                                      </p:to>
                                    </p:set>
                                    <p:animEffect transition="in" filter="wipe(left)">
                                      <p:cBhvr>
                                        <p:cTn id="41" dur="500"/>
                                        <p:tgtEl>
                                          <p:spTgt spid="1331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3337"/>
                                        </p:tgtEl>
                                        <p:attrNameLst>
                                          <p:attrName>style.visibility</p:attrName>
                                        </p:attrNameLst>
                                      </p:cBhvr>
                                      <p:to>
                                        <p:strVal val="visible"/>
                                      </p:to>
                                    </p:set>
                                    <p:animEffect transition="in" filter="wipe(left)">
                                      <p:cBhvr>
                                        <p:cTn id="46" dur="500"/>
                                        <p:tgtEl>
                                          <p:spTgt spid="1333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3324"/>
                                        </p:tgtEl>
                                        <p:attrNameLst>
                                          <p:attrName>style.visibility</p:attrName>
                                        </p:attrNameLst>
                                      </p:cBhvr>
                                      <p:to>
                                        <p:strVal val="visible"/>
                                      </p:to>
                                    </p:set>
                                    <p:animEffect transition="in" filter="wipe(left)">
                                      <p:cBhvr>
                                        <p:cTn id="51" dur="500"/>
                                        <p:tgtEl>
                                          <p:spTgt spid="1332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3316"/>
                                        </p:tgtEl>
                                        <p:attrNameLst>
                                          <p:attrName>style.visibility</p:attrName>
                                        </p:attrNameLst>
                                      </p:cBhvr>
                                      <p:to>
                                        <p:strVal val="visible"/>
                                      </p:to>
                                    </p:set>
                                    <p:animEffect transition="in" filter="wipe(down)">
                                      <p:cBhvr>
                                        <p:cTn id="56" dur="500"/>
                                        <p:tgtEl>
                                          <p:spTgt spid="1331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3338"/>
                                        </p:tgtEl>
                                        <p:attrNameLst>
                                          <p:attrName>style.visibility</p:attrName>
                                        </p:attrNameLst>
                                      </p:cBhvr>
                                      <p:to>
                                        <p:strVal val="visible"/>
                                      </p:to>
                                    </p:set>
                                    <p:animEffect transition="in" filter="wipe(left)">
                                      <p:cBhvr>
                                        <p:cTn id="61" dur="500"/>
                                        <p:tgtEl>
                                          <p:spTgt spid="1333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3319"/>
                                        </p:tgtEl>
                                        <p:attrNameLst>
                                          <p:attrName>style.visibility</p:attrName>
                                        </p:attrNameLst>
                                      </p:cBhvr>
                                      <p:to>
                                        <p:strVal val="visible"/>
                                      </p:to>
                                    </p:set>
                                    <p:animEffect transition="in" filter="wipe(left)">
                                      <p:cBhvr>
                                        <p:cTn id="66" dur="500"/>
                                        <p:tgtEl>
                                          <p:spTgt spid="1331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3320"/>
                                        </p:tgtEl>
                                        <p:attrNameLst>
                                          <p:attrName>style.visibility</p:attrName>
                                        </p:attrNameLst>
                                      </p:cBhvr>
                                      <p:to>
                                        <p:strVal val="visible"/>
                                      </p:to>
                                    </p:set>
                                    <p:animEffect transition="in" filter="wipe(left)">
                                      <p:cBhvr>
                                        <p:cTn id="71" dur="500"/>
                                        <p:tgtEl>
                                          <p:spTgt spid="133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3339"/>
                                        </p:tgtEl>
                                        <p:attrNameLst>
                                          <p:attrName>style.visibility</p:attrName>
                                        </p:attrNameLst>
                                      </p:cBhvr>
                                      <p:to>
                                        <p:strVal val="visible"/>
                                      </p:to>
                                    </p:set>
                                    <p:animEffect transition="in" filter="wipe(left)">
                                      <p:cBhvr>
                                        <p:cTn id="76" dur="500"/>
                                        <p:tgtEl>
                                          <p:spTgt spid="1333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3340"/>
                                        </p:tgtEl>
                                        <p:attrNameLst>
                                          <p:attrName>style.visibility</p:attrName>
                                        </p:attrNameLst>
                                      </p:cBhvr>
                                      <p:to>
                                        <p:strVal val="visible"/>
                                      </p:to>
                                    </p:set>
                                    <p:animEffect transition="in" filter="wipe(left)">
                                      <p:cBhvr>
                                        <p:cTn id="81" dur="500"/>
                                        <p:tgtEl>
                                          <p:spTgt spid="13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0" grpId="0"/>
      <p:bldP spid="13321" grpId="0"/>
      <p:bldP spid="13322" grpId="0"/>
      <p:bldP spid="13339" grpId="0"/>
      <p:bldP spid="13340"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t>参考文献</a:t>
            </a:r>
            <a:endParaRPr lang="en-US" altLang="zh-CN"/>
          </a:p>
        </p:txBody>
      </p:sp>
      <p:sp>
        <p:nvSpPr>
          <p:cNvPr id="5" name="内容占位符 4"/>
          <p:cNvSpPr>
            <a:spLocks noGrp="1"/>
          </p:cNvSpPr>
          <p:nvPr>
            <p:ph idx="1"/>
          </p:nvPr>
        </p:nvSpPr>
        <p:spPr>
          <a:noFill/>
        </p:spPr>
        <p:txBody>
          <a:bodyPr/>
          <a:lstStyle/>
          <a:p>
            <a:r>
              <a:rPr lang="en-US" altLang="zh-CN" dirty="0" smtClean="0">
                <a:solidFill>
                  <a:schemeClr val="bg1"/>
                </a:solidFill>
              </a:rPr>
              <a:t>1.</a:t>
            </a:r>
            <a:r>
              <a:rPr lang="zh-CN" altLang="en-US" dirty="0" smtClean="0">
                <a:solidFill>
                  <a:schemeClr val="bg1"/>
                </a:solidFill>
              </a:rPr>
              <a:t>华</a:t>
            </a:r>
            <a:r>
              <a:rPr lang="zh-CN" altLang="en-US" dirty="0">
                <a:solidFill>
                  <a:schemeClr val="bg1"/>
                </a:solidFill>
              </a:rPr>
              <a:t>东师范大学数学系</a:t>
            </a:r>
            <a:r>
              <a:rPr lang="en-US" altLang="zh-CN" dirty="0">
                <a:solidFill>
                  <a:schemeClr val="bg1"/>
                </a:solidFill>
              </a:rPr>
              <a:t>,</a:t>
            </a:r>
            <a:r>
              <a:rPr lang="zh-CN" altLang="en-US" dirty="0">
                <a:solidFill>
                  <a:schemeClr val="bg1"/>
                </a:solidFill>
              </a:rPr>
              <a:t>  数学分析</a:t>
            </a:r>
            <a:r>
              <a:rPr lang="en-US" altLang="zh-CN" dirty="0">
                <a:solidFill>
                  <a:schemeClr val="bg1"/>
                </a:solidFill>
              </a:rPr>
              <a:t>,</a:t>
            </a:r>
            <a:r>
              <a:rPr lang="zh-CN" altLang="en-US" dirty="0">
                <a:solidFill>
                  <a:schemeClr val="bg1"/>
                </a:solidFill>
              </a:rPr>
              <a:t> 高等教育出版社</a:t>
            </a:r>
            <a:r>
              <a:rPr lang="en-US" altLang="zh-CN" dirty="0">
                <a:solidFill>
                  <a:schemeClr val="bg1"/>
                </a:solidFill>
              </a:rPr>
              <a:t>,</a:t>
            </a:r>
            <a:r>
              <a:rPr lang="zh-CN" altLang="en-US" dirty="0">
                <a:solidFill>
                  <a:schemeClr val="bg1"/>
                </a:solidFill>
              </a:rPr>
              <a:t> </a:t>
            </a:r>
            <a:r>
              <a:rPr lang="en-US" altLang="zh-CN" dirty="0" smtClean="0">
                <a:solidFill>
                  <a:schemeClr val="bg1"/>
                </a:solidFill>
              </a:rPr>
              <a:t>2013</a:t>
            </a:r>
            <a:r>
              <a:rPr lang="zh-CN" altLang="en-US" dirty="0" smtClean="0">
                <a:solidFill>
                  <a:schemeClr val="bg1"/>
                </a:solidFill>
              </a:rPr>
              <a:t>；</a:t>
            </a:r>
            <a:endParaRPr lang="en-US" altLang="zh-CN" dirty="0" smtClean="0">
              <a:solidFill>
                <a:schemeClr val="bg1"/>
              </a:solidFill>
            </a:endParaRPr>
          </a:p>
          <a:p>
            <a:r>
              <a:rPr lang="en-US" altLang="zh-CN" smtClean="0"/>
              <a:t>2.</a:t>
            </a:r>
            <a:r>
              <a:rPr lang="zh-CN" altLang="en-US" smtClean="0"/>
              <a:t>同</a:t>
            </a:r>
            <a:r>
              <a:rPr lang="zh-CN" altLang="en-US" dirty="0" smtClean="0"/>
              <a:t>济大学数学系，高等数学</a:t>
            </a:r>
            <a:r>
              <a:rPr lang="en-US" altLang="zh-CN" dirty="0" smtClean="0"/>
              <a:t>,</a:t>
            </a:r>
            <a:r>
              <a:rPr lang="zh-CN" altLang="en-US" dirty="0" smtClean="0"/>
              <a:t> 高等教育出版社</a:t>
            </a:r>
            <a:r>
              <a:rPr lang="en-US" altLang="zh-CN" dirty="0" smtClean="0"/>
              <a:t>,</a:t>
            </a:r>
            <a:r>
              <a:rPr lang="zh-CN" altLang="en-US" dirty="0" smtClean="0"/>
              <a:t> </a:t>
            </a:r>
            <a:r>
              <a:rPr lang="en-US" altLang="zh-CN" dirty="0" smtClean="0"/>
              <a:t>2016</a:t>
            </a:r>
            <a:r>
              <a:rPr lang="zh-CN" altLang="en-US" dirty="0" smtClean="0"/>
              <a:t>。</a:t>
            </a:r>
            <a:endParaRPr lang="en-US" altLang="zh-CN"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sz="quarter"/>
          </p:nvPr>
        </p:nvSpPr>
        <p:spPr>
          <a:xfrm>
            <a:off x="334434" y="404816"/>
            <a:ext cx="6337300" cy="555625"/>
          </a:xfrm>
          <a:noFill/>
        </p:spPr>
        <p:txBody>
          <a:bodyPr/>
          <a:lstStyle/>
          <a:p>
            <a:r>
              <a:rPr lang="en-US" altLang="zh-CN" sz="2800" b="1">
                <a:solidFill>
                  <a:schemeClr val="tx1"/>
                </a:solidFill>
                <a:ea typeface="楷体_GB2312" panose="02010609030101010101" pitchFamily="49" charset="-122"/>
              </a:rPr>
              <a:t>(2)</a:t>
            </a:r>
            <a:r>
              <a:rPr lang="en-US" altLang="zh-CN" sz="2800" b="1">
                <a:solidFill>
                  <a:schemeClr val="tx1"/>
                </a:solidFill>
                <a:latin typeface="楷体_GB2312" panose="02010609030101010101" pitchFamily="49" charset="-122"/>
                <a:ea typeface="楷体_GB2312" panose="02010609030101010101" pitchFamily="49" charset="-122"/>
              </a:rPr>
              <a:t> </a:t>
            </a:r>
            <a:r>
              <a:rPr lang="en-US" altLang="zh-CN" sz="2800" b="1">
                <a:solidFill>
                  <a:schemeClr val="tx1"/>
                </a:solidFill>
                <a:latin typeface="Arial" panose="020B0604020202020204"/>
                <a:ea typeface="楷体_GB2312" panose="02010609030101010101" pitchFamily="49" charset="-122"/>
              </a:rPr>
              <a:t>“</a:t>
            </a:r>
            <a:r>
              <a:rPr lang="zh-CN" altLang="en-US" sz="2800" b="1">
                <a:solidFill>
                  <a:schemeClr val="tx1"/>
                </a:solidFill>
                <a:latin typeface="楷体_GB2312" panose="02010609030101010101" pitchFamily="49" charset="-122"/>
                <a:ea typeface="楷体_GB2312" panose="02010609030101010101" pitchFamily="49" charset="-122"/>
              </a:rPr>
              <a:t>割圆术</a:t>
            </a:r>
            <a:r>
              <a:rPr lang="zh-CN" altLang="en-US" sz="2800" b="1">
                <a:solidFill>
                  <a:schemeClr val="tx1"/>
                </a:solidFill>
                <a:latin typeface="Arial" panose="020B0604020202020204"/>
                <a:ea typeface="楷体_GB2312" panose="02010609030101010101" pitchFamily="49" charset="-122"/>
              </a:rPr>
              <a:t>”</a:t>
            </a:r>
            <a:r>
              <a:rPr lang="zh-CN" altLang="en-US" sz="2800" b="1">
                <a:solidFill>
                  <a:schemeClr val="tx1"/>
                </a:solidFill>
                <a:latin typeface="楷体_GB2312" panose="02010609030101010101" pitchFamily="49" charset="-122"/>
                <a:ea typeface="楷体_GB2312" panose="02010609030101010101" pitchFamily="49" charset="-122"/>
              </a:rPr>
              <a:t>（刘徽）</a:t>
            </a:r>
            <a:r>
              <a:rPr lang="en-US" altLang="zh-CN" sz="2800" b="1">
                <a:solidFill>
                  <a:schemeClr val="tx1"/>
                </a:solidFill>
                <a:latin typeface="Arial" panose="020B0604020202020204"/>
                <a:ea typeface="楷体_GB2312" panose="02010609030101010101" pitchFamily="49" charset="-122"/>
              </a:rPr>
              <a:t>——</a:t>
            </a:r>
            <a:endParaRPr lang="en-US" altLang="zh-CN" sz="2800" b="1">
              <a:solidFill>
                <a:schemeClr val="tx1"/>
              </a:solidFill>
              <a:latin typeface="楷体_GB2312" panose="02010609030101010101" pitchFamily="49" charset="-122"/>
              <a:ea typeface="楷体_GB2312" panose="02010609030101010101" pitchFamily="49" charset="-122"/>
            </a:endParaRPr>
          </a:p>
        </p:txBody>
      </p:sp>
      <p:sp>
        <p:nvSpPr>
          <p:cNvPr id="106499" name="Text Box 3"/>
          <p:cNvSpPr txBox="1">
            <a:spLocks noChangeArrowheads="1"/>
          </p:cNvSpPr>
          <p:nvPr/>
        </p:nvSpPr>
        <p:spPr bwMode="auto">
          <a:xfrm>
            <a:off x="9264651" y="2708275"/>
            <a:ext cx="2400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smtClean="0">
                <a:solidFill>
                  <a:srgbClr val="000000"/>
                </a:solidFill>
              </a:rPr>
              <a:t>正</a:t>
            </a:r>
            <a:r>
              <a:rPr lang="en-US" altLang="zh-CN" sz="2400" b="1" smtClean="0">
                <a:solidFill>
                  <a:srgbClr val="000000"/>
                </a:solidFill>
              </a:rPr>
              <a:t>24</a:t>
            </a:r>
            <a:r>
              <a:rPr lang="zh-CN" altLang="en-US" sz="2400" b="1" smtClean="0">
                <a:solidFill>
                  <a:srgbClr val="000000"/>
                </a:solidFill>
              </a:rPr>
              <a:t>边形</a:t>
            </a:r>
            <a:r>
              <a:rPr lang="zh-CN" altLang="en-US" sz="2400" smtClean="0">
                <a:solidFill>
                  <a:srgbClr val="000000"/>
                </a:solidFill>
                <a:sym typeface="MT Extra" panose="05050102010205020202" pitchFamily="18" charset="2"/>
              </a:rPr>
              <a:t></a:t>
            </a:r>
            <a:endParaRPr lang="zh-CN" altLang="en-US" sz="2400" smtClean="0">
              <a:solidFill>
                <a:srgbClr val="000000"/>
              </a:solidFill>
              <a:sym typeface="MT Extra" panose="05050102010205020202" pitchFamily="18" charset="2"/>
            </a:endParaRPr>
          </a:p>
        </p:txBody>
      </p:sp>
      <p:sp>
        <p:nvSpPr>
          <p:cNvPr id="106500" name="Text Box 4"/>
          <p:cNvSpPr txBox="1">
            <a:spLocks noChangeArrowheads="1"/>
          </p:cNvSpPr>
          <p:nvPr/>
        </p:nvSpPr>
        <p:spPr bwMode="auto">
          <a:xfrm>
            <a:off x="1007533" y="1052513"/>
            <a:ext cx="986366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0" lang="zh-CN" altLang="en-US" b="1" smtClean="0">
                <a:solidFill>
                  <a:srgbClr val="000000"/>
                </a:solidFill>
              </a:rPr>
              <a:t>割之弥细，所失弥小，割之又割，以至于不可割，则与圆合体而无所失矣。</a:t>
            </a:r>
            <a:endParaRPr lang="zh-CN" altLang="en-US" b="1" smtClean="0">
              <a:solidFill>
                <a:srgbClr val="000000"/>
              </a:solidFill>
            </a:endParaRPr>
          </a:p>
        </p:txBody>
      </p:sp>
      <p:pic>
        <p:nvPicPr>
          <p:cNvPr id="106501" name="Picture 5" descr="1"/>
          <p:cNvPicPr>
            <a:picLocks noChangeAspect="1" noChangeArrowheads="1"/>
          </p:cNvPicPr>
          <p:nvPr/>
        </p:nvPicPr>
        <p:blipFill>
          <a:blip r:embed="rId1" cstate="print">
            <a:clrChange>
              <a:clrFrom>
                <a:srgbClr val="0000AA"/>
              </a:clrFrom>
              <a:clrTo>
                <a:srgbClr val="0000AA">
                  <a:alpha val="0"/>
                </a:srgbClr>
              </a:clrTo>
            </a:clrChange>
            <a:extLst>
              <a:ext uri="{28A0092B-C50C-407E-A947-70E740481C1C}">
                <a14:useLocalDpi xmlns:a14="http://schemas.microsoft.com/office/drawing/2010/main" val="0"/>
              </a:ext>
            </a:extLst>
          </a:blip>
          <a:srcRect/>
          <a:stretch>
            <a:fillRect/>
          </a:stretch>
        </p:blipFill>
        <p:spPr bwMode="auto">
          <a:xfrm>
            <a:off x="0" y="1484313"/>
            <a:ext cx="508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6502" name="Picture 6" descr="3new"/>
          <p:cNvPicPr>
            <a:picLocks noChangeAspect="1" noChangeArrowheads="1"/>
          </p:cNvPicPr>
          <p:nvPr/>
        </p:nvPicPr>
        <p:blipFill>
          <a:blip r:embed="rId2" cstate="print">
            <a:clrChange>
              <a:clrFrom>
                <a:srgbClr val="0000AA"/>
              </a:clrFrom>
              <a:clrTo>
                <a:srgbClr val="0000AA">
                  <a:alpha val="0"/>
                </a:srgbClr>
              </a:clrTo>
            </a:clrChange>
            <a:extLst>
              <a:ext uri="{28A0092B-C50C-407E-A947-70E740481C1C}">
                <a14:useLocalDpi xmlns:a14="http://schemas.microsoft.com/office/drawing/2010/main" val="0"/>
              </a:ext>
            </a:extLst>
          </a:blip>
          <a:srcRect/>
          <a:stretch>
            <a:fillRect/>
          </a:stretch>
        </p:blipFill>
        <p:spPr bwMode="auto">
          <a:xfrm>
            <a:off x="0" y="1484313"/>
            <a:ext cx="508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06503" name="Text Box 7"/>
          <p:cNvSpPr txBox="1">
            <a:spLocks noChangeArrowheads="1"/>
          </p:cNvSpPr>
          <p:nvPr/>
        </p:nvSpPr>
        <p:spPr bwMode="auto">
          <a:xfrm>
            <a:off x="1775995" y="2781300"/>
            <a:ext cx="213783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smtClean="0">
                <a:solidFill>
                  <a:srgbClr val="000000"/>
                </a:solidFill>
              </a:rPr>
              <a:t>正</a:t>
            </a:r>
            <a:r>
              <a:rPr lang="en-US" altLang="zh-CN" sz="2400" b="1" smtClean="0">
                <a:solidFill>
                  <a:srgbClr val="000000"/>
                </a:solidFill>
              </a:rPr>
              <a:t>6</a:t>
            </a:r>
            <a:r>
              <a:rPr lang="zh-CN" altLang="en-US" sz="2400" b="1" smtClean="0">
                <a:solidFill>
                  <a:srgbClr val="000000"/>
                </a:solidFill>
              </a:rPr>
              <a:t>边形</a:t>
            </a:r>
            <a:endParaRPr lang="zh-CN" altLang="en-US" sz="2400" b="1" smtClean="0">
              <a:solidFill>
                <a:srgbClr val="000000"/>
              </a:solidFill>
            </a:endParaRPr>
          </a:p>
        </p:txBody>
      </p:sp>
      <p:graphicFrame>
        <p:nvGraphicFramePr>
          <p:cNvPr id="106504" name="Object 8"/>
          <p:cNvGraphicFramePr>
            <a:graphicFrameLocks noGrp="1" noChangeAspect="1"/>
          </p:cNvGraphicFramePr>
          <p:nvPr>
            <p:ph sz="quarter" idx="4"/>
          </p:nvPr>
        </p:nvGraphicFramePr>
        <p:xfrm>
          <a:off x="2639487" y="2955925"/>
          <a:ext cx="749300" cy="655638"/>
        </p:xfrm>
        <a:graphic>
          <a:graphicData uri="http://schemas.openxmlformats.org/presentationml/2006/ole">
            <mc:AlternateContent xmlns:mc="http://schemas.openxmlformats.org/markup-compatibility/2006">
              <mc:Choice xmlns:v="urn:schemas-microsoft-com:vml" Requires="v">
                <p:oleObj spid="_x0000_s17504" name="公式" r:id="rId3" imgW="266700" imgH="304800" progId="Equation.3">
                  <p:embed/>
                </p:oleObj>
              </mc:Choice>
              <mc:Fallback>
                <p:oleObj name="公式" r:id="rId3" imgW="266700" imgH="304800" progId="Equation.3">
                  <p:embed/>
                  <p:pic>
                    <p:nvPicPr>
                      <p:cNvPr id="0" name="图片 17408"/>
                      <p:cNvPicPr>
                        <a:picLocks noGrp="1" noChangeAspect="1"/>
                      </p:cNvPicPr>
                      <p:nvPr/>
                    </p:nvPicPr>
                    <p:blipFill>
                      <a:blip r:embed="rId4"/>
                      <a:stretch>
                        <a:fillRect/>
                      </a:stretch>
                    </p:blipFill>
                    <p:spPr>
                      <a:xfrm>
                        <a:off x="2639487" y="2955925"/>
                        <a:ext cx="749300" cy="655638"/>
                      </a:xfrm>
                      <a:prstGeom prst="rect">
                        <a:avLst/>
                      </a:prstGeom>
                      <a:noFill/>
                      <a:ln w="9525">
                        <a:noFill/>
                      </a:ln>
                    </p:spPr>
                  </p:pic>
                </p:oleObj>
              </mc:Fallback>
            </mc:AlternateContent>
          </a:graphicData>
        </a:graphic>
      </p:graphicFrame>
      <p:grpSp>
        <p:nvGrpSpPr>
          <p:cNvPr id="106505" name="Group 9"/>
          <p:cNvGrpSpPr/>
          <p:nvPr/>
        </p:nvGrpSpPr>
        <p:grpSpPr bwMode="auto">
          <a:xfrm>
            <a:off x="1968500" y="3357566"/>
            <a:ext cx="1246717" cy="865187"/>
            <a:chOff x="1429" y="1570"/>
            <a:chExt cx="589" cy="545"/>
          </a:xfrm>
        </p:grpSpPr>
        <p:sp>
          <p:nvSpPr>
            <p:cNvPr id="106506" name="Line 10"/>
            <p:cNvSpPr>
              <a:spLocks noChangeShapeType="1"/>
            </p:cNvSpPr>
            <p:nvPr/>
          </p:nvSpPr>
          <p:spPr bwMode="auto">
            <a:xfrm flipH="1">
              <a:off x="1429" y="1570"/>
              <a:ext cx="317" cy="54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b="1" smtClean="0">
                <a:solidFill>
                  <a:srgbClr val="000000"/>
                </a:solidFill>
                <a:latin typeface="Arial" panose="020B0604020202020204" pitchFamily="34" charset="0"/>
              </a:endParaRPr>
            </a:p>
          </p:txBody>
        </p:sp>
        <p:sp>
          <p:nvSpPr>
            <p:cNvPr id="106507" name="Line 11"/>
            <p:cNvSpPr>
              <a:spLocks noChangeShapeType="1"/>
            </p:cNvSpPr>
            <p:nvPr/>
          </p:nvSpPr>
          <p:spPr bwMode="auto">
            <a:xfrm>
              <a:off x="1746" y="1570"/>
              <a:ext cx="272" cy="54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b="1" smtClean="0">
                <a:solidFill>
                  <a:srgbClr val="000000"/>
                </a:solidFill>
                <a:latin typeface="Arial" panose="020B0604020202020204" pitchFamily="34" charset="0"/>
              </a:endParaRPr>
            </a:p>
          </p:txBody>
        </p:sp>
      </p:grpSp>
      <p:pic>
        <p:nvPicPr>
          <p:cNvPr id="106508" name="Picture 12" descr="3new"/>
          <p:cNvPicPr>
            <a:picLocks noChangeAspect="1" noChangeArrowheads="1"/>
          </p:cNvPicPr>
          <p:nvPr/>
        </p:nvPicPr>
        <p:blipFill>
          <a:blip r:embed="rId2" cstate="print">
            <a:clrChange>
              <a:clrFrom>
                <a:srgbClr val="0000AA"/>
              </a:clrFrom>
              <a:clrTo>
                <a:srgbClr val="0000AA">
                  <a:alpha val="0"/>
                </a:srgbClr>
              </a:clrTo>
            </a:clrChange>
            <a:extLst>
              <a:ext uri="{28A0092B-C50C-407E-A947-70E740481C1C}">
                <a14:useLocalDpi xmlns:a14="http://schemas.microsoft.com/office/drawing/2010/main" val="0"/>
              </a:ext>
            </a:extLst>
          </a:blip>
          <a:srcRect/>
          <a:stretch>
            <a:fillRect/>
          </a:stretch>
        </p:blipFill>
        <p:spPr bwMode="auto">
          <a:xfrm>
            <a:off x="4400551" y="1466850"/>
            <a:ext cx="508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6509" name="Picture 13" descr="triangle1"/>
          <p:cNvPicPr>
            <a:picLocks noChangeAspect="1" noChangeArrowheads="1"/>
          </p:cNvPicPr>
          <p:nvPr/>
        </p:nvPicPr>
        <p:blipFill>
          <a:blip r:embed="rId5" cstate="print">
            <a:clrChange>
              <a:clrFrom>
                <a:srgbClr val="0000AA"/>
              </a:clrFrom>
              <a:clrTo>
                <a:srgbClr val="0000AA">
                  <a:alpha val="0"/>
                </a:srgbClr>
              </a:clrTo>
            </a:clrChange>
            <a:extLst>
              <a:ext uri="{28A0092B-C50C-407E-A947-70E740481C1C}">
                <a14:useLocalDpi xmlns:a14="http://schemas.microsoft.com/office/drawing/2010/main" val="0"/>
              </a:ext>
            </a:extLst>
          </a:blip>
          <a:srcRect/>
          <a:stretch>
            <a:fillRect/>
          </a:stretch>
        </p:blipFill>
        <p:spPr bwMode="auto">
          <a:xfrm>
            <a:off x="4400551" y="1466850"/>
            <a:ext cx="508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6510" name="Picture 14" descr="triangle2"/>
          <p:cNvPicPr>
            <a:picLocks noChangeAspect="1" noChangeArrowheads="1"/>
          </p:cNvPicPr>
          <p:nvPr/>
        </p:nvPicPr>
        <p:blipFill>
          <a:blip r:embed="rId6" cstate="print">
            <a:clrChange>
              <a:clrFrom>
                <a:srgbClr val="0000AA"/>
              </a:clrFrom>
              <a:clrTo>
                <a:srgbClr val="0000AA">
                  <a:alpha val="0"/>
                </a:srgbClr>
              </a:clrTo>
            </a:clrChange>
            <a:extLst>
              <a:ext uri="{28A0092B-C50C-407E-A947-70E740481C1C}">
                <a14:useLocalDpi xmlns:a14="http://schemas.microsoft.com/office/drawing/2010/main" val="0"/>
              </a:ext>
            </a:extLst>
          </a:blip>
          <a:srcRect/>
          <a:stretch>
            <a:fillRect/>
          </a:stretch>
        </p:blipFill>
        <p:spPr bwMode="auto">
          <a:xfrm>
            <a:off x="4400551" y="1463675"/>
            <a:ext cx="508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6511" name="Picture 15" descr="new2"/>
          <p:cNvPicPr>
            <a:picLocks noChangeAspect="1" noChangeArrowheads="1"/>
          </p:cNvPicPr>
          <p:nvPr/>
        </p:nvPicPr>
        <p:blipFill>
          <a:blip r:embed="rId7" cstate="print">
            <a:clrChange>
              <a:clrFrom>
                <a:srgbClr val="0000AA"/>
              </a:clrFrom>
              <a:clrTo>
                <a:srgbClr val="0000AA">
                  <a:alpha val="0"/>
                </a:srgbClr>
              </a:clrTo>
            </a:clrChange>
            <a:extLst>
              <a:ext uri="{28A0092B-C50C-407E-A947-70E740481C1C}">
                <a14:useLocalDpi xmlns:a14="http://schemas.microsoft.com/office/drawing/2010/main" val="0"/>
              </a:ext>
            </a:extLst>
          </a:blip>
          <a:srcRect/>
          <a:stretch>
            <a:fillRect/>
          </a:stretch>
        </p:blipFill>
        <p:spPr bwMode="auto">
          <a:xfrm>
            <a:off x="4453467" y="1463675"/>
            <a:ext cx="508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06512" name="Text Box 16"/>
          <p:cNvSpPr txBox="1">
            <a:spLocks noChangeArrowheads="1"/>
          </p:cNvSpPr>
          <p:nvPr/>
        </p:nvSpPr>
        <p:spPr bwMode="auto">
          <a:xfrm>
            <a:off x="6032500" y="2763838"/>
            <a:ext cx="201718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smtClean="0">
                <a:solidFill>
                  <a:srgbClr val="000000"/>
                </a:solidFill>
              </a:rPr>
              <a:t>正</a:t>
            </a:r>
            <a:r>
              <a:rPr lang="en-US" altLang="zh-CN" sz="2400" b="1" smtClean="0">
                <a:solidFill>
                  <a:srgbClr val="000000"/>
                </a:solidFill>
              </a:rPr>
              <a:t>12</a:t>
            </a:r>
            <a:r>
              <a:rPr lang="zh-CN" altLang="en-US" sz="2400" b="1" smtClean="0">
                <a:solidFill>
                  <a:srgbClr val="000000"/>
                </a:solidFill>
              </a:rPr>
              <a:t>边形</a:t>
            </a:r>
            <a:endParaRPr lang="zh-CN" altLang="en-US" sz="2400" b="1" smtClean="0">
              <a:solidFill>
                <a:srgbClr val="000000"/>
              </a:solidFill>
            </a:endParaRPr>
          </a:p>
        </p:txBody>
      </p:sp>
      <p:graphicFrame>
        <p:nvGraphicFramePr>
          <p:cNvPr id="106513" name="Object 17"/>
          <p:cNvGraphicFramePr>
            <a:graphicFrameLocks noChangeAspect="1"/>
          </p:cNvGraphicFramePr>
          <p:nvPr/>
        </p:nvGraphicFramePr>
        <p:xfrm>
          <a:off x="6671733" y="3357569"/>
          <a:ext cx="948267" cy="549275"/>
        </p:xfrm>
        <a:graphic>
          <a:graphicData uri="http://schemas.openxmlformats.org/presentationml/2006/ole">
            <mc:AlternateContent xmlns:mc="http://schemas.openxmlformats.org/markup-compatibility/2006">
              <mc:Choice xmlns:v="urn:schemas-microsoft-com:vml" Requires="v">
                <p:oleObj spid="_x0000_s17505" name="公式" r:id="rId8" imgW="292100" imgH="304800" progId="Equation.3">
                  <p:embed/>
                </p:oleObj>
              </mc:Choice>
              <mc:Fallback>
                <p:oleObj name="公式" r:id="rId8" imgW="292100" imgH="304800" progId="Equation.3">
                  <p:embed/>
                  <p:pic>
                    <p:nvPicPr>
                      <p:cNvPr id="0" name="图片 17409"/>
                      <p:cNvPicPr>
                        <a:picLocks noChangeAspect="1"/>
                      </p:cNvPicPr>
                      <p:nvPr/>
                    </p:nvPicPr>
                    <p:blipFill>
                      <a:blip r:embed="rId9"/>
                      <a:stretch>
                        <a:fillRect/>
                      </a:stretch>
                    </p:blipFill>
                    <p:spPr>
                      <a:xfrm>
                        <a:off x="6671733" y="3357569"/>
                        <a:ext cx="948267" cy="549275"/>
                      </a:xfrm>
                      <a:prstGeom prst="rect">
                        <a:avLst/>
                      </a:prstGeom>
                      <a:noFill/>
                      <a:ln w="9525">
                        <a:noFill/>
                      </a:ln>
                    </p:spPr>
                  </p:pic>
                </p:oleObj>
              </mc:Fallback>
            </mc:AlternateContent>
          </a:graphicData>
        </a:graphic>
      </p:graphicFrame>
      <p:sp>
        <p:nvSpPr>
          <p:cNvPr id="106516" name="Rectangle 20"/>
          <p:cNvSpPr>
            <a:spLocks noChangeArrowheads="1"/>
          </p:cNvSpPr>
          <p:nvPr/>
        </p:nvSpPr>
        <p:spPr bwMode="auto">
          <a:xfrm>
            <a:off x="767408" y="5157828"/>
            <a:ext cx="99843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smtClean="0">
                <a:solidFill>
                  <a:srgbClr val="000000"/>
                </a:solidFill>
              </a:rPr>
              <a:t>而且随着 </a:t>
            </a:r>
            <a:r>
              <a:rPr lang="en-US" altLang="zh-CN" b="1" i="1" dirty="0" smtClean="0">
                <a:solidFill>
                  <a:srgbClr val="000000"/>
                </a:solidFill>
              </a:rPr>
              <a:t>n </a:t>
            </a:r>
            <a:r>
              <a:rPr lang="zh-CN" altLang="en-US" b="1" dirty="0" smtClean="0">
                <a:solidFill>
                  <a:srgbClr val="000000"/>
                </a:solidFill>
              </a:rPr>
              <a:t>的无限增大，多边形的面积 </a:t>
            </a:r>
            <a:r>
              <a:rPr lang="en-US" altLang="zh-CN" b="1" i="1" dirty="0" smtClean="0">
                <a:solidFill>
                  <a:srgbClr val="000000"/>
                </a:solidFill>
              </a:rPr>
              <a:t>A</a:t>
            </a:r>
            <a:r>
              <a:rPr lang="en-US" altLang="zh-CN" b="1" i="1" baseline="-25000" dirty="0" smtClean="0">
                <a:solidFill>
                  <a:srgbClr val="000000"/>
                </a:solidFill>
              </a:rPr>
              <a:t>n  </a:t>
            </a:r>
            <a:r>
              <a:rPr lang="zh-CN" altLang="en-US" b="1" dirty="0" smtClean="0">
                <a:solidFill>
                  <a:srgbClr val="000000"/>
                </a:solidFill>
              </a:rPr>
              <a:t>将</a:t>
            </a:r>
            <a:r>
              <a:rPr lang="zh-CN" altLang="en-US" b="1" dirty="0" smtClean="0">
                <a:solidFill>
                  <a:srgbClr val="FF0000"/>
                </a:solidFill>
              </a:rPr>
              <a:t>无限接近</a:t>
            </a:r>
            <a:r>
              <a:rPr lang="zh-CN" altLang="en-US" b="1" dirty="0" smtClean="0">
                <a:solidFill>
                  <a:srgbClr val="000000"/>
                </a:solidFill>
              </a:rPr>
              <a:t>圆面积</a:t>
            </a:r>
            <a:r>
              <a:rPr lang="en-US" altLang="zh-CN" b="1" dirty="0" smtClean="0">
                <a:solidFill>
                  <a:srgbClr val="000000"/>
                </a:solidFill>
              </a:rPr>
              <a:t>.</a:t>
            </a:r>
            <a:endParaRPr lang="zh-CN" altLang="en-US" b="1" dirty="0" smtClean="0">
              <a:solidFill>
                <a:srgbClr val="000000"/>
              </a:solidFill>
            </a:endParaRPr>
          </a:p>
        </p:txBody>
      </p:sp>
      <p:sp>
        <p:nvSpPr>
          <p:cNvPr id="106517" name="Text Box 21"/>
          <p:cNvSpPr txBox="1">
            <a:spLocks noChangeArrowheads="1"/>
          </p:cNvSpPr>
          <p:nvPr/>
        </p:nvSpPr>
        <p:spPr bwMode="auto">
          <a:xfrm>
            <a:off x="1047840" y="4437063"/>
            <a:ext cx="519218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smtClean="0">
                <a:solidFill>
                  <a:srgbClr val="000000"/>
                </a:solidFill>
              </a:rPr>
              <a:t>基本思想是用内接正</a:t>
            </a:r>
            <a:endParaRPr lang="zh-CN" altLang="en-US" b="1" dirty="0" smtClean="0">
              <a:solidFill>
                <a:srgbClr val="000000"/>
              </a:solidFill>
            </a:endParaRPr>
          </a:p>
        </p:txBody>
      </p:sp>
      <p:graphicFrame>
        <p:nvGraphicFramePr>
          <p:cNvPr id="106518" name="Object 22"/>
          <p:cNvGraphicFramePr>
            <a:graphicFrameLocks noChangeAspect="1"/>
          </p:cNvGraphicFramePr>
          <p:nvPr/>
        </p:nvGraphicFramePr>
        <p:xfrm>
          <a:off x="4223793" y="4458605"/>
          <a:ext cx="1344083" cy="474663"/>
        </p:xfrm>
        <a:graphic>
          <a:graphicData uri="http://schemas.openxmlformats.org/presentationml/2006/ole">
            <mc:AlternateContent xmlns:mc="http://schemas.openxmlformats.org/markup-compatibility/2006">
              <mc:Choice xmlns:v="urn:schemas-microsoft-com:vml" Requires="v">
                <p:oleObj spid="_x0000_s17506" name="Equation" r:id="rId10" imgW="571500" imgH="266700" progId="Equation.3">
                  <p:embed/>
                </p:oleObj>
              </mc:Choice>
              <mc:Fallback>
                <p:oleObj name="Equation" r:id="rId10" imgW="571500" imgH="266700" progId="Equation.3">
                  <p:embed/>
                  <p:pic>
                    <p:nvPicPr>
                      <p:cNvPr id="0" name="图片 17410"/>
                      <p:cNvPicPr>
                        <a:picLocks noChangeAspect="1"/>
                      </p:cNvPicPr>
                      <p:nvPr/>
                    </p:nvPicPr>
                    <p:blipFill>
                      <a:blip r:embed="rId11"/>
                      <a:stretch>
                        <a:fillRect/>
                      </a:stretch>
                    </p:blipFill>
                    <p:spPr>
                      <a:xfrm>
                        <a:off x="4223793" y="4458605"/>
                        <a:ext cx="1344083" cy="474663"/>
                      </a:xfrm>
                      <a:prstGeom prst="rect">
                        <a:avLst/>
                      </a:prstGeom>
                      <a:noFill/>
                      <a:ln w="9525">
                        <a:noFill/>
                      </a:ln>
                    </p:spPr>
                  </p:pic>
                </p:oleObj>
              </mc:Fallback>
            </mc:AlternateContent>
          </a:graphicData>
        </a:graphic>
      </p:graphicFrame>
      <p:sp>
        <p:nvSpPr>
          <p:cNvPr id="106519" name="Text Box 23"/>
          <p:cNvSpPr txBox="1">
            <a:spLocks noChangeArrowheads="1"/>
          </p:cNvSpPr>
          <p:nvPr/>
        </p:nvSpPr>
        <p:spPr bwMode="auto">
          <a:xfrm>
            <a:off x="5735960" y="4437103"/>
            <a:ext cx="5588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smtClean="0">
                <a:solidFill>
                  <a:srgbClr val="000000"/>
                </a:solidFill>
              </a:rPr>
              <a:t>边形的面积 </a:t>
            </a:r>
            <a:r>
              <a:rPr lang="en-US" altLang="zh-CN" b="1" i="1" dirty="0" smtClean="0">
                <a:solidFill>
                  <a:srgbClr val="000000"/>
                </a:solidFill>
              </a:rPr>
              <a:t>A</a:t>
            </a:r>
            <a:r>
              <a:rPr lang="en-US" altLang="zh-CN" sz="2400" b="1" i="1" baseline="-25000" dirty="0" smtClean="0">
                <a:solidFill>
                  <a:srgbClr val="000000"/>
                </a:solidFill>
              </a:rPr>
              <a:t>n  </a:t>
            </a:r>
            <a:r>
              <a:rPr lang="zh-CN" altLang="en-US" b="1" dirty="0" smtClean="0">
                <a:solidFill>
                  <a:srgbClr val="000000"/>
                </a:solidFill>
              </a:rPr>
              <a:t>来近似圆面积，</a:t>
            </a:r>
            <a:endParaRPr lang="zh-CN" altLang="en-US" b="1" dirty="0" smtClean="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6500"/>
                                        </p:tgtEl>
                                        <p:attrNameLst>
                                          <p:attrName>style.visibility</p:attrName>
                                        </p:attrNameLst>
                                      </p:cBhvr>
                                      <p:to>
                                        <p:strVal val="visible"/>
                                      </p:to>
                                    </p:set>
                                    <p:animEffect transition="in" filter="wipe(left)">
                                      <p:cBhvr>
                                        <p:cTn id="7" dur="500"/>
                                        <p:tgtEl>
                                          <p:spTgt spid="10650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6501"/>
                                        </p:tgtEl>
                                        <p:attrNameLst>
                                          <p:attrName>style.visibility</p:attrName>
                                        </p:attrNameLst>
                                      </p:cBhvr>
                                      <p:to>
                                        <p:strVal val="visible"/>
                                      </p:to>
                                    </p:set>
                                    <p:animEffect transition="in" filter="blinds(horizontal)">
                                      <p:cBhvr>
                                        <p:cTn id="12" dur="500"/>
                                        <p:tgtEl>
                                          <p:spTgt spid="10650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6502"/>
                                        </p:tgtEl>
                                        <p:attrNameLst>
                                          <p:attrName>style.visibility</p:attrName>
                                        </p:attrNameLst>
                                      </p:cBhvr>
                                      <p:to>
                                        <p:strVal val="visible"/>
                                      </p:to>
                                    </p:set>
                                    <p:animEffect transition="in" filter="wipe(up)">
                                      <p:cBhvr>
                                        <p:cTn id="17" dur="1000"/>
                                        <p:tgtEl>
                                          <p:spTgt spid="10650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6503"/>
                                        </p:tgtEl>
                                        <p:attrNameLst>
                                          <p:attrName>style.visibility</p:attrName>
                                        </p:attrNameLst>
                                      </p:cBhvr>
                                      <p:to>
                                        <p:strVal val="visible"/>
                                      </p:to>
                                    </p:set>
                                    <p:animEffect transition="in" filter="blinds(horizontal)">
                                      <p:cBhvr>
                                        <p:cTn id="22" dur="500"/>
                                        <p:tgtEl>
                                          <p:spTgt spid="10650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6504"/>
                                        </p:tgtEl>
                                        <p:attrNameLst>
                                          <p:attrName>style.visibility</p:attrName>
                                        </p:attrNameLst>
                                      </p:cBhvr>
                                      <p:to>
                                        <p:strVal val="visible"/>
                                      </p:to>
                                    </p:set>
                                    <p:animEffect transition="in" filter="blinds(horizontal)">
                                      <p:cBhvr>
                                        <p:cTn id="27" dur="500"/>
                                        <p:tgtEl>
                                          <p:spTgt spid="10650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6508"/>
                                        </p:tgtEl>
                                        <p:attrNameLst>
                                          <p:attrName>style.visibility</p:attrName>
                                        </p:attrNameLst>
                                      </p:cBhvr>
                                      <p:to>
                                        <p:strVal val="visible"/>
                                      </p:to>
                                    </p:set>
                                    <p:animEffect transition="in" filter="blinds(horizontal)">
                                      <p:cBhvr>
                                        <p:cTn id="32" dur="500"/>
                                        <p:tgtEl>
                                          <p:spTgt spid="10650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06505"/>
                                        </p:tgtEl>
                                        <p:attrNameLst>
                                          <p:attrName>style.visibility</p:attrName>
                                        </p:attrNameLst>
                                      </p:cBhvr>
                                      <p:to>
                                        <p:strVal val="visible"/>
                                      </p:to>
                                    </p:set>
                                    <p:animEffect transition="in" filter="wipe(up)">
                                      <p:cBhvr>
                                        <p:cTn id="37" dur="500"/>
                                        <p:tgtEl>
                                          <p:spTgt spid="10650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06509"/>
                                        </p:tgtEl>
                                        <p:attrNameLst>
                                          <p:attrName>style.visibility</p:attrName>
                                        </p:attrNameLst>
                                      </p:cBhvr>
                                      <p:to>
                                        <p:strVal val="visible"/>
                                      </p:to>
                                    </p:set>
                                    <p:animEffect transition="in" filter="blinds(horizontal)">
                                      <p:cBhvr>
                                        <p:cTn id="42" dur="500"/>
                                        <p:tgtEl>
                                          <p:spTgt spid="10650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06510"/>
                                        </p:tgtEl>
                                        <p:attrNameLst>
                                          <p:attrName>style.visibility</p:attrName>
                                        </p:attrNameLst>
                                      </p:cBhvr>
                                      <p:to>
                                        <p:strVal val="visible"/>
                                      </p:to>
                                    </p:set>
                                    <p:animEffect transition="in" filter="blinds(horizontal)">
                                      <p:cBhvr>
                                        <p:cTn id="47" dur="500"/>
                                        <p:tgtEl>
                                          <p:spTgt spid="1065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06511"/>
                                        </p:tgtEl>
                                        <p:attrNameLst>
                                          <p:attrName>style.visibility</p:attrName>
                                        </p:attrNameLst>
                                      </p:cBhvr>
                                      <p:to>
                                        <p:strVal val="visible"/>
                                      </p:to>
                                    </p:set>
                                    <p:animEffect transition="in" filter="wipe(right)">
                                      <p:cBhvr>
                                        <p:cTn id="52" dur="500"/>
                                        <p:tgtEl>
                                          <p:spTgt spid="10651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06512"/>
                                        </p:tgtEl>
                                        <p:attrNameLst>
                                          <p:attrName>style.visibility</p:attrName>
                                        </p:attrNameLst>
                                      </p:cBhvr>
                                      <p:to>
                                        <p:strVal val="visible"/>
                                      </p:to>
                                    </p:set>
                                    <p:animEffect transition="in" filter="blinds(horizontal)">
                                      <p:cBhvr>
                                        <p:cTn id="57" dur="500"/>
                                        <p:tgtEl>
                                          <p:spTgt spid="10651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06513"/>
                                        </p:tgtEl>
                                        <p:attrNameLst>
                                          <p:attrName>style.visibility</p:attrName>
                                        </p:attrNameLst>
                                      </p:cBhvr>
                                      <p:to>
                                        <p:strVal val="visible"/>
                                      </p:to>
                                    </p:set>
                                    <p:animEffect transition="in" filter="blinds(horizontal)">
                                      <p:cBhvr>
                                        <p:cTn id="62" dur="500"/>
                                        <p:tgtEl>
                                          <p:spTgt spid="10651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06499"/>
                                        </p:tgtEl>
                                        <p:attrNameLst>
                                          <p:attrName>style.visibility</p:attrName>
                                        </p:attrNameLst>
                                      </p:cBhvr>
                                      <p:to>
                                        <p:strVal val="visible"/>
                                      </p:to>
                                    </p:set>
                                    <p:animEffect transition="in" filter="blinds(horizontal)">
                                      <p:cBhvr>
                                        <p:cTn id="67" dur="500"/>
                                        <p:tgtEl>
                                          <p:spTgt spid="10649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06517"/>
                                        </p:tgtEl>
                                        <p:attrNameLst>
                                          <p:attrName>style.visibility</p:attrName>
                                        </p:attrNameLst>
                                      </p:cBhvr>
                                      <p:to>
                                        <p:strVal val="visible"/>
                                      </p:to>
                                    </p:set>
                                    <p:animEffect transition="in" filter="wipe(left)">
                                      <p:cBhvr>
                                        <p:cTn id="72" dur="500"/>
                                        <p:tgtEl>
                                          <p:spTgt spid="10651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06518"/>
                                        </p:tgtEl>
                                        <p:attrNameLst>
                                          <p:attrName>style.visibility</p:attrName>
                                        </p:attrNameLst>
                                      </p:cBhvr>
                                      <p:to>
                                        <p:strVal val="visible"/>
                                      </p:to>
                                    </p:set>
                                    <p:animEffect transition="in" filter="wipe(left)">
                                      <p:cBhvr>
                                        <p:cTn id="77" dur="500"/>
                                        <p:tgtEl>
                                          <p:spTgt spid="10651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06519"/>
                                        </p:tgtEl>
                                        <p:attrNameLst>
                                          <p:attrName>style.visibility</p:attrName>
                                        </p:attrNameLst>
                                      </p:cBhvr>
                                      <p:to>
                                        <p:strVal val="visible"/>
                                      </p:to>
                                    </p:set>
                                    <p:animEffect transition="in" filter="wipe(left)">
                                      <p:cBhvr>
                                        <p:cTn id="82" dur="500"/>
                                        <p:tgtEl>
                                          <p:spTgt spid="10651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06516"/>
                                        </p:tgtEl>
                                        <p:attrNameLst>
                                          <p:attrName>style.visibility</p:attrName>
                                        </p:attrNameLst>
                                      </p:cBhvr>
                                      <p:to>
                                        <p:strVal val="visible"/>
                                      </p:to>
                                    </p:set>
                                    <p:animEffect transition="in" filter="wipe(left)">
                                      <p:cBhvr>
                                        <p:cTn id="87" dur="500"/>
                                        <p:tgtEl>
                                          <p:spTgt spid="106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autoUpdateAnimBg="0"/>
      <p:bldP spid="106500" grpId="0" autoUpdateAnimBg="0"/>
      <p:bldP spid="106503" grpId="0" autoUpdateAnimBg="0"/>
      <p:bldP spid="106512" grpId="0" autoUpdateAnimBg="0"/>
      <p:bldP spid="106516" grpId="0"/>
      <p:bldP spid="106517" grpId="0" autoUpdateAnimBg="0"/>
      <p:bldP spid="106519" grpId="0" autoUpdateAnimBg="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6" name="Line 2"/>
          <p:cNvSpPr>
            <a:spLocks noChangeShapeType="1"/>
          </p:cNvSpPr>
          <p:nvPr/>
        </p:nvSpPr>
        <p:spPr bwMode="auto">
          <a:xfrm>
            <a:off x="1405467" y="4194175"/>
            <a:ext cx="88392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b="1" smtClean="0">
              <a:solidFill>
                <a:srgbClr val="000000"/>
              </a:solidFill>
              <a:latin typeface="Arial" panose="020B0604020202020204" pitchFamily="34" charset="0"/>
            </a:endParaRPr>
          </a:p>
        </p:txBody>
      </p:sp>
      <p:sp>
        <p:nvSpPr>
          <p:cNvPr id="108547" name="Text Box 3"/>
          <p:cNvSpPr txBox="1">
            <a:spLocks noChangeArrowheads="1"/>
          </p:cNvSpPr>
          <p:nvPr/>
        </p:nvSpPr>
        <p:spPr bwMode="auto">
          <a:xfrm>
            <a:off x="2012952" y="3933826"/>
            <a:ext cx="3097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smtClean="0">
                <a:solidFill>
                  <a:srgbClr val="000000"/>
                </a:solidFill>
                <a:ea typeface="宋体" panose="02010600030101010101" pitchFamily="2" charset="-122"/>
                <a:cs typeface="Times New Roman" panose="02020603050405020304" pitchFamily="18" charset="0"/>
              </a:rPr>
              <a:t>•</a:t>
            </a:r>
            <a:endParaRPr lang="en-US" altLang="zh-CN" b="1" smtClean="0">
              <a:solidFill>
                <a:srgbClr val="000000"/>
              </a:solidFill>
            </a:endParaRPr>
          </a:p>
        </p:txBody>
      </p:sp>
      <p:sp>
        <p:nvSpPr>
          <p:cNvPr id="108548" name="Text Box 4"/>
          <p:cNvSpPr txBox="1">
            <a:spLocks noChangeArrowheads="1"/>
          </p:cNvSpPr>
          <p:nvPr/>
        </p:nvSpPr>
        <p:spPr bwMode="auto">
          <a:xfrm>
            <a:off x="1976967" y="4245099"/>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smtClean="0">
                <a:solidFill>
                  <a:srgbClr val="000000"/>
                </a:solidFill>
              </a:rPr>
              <a:t>0</a:t>
            </a:r>
            <a:endParaRPr lang="en-US" altLang="zh-CN" sz="2400" b="1" smtClean="0">
              <a:solidFill>
                <a:srgbClr val="000000"/>
              </a:solidFill>
            </a:endParaRPr>
          </a:p>
        </p:txBody>
      </p:sp>
      <p:sp>
        <p:nvSpPr>
          <p:cNvPr id="108549" name="Text Box 5"/>
          <p:cNvSpPr txBox="1">
            <a:spLocks noChangeArrowheads="1"/>
          </p:cNvSpPr>
          <p:nvPr/>
        </p:nvSpPr>
        <p:spPr bwMode="auto">
          <a:xfrm>
            <a:off x="9330350" y="3933832"/>
            <a:ext cx="61383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smtClean="0">
                <a:solidFill>
                  <a:srgbClr val="FF0000"/>
                </a:solidFill>
                <a:ea typeface="宋体" panose="02010600030101010101" pitchFamily="2" charset="-122"/>
                <a:cs typeface="Times New Roman" panose="02020603050405020304" pitchFamily="18" charset="0"/>
              </a:rPr>
              <a:t>•</a:t>
            </a:r>
            <a:endParaRPr lang="en-US" altLang="zh-CN" b="1" smtClean="0">
              <a:solidFill>
                <a:srgbClr val="FF0000"/>
              </a:solidFill>
            </a:endParaRPr>
          </a:p>
        </p:txBody>
      </p:sp>
      <p:sp>
        <p:nvSpPr>
          <p:cNvPr id="108550" name="Text Box 6"/>
          <p:cNvSpPr txBox="1">
            <a:spLocks noChangeArrowheads="1"/>
          </p:cNvSpPr>
          <p:nvPr/>
        </p:nvSpPr>
        <p:spPr bwMode="auto">
          <a:xfrm>
            <a:off x="5672668" y="3933826"/>
            <a:ext cx="3097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smtClean="0">
                <a:solidFill>
                  <a:srgbClr val="FF0000"/>
                </a:solidFill>
                <a:ea typeface="宋体" panose="02010600030101010101" pitchFamily="2" charset="-122"/>
                <a:cs typeface="Times New Roman" panose="02020603050405020304" pitchFamily="18" charset="0"/>
              </a:rPr>
              <a:t>•</a:t>
            </a:r>
            <a:endParaRPr lang="en-US" altLang="zh-CN" b="1" smtClean="0">
              <a:solidFill>
                <a:srgbClr val="FF0000"/>
              </a:solidFill>
            </a:endParaRPr>
          </a:p>
        </p:txBody>
      </p:sp>
      <p:sp>
        <p:nvSpPr>
          <p:cNvPr id="108551" name="Text Box 7"/>
          <p:cNvSpPr txBox="1">
            <a:spLocks noChangeArrowheads="1"/>
          </p:cNvSpPr>
          <p:nvPr/>
        </p:nvSpPr>
        <p:spPr bwMode="auto">
          <a:xfrm>
            <a:off x="5672667" y="3736977"/>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smtClean="0">
                <a:solidFill>
                  <a:srgbClr val="000000"/>
                </a:solidFill>
              </a:rPr>
              <a:t>1</a:t>
            </a:r>
            <a:endParaRPr lang="en-US" altLang="zh-CN" sz="2400" b="1" smtClean="0">
              <a:solidFill>
                <a:srgbClr val="000000"/>
              </a:solidFill>
            </a:endParaRPr>
          </a:p>
        </p:txBody>
      </p:sp>
      <p:sp>
        <p:nvSpPr>
          <p:cNvPr id="108552" name="Text Box 8"/>
          <p:cNvSpPr txBox="1">
            <a:spLocks noChangeArrowheads="1"/>
          </p:cNvSpPr>
          <p:nvPr/>
        </p:nvSpPr>
        <p:spPr bwMode="auto">
          <a:xfrm>
            <a:off x="3843867" y="3933832"/>
            <a:ext cx="40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smtClean="0">
                <a:solidFill>
                  <a:srgbClr val="FF0000"/>
                </a:solidFill>
                <a:ea typeface="宋体" panose="02010600030101010101" pitchFamily="2" charset="-122"/>
                <a:cs typeface="Times New Roman" panose="02020603050405020304" pitchFamily="18" charset="0"/>
              </a:rPr>
              <a:t>•</a:t>
            </a:r>
            <a:endParaRPr lang="en-US" altLang="zh-CN" b="1" smtClean="0">
              <a:solidFill>
                <a:srgbClr val="FF0000"/>
              </a:solidFill>
            </a:endParaRPr>
          </a:p>
        </p:txBody>
      </p:sp>
      <p:sp>
        <p:nvSpPr>
          <p:cNvPr id="108553" name="Text Box 9"/>
          <p:cNvSpPr txBox="1">
            <a:spLocks noChangeArrowheads="1"/>
          </p:cNvSpPr>
          <p:nvPr/>
        </p:nvSpPr>
        <p:spPr bwMode="auto">
          <a:xfrm>
            <a:off x="6891868" y="3933826"/>
            <a:ext cx="3097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smtClean="0">
                <a:solidFill>
                  <a:srgbClr val="FF0000"/>
                </a:solidFill>
                <a:ea typeface="宋体" panose="02010600030101010101" pitchFamily="2" charset="-122"/>
                <a:cs typeface="Times New Roman" panose="02020603050405020304" pitchFamily="18" charset="0"/>
              </a:rPr>
              <a:t>•</a:t>
            </a:r>
            <a:endParaRPr lang="en-US" altLang="zh-CN" b="1" smtClean="0">
              <a:solidFill>
                <a:srgbClr val="FF0000"/>
              </a:solidFill>
            </a:endParaRPr>
          </a:p>
        </p:txBody>
      </p:sp>
      <p:sp>
        <p:nvSpPr>
          <p:cNvPr id="108554" name="Text Box 10"/>
          <p:cNvSpPr txBox="1">
            <a:spLocks noChangeArrowheads="1"/>
          </p:cNvSpPr>
          <p:nvPr/>
        </p:nvSpPr>
        <p:spPr bwMode="auto">
          <a:xfrm>
            <a:off x="4758268" y="3933826"/>
            <a:ext cx="3097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smtClean="0">
                <a:solidFill>
                  <a:srgbClr val="FF0000"/>
                </a:solidFill>
                <a:ea typeface="宋体" panose="02010600030101010101" pitchFamily="2" charset="-122"/>
                <a:cs typeface="Times New Roman" panose="02020603050405020304" pitchFamily="18" charset="0"/>
              </a:rPr>
              <a:t>•</a:t>
            </a:r>
            <a:endParaRPr lang="en-US" altLang="zh-CN" b="1" smtClean="0">
              <a:solidFill>
                <a:srgbClr val="FF0000"/>
              </a:solidFill>
            </a:endParaRPr>
          </a:p>
        </p:txBody>
      </p:sp>
      <p:sp>
        <p:nvSpPr>
          <p:cNvPr id="108555" name="Text Box 11"/>
          <p:cNvSpPr txBox="1">
            <a:spLocks noChangeArrowheads="1"/>
          </p:cNvSpPr>
          <p:nvPr/>
        </p:nvSpPr>
        <p:spPr bwMode="auto">
          <a:xfrm>
            <a:off x="6383867" y="3933832"/>
            <a:ext cx="51223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smtClean="0">
                <a:solidFill>
                  <a:srgbClr val="FF0000"/>
                </a:solidFill>
                <a:ea typeface="宋体" panose="02010600030101010101" pitchFamily="2" charset="-122"/>
                <a:cs typeface="Times New Roman" panose="02020603050405020304" pitchFamily="18" charset="0"/>
              </a:rPr>
              <a:t>•</a:t>
            </a:r>
            <a:endParaRPr lang="en-US" altLang="zh-CN" b="1" smtClean="0">
              <a:solidFill>
                <a:srgbClr val="FF0000"/>
              </a:solidFill>
            </a:endParaRPr>
          </a:p>
        </p:txBody>
      </p:sp>
      <p:sp>
        <p:nvSpPr>
          <p:cNvPr id="108556" name="Text Box 12"/>
          <p:cNvSpPr txBox="1">
            <a:spLocks noChangeArrowheads="1"/>
          </p:cNvSpPr>
          <p:nvPr/>
        </p:nvSpPr>
        <p:spPr bwMode="auto">
          <a:xfrm>
            <a:off x="5164750" y="3933832"/>
            <a:ext cx="51223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smtClean="0">
                <a:solidFill>
                  <a:srgbClr val="FF0000"/>
                </a:solidFill>
                <a:ea typeface="宋体" panose="02010600030101010101" pitchFamily="2" charset="-122"/>
                <a:cs typeface="Times New Roman" panose="02020603050405020304" pitchFamily="18" charset="0"/>
              </a:rPr>
              <a:t>•</a:t>
            </a:r>
            <a:endParaRPr lang="en-US" altLang="zh-CN" b="1" smtClean="0">
              <a:solidFill>
                <a:srgbClr val="FF0000"/>
              </a:solidFill>
            </a:endParaRPr>
          </a:p>
        </p:txBody>
      </p:sp>
      <p:sp>
        <p:nvSpPr>
          <p:cNvPr id="108557" name="Rectangle 13"/>
          <p:cNvSpPr>
            <a:spLocks noChangeArrowheads="1"/>
          </p:cNvSpPr>
          <p:nvPr/>
        </p:nvSpPr>
        <p:spPr bwMode="auto">
          <a:xfrm>
            <a:off x="912284" y="4941888"/>
            <a:ext cx="1075266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smtClean="0">
                <a:solidFill>
                  <a:srgbClr val="000000"/>
                </a:solidFill>
              </a:rPr>
              <a:t>在数学上如何来刻画与 </a:t>
            </a:r>
            <a:r>
              <a:rPr lang="en-US" altLang="zh-CN" b="1" smtClean="0">
                <a:solidFill>
                  <a:srgbClr val="000000"/>
                </a:solidFill>
              </a:rPr>
              <a:t>1 </a:t>
            </a:r>
            <a:r>
              <a:rPr lang="zh-CN" altLang="en-US" b="1" smtClean="0">
                <a:solidFill>
                  <a:srgbClr val="000000"/>
                </a:solidFill>
              </a:rPr>
              <a:t>无限接近这个现象呢？</a:t>
            </a:r>
            <a:endParaRPr lang="zh-CN" altLang="en-US" b="1" smtClean="0">
              <a:solidFill>
                <a:srgbClr val="000000"/>
              </a:solidFill>
            </a:endParaRPr>
          </a:p>
        </p:txBody>
      </p:sp>
      <p:sp>
        <p:nvSpPr>
          <p:cNvPr id="108558" name="Text Box 14"/>
          <p:cNvSpPr txBox="1">
            <a:spLocks noChangeArrowheads="1"/>
          </p:cNvSpPr>
          <p:nvPr/>
        </p:nvSpPr>
        <p:spPr bwMode="auto">
          <a:xfrm>
            <a:off x="1775887" y="5661150"/>
            <a:ext cx="7131049"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smtClean="0">
                <a:solidFill>
                  <a:srgbClr val="000000"/>
                </a:solidFill>
              </a:rPr>
              <a:t>答： 用 “距离” 来衡量</a:t>
            </a:r>
            <a:endParaRPr lang="zh-CN" altLang="en-US" b="1" smtClean="0">
              <a:solidFill>
                <a:srgbClr val="000000"/>
              </a:solidFill>
            </a:endParaRPr>
          </a:p>
        </p:txBody>
      </p:sp>
      <p:sp>
        <p:nvSpPr>
          <p:cNvPr id="108559" name="Text Box 15"/>
          <p:cNvSpPr txBox="1">
            <a:spLocks noChangeArrowheads="1"/>
          </p:cNvSpPr>
          <p:nvPr/>
        </p:nvSpPr>
        <p:spPr bwMode="auto">
          <a:xfrm>
            <a:off x="527052" y="836613"/>
            <a:ext cx="249766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smtClean="0">
                <a:solidFill>
                  <a:srgbClr val="000000"/>
                </a:solidFill>
              </a:rPr>
              <a:t>考察数列</a:t>
            </a:r>
            <a:endParaRPr lang="zh-CN" altLang="en-US" b="1" smtClean="0">
              <a:solidFill>
                <a:srgbClr val="000000"/>
              </a:solidFill>
            </a:endParaRPr>
          </a:p>
        </p:txBody>
      </p:sp>
      <p:graphicFrame>
        <p:nvGraphicFramePr>
          <p:cNvPr id="108560" name="Object 16"/>
          <p:cNvGraphicFramePr>
            <a:graphicFrameLocks noChangeAspect="1"/>
          </p:cNvGraphicFramePr>
          <p:nvPr/>
        </p:nvGraphicFramePr>
        <p:xfrm>
          <a:off x="2639484" y="620717"/>
          <a:ext cx="2785533" cy="1044575"/>
        </p:xfrm>
        <a:graphic>
          <a:graphicData uri="http://schemas.openxmlformats.org/presentationml/2006/ole">
            <mc:AlternateContent xmlns:mc="http://schemas.openxmlformats.org/markup-compatibility/2006">
              <mc:Choice xmlns:v="urn:schemas-microsoft-com:vml" Requires="v">
                <p:oleObj spid="_x0000_s18652" name="公式" r:id="rId1" imgW="23164800" imgH="11582400" progId="Equation.3">
                  <p:embed/>
                </p:oleObj>
              </mc:Choice>
              <mc:Fallback>
                <p:oleObj name="公式" r:id="rId1" imgW="23164800" imgH="11582400" progId="Equation.3">
                  <p:embed/>
                  <p:pic>
                    <p:nvPicPr>
                      <p:cNvPr id="0" name="图片 18432"/>
                      <p:cNvPicPr>
                        <a:picLocks noChangeAspect="1"/>
                      </p:cNvPicPr>
                      <p:nvPr/>
                    </p:nvPicPr>
                    <p:blipFill>
                      <a:blip r:embed="rId2">
                        <a:lum bright="-100000"/>
                      </a:blip>
                      <a:stretch>
                        <a:fillRect/>
                      </a:stretch>
                    </p:blipFill>
                    <p:spPr>
                      <a:xfrm>
                        <a:off x="2639484" y="620717"/>
                        <a:ext cx="2785533" cy="1044575"/>
                      </a:xfrm>
                      <a:prstGeom prst="rect">
                        <a:avLst/>
                      </a:prstGeom>
                      <a:noFill/>
                      <a:ln w="9525">
                        <a:noFill/>
                      </a:ln>
                    </p:spPr>
                  </p:pic>
                </p:oleObj>
              </mc:Fallback>
            </mc:AlternateContent>
          </a:graphicData>
        </a:graphic>
      </p:graphicFrame>
      <p:graphicFrame>
        <p:nvGraphicFramePr>
          <p:cNvPr id="108561" name="Object 17"/>
          <p:cNvGraphicFramePr>
            <a:graphicFrameLocks noChangeAspect="1"/>
          </p:cNvGraphicFramePr>
          <p:nvPr/>
        </p:nvGraphicFramePr>
        <p:xfrm>
          <a:off x="5556251" y="620713"/>
          <a:ext cx="6263216" cy="939800"/>
        </p:xfrm>
        <a:graphic>
          <a:graphicData uri="http://schemas.openxmlformats.org/presentationml/2006/ole">
            <mc:AlternateContent xmlns:mc="http://schemas.openxmlformats.org/markup-compatibility/2006">
              <mc:Choice xmlns:v="urn:schemas-microsoft-com:vml" Requires="v">
                <p:oleObj spid="_x0000_s18653" name="公式" r:id="rId3" imgW="2997200" imgH="558800" progId="Equation.3">
                  <p:embed/>
                </p:oleObj>
              </mc:Choice>
              <mc:Fallback>
                <p:oleObj name="公式" r:id="rId3" imgW="2997200" imgH="558800" progId="Equation.3">
                  <p:embed/>
                  <p:pic>
                    <p:nvPicPr>
                      <p:cNvPr id="0" name="图片 18433"/>
                      <p:cNvPicPr>
                        <a:picLocks noChangeAspect="1"/>
                      </p:cNvPicPr>
                      <p:nvPr/>
                    </p:nvPicPr>
                    <p:blipFill>
                      <a:blip r:embed="rId4">
                        <a:lum bright="-100000"/>
                      </a:blip>
                      <a:stretch>
                        <a:fillRect/>
                      </a:stretch>
                    </p:blipFill>
                    <p:spPr>
                      <a:xfrm>
                        <a:off x="5556251" y="620713"/>
                        <a:ext cx="6263216" cy="939800"/>
                      </a:xfrm>
                      <a:prstGeom prst="rect">
                        <a:avLst/>
                      </a:prstGeom>
                      <a:noFill/>
                      <a:ln w="9525">
                        <a:noFill/>
                      </a:ln>
                    </p:spPr>
                  </p:pic>
                </p:oleObj>
              </mc:Fallback>
            </mc:AlternateContent>
          </a:graphicData>
        </a:graphic>
      </p:graphicFrame>
      <p:grpSp>
        <p:nvGrpSpPr>
          <p:cNvPr id="108562" name="Group 18"/>
          <p:cNvGrpSpPr/>
          <p:nvPr/>
        </p:nvGrpSpPr>
        <p:grpSpPr bwMode="auto">
          <a:xfrm>
            <a:off x="1445684" y="1804992"/>
            <a:ext cx="8839200" cy="1241425"/>
            <a:chOff x="683" y="1137"/>
            <a:chExt cx="4176" cy="782"/>
          </a:xfrm>
        </p:grpSpPr>
        <p:sp>
          <p:nvSpPr>
            <p:cNvPr id="108563" name="Line 19"/>
            <p:cNvSpPr>
              <a:spLocks noChangeShapeType="1"/>
            </p:cNvSpPr>
            <p:nvPr/>
          </p:nvSpPr>
          <p:spPr bwMode="auto">
            <a:xfrm>
              <a:off x="683" y="1541"/>
              <a:ext cx="417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b="1" smtClean="0">
                <a:solidFill>
                  <a:srgbClr val="000000"/>
                </a:solidFill>
                <a:latin typeface="Arial" panose="020B0604020202020204" pitchFamily="34" charset="0"/>
              </a:endParaRPr>
            </a:p>
          </p:txBody>
        </p:sp>
        <p:sp>
          <p:nvSpPr>
            <p:cNvPr id="108564" name="Text Box 20"/>
            <p:cNvSpPr txBox="1">
              <a:spLocks noChangeArrowheads="1"/>
            </p:cNvSpPr>
            <p:nvPr/>
          </p:nvSpPr>
          <p:spPr bwMode="auto">
            <a:xfrm>
              <a:off x="970" y="1377"/>
              <a:ext cx="14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smtClean="0">
                  <a:solidFill>
                    <a:srgbClr val="000000"/>
                  </a:solidFill>
                  <a:ea typeface="宋体" panose="02010600030101010101" pitchFamily="2" charset="-122"/>
                  <a:cs typeface="Times New Roman" panose="02020603050405020304" pitchFamily="18" charset="0"/>
                </a:rPr>
                <a:t>•</a:t>
              </a:r>
              <a:endParaRPr lang="en-US" altLang="zh-CN" b="1" smtClean="0">
                <a:solidFill>
                  <a:srgbClr val="000000"/>
                </a:solidFill>
              </a:endParaRPr>
            </a:p>
          </p:txBody>
        </p:sp>
        <p:sp>
          <p:nvSpPr>
            <p:cNvPr id="108565" name="Text Box 21"/>
            <p:cNvSpPr txBox="1">
              <a:spLocks noChangeArrowheads="1"/>
            </p:cNvSpPr>
            <p:nvPr/>
          </p:nvSpPr>
          <p:spPr bwMode="auto">
            <a:xfrm>
              <a:off x="953" y="1573"/>
              <a:ext cx="16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smtClean="0">
                  <a:solidFill>
                    <a:srgbClr val="000000"/>
                  </a:solidFill>
                </a:rPr>
                <a:t>0</a:t>
              </a:r>
              <a:endParaRPr lang="en-US" altLang="zh-CN" sz="2400" b="1" smtClean="0">
                <a:solidFill>
                  <a:srgbClr val="000000"/>
                </a:solidFill>
              </a:endParaRPr>
            </a:p>
          </p:txBody>
        </p:sp>
        <p:sp>
          <p:nvSpPr>
            <p:cNvPr id="108566" name="Text Box 22"/>
            <p:cNvSpPr txBox="1">
              <a:spLocks noChangeArrowheads="1"/>
            </p:cNvSpPr>
            <p:nvPr/>
          </p:nvSpPr>
          <p:spPr bwMode="auto">
            <a:xfrm>
              <a:off x="4427" y="1377"/>
              <a:ext cx="2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smtClean="0">
                  <a:solidFill>
                    <a:srgbClr val="FF0000"/>
                  </a:solidFill>
                  <a:ea typeface="宋体" panose="02010600030101010101" pitchFamily="2" charset="-122"/>
                  <a:cs typeface="Times New Roman" panose="02020603050405020304" pitchFamily="18" charset="0"/>
                </a:rPr>
                <a:t>•</a:t>
              </a:r>
              <a:endParaRPr lang="en-US" altLang="zh-CN" b="1" smtClean="0">
                <a:solidFill>
                  <a:srgbClr val="FF0000"/>
                </a:solidFill>
              </a:endParaRPr>
            </a:p>
          </p:txBody>
        </p:sp>
        <p:sp>
          <p:nvSpPr>
            <p:cNvPr id="108567" name="Text Box 23"/>
            <p:cNvSpPr txBox="1">
              <a:spLocks noChangeArrowheads="1"/>
            </p:cNvSpPr>
            <p:nvPr/>
          </p:nvSpPr>
          <p:spPr bwMode="auto">
            <a:xfrm>
              <a:off x="4427" y="1573"/>
              <a:ext cx="16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smtClean="0">
                  <a:solidFill>
                    <a:srgbClr val="FF0000"/>
                  </a:solidFill>
                </a:rPr>
                <a:t>2</a:t>
              </a:r>
              <a:endParaRPr lang="en-US" altLang="zh-CN" sz="2400" b="1" smtClean="0">
                <a:solidFill>
                  <a:srgbClr val="FF0000"/>
                </a:solidFill>
              </a:endParaRPr>
            </a:p>
          </p:txBody>
        </p:sp>
        <p:sp>
          <p:nvSpPr>
            <p:cNvPr id="108568" name="Text Box 24"/>
            <p:cNvSpPr txBox="1">
              <a:spLocks noChangeArrowheads="1"/>
            </p:cNvSpPr>
            <p:nvPr/>
          </p:nvSpPr>
          <p:spPr bwMode="auto">
            <a:xfrm>
              <a:off x="2699" y="1377"/>
              <a:ext cx="14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smtClean="0">
                  <a:solidFill>
                    <a:srgbClr val="000000"/>
                  </a:solidFill>
                  <a:ea typeface="宋体" panose="02010600030101010101" pitchFamily="2" charset="-122"/>
                  <a:cs typeface="Times New Roman" panose="02020603050405020304" pitchFamily="18" charset="0"/>
                </a:rPr>
                <a:t>•</a:t>
              </a:r>
              <a:endParaRPr lang="en-US" altLang="zh-CN" b="1" smtClean="0">
                <a:solidFill>
                  <a:srgbClr val="000000"/>
                </a:solidFill>
              </a:endParaRPr>
            </a:p>
          </p:txBody>
        </p:sp>
        <p:sp>
          <p:nvSpPr>
            <p:cNvPr id="108569" name="Text Box 25"/>
            <p:cNvSpPr txBox="1">
              <a:spLocks noChangeArrowheads="1"/>
            </p:cNvSpPr>
            <p:nvPr/>
          </p:nvSpPr>
          <p:spPr bwMode="auto">
            <a:xfrm>
              <a:off x="2699" y="1253"/>
              <a:ext cx="16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smtClean="0">
                  <a:solidFill>
                    <a:srgbClr val="000000"/>
                  </a:solidFill>
                </a:rPr>
                <a:t>1</a:t>
              </a:r>
              <a:endParaRPr lang="en-US" altLang="zh-CN" sz="2400" b="1" smtClean="0">
                <a:solidFill>
                  <a:srgbClr val="000000"/>
                </a:solidFill>
              </a:endParaRPr>
            </a:p>
          </p:txBody>
        </p:sp>
        <p:sp>
          <p:nvSpPr>
            <p:cNvPr id="108570" name="Text Box 26"/>
            <p:cNvSpPr txBox="1">
              <a:spLocks noChangeArrowheads="1"/>
            </p:cNvSpPr>
            <p:nvPr/>
          </p:nvSpPr>
          <p:spPr bwMode="auto">
            <a:xfrm>
              <a:off x="1835" y="1377"/>
              <a:ext cx="1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smtClean="0">
                  <a:solidFill>
                    <a:srgbClr val="FF0000"/>
                  </a:solidFill>
                  <a:ea typeface="宋体" panose="02010600030101010101" pitchFamily="2" charset="-122"/>
                  <a:cs typeface="Times New Roman" panose="02020603050405020304" pitchFamily="18" charset="0"/>
                </a:rPr>
                <a:t>•</a:t>
              </a:r>
              <a:endParaRPr lang="en-US" altLang="zh-CN" b="1" smtClean="0">
                <a:solidFill>
                  <a:srgbClr val="FF0000"/>
                </a:solidFill>
              </a:endParaRPr>
            </a:p>
          </p:txBody>
        </p:sp>
        <p:sp>
          <p:nvSpPr>
            <p:cNvPr id="108571" name="Text Box 27"/>
            <p:cNvSpPr txBox="1">
              <a:spLocks noChangeArrowheads="1"/>
            </p:cNvSpPr>
            <p:nvPr/>
          </p:nvSpPr>
          <p:spPr bwMode="auto">
            <a:xfrm>
              <a:off x="3275" y="1377"/>
              <a:ext cx="14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smtClean="0">
                  <a:solidFill>
                    <a:srgbClr val="FF0000"/>
                  </a:solidFill>
                  <a:ea typeface="宋体" panose="02010600030101010101" pitchFamily="2" charset="-122"/>
                  <a:cs typeface="Times New Roman" panose="02020603050405020304" pitchFamily="18" charset="0"/>
                </a:rPr>
                <a:t>•</a:t>
              </a:r>
              <a:endParaRPr lang="en-US" altLang="zh-CN" b="1" smtClean="0">
                <a:solidFill>
                  <a:srgbClr val="FF0000"/>
                </a:solidFill>
              </a:endParaRPr>
            </a:p>
          </p:txBody>
        </p:sp>
        <p:sp>
          <p:nvSpPr>
            <p:cNvPr id="108572" name="Text Box 28"/>
            <p:cNvSpPr txBox="1">
              <a:spLocks noChangeArrowheads="1"/>
            </p:cNvSpPr>
            <p:nvPr/>
          </p:nvSpPr>
          <p:spPr bwMode="auto">
            <a:xfrm>
              <a:off x="2267" y="1377"/>
              <a:ext cx="14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smtClean="0">
                  <a:solidFill>
                    <a:srgbClr val="FF0000"/>
                  </a:solidFill>
                  <a:ea typeface="宋体" panose="02010600030101010101" pitchFamily="2" charset="-122"/>
                  <a:cs typeface="Times New Roman" panose="02020603050405020304" pitchFamily="18" charset="0"/>
                </a:rPr>
                <a:t>•</a:t>
              </a:r>
              <a:endParaRPr lang="en-US" altLang="zh-CN" b="1" smtClean="0">
                <a:solidFill>
                  <a:srgbClr val="FF0000"/>
                </a:solidFill>
              </a:endParaRPr>
            </a:p>
          </p:txBody>
        </p:sp>
        <p:graphicFrame>
          <p:nvGraphicFramePr>
            <p:cNvPr id="108573" name="Object 29"/>
            <p:cNvGraphicFramePr>
              <a:graphicFrameLocks noChangeAspect="1"/>
            </p:cNvGraphicFramePr>
            <p:nvPr/>
          </p:nvGraphicFramePr>
          <p:xfrm>
            <a:off x="1787" y="1569"/>
            <a:ext cx="283" cy="350"/>
          </p:xfrm>
          <a:graphic>
            <a:graphicData uri="http://schemas.openxmlformats.org/presentationml/2006/ole">
              <mc:AlternateContent xmlns:mc="http://schemas.openxmlformats.org/markup-compatibility/2006">
                <mc:Choice xmlns:v="urn:schemas-microsoft-com:vml" Requires="v">
                  <p:oleObj spid="_x0000_s18654" name="Equation" r:id="rId5" imgW="215900" imgH="266700" progId="Equation.3">
                    <p:embed/>
                  </p:oleObj>
                </mc:Choice>
                <mc:Fallback>
                  <p:oleObj name="Equation" r:id="rId5" imgW="215900" imgH="266700" progId="Equation.3">
                    <p:embed/>
                    <p:pic>
                      <p:nvPicPr>
                        <p:cNvPr id="0" name="图片 18434"/>
                        <p:cNvPicPr>
                          <a:picLocks noChangeAspect="1"/>
                        </p:cNvPicPr>
                        <p:nvPr/>
                      </p:nvPicPr>
                      <p:blipFill>
                        <a:blip r:embed="rId6"/>
                        <a:stretch>
                          <a:fillRect/>
                        </a:stretch>
                      </p:blipFill>
                      <p:spPr>
                        <a:xfrm>
                          <a:off x="1787" y="1569"/>
                          <a:ext cx="283" cy="350"/>
                        </a:xfrm>
                        <a:prstGeom prst="rect">
                          <a:avLst/>
                        </a:prstGeom>
                        <a:noFill/>
                        <a:ln w="9525">
                          <a:noFill/>
                        </a:ln>
                      </p:spPr>
                    </p:pic>
                  </p:oleObj>
                </mc:Fallback>
              </mc:AlternateContent>
            </a:graphicData>
          </a:graphic>
        </p:graphicFrame>
        <p:graphicFrame>
          <p:nvGraphicFramePr>
            <p:cNvPr id="108574" name="Object 30"/>
            <p:cNvGraphicFramePr>
              <a:graphicFrameLocks noChangeAspect="1"/>
            </p:cNvGraphicFramePr>
            <p:nvPr/>
          </p:nvGraphicFramePr>
          <p:xfrm>
            <a:off x="3275" y="1137"/>
            <a:ext cx="291" cy="358"/>
          </p:xfrm>
          <a:graphic>
            <a:graphicData uri="http://schemas.openxmlformats.org/presentationml/2006/ole">
              <mc:AlternateContent xmlns:mc="http://schemas.openxmlformats.org/markup-compatibility/2006">
                <mc:Choice xmlns:v="urn:schemas-microsoft-com:vml" Requires="v">
                  <p:oleObj spid="_x0000_s18655" name="Equation" r:id="rId7" imgW="215900" imgH="266700" progId="Equation.3">
                    <p:embed/>
                  </p:oleObj>
                </mc:Choice>
                <mc:Fallback>
                  <p:oleObj name="Equation" r:id="rId7" imgW="215900" imgH="266700" progId="Equation.3">
                    <p:embed/>
                    <p:pic>
                      <p:nvPicPr>
                        <p:cNvPr id="0" name="图片 18435"/>
                        <p:cNvPicPr>
                          <a:picLocks noChangeAspect="1"/>
                        </p:cNvPicPr>
                        <p:nvPr/>
                      </p:nvPicPr>
                      <p:blipFill>
                        <a:blip r:embed="rId8"/>
                        <a:stretch>
                          <a:fillRect/>
                        </a:stretch>
                      </p:blipFill>
                      <p:spPr>
                        <a:xfrm>
                          <a:off x="3275" y="1137"/>
                          <a:ext cx="291" cy="358"/>
                        </a:xfrm>
                        <a:prstGeom prst="rect">
                          <a:avLst/>
                        </a:prstGeom>
                        <a:noFill/>
                        <a:ln w="9525">
                          <a:noFill/>
                        </a:ln>
                      </p:spPr>
                    </p:pic>
                  </p:oleObj>
                </mc:Fallback>
              </mc:AlternateContent>
            </a:graphicData>
          </a:graphic>
        </p:graphicFrame>
        <p:graphicFrame>
          <p:nvGraphicFramePr>
            <p:cNvPr id="108575" name="Object 31"/>
            <p:cNvGraphicFramePr>
              <a:graphicFrameLocks noChangeAspect="1"/>
            </p:cNvGraphicFramePr>
            <p:nvPr/>
          </p:nvGraphicFramePr>
          <p:xfrm>
            <a:off x="2246" y="1149"/>
            <a:ext cx="297" cy="364"/>
          </p:xfrm>
          <a:graphic>
            <a:graphicData uri="http://schemas.openxmlformats.org/presentationml/2006/ole">
              <mc:AlternateContent xmlns:mc="http://schemas.openxmlformats.org/markup-compatibility/2006">
                <mc:Choice xmlns:v="urn:schemas-microsoft-com:vml" Requires="v">
                  <p:oleObj spid="_x0000_s18656" name="Equation" r:id="rId9" imgW="215900" imgH="266700" progId="Equation.3">
                    <p:embed/>
                  </p:oleObj>
                </mc:Choice>
                <mc:Fallback>
                  <p:oleObj name="Equation" r:id="rId9" imgW="215900" imgH="266700" progId="Equation.3">
                    <p:embed/>
                    <p:pic>
                      <p:nvPicPr>
                        <p:cNvPr id="0" name="图片 18436"/>
                        <p:cNvPicPr>
                          <a:picLocks noChangeAspect="1"/>
                        </p:cNvPicPr>
                        <p:nvPr/>
                      </p:nvPicPr>
                      <p:blipFill>
                        <a:blip r:embed="rId10"/>
                        <a:stretch>
                          <a:fillRect/>
                        </a:stretch>
                      </p:blipFill>
                      <p:spPr>
                        <a:xfrm>
                          <a:off x="2246" y="1149"/>
                          <a:ext cx="297" cy="364"/>
                        </a:xfrm>
                        <a:prstGeom prst="rect">
                          <a:avLst/>
                        </a:prstGeom>
                        <a:noFill/>
                        <a:ln w="9525">
                          <a:noFill/>
                        </a:ln>
                      </p:spPr>
                    </p:pic>
                  </p:oleObj>
                </mc:Fallback>
              </mc:AlternateContent>
            </a:graphicData>
          </a:graphic>
        </p:graphicFrame>
        <p:graphicFrame>
          <p:nvGraphicFramePr>
            <p:cNvPr id="108576" name="Object 32"/>
            <p:cNvGraphicFramePr>
              <a:graphicFrameLocks noChangeAspect="1"/>
            </p:cNvGraphicFramePr>
            <p:nvPr/>
          </p:nvGraphicFramePr>
          <p:xfrm>
            <a:off x="3035" y="1569"/>
            <a:ext cx="283" cy="350"/>
          </p:xfrm>
          <a:graphic>
            <a:graphicData uri="http://schemas.openxmlformats.org/presentationml/2006/ole">
              <mc:AlternateContent xmlns:mc="http://schemas.openxmlformats.org/markup-compatibility/2006">
                <mc:Choice xmlns:v="urn:schemas-microsoft-com:vml" Requires="v">
                  <p:oleObj spid="_x0000_s18657" name="公式" r:id="rId11" imgW="0" imgH="0" progId="Equation.3">
                    <p:embed/>
                  </p:oleObj>
                </mc:Choice>
                <mc:Fallback>
                  <p:oleObj name="公式" r:id="rId11" imgW="0" imgH="0" progId="Equation.3">
                    <p:embed/>
                    <p:pic>
                      <p:nvPicPr>
                        <p:cNvPr id="0" name="图片 18437"/>
                        <p:cNvPicPr>
                          <a:picLocks noChangeAspect="1"/>
                        </p:cNvPicPr>
                        <p:nvPr/>
                      </p:nvPicPr>
                      <p:blipFill>
                        <a:blip r:embed="rId12"/>
                        <a:stretch>
                          <a:fillRect/>
                        </a:stretch>
                      </p:blipFill>
                      <p:spPr>
                        <a:xfrm>
                          <a:off x="3035" y="1569"/>
                          <a:ext cx="283" cy="350"/>
                        </a:xfrm>
                        <a:prstGeom prst="rect">
                          <a:avLst/>
                        </a:prstGeom>
                        <a:noFill/>
                        <a:ln w="9525">
                          <a:noFill/>
                        </a:ln>
                      </p:spPr>
                    </p:pic>
                  </p:oleObj>
                </mc:Fallback>
              </mc:AlternateContent>
            </a:graphicData>
          </a:graphic>
        </p:graphicFrame>
        <p:sp>
          <p:nvSpPr>
            <p:cNvPr id="108577" name="Text Box 33"/>
            <p:cNvSpPr txBox="1">
              <a:spLocks noChangeArrowheads="1"/>
            </p:cNvSpPr>
            <p:nvPr/>
          </p:nvSpPr>
          <p:spPr bwMode="auto">
            <a:xfrm>
              <a:off x="3035" y="1377"/>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smtClean="0">
                  <a:solidFill>
                    <a:srgbClr val="FF0000"/>
                  </a:solidFill>
                  <a:ea typeface="宋体" panose="02010600030101010101" pitchFamily="2" charset="-122"/>
                  <a:cs typeface="Times New Roman" panose="02020603050405020304" pitchFamily="18" charset="0"/>
                </a:rPr>
                <a:t>•</a:t>
              </a:r>
              <a:endParaRPr lang="en-US" altLang="zh-CN" b="1" smtClean="0">
                <a:solidFill>
                  <a:srgbClr val="FF0000"/>
                </a:solidFill>
              </a:endParaRPr>
            </a:p>
          </p:txBody>
        </p:sp>
        <p:sp>
          <p:nvSpPr>
            <p:cNvPr id="108578" name="Text Box 34"/>
            <p:cNvSpPr txBox="1">
              <a:spLocks noChangeArrowheads="1"/>
            </p:cNvSpPr>
            <p:nvPr/>
          </p:nvSpPr>
          <p:spPr bwMode="auto">
            <a:xfrm>
              <a:off x="2459" y="1377"/>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smtClean="0">
                  <a:solidFill>
                    <a:srgbClr val="FF0000"/>
                  </a:solidFill>
                  <a:ea typeface="宋体" panose="02010600030101010101" pitchFamily="2" charset="-122"/>
                  <a:cs typeface="Times New Roman" panose="02020603050405020304" pitchFamily="18" charset="0"/>
                </a:rPr>
                <a:t>•</a:t>
              </a:r>
              <a:endParaRPr lang="en-US" altLang="zh-CN" b="1" smtClean="0">
                <a:solidFill>
                  <a:srgbClr val="FF0000"/>
                </a:solidFill>
              </a:endParaRPr>
            </a:p>
          </p:txBody>
        </p:sp>
        <p:graphicFrame>
          <p:nvGraphicFramePr>
            <p:cNvPr id="108579" name="Object 35"/>
            <p:cNvGraphicFramePr>
              <a:graphicFrameLocks noChangeAspect="1"/>
            </p:cNvGraphicFramePr>
            <p:nvPr/>
          </p:nvGraphicFramePr>
          <p:xfrm>
            <a:off x="2459" y="1569"/>
            <a:ext cx="261" cy="322"/>
          </p:xfrm>
          <a:graphic>
            <a:graphicData uri="http://schemas.openxmlformats.org/presentationml/2006/ole">
              <mc:AlternateContent xmlns:mc="http://schemas.openxmlformats.org/markup-compatibility/2006">
                <mc:Choice xmlns:v="urn:schemas-microsoft-com:vml" Requires="v">
                  <p:oleObj spid="_x0000_s18658" name="Equation" r:id="rId13" imgW="215900" imgH="266700" progId="Equation.3">
                    <p:embed/>
                  </p:oleObj>
                </mc:Choice>
                <mc:Fallback>
                  <p:oleObj name="Equation" r:id="rId13" imgW="215900" imgH="266700" progId="Equation.3">
                    <p:embed/>
                    <p:pic>
                      <p:nvPicPr>
                        <p:cNvPr id="0" name="图片 18438"/>
                        <p:cNvPicPr>
                          <a:picLocks noChangeAspect="1"/>
                        </p:cNvPicPr>
                        <p:nvPr/>
                      </p:nvPicPr>
                      <p:blipFill>
                        <a:blip r:embed="rId14"/>
                        <a:stretch>
                          <a:fillRect/>
                        </a:stretch>
                      </p:blipFill>
                      <p:spPr>
                        <a:xfrm>
                          <a:off x="2459" y="1569"/>
                          <a:ext cx="261" cy="322"/>
                        </a:xfrm>
                        <a:prstGeom prst="rect">
                          <a:avLst/>
                        </a:prstGeom>
                        <a:noFill/>
                        <a:ln w="9525">
                          <a:noFill/>
                        </a:ln>
                      </p:spPr>
                    </p:pic>
                  </p:oleObj>
                </mc:Fallback>
              </mc:AlternateContent>
            </a:graphicData>
          </a:graphic>
        </p:graphicFrame>
      </p:grpSp>
    </p:spTree>
    <p:custDataLst>
      <p:tags r:id="rId1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8561"/>
                                        </p:tgtEl>
                                        <p:attrNameLst>
                                          <p:attrName>style.visibility</p:attrName>
                                        </p:attrNameLst>
                                      </p:cBhvr>
                                      <p:to>
                                        <p:strVal val="visible"/>
                                      </p:to>
                                    </p:set>
                                    <p:animEffect transition="in" filter="wipe(left)">
                                      <p:cBhvr>
                                        <p:cTn id="7" dur="500"/>
                                        <p:tgtEl>
                                          <p:spTgt spid="1085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8562"/>
                                        </p:tgtEl>
                                        <p:attrNameLst>
                                          <p:attrName>style.visibility</p:attrName>
                                        </p:attrNameLst>
                                      </p:cBhvr>
                                      <p:to>
                                        <p:strVal val="visible"/>
                                      </p:to>
                                    </p:set>
                                    <p:animEffect transition="in" filter="wipe(left)">
                                      <p:cBhvr>
                                        <p:cTn id="12" dur="500"/>
                                        <p:tgtEl>
                                          <p:spTgt spid="1085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8546"/>
                                        </p:tgtEl>
                                        <p:attrNameLst>
                                          <p:attrName>style.visibility</p:attrName>
                                        </p:attrNameLst>
                                      </p:cBhvr>
                                      <p:to>
                                        <p:strVal val="visible"/>
                                      </p:to>
                                    </p:set>
                                    <p:animEffect transition="in" filter="wipe(left)">
                                      <p:cBhvr>
                                        <p:cTn id="17" dur="500"/>
                                        <p:tgtEl>
                                          <p:spTgt spid="108546"/>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08547"/>
                                        </p:tgtEl>
                                        <p:attrNameLst>
                                          <p:attrName>style.visibility</p:attrName>
                                        </p:attrNameLst>
                                      </p:cBhvr>
                                      <p:to>
                                        <p:strVal val="visible"/>
                                      </p:to>
                                    </p:set>
                                    <p:animEffect transition="in" filter="wipe(left)">
                                      <p:cBhvr>
                                        <p:cTn id="21" dur="500"/>
                                        <p:tgtEl>
                                          <p:spTgt spid="108547"/>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08548"/>
                                        </p:tgtEl>
                                        <p:attrNameLst>
                                          <p:attrName>style.visibility</p:attrName>
                                        </p:attrNameLst>
                                      </p:cBhvr>
                                      <p:to>
                                        <p:strVal val="visible"/>
                                      </p:to>
                                    </p:set>
                                    <p:animEffect transition="in" filter="wipe(left)">
                                      <p:cBhvr>
                                        <p:cTn id="25" dur="500"/>
                                        <p:tgtEl>
                                          <p:spTgt spid="108548"/>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108550"/>
                                        </p:tgtEl>
                                        <p:attrNameLst>
                                          <p:attrName>style.visibility</p:attrName>
                                        </p:attrNameLst>
                                      </p:cBhvr>
                                      <p:to>
                                        <p:strVal val="visible"/>
                                      </p:to>
                                    </p:set>
                                    <p:animEffect transition="in" filter="wipe(left)">
                                      <p:cBhvr>
                                        <p:cTn id="29" dur="500"/>
                                        <p:tgtEl>
                                          <p:spTgt spid="108550"/>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108551"/>
                                        </p:tgtEl>
                                        <p:attrNameLst>
                                          <p:attrName>style.visibility</p:attrName>
                                        </p:attrNameLst>
                                      </p:cBhvr>
                                      <p:to>
                                        <p:strVal val="visible"/>
                                      </p:to>
                                    </p:set>
                                    <p:animEffect transition="in" filter="wipe(left)">
                                      <p:cBhvr>
                                        <p:cTn id="33" dur="500"/>
                                        <p:tgtEl>
                                          <p:spTgt spid="10855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08549"/>
                                        </p:tgtEl>
                                        <p:attrNameLst>
                                          <p:attrName>style.visibility</p:attrName>
                                        </p:attrNameLst>
                                      </p:cBhvr>
                                      <p:to>
                                        <p:strVal val="visible"/>
                                      </p:to>
                                    </p:set>
                                    <p:animEffect transition="in" filter="wipe(left)">
                                      <p:cBhvr>
                                        <p:cTn id="38" dur="500"/>
                                        <p:tgtEl>
                                          <p:spTgt spid="108549"/>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108552"/>
                                        </p:tgtEl>
                                        <p:attrNameLst>
                                          <p:attrName>style.visibility</p:attrName>
                                        </p:attrNameLst>
                                      </p:cBhvr>
                                      <p:to>
                                        <p:strVal val="visible"/>
                                      </p:to>
                                    </p:set>
                                    <p:animEffect transition="in" filter="wipe(left)">
                                      <p:cBhvr>
                                        <p:cTn id="42" dur="500"/>
                                        <p:tgtEl>
                                          <p:spTgt spid="108552"/>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108553"/>
                                        </p:tgtEl>
                                        <p:attrNameLst>
                                          <p:attrName>style.visibility</p:attrName>
                                        </p:attrNameLst>
                                      </p:cBhvr>
                                      <p:to>
                                        <p:strVal val="visible"/>
                                      </p:to>
                                    </p:set>
                                    <p:animEffect transition="in" filter="wipe(left)">
                                      <p:cBhvr>
                                        <p:cTn id="46" dur="500"/>
                                        <p:tgtEl>
                                          <p:spTgt spid="108553"/>
                                        </p:tgtEl>
                                      </p:cBhvr>
                                    </p:animEffect>
                                  </p:childTnLst>
                                </p:cTn>
                              </p:par>
                            </p:childTnLst>
                          </p:cTn>
                        </p:par>
                        <p:par>
                          <p:cTn id="47" fill="hold">
                            <p:stCondLst>
                              <p:cond delay="1500"/>
                            </p:stCondLst>
                            <p:childTnLst>
                              <p:par>
                                <p:cTn id="48" presetID="22" presetClass="entr" presetSubtype="8" fill="hold" grpId="0" nodeType="afterEffect">
                                  <p:stCondLst>
                                    <p:cond delay="0"/>
                                  </p:stCondLst>
                                  <p:childTnLst>
                                    <p:set>
                                      <p:cBhvr>
                                        <p:cTn id="49" dur="1" fill="hold">
                                          <p:stCondLst>
                                            <p:cond delay="0"/>
                                          </p:stCondLst>
                                        </p:cTn>
                                        <p:tgtEl>
                                          <p:spTgt spid="108554"/>
                                        </p:tgtEl>
                                        <p:attrNameLst>
                                          <p:attrName>style.visibility</p:attrName>
                                        </p:attrNameLst>
                                      </p:cBhvr>
                                      <p:to>
                                        <p:strVal val="visible"/>
                                      </p:to>
                                    </p:set>
                                    <p:animEffect transition="in" filter="wipe(left)">
                                      <p:cBhvr>
                                        <p:cTn id="50" dur="500"/>
                                        <p:tgtEl>
                                          <p:spTgt spid="108554"/>
                                        </p:tgtEl>
                                      </p:cBhvr>
                                    </p:animEffect>
                                  </p:childTnLst>
                                </p:cTn>
                              </p:par>
                            </p:childTnLst>
                          </p:cTn>
                        </p:par>
                        <p:par>
                          <p:cTn id="51" fill="hold">
                            <p:stCondLst>
                              <p:cond delay="2000"/>
                            </p:stCondLst>
                            <p:childTnLst>
                              <p:par>
                                <p:cTn id="52" presetID="22" presetClass="entr" presetSubtype="8" fill="hold" grpId="0" nodeType="afterEffect">
                                  <p:stCondLst>
                                    <p:cond delay="0"/>
                                  </p:stCondLst>
                                  <p:childTnLst>
                                    <p:set>
                                      <p:cBhvr>
                                        <p:cTn id="53" dur="1" fill="hold">
                                          <p:stCondLst>
                                            <p:cond delay="0"/>
                                          </p:stCondLst>
                                        </p:cTn>
                                        <p:tgtEl>
                                          <p:spTgt spid="108555"/>
                                        </p:tgtEl>
                                        <p:attrNameLst>
                                          <p:attrName>style.visibility</p:attrName>
                                        </p:attrNameLst>
                                      </p:cBhvr>
                                      <p:to>
                                        <p:strVal val="visible"/>
                                      </p:to>
                                    </p:set>
                                    <p:animEffect transition="in" filter="wipe(left)">
                                      <p:cBhvr>
                                        <p:cTn id="54" dur="500"/>
                                        <p:tgtEl>
                                          <p:spTgt spid="108555"/>
                                        </p:tgtEl>
                                      </p:cBhvr>
                                    </p:animEffect>
                                  </p:childTnLst>
                                </p:cTn>
                              </p:par>
                            </p:childTnLst>
                          </p:cTn>
                        </p:par>
                        <p:par>
                          <p:cTn id="55" fill="hold">
                            <p:stCondLst>
                              <p:cond delay="2500"/>
                            </p:stCondLst>
                            <p:childTnLst>
                              <p:par>
                                <p:cTn id="56" presetID="22" presetClass="entr" presetSubtype="8" fill="hold" grpId="0" nodeType="afterEffect">
                                  <p:stCondLst>
                                    <p:cond delay="0"/>
                                  </p:stCondLst>
                                  <p:childTnLst>
                                    <p:set>
                                      <p:cBhvr>
                                        <p:cTn id="57" dur="1" fill="hold">
                                          <p:stCondLst>
                                            <p:cond delay="0"/>
                                          </p:stCondLst>
                                        </p:cTn>
                                        <p:tgtEl>
                                          <p:spTgt spid="108556"/>
                                        </p:tgtEl>
                                        <p:attrNameLst>
                                          <p:attrName>style.visibility</p:attrName>
                                        </p:attrNameLst>
                                      </p:cBhvr>
                                      <p:to>
                                        <p:strVal val="visible"/>
                                      </p:to>
                                    </p:set>
                                    <p:animEffect transition="in" filter="wipe(left)">
                                      <p:cBhvr>
                                        <p:cTn id="58" dur="500"/>
                                        <p:tgtEl>
                                          <p:spTgt spid="10855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08557"/>
                                        </p:tgtEl>
                                        <p:attrNameLst>
                                          <p:attrName>style.visibility</p:attrName>
                                        </p:attrNameLst>
                                      </p:cBhvr>
                                      <p:to>
                                        <p:strVal val="visible"/>
                                      </p:to>
                                    </p:set>
                                    <p:animEffect transition="in" filter="wipe(left)">
                                      <p:cBhvr>
                                        <p:cTn id="63" dur="500"/>
                                        <p:tgtEl>
                                          <p:spTgt spid="10855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08558"/>
                                        </p:tgtEl>
                                        <p:attrNameLst>
                                          <p:attrName>style.visibility</p:attrName>
                                        </p:attrNameLst>
                                      </p:cBhvr>
                                      <p:to>
                                        <p:strVal val="visible"/>
                                      </p:to>
                                    </p:set>
                                    <p:animEffect transition="in" filter="wipe(left)">
                                      <p:cBhvr>
                                        <p:cTn id="68" dur="500"/>
                                        <p:tgtEl>
                                          <p:spTgt spid="108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animBg="1"/>
      <p:bldP spid="108547" grpId="0" autoUpdateAnimBg="0"/>
      <p:bldP spid="108548" grpId="0" autoUpdateAnimBg="0"/>
      <p:bldP spid="108549" grpId="0" autoUpdateAnimBg="0"/>
      <p:bldP spid="108550" grpId="0" autoUpdateAnimBg="0"/>
      <p:bldP spid="108551" grpId="0" autoUpdateAnimBg="0"/>
      <p:bldP spid="108552" grpId="0" autoUpdateAnimBg="0"/>
      <p:bldP spid="108553" grpId="0" autoUpdateAnimBg="0"/>
      <p:bldP spid="108554" grpId="0" autoUpdateAnimBg="0"/>
      <p:bldP spid="108555" grpId="0" autoUpdateAnimBg="0"/>
      <p:bldP spid="108556" grpId="0" autoUpdateAnimBg="0"/>
      <p:bldP spid="108557" grpId="0"/>
      <p:bldP spid="108558"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9" name="Rectangle 7"/>
          <p:cNvSpPr>
            <a:spLocks noGrp="1" noChangeArrowheads="1"/>
          </p:cNvSpPr>
          <p:nvPr>
            <p:ph type="title"/>
          </p:nvPr>
        </p:nvSpPr>
        <p:spPr>
          <a:xfrm>
            <a:off x="1559503" y="332658"/>
            <a:ext cx="10146665" cy="767715"/>
          </a:xfrm>
          <a:noFill/>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Lst>
        </p:spPr>
        <p:txBody>
          <a:bodyPr/>
          <a:lstStyle/>
          <a:p>
            <a:pPr algn="l"/>
            <a:r>
              <a:rPr lang="zh-CN" altLang="en-US" dirty="0" smtClean="0"/>
              <a:t>一、</a:t>
            </a:r>
            <a:r>
              <a:rPr lang="zh-CN" altLang="en-US" sz="4400" b="1" dirty="0" smtClean="0">
                <a:solidFill>
                  <a:schemeClr val="bg1"/>
                </a:solidFill>
              </a:rPr>
              <a:t>函数</a:t>
            </a:r>
            <a:endParaRPr lang="zh-CN" altLang="en-US" sz="4400" b="1" dirty="0">
              <a:solidFill>
                <a:schemeClr val="bg1"/>
              </a:solidFill>
            </a:endParaRPr>
          </a:p>
        </p:txBody>
      </p:sp>
      <p:sp>
        <p:nvSpPr>
          <p:cNvPr id="3" name="内容占位符 2"/>
          <p:cNvSpPr>
            <a:spLocks noGrp="1"/>
          </p:cNvSpPr>
          <p:nvPr>
            <p:ph idx="1"/>
          </p:nvPr>
        </p:nvSpPr>
        <p:spPr/>
        <p:txBody>
          <a:bodyPr/>
          <a:lstStyle/>
          <a:p>
            <a:r>
              <a:rPr lang="zh-CN" altLang="en-US"/>
              <a:t>给定一个数集</a:t>
            </a:r>
            <a:r>
              <a:rPr lang="en-US" altLang="zh-CN"/>
              <a:t>A</a:t>
            </a:r>
            <a:r>
              <a:rPr lang="zh-CN" altLang="en-US"/>
              <a:t>，对</a:t>
            </a:r>
            <a:r>
              <a:rPr lang="en-US" altLang="zh-CN"/>
              <a:t>A</a:t>
            </a:r>
            <a:r>
              <a:rPr lang="zh-CN" altLang="en-US"/>
              <a:t>施加一个对应的法则</a:t>
            </a:r>
            <a:r>
              <a:rPr lang="en-US" altLang="zh-CN"/>
              <a:t>/</a:t>
            </a:r>
            <a:r>
              <a:rPr lang="zh-CN" altLang="en-US"/>
              <a:t>映射</a:t>
            </a:r>
            <a:r>
              <a:rPr lang="en-US" altLang="zh-CN"/>
              <a:t>f</a:t>
            </a:r>
            <a:r>
              <a:rPr lang="zh-CN" altLang="en-US"/>
              <a:t>，记做</a:t>
            </a:r>
            <a:r>
              <a:rPr lang="en-US" altLang="zh-CN"/>
              <a:t>:f(A)</a:t>
            </a:r>
            <a:r>
              <a:rPr lang="zh-CN" altLang="en-US"/>
              <a:t>，那么可以得到另外一个数集</a:t>
            </a:r>
            <a:r>
              <a:rPr lang="en-US" altLang="zh-CN"/>
              <a:t>B</a:t>
            </a:r>
            <a:r>
              <a:rPr lang="zh-CN" altLang="en-US"/>
              <a:t>，也就是可以认为</a:t>
            </a:r>
            <a:r>
              <a:rPr lang="en-US" altLang="zh-CN"/>
              <a:t>B=f(A)</a:t>
            </a:r>
            <a:r>
              <a:rPr lang="zh-CN" altLang="en-US"/>
              <a:t>；那么这个关系就叫做函数关系式，简称函数。三个重要的因素</a:t>
            </a:r>
            <a:r>
              <a:rPr lang="en-US" altLang="zh-CN"/>
              <a:t>: </a:t>
            </a:r>
            <a:r>
              <a:rPr lang="zh-CN" altLang="en-US"/>
              <a:t>定义域</a:t>
            </a:r>
            <a:r>
              <a:rPr lang="en-US" altLang="zh-CN"/>
              <a:t>A</a:t>
            </a:r>
            <a:r>
              <a:rPr lang="zh-CN" altLang="en-US"/>
              <a:t>、值域</a:t>
            </a:r>
            <a:r>
              <a:rPr lang="en-US" altLang="zh-CN"/>
              <a:t>B</a:t>
            </a:r>
            <a:r>
              <a:rPr lang="zh-CN" altLang="en-US"/>
              <a:t>、对应的映射法则</a:t>
            </a:r>
            <a:r>
              <a:rPr lang="en-US" altLang="zh-CN"/>
              <a:t>f</a:t>
            </a:r>
            <a:r>
              <a:rPr lang="zh-CN" altLang="en-US"/>
              <a:t>。</a:t>
            </a:r>
            <a:endParaRPr lang="zh-CN" altLang="en-US"/>
          </a:p>
        </p:txBody>
      </p:sp>
      <p:graphicFrame>
        <p:nvGraphicFramePr>
          <p:cNvPr id="2" name="表格 1"/>
          <p:cNvGraphicFramePr/>
          <p:nvPr/>
        </p:nvGraphicFramePr>
        <p:xfrm>
          <a:off x="1831340" y="4160520"/>
          <a:ext cx="8529320" cy="914400"/>
        </p:xfrm>
        <a:graphic>
          <a:graphicData uri="http://schemas.openxmlformats.org/drawingml/2006/table">
            <a:tbl>
              <a:tblPr bandRow="1">
                <a:tableStyleId>{D27102A9-8310-4765-A935-A1911B00CA55}</a:tableStyleId>
              </a:tblPr>
              <a:tblGrid>
                <a:gridCol w="1066165"/>
                <a:gridCol w="1066165"/>
                <a:gridCol w="1066165"/>
                <a:gridCol w="1066165"/>
                <a:gridCol w="1066165"/>
                <a:gridCol w="1066165"/>
                <a:gridCol w="1066165"/>
                <a:gridCol w="1066165"/>
              </a:tblGrid>
              <a:tr h="381000">
                <a:tc>
                  <a:txBody>
                    <a:bodyPr/>
                    <a:lstStyle/>
                    <a:p>
                      <a:pPr>
                        <a:buNone/>
                      </a:pPr>
                      <a:r>
                        <a:rPr lang="en-US" altLang="zh-CN" sz="2400">
                          <a:solidFill>
                            <a:schemeClr val="bg1"/>
                          </a:solidFill>
                        </a:rPr>
                        <a:t>A</a:t>
                      </a:r>
                      <a:endParaRPr lang="en-US" altLang="zh-CN" sz="2400">
                        <a:solidFill>
                          <a:schemeClr val="bg1"/>
                        </a:solidFill>
                      </a:endParaRPr>
                    </a:p>
                  </a:txBody>
                  <a:tcPr/>
                </a:tc>
                <a:tc>
                  <a:txBody>
                    <a:bodyPr/>
                    <a:lstStyle/>
                    <a:p>
                      <a:pPr>
                        <a:buNone/>
                      </a:pPr>
                      <a:r>
                        <a:rPr lang="en-US" altLang="zh-CN" sz="2400">
                          <a:solidFill>
                            <a:schemeClr val="bg1"/>
                          </a:solidFill>
                        </a:rPr>
                        <a:t>1</a:t>
                      </a:r>
                      <a:endParaRPr lang="en-US" altLang="zh-CN" sz="2400">
                        <a:solidFill>
                          <a:schemeClr val="bg1"/>
                        </a:solidFill>
                      </a:endParaRPr>
                    </a:p>
                  </a:txBody>
                  <a:tcPr/>
                </a:tc>
                <a:tc>
                  <a:txBody>
                    <a:bodyPr/>
                    <a:lstStyle/>
                    <a:p>
                      <a:pPr>
                        <a:buNone/>
                      </a:pPr>
                      <a:r>
                        <a:rPr lang="en-US" altLang="zh-CN" sz="2400">
                          <a:solidFill>
                            <a:schemeClr val="bg1"/>
                          </a:solidFill>
                        </a:rPr>
                        <a:t>3</a:t>
                      </a:r>
                      <a:endParaRPr lang="en-US" altLang="zh-CN" sz="2400">
                        <a:solidFill>
                          <a:schemeClr val="bg1"/>
                        </a:solidFill>
                      </a:endParaRPr>
                    </a:p>
                  </a:txBody>
                  <a:tcPr/>
                </a:tc>
                <a:tc>
                  <a:txBody>
                    <a:bodyPr/>
                    <a:lstStyle/>
                    <a:p>
                      <a:pPr>
                        <a:buNone/>
                      </a:pPr>
                      <a:r>
                        <a:rPr lang="en-US" altLang="zh-CN" sz="2400">
                          <a:solidFill>
                            <a:schemeClr val="bg1"/>
                          </a:solidFill>
                        </a:rPr>
                        <a:t>5</a:t>
                      </a:r>
                      <a:endParaRPr lang="en-US" altLang="zh-CN" sz="2400">
                        <a:solidFill>
                          <a:schemeClr val="bg1"/>
                        </a:solidFill>
                      </a:endParaRPr>
                    </a:p>
                  </a:txBody>
                  <a:tcPr/>
                </a:tc>
                <a:tc>
                  <a:txBody>
                    <a:bodyPr/>
                    <a:lstStyle/>
                    <a:p>
                      <a:pPr>
                        <a:buNone/>
                      </a:pPr>
                      <a:r>
                        <a:rPr lang="en-US" altLang="zh-CN" sz="2400">
                          <a:solidFill>
                            <a:schemeClr val="bg1"/>
                          </a:solidFill>
                        </a:rPr>
                        <a:t>7</a:t>
                      </a:r>
                      <a:endParaRPr lang="en-US" altLang="zh-CN" sz="2400">
                        <a:solidFill>
                          <a:schemeClr val="bg1"/>
                        </a:solidFill>
                      </a:endParaRPr>
                    </a:p>
                  </a:txBody>
                  <a:tcPr/>
                </a:tc>
                <a:tc>
                  <a:txBody>
                    <a:bodyPr/>
                    <a:lstStyle/>
                    <a:p>
                      <a:pPr>
                        <a:buNone/>
                      </a:pPr>
                      <a:r>
                        <a:rPr lang="en-US" altLang="zh-CN" sz="2400">
                          <a:solidFill>
                            <a:schemeClr val="bg1"/>
                          </a:solidFill>
                        </a:rPr>
                        <a:t>9</a:t>
                      </a:r>
                      <a:endParaRPr lang="en-US" altLang="zh-CN" sz="2400">
                        <a:solidFill>
                          <a:schemeClr val="bg1"/>
                        </a:solidFill>
                      </a:endParaRPr>
                    </a:p>
                  </a:txBody>
                  <a:tcPr/>
                </a:tc>
                <a:tc>
                  <a:txBody>
                    <a:bodyPr/>
                    <a:lstStyle/>
                    <a:p>
                      <a:pPr>
                        <a:buNone/>
                      </a:pPr>
                      <a:r>
                        <a:rPr lang="en-US" altLang="zh-CN" sz="2400">
                          <a:solidFill>
                            <a:schemeClr val="bg1"/>
                          </a:solidFill>
                        </a:rPr>
                        <a:t>11</a:t>
                      </a:r>
                      <a:endParaRPr lang="en-US" altLang="zh-CN" sz="2400">
                        <a:solidFill>
                          <a:schemeClr val="bg1"/>
                        </a:solidFill>
                      </a:endParaRPr>
                    </a:p>
                  </a:txBody>
                  <a:tcPr/>
                </a:tc>
                <a:tc>
                  <a:txBody>
                    <a:bodyPr/>
                    <a:lstStyle/>
                    <a:p>
                      <a:pPr>
                        <a:buNone/>
                      </a:pPr>
                      <a:r>
                        <a:rPr lang="en-US" altLang="zh-CN" sz="2400">
                          <a:solidFill>
                            <a:schemeClr val="bg1"/>
                          </a:solidFill>
                        </a:rPr>
                        <a:t>13</a:t>
                      </a:r>
                      <a:endParaRPr lang="en-US" altLang="zh-CN" sz="2400">
                        <a:solidFill>
                          <a:schemeClr val="bg1"/>
                        </a:solidFill>
                      </a:endParaRPr>
                    </a:p>
                  </a:txBody>
                  <a:tcPr/>
                </a:tc>
              </a:tr>
              <a:tr h="381000">
                <a:tc>
                  <a:txBody>
                    <a:bodyPr/>
                    <a:lstStyle/>
                    <a:p>
                      <a:pPr>
                        <a:buNone/>
                      </a:pPr>
                      <a:r>
                        <a:rPr lang="en-US" altLang="zh-CN" sz="2400">
                          <a:solidFill>
                            <a:schemeClr val="bg1"/>
                          </a:solidFill>
                        </a:rPr>
                        <a:t>B</a:t>
                      </a:r>
                      <a:endParaRPr lang="en-US" altLang="zh-CN" sz="2400">
                        <a:solidFill>
                          <a:schemeClr val="bg1"/>
                        </a:solidFill>
                      </a:endParaRPr>
                    </a:p>
                  </a:txBody>
                  <a:tcPr/>
                </a:tc>
                <a:tc>
                  <a:txBody>
                    <a:bodyPr/>
                    <a:lstStyle/>
                    <a:p>
                      <a:pPr>
                        <a:buNone/>
                      </a:pPr>
                      <a:r>
                        <a:rPr lang="en-US" altLang="zh-CN" sz="2400">
                          <a:solidFill>
                            <a:schemeClr val="bg1"/>
                          </a:solidFill>
                        </a:rPr>
                        <a:t>2</a:t>
                      </a:r>
                      <a:endParaRPr lang="en-US" altLang="zh-CN" sz="2400">
                        <a:solidFill>
                          <a:schemeClr val="bg1"/>
                        </a:solidFill>
                      </a:endParaRPr>
                    </a:p>
                  </a:txBody>
                  <a:tcPr/>
                </a:tc>
                <a:tc>
                  <a:txBody>
                    <a:bodyPr/>
                    <a:lstStyle/>
                    <a:p>
                      <a:pPr>
                        <a:buNone/>
                      </a:pPr>
                      <a:r>
                        <a:rPr lang="en-US" altLang="zh-CN" sz="2400">
                          <a:solidFill>
                            <a:schemeClr val="bg1"/>
                          </a:solidFill>
                        </a:rPr>
                        <a:t>4</a:t>
                      </a:r>
                      <a:endParaRPr lang="en-US" altLang="zh-CN" sz="2400">
                        <a:solidFill>
                          <a:schemeClr val="bg1"/>
                        </a:solidFill>
                      </a:endParaRPr>
                    </a:p>
                  </a:txBody>
                  <a:tcPr/>
                </a:tc>
                <a:tc>
                  <a:txBody>
                    <a:bodyPr/>
                    <a:lstStyle/>
                    <a:p>
                      <a:pPr>
                        <a:buNone/>
                      </a:pPr>
                      <a:r>
                        <a:rPr lang="en-US" altLang="zh-CN" sz="2400">
                          <a:solidFill>
                            <a:schemeClr val="bg1"/>
                          </a:solidFill>
                        </a:rPr>
                        <a:t>6</a:t>
                      </a:r>
                      <a:endParaRPr lang="en-US" altLang="zh-CN" sz="2400">
                        <a:solidFill>
                          <a:schemeClr val="bg1"/>
                        </a:solidFill>
                      </a:endParaRPr>
                    </a:p>
                  </a:txBody>
                  <a:tcPr/>
                </a:tc>
                <a:tc>
                  <a:txBody>
                    <a:bodyPr/>
                    <a:lstStyle/>
                    <a:p>
                      <a:pPr>
                        <a:buNone/>
                      </a:pPr>
                      <a:r>
                        <a:rPr lang="en-US" altLang="zh-CN" sz="2400">
                          <a:solidFill>
                            <a:schemeClr val="bg1"/>
                          </a:solidFill>
                        </a:rPr>
                        <a:t>8</a:t>
                      </a:r>
                      <a:endParaRPr lang="en-US" altLang="zh-CN" sz="2400">
                        <a:solidFill>
                          <a:schemeClr val="bg1"/>
                        </a:solidFill>
                      </a:endParaRPr>
                    </a:p>
                  </a:txBody>
                  <a:tcPr/>
                </a:tc>
                <a:tc>
                  <a:txBody>
                    <a:bodyPr/>
                    <a:lstStyle/>
                    <a:p>
                      <a:pPr>
                        <a:buNone/>
                      </a:pPr>
                      <a:r>
                        <a:rPr lang="en-US" altLang="zh-CN" sz="2400">
                          <a:solidFill>
                            <a:schemeClr val="bg1"/>
                          </a:solidFill>
                        </a:rPr>
                        <a:t>10</a:t>
                      </a:r>
                      <a:endParaRPr lang="en-US" altLang="zh-CN" sz="2400">
                        <a:solidFill>
                          <a:schemeClr val="bg1"/>
                        </a:solidFill>
                      </a:endParaRPr>
                    </a:p>
                  </a:txBody>
                  <a:tcPr/>
                </a:tc>
                <a:tc>
                  <a:txBody>
                    <a:bodyPr/>
                    <a:lstStyle/>
                    <a:p>
                      <a:pPr>
                        <a:buNone/>
                      </a:pPr>
                      <a:r>
                        <a:rPr lang="en-US" altLang="zh-CN" sz="2400">
                          <a:solidFill>
                            <a:schemeClr val="bg1"/>
                          </a:solidFill>
                        </a:rPr>
                        <a:t>12</a:t>
                      </a:r>
                      <a:endParaRPr lang="en-US" altLang="zh-CN" sz="2400">
                        <a:solidFill>
                          <a:schemeClr val="bg1"/>
                        </a:solidFill>
                      </a:endParaRPr>
                    </a:p>
                  </a:txBody>
                  <a:tcPr/>
                </a:tc>
                <a:tc>
                  <a:txBody>
                    <a:bodyPr/>
                    <a:lstStyle/>
                    <a:p>
                      <a:pPr>
                        <a:buNone/>
                      </a:pPr>
                      <a:r>
                        <a:rPr lang="en-US" altLang="zh-CN" sz="2400">
                          <a:solidFill>
                            <a:schemeClr val="bg1"/>
                          </a:solidFill>
                        </a:rPr>
                        <a:t>14</a:t>
                      </a:r>
                      <a:endParaRPr lang="en-US" altLang="zh-CN" sz="2400">
                        <a:solidFill>
                          <a:schemeClr val="bg1"/>
                        </a:solidFill>
                      </a:endParaRPr>
                    </a:p>
                  </a:txBody>
                  <a:tcPr/>
                </a:tc>
              </a:tr>
            </a:tbl>
          </a:graphicData>
        </a:graphic>
      </p:graphicFrame>
      <p:graphicFrame>
        <p:nvGraphicFramePr>
          <p:cNvPr id="5" name="对象 4">
            <a:hlinkClick r:id="" action="ppaction://ole?verb=0"/>
          </p:cNvPr>
          <p:cNvGraphicFramePr>
            <a:graphicFrameLocks noChangeAspect="1"/>
          </p:cNvGraphicFramePr>
          <p:nvPr/>
        </p:nvGraphicFramePr>
        <p:xfrm>
          <a:off x="4206240" y="5287010"/>
          <a:ext cx="3779520" cy="783590"/>
        </p:xfrm>
        <a:graphic>
          <a:graphicData uri="http://schemas.openxmlformats.org/presentationml/2006/ole">
            <mc:AlternateContent xmlns:mc="http://schemas.openxmlformats.org/markup-compatibility/2006">
              <mc:Choice xmlns:v="urn:schemas-microsoft-com:vml" Requires="v">
                <p:oleObj spid="_x0000_s1058" name="" r:id="rId1" imgW="24993600" imgH="5181600" progId="Equation.3">
                  <p:embed/>
                </p:oleObj>
              </mc:Choice>
              <mc:Fallback>
                <p:oleObj name="" r:id="rId1" imgW="24993600" imgH="5181600" progId="Equation.3">
                  <p:embed/>
                  <p:pic>
                    <p:nvPicPr>
                      <p:cNvPr id="0" name="图片 1024"/>
                      <p:cNvPicPr>
                        <a:picLocks noChangeAspect="1"/>
                      </p:cNvPicPr>
                      <p:nvPr/>
                    </p:nvPicPr>
                    <p:blipFill>
                      <a:blip r:embed="rId2"/>
                      <a:stretch>
                        <a:fillRect/>
                      </a:stretch>
                    </p:blipFill>
                    <p:spPr>
                      <a:xfrm>
                        <a:off x="4206240" y="5287010"/>
                        <a:ext cx="3779520" cy="783590"/>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p:cNvSpPr>
            <a:spLocks noGrp="1" noChangeArrowheads="1"/>
          </p:cNvSpPr>
          <p:nvPr>
            <p:ph type="title" idx="4294967295"/>
          </p:nvPr>
        </p:nvSpPr>
        <p:spPr>
          <a:xfrm>
            <a:off x="527051" y="549275"/>
            <a:ext cx="3657600" cy="457200"/>
          </a:xfrm>
          <a:noFill/>
        </p:spPr>
        <p:txBody>
          <a:bodyPr/>
          <a:lstStyle/>
          <a:p>
            <a:r>
              <a:rPr lang="en-US" altLang="zh-CN" sz="2800" b="1" i="1">
                <a:solidFill>
                  <a:schemeClr val="tx1"/>
                </a:solidFill>
              </a:rPr>
              <a:t>x</a:t>
            </a:r>
            <a:r>
              <a:rPr lang="en-US" altLang="zh-CN" sz="2800" b="1" i="1" baseline="-25000">
                <a:solidFill>
                  <a:schemeClr val="tx1"/>
                </a:solidFill>
              </a:rPr>
              <a:t>n </a:t>
            </a:r>
            <a:r>
              <a:rPr lang="zh-CN" altLang="en-US" sz="2800" b="1">
                <a:solidFill>
                  <a:schemeClr val="tx1"/>
                </a:solidFill>
                <a:ea typeface="楷体_GB2312" panose="02010609030101010101" pitchFamily="49" charset="-122"/>
              </a:rPr>
              <a:t>与 </a:t>
            </a:r>
            <a:r>
              <a:rPr lang="en-US" altLang="zh-CN" sz="2800" b="1">
                <a:solidFill>
                  <a:schemeClr val="tx1"/>
                </a:solidFill>
                <a:ea typeface="楷体_GB2312" panose="02010609030101010101" pitchFamily="49" charset="-122"/>
              </a:rPr>
              <a:t>1 </a:t>
            </a:r>
            <a:r>
              <a:rPr lang="zh-CN" altLang="en-US" sz="2800" b="1">
                <a:solidFill>
                  <a:schemeClr val="tx1"/>
                </a:solidFill>
                <a:ea typeface="楷体_GB2312" panose="02010609030101010101" pitchFamily="49" charset="-122"/>
              </a:rPr>
              <a:t>的距离</a:t>
            </a:r>
            <a:endParaRPr lang="zh-CN" altLang="en-US" sz="2800" b="1">
              <a:solidFill>
                <a:schemeClr val="tx1"/>
              </a:solidFill>
              <a:ea typeface="楷体_GB2312" panose="02010609030101010101" pitchFamily="49" charset="-122"/>
            </a:endParaRPr>
          </a:p>
        </p:txBody>
      </p:sp>
      <p:graphicFrame>
        <p:nvGraphicFramePr>
          <p:cNvPr id="109571" name="Object 3"/>
          <p:cNvGraphicFramePr>
            <a:graphicFrameLocks noChangeAspect="1"/>
          </p:cNvGraphicFramePr>
          <p:nvPr/>
        </p:nvGraphicFramePr>
        <p:xfrm>
          <a:off x="4332288" y="439738"/>
          <a:ext cx="4362450" cy="642937"/>
        </p:xfrm>
        <a:graphic>
          <a:graphicData uri="http://schemas.openxmlformats.org/presentationml/2006/ole">
            <mc:AlternateContent xmlns:mc="http://schemas.openxmlformats.org/markup-compatibility/2006">
              <mc:Choice xmlns:v="urn:schemas-microsoft-com:vml" Requires="v">
                <p:oleObj spid="_x0000_s19683" name="Equation" r:id="rId1" imgW="50901600" imgH="10058400" progId="Equation.DSMT4">
                  <p:embed/>
                </p:oleObj>
              </mc:Choice>
              <mc:Fallback>
                <p:oleObj name="Equation" r:id="rId1" imgW="50901600" imgH="10058400" progId="Equation.DSMT4">
                  <p:embed/>
                  <p:pic>
                    <p:nvPicPr>
                      <p:cNvPr id="0" name="图片 19456"/>
                      <p:cNvPicPr>
                        <a:picLocks noChangeAspect="1"/>
                      </p:cNvPicPr>
                      <p:nvPr/>
                    </p:nvPicPr>
                    <p:blipFill>
                      <a:blip r:embed="rId2">
                        <a:lum bright="-100000"/>
                      </a:blip>
                      <a:stretch>
                        <a:fillRect/>
                      </a:stretch>
                    </p:blipFill>
                    <p:spPr>
                      <a:xfrm>
                        <a:off x="4332288" y="439738"/>
                        <a:ext cx="4362450" cy="642937"/>
                      </a:xfrm>
                      <a:prstGeom prst="rect">
                        <a:avLst/>
                      </a:prstGeom>
                      <a:noFill/>
                      <a:ln w="9525">
                        <a:noFill/>
                      </a:ln>
                    </p:spPr>
                  </p:pic>
                </p:oleObj>
              </mc:Fallback>
            </mc:AlternateContent>
          </a:graphicData>
        </a:graphic>
      </p:graphicFrame>
      <p:sp>
        <p:nvSpPr>
          <p:cNvPr id="109572" name="Text Box 4"/>
          <p:cNvSpPr txBox="1">
            <a:spLocks noChangeArrowheads="1"/>
          </p:cNvSpPr>
          <p:nvPr/>
        </p:nvSpPr>
        <p:spPr bwMode="auto">
          <a:xfrm>
            <a:off x="334433" y="1268413"/>
            <a:ext cx="11262784"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lang="zh-CN" altLang="en-US" b="1" smtClean="0">
                <a:solidFill>
                  <a:srgbClr val="000000"/>
                </a:solidFill>
              </a:rPr>
              <a:t>可见，</a:t>
            </a:r>
            <a:r>
              <a:rPr lang="en-US" altLang="zh-CN" b="1" i="1" smtClean="0">
                <a:solidFill>
                  <a:srgbClr val="000000"/>
                </a:solidFill>
              </a:rPr>
              <a:t>n </a:t>
            </a:r>
            <a:r>
              <a:rPr lang="zh-CN" altLang="en-US" b="1" smtClean="0">
                <a:solidFill>
                  <a:srgbClr val="000000"/>
                </a:solidFill>
              </a:rPr>
              <a:t>越大，</a:t>
            </a:r>
            <a:r>
              <a:rPr lang="en-US" altLang="zh-CN" b="1" smtClean="0">
                <a:solidFill>
                  <a:srgbClr val="000000"/>
                </a:solidFill>
              </a:rPr>
              <a:t>| </a:t>
            </a:r>
            <a:r>
              <a:rPr lang="en-US" altLang="zh-CN" b="1" i="1" smtClean="0">
                <a:solidFill>
                  <a:srgbClr val="000000"/>
                </a:solidFill>
                <a:ea typeface="宋体" panose="02010600030101010101" pitchFamily="2" charset="-122"/>
              </a:rPr>
              <a:t>x</a:t>
            </a:r>
            <a:r>
              <a:rPr lang="en-US" altLang="zh-CN" b="1" i="1" baseline="-25000" smtClean="0">
                <a:solidFill>
                  <a:srgbClr val="000000"/>
                </a:solidFill>
                <a:ea typeface="宋体" panose="02010600030101010101" pitchFamily="2" charset="-122"/>
              </a:rPr>
              <a:t>n</a:t>
            </a:r>
            <a:r>
              <a:rPr lang="en-US" altLang="zh-CN" b="1" smtClean="0">
                <a:solidFill>
                  <a:srgbClr val="000000"/>
                </a:solidFill>
                <a:ea typeface="宋体" panose="02010600030101010101" pitchFamily="2" charset="-122"/>
                <a:sym typeface="Symbol" panose="05050102010706020507" pitchFamily="18" charset="2"/>
              </a:rPr>
              <a:t>1| </a:t>
            </a:r>
            <a:r>
              <a:rPr lang="zh-CN" altLang="en-US" b="1" smtClean="0">
                <a:solidFill>
                  <a:srgbClr val="000000"/>
                </a:solidFill>
                <a:sym typeface="Symbol" panose="05050102010706020507" pitchFamily="18" charset="2"/>
              </a:rPr>
              <a:t>就越小，即 </a:t>
            </a:r>
            <a:r>
              <a:rPr lang="en-US" altLang="zh-CN" b="1" i="1" smtClean="0">
                <a:solidFill>
                  <a:srgbClr val="000000"/>
                </a:solidFill>
                <a:ea typeface="宋体" panose="02010600030101010101" pitchFamily="2" charset="-122"/>
              </a:rPr>
              <a:t>x</a:t>
            </a:r>
            <a:r>
              <a:rPr lang="en-US" altLang="zh-CN" b="1" i="1" baseline="-25000" smtClean="0">
                <a:solidFill>
                  <a:srgbClr val="000000"/>
                </a:solidFill>
                <a:ea typeface="宋体" panose="02010600030101010101" pitchFamily="2" charset="-122"/>
              </a:rPr>
              <a:t>n </a:t>
            </a:r>
            <a:r>
              <a:rPr lang="zh-CN" altLang="en-US" b="1" smtClean="0">
                <a:solidFill>
                  <a:srgbClr val="000000"/>
                </a:solidFill>
              </a:rPr>
              <a:t>与 </a:t>
            </a:r>
            <a:r>
              <a:rPr lang="en-US" altLang="zh-CN" b="1" smtClean="0">
                <a:solidFill>
                  <a:srgbClr val="000000"/>
                </a:solidFill>
              </a:rPr>
              <a:t>1 </a:t>
            </a:r>
            <a:r>
              <a:rPr lang="zh-CN" altLang="en-US" b="1" smtClean="0">
                <a:solidFill>
                  <a:srgbClr val="000000"/>
                </a:solidFill>
              </a:rPr>
              <a:t>就越接近</a:t>
            </a:r>
            <a:r>
              <a:rPr lang="en-US" altLang="zh-CN" b="1" smtClean="0">
                <a:solidFill>
                  <a:srgbClr val="000000"/>
                </a:solidFill>
              </a:rPr>
              <a:t>.</a:t>
            </a:r>
            <a:endParaRPr lang="en-US" altLang="zh-CN" b="1" smtClean="0">
              <a:solidFill>
                <a:srgbClr val="000000"/>
              </a:solidFill>
            </a:endParaRPr>
          </a:p>
        </p:txBody>
      </p:sp>
      <p:graphicFrame>
        <p:nvGraphicFramePr>
          <p:cNvPr id="109573" name="Object 5"/>
          <p:cNvGraphicFramePr>
            <a:graphicFrameLocks noChangeAspect="1"/>
          </p:cNvGraphicFramePr>
          <p:nvPr/>
        </p:nvGraphicFramePr>
        <p:xfrm>
          <a:off x="2743200" y="2057403"/>
          <a:ext cx="3175000" cy="873125"/>
        </p:xfrm>
        <a:graphic>
          <a:graphicData uri="http://schemas.openxmlformats.org/presentationml/2006/ole">
            <mc:AlternateContent xmlns:mc="http://schemas.openxmlformats.org/markup-compatibility/2006">
              <mc:Choice xmlns:v="urn:schemas-microsoft-com:vml" Requires="v">
                <p:oleObj spid="_x0000_s19684" name="Equation" r:id="rId3" imgW="1270000" imgH="546100" progId="Equation.3">
                  <p:embed/>
                </p:oleObj>
              </mc:Choice>
              <mc:Fallback>
                <p:oleObj name="Equation" r:id="rId3" imgW="1270000" imgH="546100" progId="Equation.3">
                  <p:embed/>
                  <p:pic>
                    <p:nvPicPr>
                      <p:cNvPr id="0" name="图片 19457"/>
                      <p:cNvPicPr>
                        <a:picLocks noChangeAspect="1"/>
                      </p:cNvPicPr>
                      <p:nvPr/>
                    </p:nvPicPr>
                    <p:blipFill>
                      <a:blip r:embed="rId4">
                        <a:lum bright="-100000"/>
                      </a:blip>
                      <a:stretch>
                        <a:fillRect/>
                      </a:stretch>
                    </p:blipFill>
                    <p:spPr>
                      <a:xfrm>
                        <a:off x="2743200" y="2057403"/>
                        <a:ext cx="3175000" cy="873125"/>
                      </a:xfrm>
                      <a:prstGeom prst="rect">
                        <a:avLst/>
                      </a:prstGeom>
                      <a:noFill/>
                      <a:ln w="9525">
                        <a:noFill/>
                      </a:ln>
                    </p:spPr>
                  </p:pic>
                </p:oleObj>
              </mc:Fallback>
            </mc:AlternateContent>
          </a:graphicData>
        </a:graphic>
      </p:graphicFrame>
      <p:graphicFrame>
        <p:nvGraphicFramePr>
          <p:cNvPr id="109574" name="Object 6"/>
          <p:cNvGraphicFramePr>
            <a:graphicFrameLocks noChangeAspect="1"/>
          </p:cNvGraphicFramePr>
          <p:nvPr/>
        </p:nvGraphicFramePr>
        <p:xfrm>
          <a:off x="6434138" y="2328863"/>
          <a:ext cx="2066925" cy="342900"/>
        </p:xfrm>
        <a:graphic>
          <a:graphicData uri="http://schemas.openxmlformats.org/presentationml/2006/ole">
            <mc:AlternateContent xmlns:mc="http://schemas.openxmlformats.org/markup-compatibility/2006">
              <mc:Choice xmlns:v="urn:schemas-microsoft-com:vml" Requires="v">
                <p:oleObj spid="_x0000_s19685" name="Equation" r:id="rId5" imgW="16764000" imgH="4876800" progId="Equation.DSMT4">
                  <p:embed/>
                </p:oleObj>
              </mc:Choice>
              <mc:Fallback>
                <p:oleObj name="Equation" r:id="rId5" imgW="16764000" imgH="4876800" progId="Equation.DSMT4">
                  <p:embed/>
                  <p:pic>
                    <p:nvPicPr>
                      <p:cNvPr id="0" name="图片 19458"/>
                      <p:cNvPicPr>
                        <a:picLocks noChangeAspect="1"/>
                      </p:cNvPicPr>
                      <p:nvPr/>
                    </p:nvPicPr>
                    <p:blipFill>
                      <a:blip r:embed="rId6">
                        <a:lum bright="-100000"/>
                      </a:blip>
                      <a:stretch>
                        <a:fillRect/>
                      </a:stretch>
                    </p:blipFill>
                    <p:spPr>
                      <a:xfrm>
                        <a:off x="6434138" y="2328863"/>
                        <a:ext cx="2066925" cy="342900"/>
                      </a:xfrm>
                      <a:prstGeom prst="rect">
                        <a:avLst/>
                      </a:prstGeom>
                      <a:noFill/>
                      <a:ln w="9525">
                        <a:noFill/>
                      </a:ln>
                    </p:spPr>
                  </p:pic>
                </p:oleObj>
              </mc:Fallback>
            </mc:AlternateContent>
          </a:graphicData>
        </a:graphic>
      </p:graphicFrame>
      <p:sp>
        <p:nvSpPr>
          <p:cNvPr id="109575" name="Text Box 7"/>
          <p:cNvSpPr txBox="1">
            <a:spLocks noChangeArrowheads="1"/>
          </p:cNvSpPr>
          <p:nvPr/>
        </p:nvSpPr>
        <p:spPr bwMode="auto">
          <a:xfrm>
            <a:off x="334433" y="2924300"/>
            <a:ext cx="11176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smtClean="0">
                <a:solidFill>
                  <a:srgbClr val="000000"/>
                </a:solidFill>
              </a:rPr>
              <a:t>即从第</a:t>
            </a:r>
            <a:r>
              <a:rPr lang="en-US" altLang="zh-CN" sz="2600" b="1" smtClean="0">
                <a:solidFill>
                  <a:srgbClr val="000000"/>
                </a:solidFill>
              </a:rPr>
              <a:t>100</a:t>
            </a:r>
            <a:r>
              <a:rPr lang="zh-CN" altLang="en-US" b="1" smtClean="0">
                <a:solidFill>
                  <a:srgbClr val="000000"/>
                </a:solidFill>
              </a:rPr>
              <a:t>项往后， </a:t>
            </a:r>
            <a:r>
              <a:rPr lang="en-US" altLang="zh-CN" b="1" i="1" smtClean="0">
                <a:solidFill>
                  <a:srgbClr val="000000"/>
                </a:solidFill>
                <a:ea typeface="宋体" panose="02010600030101010101" pitchFamily="2" charset="-122"/>
              </a:rPr>
              <a:t>x</a:t>
            </a:r>
            <a:r>
              <a:rPr lang="en-US" altLang="zh-CN" b="1" i="1" baseline="-25000" smtClean="0">
                <a:solidFill>
                  <a:srgbClr val="000000"/>
                </a:solidFill>
                <a:ea typeface="宋体" panose="02010600030101010101" pitchFamily="2" charset="-122"/>
              </a:rPr>
              <a:t>n</a:t>
            </a:r>
            <a:r>
              <a:rPr lang="zh-CN" altLang="en-US" b="1" smtClean="0">
                <a:solidFill>
                  <a:srgbClr val="000000"/>
                </a:solidFill>
              </a:rPr>
              <a:t>与 </a:t>
            </a:r>
            <a:r>
              <a:rPr lang="en-US" altLang="zh-CN" b="1" smtClean="0">
                <a:solidFill>
                  <a:srgbClr val="000000"/>
                </a:solidFill>
              </a:rPr>
              <a:t>1 </a:t>
            </a:r>
            <a:r>
              <a:rPr lang="zh-CN" altLang="en-US" b="1" smtClean="0">
                <a:solidFill>
                  <a:srgbClr val="000000"/>
                </a:solidFill>
              </a:rPr>
              <a:t>间的距离就可以小于 </a:t>
            </a:r>
            <a:r>
              <a:rPr lang="en-US" altLang="zh-CN" sz="2600" b="1" smtClean="0">
                <a:solidFill>
                  <a:srgbClr val="000000"/>
                </a:solidFill>
              </a:rPr>
              <a:t>0.01</a:t>
            </a:r>
            <a:r>
              <a:rPr lang="en-US" altLang="zh-CN" b="1" smtClean="0">
                <a:solidFill>
                  <a:srgbClr val="000000"/>
                </a:solidFill>
              </a:rPr>
              <a:t>. </a:t>
            </a:r>
            <a:endParaRPr lang="en-US" altLang="zh-CN" b="1" smtClean="0">
              <a:solidFill>
                <a:srgbClr val="000000"/>
              </a:solidFill>
            </a:endParaRPr>
          </a:p>
        </p:txBody>
      </p:sp>
      <p:graphicFrame>
        <p:nvGraphicFramePr>
          <p:cNvPr id="109576" name="Object 8"/>
          <p:cNvGraphicFramePr>
            <a:graphicFrameLocks noChangeAspect="1"/>
          </p:cNvGraphicFramePr>
          <p:nvPr/>
        </p:nvGraphicFramePr>
        <p:xfrm>
          <a:off x="3579813" y="3700463"/>
          <a:ext cx="2894012" cy="654050"/>
        </p:xfrm>
        <a:graphic>
          <a:graphicData uri="http://schemas.openxmlformats.org/presentationml/2006/ole">
            <mc:AlternateContent xmlns:mc="http://schemas.openxmlformats.org/markup-compatibility/2006">
              <mc:Choice xmlns:v="urn:schemas-microsoft-com:vml" Requires="v">
                <p:oleObj spid="_x0000_s19686" name="Equation" r:id="rId7" imgW="26822400" imgH="9448800" progId="Equation.DSMT4">
                  <p:embed/>
                </p:oleObj>
              </mc:Choice>
              <mc:Fallback>
                <p:oleObj name="Equation" r:id="rId7" imgW="26822400" imgH="9448800" progId="Equation.DSMT4">
                  <p:embed/>
                  <p:pic>
                    <p:nvPicPr>
                      <p:cNvPr id="0" name="图片 19459"/>
                      <p:cNvPicPr>
                        <a:picLocks noChangeAspect="1"/>
                      </p:cNvPicPr>
                      <p:nvPr/>
                    </p:nvPicPr>
                    <p:blipFill>
                      <a:blip r:embed="rId8">
                        <a:lum bright="-100000"/>
                      </a:blip>
                      <a:stretch>
                        <a:fillRect/>
                      </a:stretch>
                    </p:blipFill>
                    <p:spPr>
                      <a:xfrm>
                        <a:off x="3579813" y="3700463"/>
                        <a:ext cx="2894012" cy="654050"/>
                      </a:xfrm>
                      <a:prstGeom prst="rect">
                        <a:avLst/>
                      </a:prstGeom>
                      <a:noFill/>
                      <a:ln w="9525">
                        <a:noFill/>
                      </a:ln>
                    </p:spPr>
                  </p:pic>
                </p:oleObj>
              </mc:Fallback>
            </mc:AlternateContent>
          </a:graphicData>
        </a:graphic>
      </p:graphicFrame>
      <p:sp>
        <p:nvSpPr>
          <p:cNvPr id="109577" name="Text Box 9"/>
          <p:cNvSpPr txBox="1">
            <a:spLocks noChangeArrowheads="1"/>
          </p:cNvSpPr>
          <p:nvPr/>
        </p:nvSpPr>
        <p:spPr bwMode="auto">
          <a:xfrm>
            <a:off x="304800" y="4495925"/>
            <a:ext cx="1168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smtClean="0">
                <a:solidFill>
                  <a:srgbClr val="000000"/>
                </a:solidFill>
              </a:rPr>
              <a:t>即从第</a:t>
            </a:r>
            <a:r>
              <a:rPr lang="en-US" altLang="zh-CN" sz="2600" b="1" smtClean="0">
                <a:solidFill>
                  <a:srgbClr val="000000"/>
                </a:solidFill>
              </a:rPr>
              <a:t>833 </a:t>
            </a:r>
            <a:r>
              <a:rPr lang="zh-CN" altLang="en-US" b="1" smtClean="0">
                <a:solidFill>
                  <a:srgbClr val="000000"/>
                </a:solidFill>
              </a:rPr>
              <a:t>项往后的所有项</a:t>
            </a:r>
            <a:r>
              <a:rPr lang="zh-CN" altLang="en-US" b="1" i="1" baseline="-25000" smtClean="0">
                <a:solidFill>
                  <a:srgbClr val="000000"/>
                </a:solidFill>
                <a:ea typeface="宋体" panose="02010600030101010101" pitchFamily="2" charset="-122"/>
              </a:rPr>
              <a:t> </a:t>
            </a:r>
            <a:r>
              <a:rPr lang="zh-CN" altLang="en-US" b="1" smtClean="0">
                <a:solidFill>
                  <a:srgbClr val="000000"/>
                </a:solidFill>
              </a:rPr>
              <a:t>与</a:t>
            </a:r>
            <a:r>
              <a:rPr lang="en-US" altLang="zh-CN" b="1" smtClean="0">
                <a:solidFill>
                  <a:srgbClr val="000000"/>
                </a:solidFill>
              </a:rPr>
              <a:t>1 </a:t>
            </a:r>
            <a:r>
              <a:rPr lang="zh-CN" altLang="en-US" b="1" smtClean="0">
                <a:solidFill>
                  <a:srgbClr val="000000"/>
                </a:solidFill>
              </a:rPr>
              <a:t>间的距离都小于 </a:t>
            </a:r>
            <a:r>
              <a:rPr lang="en-US" altLang="zh-CN" sz="2600" b="1" smtClean="0">
                <a:solidFill>
                  <a:srgbClr val="000000"/>
                </a:solidFill>
              </a:rPr>
              <a:t>0.0012 </a:t>
            </a:r>
            <a:r>
              <a:rPr lang="en-US" altLang="zh-CN" b="1" smtClean="0">
                <a:solidFill>
                  <a:srgbClr val="000000"/>
                </a:solidFill>
              </a:rPr>
              <a:t>. </a:t>
            </a:r>
            <a:endParaRPr lang="en-US" altLang="zh-CN" b="1" smtClean="0">
              <a:solidFill>
                <a:srgbClr val="000000"/>
              </a:solidFill>
            </a:endParaRPr>
          </a:p>
        </p:txBody>
      </p:sp>
      <p:sp>
        <p:nvSpPr>
          <p:cNvPr id="109578" name="Text Box 10"/>
          <p:cNvSpPr txBox="1">
            <a:spLocks noChangeArrowheads="1"/>
          </p:cNvSpPr>
          <p:nvPr/>
        </p:nvSpPr>
        <p:spPr bwMode="auto">
          <a:xfrm>
            <a:off x="304800" y="3657602"/>
            <a:ext cx="3048000" cy="58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lang="zh-CN" altLang="en-US" b="1" smtClean="0">
                <a:solidFill>
                  <a:srgbClr val="000000"/>
                </a:solidFill>
              </a:rPr>
              <a:t>给定</a:t>
            </a:r>
            <a:r>
              <a:rPr lang="en-US" altLang="zh-CN" sz="2600" b="1" smtClean="0">
                <a:solidFill>
                  <a:srgbClr val="000000"/>
                </a:solidFill>
              </a:rPr>
              <a:t>0.0012</a:t>
            </a:r>
            <a:r>
              <a:rPr lang="en-US" altLang="zh-CN" b="1" smtClean="0">
                <a:solidFill>
                  <a:srgbClr val="000000"/>
                </a:solidFill>
              </a:rPr>
              <a:t> , </a:t>
            </a:r>
            <a:endParaRPr lang="en-US" altLang="zh-CN" b="1" smtClean="0">
              <a:solidFill>
                <a:srgbClr val="000000"/>
              </a:solidFill>
            </a:endParaRPr>
          </a:p>
        </p:txBody>
      </p:sp>
      <p:sp>
        <p:nvSpPr>
          <p:cNvPr id="109579" name="Text Box 11"/>
          <p:cNvSpPr txBox="1">
            <a:spLocks noChangeArrowheads="1"/>
          </p:cNvSpPr>
          <p:nvPr/>
        </p:nvSpPr>
        <p:spPr bwMode="auto">
          <a:xfrm>
            <a:off x="406400" y="2209925"/>
            <a:ext cx="345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smtClean="0">
                <a:solidFill>
                  <a:srgbClr val="000000"/>
                </a:solidFill>
              </a:rPr>
              <a:t>给定 </a:t>
            </a:r>
            <a:r>
              <a:rPr lang="en-US" altLang="zh-CN" sz="2600" b="1" smtClean="0">
                <a:solidFill>
                  <a:srgbClr val="000000"/>
                </a:solidFill>
              </a:rPr>
              <a:t>0.01</a:t>
            </a:r>
            <a:r>
              <a:rPr lang="en-US" altLang="zh-CN" b="1" smtClean="0">
                <a:solidFill>
                  <a:srgbClr val="000000"/>
                </a:solidFill>
              </a:rPr>
              <a:t>,  </a:t>
            </a:r>
            <a:endParaRPr lang="en-US" altLang="zh-CN" b="1" smtClean="0">
              <a:solidFill>
                <a:srgbClr val="000000"/>
              </a:solidFill>
            </a:endParaRPr>
          </a:p>
        </p:txBody>
      </p:sp>
      <p:graphicFrame>
        <p:nvGraphicFramePr>
          <p:cNvPr id="109580" name="Object 12"/>
          <p:cNvGraphicFramePr>
            <a:graphicFrameLocks noChangeAspect="1"/>
          </p:cNvGraphicFramePr>
          <p:nvPr/>
        </p:nvGraphicFramePr>
        <p:xfrm>
          <a:off x="6484649" y="3657602"/>
          <a:ext cx="5112568" cy="838323"/>
        </p:xfrm>
        <a:graphic>
          <a:graphicData uri="http://schemas.openxmlformats.org/presentationml/2006/ole">
            <mc:AlternateContent xmlns:mc="http://schemas.openxmlformats.org/markup-compatibility/2006">
              <mc:Choice xmlns:v="urn:schemas-microsoft-com:vml" Requires="v">
                <p:oleObj spid="_x0000_s19687" name="Equation" r:id="rId9" imgW="33528000" imgH="9448800" progId="Equation.DSMT4">
                  <p:embed/>
                </p:oleObj>
              </mc:Choice>
              <mc:Fallback>
                <p:oleObj name="Equation" r:id="rId9" imgW="33528000" imgH="9448800" progId="Equation.DSMT4">
                  <p:embed/>
                  <p:pic>
                    <p:nvPicPr>
                      <p:cNvPr id="0" name="图片 19460"/>
                      <p:cNvPicPr>
                        <a:picLocks noChangeAspect="1"/>
                      </p:cNvPicPr>
                      <p:nvPr/>
                    </p:nvPicPr>
                    <p:blipFill>
                      <a:blip r:embed="rId10">
                        <a:lum bright="-100000"/>
                      </a:blip>
                      <a:stretch>
                        <a:fillRect/>
                      </a:stretch>
                    </p:blipFill>
                    <p:spPr>
                      <a:xfrm>
                        <a:off x="6484649" y="3657602"/>
                        <a:ext cx="5112568" cy="838323"/>
                      </a:xfrm>
                      <a:prstGeom prst="rect">
                        <a:avLst/>
                      </a:prstGeom>
                      <a:noFill/>
                      <a:ln w="9525">
                        <a:noFill/>
                      </a:ln>
                    </p:spPr>
                  </p:pic>
                </p:oleObj>
              </mc:Fallback>
            </mc:AlternateContent>
          </a:graphicData>
        </a:graphic>
      </p:graphicFrame>
      <p:graphicFrame>
        <p:nvGraphicFramePr>
          <p:cNvPr id="109581" name="Object 13"/>
          <p:cNvGraphicFramePr>
            <a:graphicFrameLocks noChangeAspect="1"/>
          </p:cNvGraphicFramePr>
          <p:nvPr/>
        </p:nvGraphicFramePr>
        <p:xfrm>
          <a:off x="3024717" y="5013325"/>
          <a:ext cx="3759200" cy="876300"/>
        </p:xfrm>
        <a:graphic>
          <a:graphicData uri="http://schemas.openxmlformats.org/presentationml/2006/ole">
            <mc:AlternateContent xmlns:mc="http://schemas.openxmlformats.org/markup-compatibility/2006">
              <mc:Choice xmlns:v="urn:schemas-microsoft-com:vml" Requires="v">
                <p:oleObj spid="_x0000_s19688" name="Equation" r:id="rId11" imgW="1282700" imgH="546100" progId="Equation.3">
                  <p:embed/>
                </p:oleObj>
              </mc:Choice>
              <mc:Fallback>
                <p:oleObj name="Equation" r:id="rId11" imgW="1282700" imgH="546100" progId="Equation.3">
                  <p:embed/>
                  <p:pic>
                    <p:nvPicPr>
                      <p:cNvPr id="0" name="图片 19461"/>
                      <p:cNvPicPr>
                        <a:picLocks noChangeAspect="1"/>
                      </p:cNvPicPr>
                      <p:nvPr/>
                    </p:nvPicPr>
                    <p:blipFill>
                      <a:blip r:embed="rId12">
                        <a:lum bright="-100000"/>
                      </a:blip>
                      <a:stretch>
                        <a:fillRect/>
                      </a:stretch>
                    </p:blipFill>
                    <p:spPr>
                      <a:xfrm>
                        <a:off x="3024717" y="5013325"/>
                        <a:ext cx="3759200" cy="876300"/>
                      </a:xfrm>
                      <a:prstGeom prst="rect">
                        <a:avLst/>
                      </a:prstGeom>
                      <a:noFill/>
                      <a:ln w="9525">
                        <a:noFill/>
                      </a:ln>
                    </p:spPr>
                  </p:pic>
                </p:oleObj>
              </mc:Fallback>
            </mc:AlternateContent>
          </a:graphicData>
        </a:graphic>
      </p:graphicFrame>
      <p:sp>
        <p:nvSpPr>
          <p:cNvPr id="109582" name="Text Box 14"/>
          <p:cNvSpPr txBox="1">
            <a:spLocks noChangeArrowheads="1"/>
          </p:cNvSpPr>
          <p:nvPr/>
        </p:nvSpPr>
        <p:spPr bwMode="auto">
          <a:xfrm>
            <a:off x="334440" y="5805488"/>
            <a:ext cx="11360151"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smtClean="0">
                <a:solidFill>
                  <a:srgbClr val="000000"/>
                </a:solidFill>
              </a:rPr>
              <a:t>即从第</a:t>
            </a:r>
            <a:r>
              <a:rPr lang="en-US" altLang="zh-CN" sz="2600" b="1" smtClean="0">
                <a:solidFill>
                  <a:srgbClr val="000000"/>
                </a:solidFill>
              </a:rPr>
              <a:t>10 </a:t>
            </a:r>
            <a:r>
              <a:rPr lang="en-US" altLang="zh-CN" sz="2600" b="1" baseline="32000" smtClean="0">
                <a:solidFill>
                  <a:srgbClr val="000000"/>
                </a:solidFill>
              </a:rPr>
              <a:t>9 </a:t>
            </a:r>
            <a:r>
              <a:rPr lang="en-US" altLang="zh-CN" sz="2600" b="1" smtClean="0">
                <a:solidFill>
                  <a:srgbClr val="000000"/>
                </a:solidFill>
              </a:rPr>
              <a:t> </a:t>
            </a:r>
            <a:r>
              <a:rPr lang="zh-CN" altLang="en-US" b="1" smtClean="0">
                <a:solidFill>
                  <a:srgbClr val="000000"/>
                </a:solidFill>
              </a:rPr>
              <a:t>项往后的所有项 与</a:t>
            </a:r>
            <a:r>
              <a:rPr lang="en-US" altLang="zh-CN" b="1" smtClean="0">
                <a:solidFill>
                  <a:srgbClr val="000000"/>
                </a:solidFill>
              </a:rPr>
              <a:t>1 </a:t>
            </a:r>
            <a:r>
              <a:rPr lang="zh-CN" altLang="en-US" b="1" smtClean="0">
                <a:solidFill>
                  <a:srgbClr val="000000"/>
                </a:solidFill>
              </a:rPr>
              <a:t>间的距离小于 </a:t>
            </a:r>
            <a:r>
              <a:rPr lang="en-US" altLang="zh-CN" sz="2600" b="1" smtClean="0">
                <a:solidFill>
                  <a:srgbClr val="000000"/>
                </a:solidFill>
              </a:rPr>
              <a:t>10 </a:t>
            </a:r>
            <a:r>
              <a:rPr lang="en-US" altLang="zh-CN" sz="2600" b="1" baseline="32000" smtClean="0">
                <a:solidFill>
                  <a:srgbClr val="000000"/>
                </a:solidFill>
                <a:ea typeface="宋体" panose="02010600030101010101" pitchFamily="2" charset="-122"/>
                <a:cs typeface="Times New Roman" panose="02020603050405020304" pitchFamily="18" charset="0"/>
              </a:rPr>
              <a:t>–</a:t>
            </a:r>
            <a:r>
              <a:rPr lang="en-US" altLang="zh-CN" sz="2600" b="1" smtClean="0">
                <a:solidFill>
                  <a:srgbClr val="000000"/>
                </a:solidFill>
                <a:ea typeface="宋体" panose="02010600030101010101" pitchFamily="2" charset="-122"/>
                <a:cs typeface="Times New Roman" panose="02020603050405020304" pitchFamily="18" charset="0"/>
              </a:rPr>
              <a:t> </a:t>
            </a:r>
            <a:r>
              <a:rPr lang="en-US" altLang="zh-CN" sz="2600" b="1" baseline="32000" smtClean="0">
                <a:solidFill>
                  <a:srgbClr val="000000"/>
                </a:solidFill>
              </a:rPr>
              <a:t>9 </a:t>
            </a:r>
            <a:r>
              <a:rPr lang="en-US" altLang="zh-CN" b="1" smtClean="0">
                <a:solidFill>
                  <a:srgbClr val="000000"/>
                </a:solidFill>
              </a:rPr>
              <a:t>. </a:t>
            </a:r>
            <a:endParaRPr lang="en-US" altLang="zh-CN" b="1" smtClean="0">
              <a:solidFill>
                <a:srgbClr val="000000"/>
              </a:solidFill>
            </a:endParaRPr>
          </a:p>
        </p:txBody>
      </p:sp>
      <p:sp>
        <p:nvSpPr>
          <p:cNvPr id="109583" name="Text Box 15"/>
          <p:cNvSpPr txBox="1">
            <a:spLocks noChangeArrowheads="1"/>
          </p:cNvSpPr>
          <p:nvPr/>
        </p:nvSpPr>
        <p:spPr bwMode="auto">
          <a:xfrm>
            <a:off x="431800" y="5157788"/>
            <a:ext cx="2946400"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lang="zh-CN" altLang="en-US" b="1" smtClean="0">
                <a:solidFill>
                  <a:srgbClr val="000000"/>
                </a:solidFill>
              </a:rPr>
              <a:t>给定 </a:t>
            </a:r>
            <a:r>
              <a:rPr lang="en-US" altLang="zh-CN" sz="2600" b="1" smtClean="0">
                <a:solidFill>
                  <a:srgbClr val="000000"/>
                </a:solidFill>
              </a:rPr>
              <a:t>10 </a:t>
            </a:r>
            <a:r>
              <a:rPr lang="en-US" altLang="zh-CN" sz="2600" b="1" baseline="32000" smtClean="0">
                <a:solidFill>
                  <a:srgbClr val="000000"/>
                </a:solidFill>
                <a:ea typeface="宋体" panose="02010600030101010101" pitchFamily="2" charset="-122"/>
                <a:cs typeface="Times New Roman" panose="02020603050405020304" pitchFamily="18" charset="0"/>
              </a:rPr>
              <a:t>–</a:t>
            </a:r>
            <a:r>
              <a:rPr lang="en-US" altLang="zh-CN" sz="2600" b="1" smtClean="0">
                <a:solidFill>
                  <a:srgbClr val="000000"/>
                </a:solidFill>
                <a:ea typeface="宋体" panose="02010600030101010101" pitchFamily="2" charset="-122"/>
                <a:cs typeface="Times New Roman" panose="02020603050405020304" pitchFamily="18" charset="0"/>
              </a:rPr>
              <a:t> </a:t>
            </a:r>
            <a:r>
              <a:rPr lang="en-US" altLang="zh-CN" sz="2600" b="1" baseline="32000" smtClean="0">
                <a:solidFill>
                  <a:srgbClr val="000000"/>
                </a:solidFill>
              </a:rPr>
              <a:t>9 </a:t>
            </a:r>
            <a:r>
              <a:rPr lang="en-US" altLang="zh-CN" b="1" smtClean="0">
                <a:solidFill>
                  <a:srgbClr val="000000"/>
                </a:solidFill>
              </a:rPr>
              <a:t>,          </a:t>
            </a:r>
            <a:endParaRPr lang="en-US" altLang="zh-CN" b="1" smtClean="0">
              <a:solidFill>
                <a:srgbClr val="000000"/>
              </a:solidFill>
            </a:endParaRPr>
          </a:p>
        </p:txBody>
      </p:sp>
      <p:graphicFrame>
        <p:nvGraphicFramePr>
          <p:cNvPr id="109584" name="Object 16"/>
          <p:cNvGraphicFramePr>
            <a:graphicFrameLocks noChangeAspect="1"/>
          </p:cNvGraphicFramePr>
          <p:nvPr/>
        </p:nvGraphicFramePr>
        <p:xfrm>
          <a:off x="7104112" y="5226438"/>
          <a:ext cx="1997026" cy="512637"/>
        </p:xfrm>
        <a:graphic>
          <a:graphicData uri="http://schemas.openxmlformats.org/presentationml/2006/ole">
            <mc:AlternateContent xmlns:mc="http://schemas.openxmlformats.org/markup-compatibility/2006">
              <mc:Choice xmlns:v="urn:schemas-microsoft-com:vml" Requires="v">
                <p:oleObj spid="_x0000_s19689" name="Equation" r:id="rId13" imgW="16764000" imgH="5181600" progId="Equation.DSMT4">
                  <p:embed/>
                </p:oleObj>
              </mc:Choice>
              <mc:Fallback>
                <p:oleObj name="Equation" r:id="rId13" imgW="16764000" imgH="5181600" progId="Equation.DSMT4">
                  <p:embed/>
                  <p:pic>
                    <p:nvPicPr>
                      <p:cNvPr id="0" name="图片 19462"/>
                      <p:cNvPicPr>
                        <a:picLocks noChangeAspect="1"/>
                      </p:cNvPicPr>
                      <p:nvPr/>
                    </p:nvPicPr>
                    <p:blipFill>
                      <a:blip r:embed="rId14">
                        <a:lum bright="-100000"/>
                      </a:blip>
                      <a:stretch>
                        <a:fillRect/>
                      </a:stretch>
                    </p:blipFill>
                    <p:spPr>
                      <a:xfrm>
                        <a:off x="7104112" y="5226438"/>
                        <a:ext cx="1997026" cy="512637"/>
                      </a:xfrm>
                      <a:prstGeom prst="rect">
                        <a:avLst/>
                      </a:prstGeom>
                      <a:noFill/>
                      <a:ln w="9525">
                        <a:noFill/>
                      </a:ln>
                    </p:spPr>
                  </p:pic>
                </p:oleObj>
              </mc:Fallback>
            </mc:AlternateContent>
          </a:graphicData>
        </a:graphic>
      </p:graphicFrame>
    </p:spTree>
    <p:custDataLst>
      <p:tags r:id="rId1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9570"/>
                                        </p:tgtEl>
                                        <p:attrNameLst>
                                          <p:attrName>style.visibility</p:attrName>
                                        </p:attrNameLst>
                                      </p:cBhvr>
                                      <p:to>
                                        <p:strVal val="visible"/>
                                      </p:to>
                                    </p:set>
                                    <p:animEffect transition="in" filter="wipe(left)">
                                      <p:cBhvr>
                                        <p:cTn id="7" dur="500"/>
                                        <p:tgtEl>
                                          <p:spTgt spid="1095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9571"/>
                                        </p:tgtEl>
                                        <p:attrNameLst>
                                          <p:attrName>style.visibility</p:attrName>
                                        </p:attrNameLst>
                                      </p:cBhvr>
                                      <p:to>
                                        <p:strVal val="visible"/>
                                      </p:to>
                                    </p:set>
                                    <p:animEffect transition="in" filter="wipe(left)">
                                      <p:cBhvr>
                                        <p:cTn id="12" dur="500"/>
                                        <p:tgtEl>
                                          <p:spTgt spid="1095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9572"/>
                                        </p:tgtEl>
                                        <p:attrNameLst>
                                          <p:attrName>style.visibility</p:attrName>
                                        </p:attrNameLst>
                                      </p:cBhvr>
                                      <p:to>
                                        <p:strVal val="visible"/>
                                      </p:to>
                                    </p:set>
                                    <p:animEffect transition="in" filter="wipe(left)">
                                      <p:cBhvr>
                                        <p:cTn id="17" dur="500"/>
                                        <p:tgtEl>
                                          <p:spTgt spid="1095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9579"/>
                                        </p:tgtEl>
                                        <p:attrNameLst>
                                          <p:attrName>style.visibility</p:attrName>
                                        </p:attrNameLst>
                                      </p:cBhvr>
                                      <p:to>
                                        <p:strVal val="visible"/>
                                      </p:to>
                                    </p:set>
                                    <p:animEffect transition="in" filter="wipe(left)">
                                      <p:cBhvr>
                                        <p:cTn id="22" dur="500"/>
                                        <p:tgtEl>
                                          <p:spTgt spid="10957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9573"/>
                                        </p:tgtEl>
                                        <p:attrNameLst>
                                          <p:attrName>style.visibility</p:attrName>
                                        </p:attrNameLst>
                                      </p:cBhvr>
                                      <p:to>
                                        <p:strVal val="visible"/>
                                      </p:to>
                                    </p:set>
                                    <p:animEffect transition="in" filter="wipe(left)">
                                      <p:cBhvr>
                                        <p:cTn id="27" dur="500"/>
                                        <p:tgtEl>
                                          <p:spTgt spid="10957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9574"/>
                                        </p:tgtEl>
                                        <p:attrNameLst>
                                          <p:attrName>style.visibility</p:attrName>
                                        </p:attrNameLst>
                                      </p:cBhvr>
                                      <p:to>
                                        <p:strVal val="visible"/>
                                      </p:to>
                                    </p:set>
                                    <p:animEffect transition="in" filter="wipe(left)">
                                      <p:cBhvr>
                                        <p:cTn id="32" dur="500"/>
                                        <p:tgtEl>
                                          <p:spTgt spid="10957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9575"/>
                                        </p:tgtEl>
                                        <p:attrNameLst>
                                          <p:attrName>style.visibility</p:attrName>
                                        </p:attrNameLst>
                                      </p:cBhvr>
                                      <p:to>
                                        <p:strVal val="visible"/>
                                      </p:to>
                                    </p:set>
                                    <p:animEffect transition="in" filter="wipe(left)">
                                      <p:cBhvr>
                                        <p:cTn id="37" dur="500"/>
                                        <p:tgtEl>
                                          <p:spTgt spid="10957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9578"/>
                                        </p:tgtEl>
                                        <p:attrNameLst>
                                          <p:attrName>style.visibility</p:attrName>
                                        </p:attrNameLst>
                                      </p:cBhvr>
                                      <p:to>
                                        <p:strVal val="visible"/>
                                      </p:to>
                                    </p:set>
                                    <p:animEffect transition="in" filter="wipe(left)">
                                      <p:cBhvr>
                                        <p:cTn id="42" dur="500"/>
                                        <p:tgtEl>
                                          <p:spTgt spid="10957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09576"/>
                                        </p:tgtEl>
                                        <p:attrNameLst>
                                          <p:attrName>style.visibility</p:attrName>
                                        </p:attrNameLst>
                                      </p:cBhvr>
                                      <p:to>
                                        <p:strVal val="visible"/>
                                      </p:to>
                                    </p:set>
                                    <p:animEffect transition="in" filter="wipe(left)">
                                      <p:cBhvr>
                                        <p:cTn id="47" dur="500"/>
                                        <p:tgtEl>
                                          <p:spTgt spid="10957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9580"/>
                                        </p:tgtEl>
                                        <p:attrNameLst>
                                          <p:attrName>style.visibility</p:attrName>
                                        </p:attrNameLst>
                                      </p:cBhvr>
                                      <p:to>
                                        <p:strVal val="visible"/>
                                      </p:to>
                                    </p:set>
                                    <p:animEffect transition="in" filter="wipe(left)">
                                      <p:cBhvr>
                                        <p:cTn id="52" dur="500"/>
                                        <p:tgtEl>
                                          <p:spTgt spid="10958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9577"/>
                                        </p:tgtEl>
                                        <p:attrNameLst>
                                          <p:attrName>style.visibility</p:attrName>
                                        </p:attrNameLst>
                                      </p:cBhvr>
                                      <p:to>
                                        <p:strVal val="visible"/>
                                      </p:to>
                                    </p:set>
                                    <p:animEffect transition="in" filter="wipe(left)">
                                      <p:cBhvr>
                                        <p:cTn id="57" dur="500"/>
                                        <p:tgtEl>
                                          <p:spTgt spid="10957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9583"/>
                                        </p:tgtEl>
                                        <p:attrNameLst>
                                          <p:attrName>style.visibility</p:attrName>
                                        </p:attrNameLst>
                                      </p:cBhvr>
                                      <p:to>
                                        <p:strVal val="visible"/>
                                      </p:to>
                                    </p:set>
                                    <p:animEffect transition="in" filter="wipe(left)">
                                      <p:cBhvr>
                                        <p:cTn id="62" dur="500"/>
                                        <p:tgtEl>
                                          <p:spTgt spid="10958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09581"/>
                                        </p:tgtEl>
                                        <p:attrNameLst>
                                          <p:attrName>style.visibility</p:attrName>
                                        </p:attrNameLst>
                                      </p:cBhvr>
                                      <p:to>
                                        <p:strVal val="visible"/>
                                      </p:to>
                                    </p:set>
                                    <p:animEffect transition="in" filter="wipe(left)">
                                      <p:cBhvr>
                                        <p:cTn id="67" dur="500"/>
                                        <p:tgtEl>
                                          <p:spTgt spid="10958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09584"/>
                                        </p:tgtEl>
                                        <p:attrNameLst>
                                          <p:attrName>style.visibility</p:attrName>
                                        </p:attrNameLst>
                                      </p:cBhvr>
                                      <p:to>
                                        <p:strVal val="visible"/>
                                      </p:to>
                                    </p:set>
                                    <p:animEffect transition="in" filter="wipe(left)">
                                      <p:cBhvr>
                                        <p:cTn id="72" dur="500"/>
                                        <p:tgtEl>
                                          <p:spTgt spid="10958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09582"/>
                                        </p:tgtEl>
                                        <p:attrNameLst>
                                          <p:attrName>style.visibility</p:attrName>
                                        </p:attrNameLst>
                                      </p:cBhvr>
                                      <p:to>
                                        <p:strVal val="visible"/>
                                      </p:to>
                                    </p:set>
                                    <p:animEffect transition="in" filter="wipe(left)">
                                      <p:cBhvr>
                                        <p:cTn id="77" dur="500"/>
                                        <p:tgtEl>
                                          <p:spTgt spid="109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autoUpdateAnimBg="0"/>
      <p:bldP spid="109572" grpId="0" autoUpdateAnimBg="0"/>
      <p:bldP spid="109575" grpId="0" autoUpdateAnimBg="0"/>
      <p:bldP spid="109577" grpId="0" autoUpdateAnimBg="0"/>
      <p:bldP spid="109578" grpId="0" autoUpdateAnimBg="0"/>
      <p:bldP spid="109579" grpId="0" autoUpdateAnimBg="0"/>
      <p:bldP spid="109582" grpId="0" autoUpdateAnimBg="0"/>
      <p:bldP spid="109583"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5712884" y="2492500"/>
            <a:ext cx="1439333" cy="50482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b="1" smtClean="0">
              <a:solidFill>
                <a:srgbClr val="000000"/>
              </a:solidFill>
              <a:latin typeface="Arial" panose="020B0604020202020204" pitchFamily="34" charset="0"/>
            </a:endParaRPr>
          </a:p>
        </p:txBody>
      </p:sp>
      <p:sp>
        <p:nvSpPr>
          <p:cNvPr id="110595" name="Rectangle 3"/>
          <p:cNvSpPr>
            <a:spLocks noChangeArrowheads="1"/>
          </p:cNvSpPr>
          <p:nvPr/>
        </p:nvSpPr>
        <p:spPr bwMode="auto">
          <a:xfrm>
            <a:off x="6769100" y="3068638"/>
            <a:ext cx="2110317" cy="43180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b="1" smtClean="0">
              <a:solidFill>
                <a:srgbClr val="000000"/>
              </a:solidFill>
              <a:latin typeface="Arial" panose="020B0604020202020204" pitchFamily="34" charset="0"/>
            </a:endParaRPr>
          </a:p>
        </p:txBody>
      </p:sp>
      <p:sp>
        <p:nvSpPr>
          <p:cNvPr id="110596" name="Rectangle 4"/>
          <p:cNvSpPr>
            <a:spLocks noChangeArrowheads="1"/>
          </p:cNvSpPr>
          <p:nvPr/>
        </p:nvSpPr>
        <p:spPr bwMode="auto">
          <a:xfrm>
            <a:off x="7920568" y="2492500"/>
            <a:ext cx="3456517" cy="50482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b="1" smtClean="0">
              <a:solidFill>
                <a:srgbClr val="000000"/>
              </a:solidFill>
              <a:latin typeface="Arial" panose="020B0604020202020204" pitchFamily="34" charset="0"/>
            </a:endParaRPr>
          </a:p>
        </p:txBody>
      </p:sp>
      <p:sp>
        <p:nvSpPr>
          <p:cNvPr id="110597" name="Text Box 5"/>
          <p:cNvSpPr txBox="1">
            <a:spLocks noChangeArrowheads="1"/>
          </p:cNvSpPr>
          <p:nvPr/>
        </p:nvSpPr>
        <p:spPr bwMode="auto">
          <a:xfrm>
            <a:off x="1368533" y="404816"/>
            <a:ext cx="3071283"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b="1" dirty="0" smtClean="0">
                <a:solidFill>
                  <a:srgbClr val="000000"/>
                </a:solidFill>
              </a:rPr>
              <a:t> </a:t>
            </a:r>
            <a:r>
              <a:rPr lang="zh-CN" altLang="en-US" b="1" dirty="0" smtClean="0">
                <a:solidFill>
                  <a:srgbClr val="000000"/>
                </a:solidFill>
              </a:rPr>
              <a:t>初步推断：</a:t>
            </a:r>
            <a:endParaRPr lang="zh-CN" altLang="en-US" b="1" dirty="0" smtClean="0">
              <a:solidFill>
                <a:srgbClr val="000000"/>
              </a:solidFill>
            </a:endParaRPr>
          </a:p>
        </p:txBody>
      </p:sp>
      <p:sp>
        <p:nvSpPr>
          <p:cNvPr id="110598" name="Rectangle 6"/>
          <p:cNvSpPr>
            <a:spLocks noGrp="1" noChangeArrowheads="1"/>
          </p:cNvSpPr>
          <p:nvPr>
            <p:ph type="title" idx="4294967295"/>
          </p:nvPr>
        </p:nvSpPr>
        <p:spPr>
          <a:xfrm>
            <a:off x="334433" y="1844675"/>
            <a:ext cx="4512733" cy="609600"/>
          </a:xfrm>
          <a:noFill/>
        </p:spPr>
        <p:txBody>
          <a:bodyPr/>
          <a:lstStyle/>
          <a:p>
            <a:r>
              <a:rPr lang="zh-CN" altLang="en-US" sz="2800" b="1" dirty="0" smtClean="0">
                <a:solidFill>
                  <a:schemeClr val="tx1"/>
                </a:solidFill>
                <a:ea typeface="楷体_GB2312" panose="02010609030101010101" pitchFamily="49" charset="-122"/>
              </a:rPr>
              <a:t>数列极限</a:t>
            </a:r>
            <a:r>
              <a:rPr lang="zh-CN" altLang="en-US" sz="2800" b="1" dirty="0">
                <a:solidFill>
                  <a:schemeClr val="tx1"/>
                </a:solidFill>
                <a:ea typeface="楷体_GB2312" panose="02010609030101010101" pitchFamily="49" charset="-122"/>
              </a:rPr>
              <a:t>的定义</a:t>
            </a:r>
            <a:endParaRPr lang="zh-CN" altLang="en-US" sz="2800" b="1" dirty="0">
              <a:solidFill>
                <a:schemeClr val="tx1"/>
              </a:solidFill>
              <a:ea typeface="楷体_GB2312" panose="02010609030101010101" pitchFamily="49" charset="-122"/>
            </a:endParaRPr>
          </a:p>
        </p:txBody>
      </p:sp>
      <p:sp>
        <p:nvSpPr>
          <p:cNvPr id="110599" name="Text Box 7"/>
          <p:cNvSpPr txBox="1">
            <a:spLocks noChangeArrowheads="1"/>
          </p:cNvSpPr>
          <p:nvPr/>
        </p:nvSpPr>
        <p:spPr bwMode="auto">
          <a:xfrm>
            <a:off x="334433" y="2420946"/>
            <a:ext cx="11582400"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en-US" altLang="zh-CN" b="1" smtClean="0">
                <a:solidFill>
                  <a:srgbClr val="000000"/>
                </a:solidFill>
              </a:rPr>
              <a:t>     </a:t>
            </a:r>
            <a:r>
              <a:rPr lang="zh-CN" altLang="en-US" b="1" smtClean="0">
                <a:solidFill>
                  <a:srgbClr val="000000"/>
                </a:solidFill>
              </a:rPr>
              <a:t>设</a:t>
            </a:r>
            <a:r>
              <a:rPr lang="en-US" altLang="zh-CN" b="1" smtClean="0">
                <a:solidFill>
                  <a:srgbClr val="000000"/>
                </a:solidFill>
              </a:rPr>
              <a:t>{ </a:t>
            </a:r>
            <a:r>
              <a:rPr lang="en-US" altLang="zh-CN" b="1" i="1" smtClean="0">
                <a:solidFill>
                  <a:srgbClr val="000000"/>
                </a:solidFill>
                <a:ea typeface="宋体" panose="02010600030101010101" pitchFamily="2" charset="-122"/>
              </a:rPr>
              <a:t>x</a:t>
            </a:r>
            <a:r>
              <a:rPr lang="en-US" altLang="zh-CN" b="1" i="1" baseline="-25000" smtClean="0">
                <a:solidFill>
                  <a:srgbClr val="000000"/>
                </a:solidFill>
                <a:ea typeface="宋体" panose="02010600030101010101" pitchFamily="2" charset="-122"/>
              </a:rPr>
              <a:t>n </a:t>
            </a:r>
            <a:r>
              <a:rPr lang="en-US" altLang="zh-CN" b="1" smtClean="0">
                <a:solidFill>
                  <a:srgbClr val="000000"/>
                </a:solidFill>
                <a:ea typeface="宋体" panose="02010600030101010101" pitchFamily="2" charset="-122"/>
              </a:rPr>
              <a:t>}</a:t>
            </a:r>
            <a:r>
              <a:rPr lang="zh-CN" altLang="en-US" b="1" smtClean="0">
                <a:solidFill>
                  <a:srgbClr val="000000"/>
                </a:solidFill>
              </a:rPr>
              <a:t>为一数列</a:t>
            </a:r>
            <a:r>
              <a:rPr lang="en-US" altLang="zh-CN" b="1" smtClean="0">
                <a:solidFill>
                  <a:srgbClr val="000000"/>
                </a:solidFill>
              </a:rPr>
              <a:t>.  </a:t>
            </a:r>
            <a:r>
              <a:rPr lang="zh-CN" altLang="en-US" b="1" smtClean="0">
                <a:solidFill>
                  <a:srgbClr val="000000"/>
                </a:solidFill>
              </a:rPr>
              <a:t>若有常数 </a:t>
            </a:r>
            <a:r>
              <a:rPr lang="en-US" altLang="zh-CN" b="1" i="1" smtClean="0">
                <a:solidFill>
                  <a:srgbClr val="000000"/>
                </a:solidFill>
              </a:rPr>
              <a:t>a</a:t>
            </a:r>
            <a:r>
              <a:rPr lang="zh-CN" altLang="en-US" b="1" smtClean="0">
                <a:solidFill>
                  <a:srgbClr val="000000"/>
                </a:solidFill>
              </a:rPr>
              <a:t>，对任意给定的正数 </a:t>
            </a:r>
            <a:r>
              <a:rPr lang="en-US" altLang="zh-CN" b="1" smtClean="0">
                <a:solidFill>
                  <a:srgbClr val="000000"/>
                </a:solidFill>
              </a:rPr>
              <a:t>ε</a:t>
            </a:r>
            <a:r>
              <a:rPr lang="en-US" altLang="zh-CN" b="1" smtClean="0">
                <a:solidFill>
                  <a:srgbClr val="000000"/>
                </a:solidFill>
                <a:ea typeface="宋体" panose="02010600030101010101" pitchFamily="2" charset="-122"/>
                <a:cs typeface="Times New Roman" panose="02020603050405020304" pitchFamily="18" charset="0"/>
              </a:rPr>
              <a:t> </a:t>
            </a:r>
            <a:r>
              <a:rPr lang="zh-CN" altLang="en-US" b="1" smtClean="0">
                <a:solidFill>
                  <a:srgbClr val="000000"/>
                </a:solidFill>
              </a:rPr>
              <a:t>（无论它有多小），总存在正整数  </a:t>
            </a:r>
            <a:r>
              <a:rPr lang="en-US" altLang="zh-CN" b="1" i="1" smtClean="0">
                <a:solidFill>
                  <a:srgbClr val="000000"/>
                </a:solidFill>
              </a:rPr>
              <a:t>N</a:t>
            </a:r>
            <a:r>
              <a:rPr lang="zh-CN" altLang="en-US" b="1" smtClean="0">
                <a:solidFill>
                  <a:srgbClr val="000000"/>
                </a:solidFill>
              </a:rPr>
              <a:t>， 使当 </a:t>
            </a:r>
            <a:r>
              <a:rPr lang="en-US" altLang="zh-CN" b="1" i="1" smtClean="0">
                <a:solidFill>
                  <a:srgbClr val="000000"/>
                </a:solidFill>
              </a:rPr>
              <a:t>n &gt; N </a:t>
            </a:r>
            <a:r>
              <a:rPr lang="zh-CN" altLang="en-US" b="1" smtClean="0">
                <a:solidFill>
                  <a:srgbClr val="000000"/>
                </a:solidFill>
              </a:rPr>
              <a:t>时，不等式 </a:t>
            </a:r>
            <a:r>
              <a:rPr lang="en-US" altLang="zh-CN" b="1" smtClean="0">
                <a:solidFill>
                  <a:srgbClr val="000000"/>
                </a:solidFill>
              </a:rPr>
              <a:t>| </a:t>
            </a:r>
            <a:r>
              <a:rPr lang="en-US" altLang="zh-CN" b="1" i="1" smtClean="0">
                <a:solidFill>
                  <a:srgbClr val="000000"/>
                </a:solidFill>
                <a:ea typeface="宋体" panose="02010600030101010101" pitchFamily="2" charset="-122"/>
              </a:rPr>
              <a:t>x</a:t>
            </a:r>
            <a:r>
              <a:rPr lang="en-US" altLang="zh-CN" b="1" i="1" baseline="-25000" smtClean="0">
                <a:solidFill>
                  <a:srgbClr val="000000"/>
                </a:solidFill>
                <a:ea typeface="宋体" panose="02010600030101010101" pitchFamily="2" charset="-122"/>
              </a:rPr>
              <a:t>n</a:t>
            </a:r>
            <a:r>
              <a:rPr lang="en-US" altLang="zh-CN" b="1" i="1" smtClean="0">
                <a:solidFill>
                  <a:srgbClr val="000000"/>
                </a:solidFill>
                <a:ea typeface="宋体" panose="02010600030101010101" pitchFamily="2" charset="-122"/>
                <a:sym typeface="Symbol" panose="05050102010706020507" pitchFamily="18" charset="2"/>
              </a:rPr>
              <a:t> </a:t>
            </a:r>
            <a:r>
              <a:rPr lang="en-US" altLang="zh-CN" b="1" i="1" smtClean="0">
                <a:solidFill>
                  <a:srgbClr val="000000"/>
                </a:solidFill>
                <a:ea typeface="宋体" panose="02010600030101010101" pitchFamily="2" charset="-122"/>
              </a:rPr>
              <a:t>a</a:t>
            </a:r>
            <a:r>
              <a:rPr lang="en-US" altLang="zh-CN" b="1" smtClean="0">
                <a:solidFill>
                  <a:srgbClr val="000000"/>
                </a:solidFill>
              </a:rPr>
              <a:t> | &lt; ε</a:t>
            </a:r>
            <a:r>
              <a:rPr lang="en-US" altLang="zh-CN" b="1" smtClean="0">
                <a:solidFill>
                  <a:srgbClr val="000000"/>
                </a:solidFill>
                <a:ea typeface="宋体" panose="02010600030101010101" pitchFamily="2" charset="-122"/>
                <a:cs typeface="Times New Roman" panose="02020603050405020304" pitchFamily="18" charset="0"/>
              </a:rPr>
              <a:t> </a:t>
            </a:r>
            <a:r>
              <a:rPr lang="zh-CN" altLang="en-US" b="1" smtClean="0">
                <a:solidFill>
                  <a:srgbClr val="000000"/>
                </a:solidFill>
                <a:cs typeface="Times New Roman" panose="02020603050405020304" pitchFamily="18" charset="0"/>
              </a:rPr>
              <a:t>恒</a:t>
            </a:r>
            <a:r>
              <a:rPr lang="zh-CN" altLang="en-US" b="1" smtClean="0">
                <a:solidFill>
                  <a:srgbClr val="000000"/>
                </a:solidFill>
              </a:rPr>
              <a:t>成立</a:t>
            </a:r>
            <a:r>
              <a:rPr lang="en-US" altLang="zh-CN" b="1" smtClean="0">
                <a:solidFill>
                  <a:srgbClr val="000000"/>
                </a:solidFill>
                <a:ea typeface="宋体" panose="02010600030101010101" pitchFamily="2" charset="-122"/>
              </a:rPr>
              <a:t>,  </a:t>
            </a:r>
            <a:r>
              <a:rPr lang="zh-CN" altLang="en-US" b="1" smtClean="0">
                <a:solidFill>
                  <a:srgbClr val="000000"/>
                </a:solidFill>
              </a:rPr>
              <a:t>则称 </a:t>
            </a:r>
            <a:r>
              <a:rPr lang="en-US" altLang="zh-CN" b="1" i="1" smtClean="0">
                <a:solidFill>
                  <a:srgbClr val="000000"/>
                </a:solidFill>
              </a:rPr>
              <a:t>a </a:t>
            </a:r>
            <a:r>
              <a:rPr lang="zh-CN" altLang="en-US" b="1" smtClean="0">
                <a:solidFill>
                  <a:srgbClr val="000000"/>
                </a:solidFill>
              </a:rPr>
              <a:t>是数列</a:t>
            </a:r>
            <a:r>
              <a:rPr lang="en-US" altLang="zh-CN" b="1" smtClean="0">
                <a:solidFill>
                  <a:srgbClr val="000000"/>
                </a:solidFill>
              </a:rPr>
              <a:t>{ </a:t>
            </a:r>
            <a:r>
              <a:rPr lang="en-US" altLang="zh-CN" b="1" i="1" smtClean="0">
                <a:solidFill>
                  <a:srgbClr val="000000"/>
                </a:solidFill>
                <a:ea typeface="宋体" panose="02010600030101010101" pitchFamily="2" charset="-122"/>
              </a:rPr>
              <a:t>x</a:t>
            </a:r>
            <a:r>
              <a:rPr lang="en-US" altLang="zh-CN" b="1" i="1" baseline="-25000" smtClean="0">
                <a:solidFill>
                  <a:srgbClr val="000000"/>
                </a:solidFill>
                <a:ea typeface="宋体" panose="02010600030101010101" pitchFamily="2" charset="-122"/>
              </a:rPr>
              <a:t>n</a:t>
            </a:r>
            <a:r>
              <a:rPr lang="en-US" altLang="zh-CN" b="1" smtClean="0">
                <a:solidFill>
                  <a:srgbClr val="000000"/>
                </a:solidFill>
                <a:ea typeface="宋体" panose="02010600030101010101" pitchFamily="2" charset="-122"/>
              </a:rPr>
              <a:t>} </a:t>
            </a:r>
            <a:r>
              <a:rPr lang="zh-CN" altLang="en-US" b="1" smtClean="0">
                <a:solidFill>
                  <a:srgbClr val="000000"/>
                </a:solidFill>
              </a:rPr>
              <a:t>的极限或称 </a:t>
            </a:r>
            <a:r>
              <a:rPr lang="en-US" altLang="zh-CN" b="1" smtClean="0">
                <a:solidFill>
                  <a:srgbClr val="000000"/>
                </a:solidFill>
              </a:rPr>
              <a:t>{ </a:t>
            </a:r>
            <a:r>
              <a:rPr lang="en-US" altLang="zh-CN" b="1" i="1" smtClean="0">
                <a:solidFill>
                  <a:srgbClr val="000000"/>
                </a:solidFill>
                <a:ea typeface="宋体" panose="02010600030101010101" pitchFamily="2" charset="-122"/>
              </a:rPr>
              <a:t>x</a:t>
            </a:r>
            <a:r>
              <a:rPr lang="en-US" altLang="zh-CN" b="1" i="1" baseline="-25000" smtClean="0">
                <a:solidFill>
                  <a:srgbClr val="000000"/>
                </a:solidFill>
                <a:ea typeface="宋体" panose="02010600030101010101" pitchFamily="2" charset="-122"/>
              </a:rPr>
              <a:t>n </a:t>
            </a:r>
            <a:r>
              <a:rPr lang="en-US" altLang="zh-CN" b="1" smtClean="0">
                <a:solidFill>
                  <a:srgbClr val="000000"/>
                </a:solidFill>
                <a:ea typeface="宋体" panose="02010600030101010101" pitchFamily="2" charset="-122"/>
              </a:rPr>
              <a:t>} </a:t>
            </a:r>
            <a:r>
              <a:rPr lang="zh-CN" altLang="en-US" b="1" smtClean="0">
                <a:solidFill>
                  <a:srgbClr val="000000"/>
                </a:solidFill>
              </a:rPr>
              <a:t>收敛于 </a:t>
            </a:r>
            <a:r>
              <a:rPr lang="en-US" altLang="zh-CN" b="1" i="1" smtClean="0">
                <a:solidFill>
                  <a:srgbClr val="000000"/>
                </a:solidFill>
                <a:ea typeface="宋体" panose="02010600030101010101" pitchFamily="2" charset="-122"/>
              </a:rPr>
              <a:t>a </a:t>
            </a:r>
            <a:r>
              <a:rPr lang="en-US" altLang="zh-CN" b="1" smtClean="0">
                <a:solidFill>
                  <a:srgbClr val="000000"/>
                </a:solidFill>
                <a:ea typeface="宋体" panose="02010600030101010101" pitchFamily="2" charset="-122"/>
              </a:rPr>
              <a:t>,  </a:t>
            </a:r>
            <a:r>
              <a:rPr lang="zh-CN" altLang="en-US" b="1" smtClean="0">
                <a:solidFill>
                  <a:srgbClr val="000000"/>
                </a:solidFill>
              </a:rPr>
              <a:t>记为   </a:t>
            </a:r>
            <a:endParaRPr lang="zh-CN" altLang="en-US" b="1" smtClean="0">
              <a:solidFill>
                <a:srgbClr val="000000"/>
              </a:solidFill>
            </a:endParaRPr>
          </a:p>
        </p:txBody>
      </p:sp>
      <p:graphicFrame>
        <p:nvGraphicFramePr>
          <p:cNvPr id="110600" name="Object 8"/>
          <p:cNvGraphicFramePr>
            <a:graphicFrameLocks noChangeAspect="1"/>
          </p:cNvGraphicFramePr>
          <p:nvPr/>
        </p:nvGraphicFramePr>
        <p:xfrm>
          <a:off x="5951984" y="4168780"/>
          <a:ext cx="3352800" cy="533400"/>
        </p:xfrm>
        <a:graphic>
          <a:graphicData uri="http://schemas.openxmlformats.org/presentationml/2006/ole">
            <mc:AlternateContent xmlns:mc="http://schemas.openxmlformats.org/markup-compatibility/2006">
              <mc:Choice xmlns:v="urn:schemas-microsoft-com:vml" Requires="v">
                <p:oleObj spid="_x0000_s20545" name="Equation" r:id="rId1" imgW="1689100" imgH="304800" progId="Equation.3">
                  <p:embed/>
                </p:oleObj>
              </mc:Choice>
              <mc:Fallback>
                <p:oleObj name="Equation" r:id="rId1" imgW="1689100" imgH="304800" progId="Equation.3">
                  <p:embed/>
                  <p:pic>
                    <p:nvPicPr>
                      <p:cNvPr id="0" name="图片 20480"/>
                      <p:cNvPicPr>
                        <a:picLocks noChangeAspect="1"/>
                      </p:cNvPicPr>
                      <p:nvPr/>
                    </p:nvPicPr>
                    <p:blipFill>
                      <a:blip r:embed="rId2">
                        <a:lum bright="-100000"/>
                      </a:blip>
                      <a:stretch>
                        <a:fillRect/>
                      </a:stretch>
                    </p:blipFill>
                    <p:spPr>
                      <a:xfrm>
                        <a:off x="5951984" y="4168780"/>
                        <a:ext cx="3352800" cy="533400"/>
                      </a:xfrm>
                      <a:prstGeom prst="rect">
                        <a:avLst/>
                      </a:prstGeom>
                      <a:noFill/>
                      <a:ln w="9525">
                        <a:noFill/>
                      </a:ln>
                    </p:spPr>
                  </p:pic>
                </p:oleObj>
              </mc:Fallback>
            </mc:AlternateContent>
          </a:graphicData>
        </a:graphic>
      </p:graphicFrame>
      <p:graphicFrame>
        <p:nvGraphicFramePr>
          <p:cNvPr id="110601" name="Object 9"/>
          <p:cNvGraphicFramePr>
            <a:graphicFrameLocks noChangeAspect="1"/>
          </p:cNvGraphicFramePr>
          <p:nvPr/>
        </p:nvGraphicFramePr>
        <p:xfrm>
          <a:off x="2439723" y="4129102"/>
          <a:ext cx="2432049" cy="652463"/>
        </p:xfrm>
        <a:graphic>
          <a:graphicData uri="http://schemas.openxmlformats.org/presentationml/2006/ole">
            <mc:AlternateContent xmlns:mc="http://schemas.openxmlformats.org/markup-compatibility/2006">
              <mc:Choice xmlns:v="urn:schemas-microsoft-com:vml" Requires="v">
                <p:oleObj spid="_x0000_s20546" name="公式" r:id="rId3" imgW="1168400" imgH="368300" progId="Equation.3">
                  <p:embed/>
                </p:oleObj>
              </mc:Choice>
              <mc:Fallback>
                <p:oleObj name="公式" r:id="rId3" imgW="1168400" imgH="368300" progId="Equation.3">
                  <p:embed/>
                  <p:pic>
                    <p:nvPicPr>
                      <p:cNvPr id="0" name="图片 20481"/>
                      <p:cNvPicPr>
                        <a:picLocks noChangeAspect="1"/>
                      </p:cNvPicPr>
                      <p:nvPr/>
                    </p:nvPicPr>
                    <p:blipFill>
                      <a:blip r:embed="rId4">
                        <a:lum bright="-100000"/>
                      </a:blip>
                      <a:stretch>
                        <a:fillRect/>
                      </a:stretch>
                    </p:blipFill>
                    <p:spPr>
                      <a:xfrm>
                        <a:off x="2439723" y="4129102"/>
                        <a:ext cx="2432049" cy="652463"/>
                      </a:xfrm>
                      <a:prstGeom prst="rect">
                        <a:avLst/>
                      </a:prstGeom>
                      <a:noFill/>
                      <a:ln w="9525">
                        <a:noFill/>
                      </a:ln>
                    </p:spPr>
                  </p:pic>
                </p:oleObj>
              </mc:Fallback>
            </mc:AlternateContent>
          </a:graphicData>
        </a:graphic>
      </p:graphicFrame>
      <p:sp>
        <p:nvSpPr>
          <p:cNvPr id="110602" name="Rectangle 10"/>
          <p:cNvSpPr>
            <a:spLocks noChangeArrowheads="1"/>
          </p:cNvSpPr>
          <p:nvPr/>
        </p:nvSpPr>
        <p:spPr bwMode="auto">
          <a:xfrm>
            <a:off x="3407848" y="476254"/>
            <a:ext cx="7296151"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smtClean="0">
                <a:solidFill>
                  <a:srgbClr val="000000"/>
                </a:solidFill>
              </a:rPr>
              <a:t>无论有一个多么小的正数</a:t>
            </a:r>
            <a:r>
              <a:rPr lang="en-US" altLang="zh-CN" b="1" smtClean="0">
                <a:solidFill>
                  <a:srgbClr val="000000"/>
                </a:solidFill>
              </a:rPr>
              <a:t>ε</a:t>
            </a:r>
            <a:r>
              <a:rPr lang="zh-CN" altLang="en-US" b="1" smtClean="0">
                <a:solidFill>
                  <a:srgbClr val="000000"/>
                </a:solidFill>
              </a:rPr>
              <a:t>，</a:t>
            </a:r>
            <a:endParaRPr lang="zh-CN" altLang="en-US" b="1" smtClean="0">
              <a:solidFill>
                <a:srgbClr val="000000"/>
              </a:solidFill>
            </a:endParaRPr>
          </a:p>
        </p:txBody>
      </p:sp>
      <p:sp>
        <p:nvSpPr>
          <p:cNvPr id="110603" name="Rectangle 11"/>
          <p:cNvSpPr>
            <a:spLocks noChangeArrowheads="1"/>
          </p:cNvSpPr>
          <p:nvPr/>
        </p:nvSpPr>
        <p:spPr bwMode="auto">
          <a:xfrm>
            <a:off x="527051" y="1197100"/>
            <a:ext cx="6432549"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smtClean="0">
                <a:solidFill>
                  <a:srgbClr val="000000"/>
                </a:solidFill>
              </a:rPr>
              <a:t>总可以找到一个正整数 </a:t>
            </a:r>
            <a:r>
              <a:rPr lang="en-US" altLang="zh-CN" b="1" i="1" smtClean="0">
                <a:solidFill>
                  <a:srgbClr val="000000"/>
                </a:solidFill>
              </a:rPr>
              <a:t>N</a:t>
            </a:r>
            <a:r>
              <a:rPr lang="zh-CN" altLang="en-US" b="1" smtClean="0">
                <a:solidFill>
                  <a:srgbClr val="000000"/>
                </a:solidFill>
              </a:rPr>
              <a:t>，</a:t>
            </a:r>
            <a:endParaRPr lang="zh-CN" altLang="en-US" b="1" smtClean="0">
              <a:solidFill>
                <a:srgbClr val="000000"/>
              </a:solidFill>
            </a:endParaRPr>
          </a:p>
        </p:txBody>
      </p:sp>
      <p:sp>
        <p:nvSpPr>
          <p:cNvPr id="110604" name="Rectangle 12"/>
          <p:cNvSpPr>
            <a:spLocks noChangeArrowheads="1"/>
          </p:cNvSpPr>
          <p:nvPr/>
        </p:nvSpPr>
        <p:spPr bwMode="auto">
          <a:xfrm>
            <a:off x="5143493" y="1196978"/>
            <a:ext cx="401744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b="1" dirty="0" smtClean="0">
                <a:solidFill>
                  <a:srgbClr val="000000"/>
                </a:solidFill>
              </a:rPr>
              <a:t>当</a:t>
            </a:r>
            <a:r>
              <a:rPr lang="en-US" altLang="zh-CN" b="1" i="1" dirty="0" smtClean="0">
                <a:solidFill>
                  <a:srgbClr val="000000"/>
                </a:solidFill>
              </a:rPr>
              <a:t>n </a:t>
            </a:r>
            <a:r>
              <a:rPr lang="en-US" altLang="zh-CN" b="1" dirty="0" smtClean="0">
                <a:solidFill>
                  <a:srgbClr val="000000"/>
                </a:solidFill>
              </a:rPr>
              <a:t>&gt; </a:t>
            </a:r>
            <a:r>
              <a:rPr lang="en-US" altLang="zh-CN" b="1" i="1" dirty="0" smtClean="0">
                <a:solidFill>
                  <a:srgbClr val="000000"/>
                </a:solidFill>
              </a:rPr>
              <a:t>N </a:t>
            </a:r>
            <a:r>
              <a:rPr lang="zh-CN" altLang="en-US" b="1" dirty="0" smtClean="0">
                <a:solidFill>
                  <a:srgbClr val="000000"/>
                </a:solidFill>
              </a:rPr>
              <a:t>时，</a:t>
            </a:r>
            <a:r>
              <a:rPr lang="en-US" altLang="zh-CN" b="1" dirty="0" smtClean="0">
                <a:solidFill>
                  <a:srgbClr val="000000"/>
                </a:solidFill>
              </a:rPr>
              <a:t>| </a:t>
            </a:r>
            <a:r>
              <a:rPr lang="en-US" altLang="zh-CN" b="1" i="1" dirty="0" err="1" smtClean="0">
                <a:solidFill>
                  <a:srgbClr val="000000"/>
                </a:solidFill>
              </a:rPr>
              <a:t>x</a:t>
            </a:r>
            <a:r>
              <a:rPr lang="en-US" altLang="zh-CN" b="1" i="1" baseline="-25000" dirty="0" err="1" smtClean="0">
                <a:solidFill>
                  <a:srgbClr val="000000"/>
                </a:solidFill>
              </a:rPr>
              <a:t>n</a:t>
            </a:r>
            <a:r>
              <a:rPr lang="en-US" altLang="zh-CN" b="1" i="1" dirty="0" smtClean="0">
                <a:solidFill>
                  <a:srgbClr val="000000"/>
                </a:solidFill>
              </a:rPr>
              <a:t> </a:t>
            </a:r>
            <a:r>
              <a:rPr lang="en-US" altLang="zh-CN" b="1" dirty="0" smtClean="0">
                <a:solidFill>
                  <a:srgbClr val="000000"/>
                </a:solidFill>
              </a:rPr>
              <a:t>– 1| &lt; ε .</a:t>
            </a:r>
            <a:endParaRPr lang="en-US" altLang="zh-CN" b="1" dirty="0" smtClean="0">
              <a:solidFill>
                <a:srgbClr val="000000"/>
              </a:solidFill>
            </a:endParaRPr>
          </a:p>
        </p:txBody>
      </p:sp>
      <p:sp>
        <p:nvSpPr>
          <p:cNvPr id="110607" name="Rectangle 15"/>
          <p:cNvSpPr>
            <a:spLocks noChangeArrowheads="1"/>
          </p:cNvSpPr>
          <p:nvPr/>
        </p:nvSpPr>
        <p:spPr bwMode="auto">
          <a:xfrm>
            <a:off x="431804" y="5013391"/>
            <a:ext cx="11233151"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en-US" altLang="zh-CN" b="1" dirty="0" smtClean="0">
                <a:solidFill>
                  <a:srgbClr val="000000"/>
                </a:solidFill>
              </a:rPr>
              <a:t>      </a:t>
            </a:r>
            <a:r>
              <a:rPr lang="zh-CN" altLang="en-US" b="1" dirty="0" smtClean="0">
                <a:solidFill>
                  <a:srgbClr val="000000"/>
                </a:solidFill>
              </a:rPr>
              <a:t>若这样的 </a:t>
            </a:r>
            <a:r>
              <a:rPr lang="en-US" altLang="zh-CN" b="1" i="1" dirty="0" smtClean="0">
                <a:solidFill>
                  <a:srgbClr val="000000"/>
                </a:solidFill>
              </a:rPr>
              <a:t>a </a:t>
            </a:r>
            <a:r>
              <a:rPr lang="zh-CN" altLang="en-US" b="1" dirty="0" smtClean="0">
                <a:solidFill>
                  <a:srgbClr val="000000"/>
                </a:solidFill>
              </a:rPr>
              <a:t>不存在，则称数列</a:t>
            </a:r>
            <a:r>
              <a:rPr lang="en-US" altLang="zh-CN" b="1" dirty="0" smtClean="0">
                <a:solidFill>
                  <a:srgbClr val="000000"/>
                </a:solidFill>
              </a:rPr>
              <a:t>{ </a:t>
            </a:r>
            <a:r>
              <a:rPr lang="en-US" altLang="zh-CN" b="1" i="1" dirty="0" err="1" smtClean="0">
                <a:solidFill>
                  <a:srgbClr val="000000"/>
                </a:solidFill>
              </a:rPr>
              <a:t>x</a:t>
            </a:r>
            <a:r>
              <a:rPr lang="en-US" altLang="zh-CN" b="1" i="1" baseline="-25000" dirty="0" err="1" smtClean="0">
                <a:solidFill>
                  <a:srgbClr val="000000"/>
                </a:solidFill>
              </a:rPr>
              <a:t>n</a:t>
            </a:r>
            <a:r>
              <a:rPr lang="en-US" altLang="zh-CN" b="1" i="1" dirty="0" smtClean="0">
                <a:solidFill>
                  <a:srgbClr val="000000"/>
                </a:solidFill>
              </a:rPr>
              <a:t> </a:t>
            </a:r>
            <a:r>
              <a:rPr lang="en-US" altLang="zh-CN" b="1" dirty="0" smtClean="0">
                <a:solidFill>
                  <a:srgbClr val="000000"/>
                </a:solidFill>
              </a:rPr>
              <a:t>}</a:t>
            </a:r>
            <a:r>
              <a:rPr lang="zh-CN" altLang="en-US" b="1" dirty="0" smtClean="0">
                <a:solidFill>
                  <a:srgbClr val="000000"/>
                </a:solidFill>
              </a:rPr>
              <a:t>无极限或</a:t>
            </a:r>
            <a:r>
              <a:rPr lang="en-US" altLang="zh-CN" b="1" dirty="0" smtClean="0">
                <a:solidFill>
                  <a:srgbClr val="000000"/>
                </a:solidFill>
              </a:rPr>
              <a:t>{ </a:t>
            </a:r>
            <a:r>
              <a:rPr lang="en-US" altLang="zh-CN" b="1" i="1" dirty="0" err="1" smtClean="0">
                <a:solidFill>
                  <a:srgbClr val="000000"/>
                </a:solidFill>
              </a:rPr>
              <a:t>x</a:t>
            </a:r>
            <a:r>
              <a:rPr lang="en-US" altLang="zh-CN" b="1" i="1" baseline="-25000" dirty="0" err="1" smtClean="0">
                <a:solidFill>
                  <a:srgbClr val="000000"/>
                </a:solidFill>
              </a:rPr>
              <a:t>n</a:t>
            </a:r>
            <a:r>
              <a:rPr lang="en-US" altLang="zh-CN" b="1" i="1" dirty="0" smtClean="0">
                <a:solidFill>
                  <a:srgbClr val="000000"/>
                </a:solidFill>
              </a:rPr>
              <a:t> </a:t>
            </a:r>
            <a:r>
              <a:rPr lang="en-US" altLang="zh-CN" b="1" dirty="0" smtClean="0">
                <a:solidFill>
                  <a:srgbClr val="000000"/>
                </a:solidFill>
              </a:rPr>
              <a:t>}</a:t>
            </a:r>
            <a:r>
              <a:rPr lang="zh-CN" altLang="en-US" b="1" dirty="0" smtClean="0">
                <a:solidFill>
                  <a:srgbClr val="000000"/>
                </a:solidFill>
              </a:rPr>
              <a:t>发散或 不存在。</a:t>
            </a:r>
            <a:endParaRPr lang="zh-CN" altLang="en-US" b="1" dirty="0" smtClean="0">
              <a:solidFill>
                <a:srgbClr val="000000"/>
              </a:solidFill>
            </a:endParaRPr>
          </a:p>
        </p:txBody>
      </p:sp>
      <p:sp>
        <p:nvSpPr>
          <p:cNvPr id="110608" name="Rectangle 16"/>
          <p:cNvSpPr>
            <a:spLocks noChangeArrowheads="1"/>
          </p:cNvSpPr>
          <p:nvPr/>
        </p:nvSpPr>
        <p:spPr bwMode="auto">
          <a:xfrm>
            <a:off x="5167541" y="4156077"/>
            <a:ext cx="5453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smtClean="0">
                <a:solidFill>
                  <a:srgbClr val="000000"/>
                </a:solidFill>
              </a:rPr>
              <a:t>或</a:t>
            </a:r>
            <a:endParaRPr lang="zh-CN" altLang="en-US" b="1" dirty="0" smtClean="0">
              <a:solidFill>
                <a:srgbClr val="000000"/>
              </a:solidFill>
            </a:endParaRPr>
          </a:p>
        </p:txBody>
      </p:sp>
      <p:sp>
        <p:nvSpPr>
          <p:cNvPr id="110609" name="Rectangle 17"/>
          <p:cNvSpPr>
            <a:spLocks noChangeArrowheads="1"/>
          </p:cNvSpPr>
          <p:nvPr/>
        </p:nvSpPr>
        <p:spPr bwMode="auto">
          <a:xfrm>
            <a:off x="431800" y="2420945"/>
            <a:ext cx="11328400" cy="2663825"/>
          </a:xfrm>
          <a:prstGeom prst="rect">
            <a:avLst/>
          </a:prstGeom>
          <a:noFill/>
          <a:ln w="190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b="1" smtClean="0">
              <a:solidFill>
                <a:srgbClr val="000000"/>
              </a:solidFill>
              <a:latin typeface="Arial" panose="020B0604020202020204" pitchFamily="34" charset="0"/>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0597"/>
                                        </p:tgtEl>
                                        <p:attrNameLst>
                                          <p:attrName>style.visibility</p:attrName>
                                        </p:attrNameLst>
                                      </p:cBhvr>
                                      <p:to>
                                        <p:strVal val="visible"/>
                                      </p:to>
                                    </p:set>
                                    <p:animEffect transition="in" filter="wipe(left)">
                                      <p:cBhvr>
                                        <p:cTn id="7" dur="500"/>
                                        <p:tgtEl>
                                          <p:spTgt spid="1105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0602"/>
                                        </p:tgtEl>
                                        <p:attrNameLst>
                                          <p:attrName>style.visibility</p:attrName>
                                        </p:attrNameLst>
                                      </p:cBhvr>
                                      <p:to>
                                        <p:strVal val="visible"/>
                                      </p:to>
                                    </p:set>
                                    <p:animEffect transition="in" filter="wipe(left)">
                                      <p:cBhvr>
                                        <p:cTn id="12" dur="500"/>
                                        <p:tgtEl>
                                          <p:spTgt spid="1106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0603"/>
                                        </p:tgtEl>
                                        <p:attrNameLst>
                                          <p:attrName>style.visibility</p:attrName>
                                        </p:attrNameLst>
                                      </p:cBhvr>
                                      <p:to>
                                        <p:strVal val="visible"/>
                                      </p:to>
                                    </p:set>
                                    <p:animEffect transition="in" filter="wipe(left)">
                                      <p:cBhvr>
                                        <p:cTn id="17" dur="500"/>
                                        <p:tgtEl>
                                          <p:spTgt spid="1106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0604"/>
                                        </p:tgtEl>
                                        <p:attrNameLst>
                                          <p:attrName>style.visibility</p:attrName>
                                        </p:attrNameLst>
                                      </p:cBhvr>
                                      <p:to>
                                        <p:strVal val="visible"/>
                                      </p:to>
                                    </p:set>
                                    <p:animEffect transition="in" filter="wipe(left)">
                                      <p:cBhvr>
                                        <p:cTn id="22" dur="500"/>
                                        <p:tgtEl>
                                          <p:spTgt spid="1106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0598"/>
                                        </p:tgtEl>
                                        <p:attrNameLst>
                                          <p:attrName>style.visibility</p:attrName>
                                        </p:attrNameLst>
                                      </p:cBhvr>
                                      <p:to>
                                        <p:strVal val="visible"/>
                                      </p:to>
                                    </p:set>
                                    <p:animEffect transition="in" filter="wipe(left)">
                                      <p:cBhvr>
                                        <p:cTn id="27" dur="2000"/>
                                        <p:tgtEl>
                                          <p:spTgt spid="11059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0599"/>
                                        </p:tgtEl>
                                        <p:attrNameLst>
                                          <p:attrName>style.visibility</p:attrName>
                                        </p:attrNameLst>
                                      </p:cBhvr>
                                      <p:to>
                                        <p:strVal val="visible"/>
                                      </p:to>
                                    </p:set>
                                    <p:animEffect transition="in" filter="wipe(left)">
                                      <p:cBhvr>
                                        <p:cTn id="32" dur="500"/>
                                        <p:tgtEl>
                                          <p:spTgt spid="11059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0601"/>
                                        </p:tgtEl>
                                        <p:attrNameLst>
                                          <p:attrName>style.visibility</p:attrName>
                                        </p:attrNameLst>
                                      </p:cBhvr>
                                      <p:to>
                                        <p:strVal val="visible"/>
                                      </p:to>
                                    </p:set>
                                    <p:animEffect transition="in" filter="wipe(left)">
                                      <p:cBhvr>
                                        <p:cTn id="37" dur="500"/>
                                        <p:tgtEl>
                                          <p:spTgt spid="11060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0608"/>
                                        </p:tgtEl>
                                        <p:attrNameLst>
                                          <p:attrName>style.visibility</p:attrName>
                                        </p:attrNameLst>
                                      </p:cBhvr>
                                      <p:to>
                                        <p:strVal val="visible"/>
                                      </p:to>
                                    </p:set>
                                    <p:animEffect transition="in" filter="wipe(left)">
                                      <p:cBhvr>
                                        <p:cTn id="42" dur="500"/>
                                        <p:tgtEl>
                                          <p:spTgt spid="11060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0600"/>
                                        </p:tgtEl>
                                        <p:attrNameLst>
                                          <p:attrName>style.visibility</p:attrName>
                                        </p:attrNameLst>
                                      </p:cBhvr>
                                      <p:to>
                                        <p:strVal val="visible"/>
                                      </p:to>
                                    </p:set>
                                    <p:animEffect transition="in" filter="wipe(left)">
                                      <p:cBhvr>
                                        <p:cTn id="47" dur="500"/>
                                        <p:tgtEl>
                                          <p:spTgt spid="11060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0609"/>
                                        </p:tgtEl>
                                        <p:attrNameLst>
                                          <p:attrName>style.visibility</p:attrName>
                                        </p:attrNameLst>
                                      </p:cBhvr>
                                      <p:to>
                                        <p:strVal val="visible"/>
                                      </p:to>
                                    </p:set>
                                    <p:animEffect transition="in" filter="wipe(left)">
                                      <p:cBhvr>
                                        <p:cTn id="52" dur="500"/>
                                        <p:tgtEl>
                                          <p:spTgt spid="11060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0594"/>
                                        </p:tgtEl>
                                        <p:attrNameLst>
                                          <p:attrName>style.visibility</p:attrName>
                                        </p:attrNameLst>
                                      </p:cBhvr>
                                      <p:to>
                                        <p:strVal val="visible"/>
                                      </p:to>
                                    </p:set>
                                    <p:animEffect transition="in" filter="wipe(left)">
                                      <p:cBhvr>
                                        <p:cTn id="57" dur="500"/>
                                        <p:tgtEl>
                                          <p:spTgt spid="11059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10596"/>
                                        </p:tgtEl>
                                        <p:attrNameLst>
                                          <p:attrName>style.visibility</p:attrName>
                                        </p:attrNameLst>
                                      </p:cBhvr>
                                      <p:to>
                                        <p:strVal val="visible"/>
                                      </p:to>
                                    </p:set>
                                    <p:animEffect transition="in" filter="wipe(left)">
                                      <p:cBhvr>
                                        <p:cTn id="62" dur="500"/>
                                        <p:tgtEl>
                                          <p:spTgt spid="11059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10595"/>
                                        </p:tgtEl>
                                        <p:attrNameLst>
                                          <p:attrName>style.visibility</p:attrName>
                                        </p:attrNameLst>
                                      </p:cBhvr>
                                      <p:to>
                                        <p:strVal val="visible"/>
                                      </p:to>
                                    </p:set>
                                    <p:animEffect transition="in" filter="wipe(left)">
                                      <p:cBhvr>
                                        <p:cTn id="67" dur="500"/>
                                        <p:tgtEl>
                                          <p:spTgt spid="110595"/>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10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animBg="1"/>
      <p:bldP spid="110595" grpId="0" animBg="1"/>
      <p:bldP spid="110596" grpId="0" animBg="1"/>
      <p:bldP spid="110597" grpId="0" autoUpdateAnimBg="0"/>
      <p:bldP spid="110598" grpId="0" autoUpdateAnimBg="0"/>
      <p:bldP spid="110599" grpId="0"/>
      <p:bldP spid="110602" grpId="0"/>
      <p:bldP spid="110603" grpId="0"/>
      <p:bldP spid="110604" grpId="0"/>
      <p:bldP spid="110607" grpId="0"/>
      <p:bldP spid="110608" grpId="0"/>
      <p:bldP spid="11060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719088" y="451520"/>
            <a:ext cx="4368800" cy="457200"/>
          </a:xfrm>
          <a:noFill/>
        </p:spPr>
        <p:txBody>
          <a:bodyPr/>
          <a:lstStyle/>
          <a:p>
            <a:r>
              <a:rPr lang="zh-CN" altLang="en-US" sz="3200" b="1" dirty="0">
                <a:solidFill>
                  <a:schemeClr val="tx1"/>
                </a:solidFill>
                <a:ea typeface="楷体_GB2312" panose="02010609030101010101" pitchFamily="49" charset="-122"/>
              </a:rPr>
              <a:t>极限的</a:t>
            </a:r>
            <a:r>
              <a:rPr lang="zh-CN" altLang="en-US" sz="3200" b="1" dirty="0">
                <a:solidFill>
                  <a:schemeClr val="tx1"/>
                </a:solidFill>
                <a:cs typeface="Arial" panose="020B0604020202020204" pitchFamily="34" charset="0"/>
                <a:sym typeface="Symbol" panose="05050102010706020507" pitchFamily="18" charset="2"/>
              </a:rPr>
              <a:t></a:t>
            </a:r>
            <a:r>
              <a:rPr lang="zh-CN" altLang="en-US" sz="3200" b="1" dirty="0">
                <a:solidFill>
                  <a:schemeClr val="tx1"/>
                </a:solidFill>
                <a:ea typeface="楷体_GB2312" panose="02010609030101010101" pitchFamily="49" charset="-122"/>
              </a:rPr>
              <a:t> </a:t>
            </a:r>
            <a:r>
              <a:rPr lang="zh-CN" altLang="en-US" sz="3200" b="1" dirty="0">
                <a:solidFill>
                  <a:schemeClr val="tx1"/>
                </a:solidFill>
                <a:ea typeface="楷体_GB2312" panose="02010609030101010101" pitchFamily="49" charset="-122"/>
                <a:sym typeface="Symbol" panose="05050102010706020507" pitchFamily="18" charset="2"/>
              </a:rPr>
              <a:t></a:t>
            </a:r>
            <a:r>
              <a:rPr lang="en-US" altLang="zh-CN" sz="3200" b="1" i="1" dirty="0">
                <a:solidFill>
                  <a:schemeClr val="tx1"/>
                </a:solidFill>
                <a:ea typeface="楷体_GB2312" panose="02010609030101010101" pitchFamily="49" charset="-122"/>
                <a:sym typeface="Symbol" panose="05050102010706020507" pitchFamily="18" charset="2"/>
              </a:rPr>
              <a:t>N </a:t>
            </a:r>
            <a:r>
              <a:rPr lang="zh-CN" altLang="en-US" sz="3200" b="1" dirty="0">
                <a:solidFill>
                  <a:schemeClr val="tx1"/>
                </a:solidFill>
                <a:ea typeface="楷体_GB2312" panose="02010609030101010101" pitchFamily="49" charset="-122"/>
                <a:sym typeface="Symbol" panose="05050102010706020507" pitchFamily="18" charset="2"/>
              </a:rPr>
              <a:t>语言</a:t>
            </a:r>
            <a:endParaRPr lang="zh-CN" altLang="en-US" sz="3200" b="1" dirty="0">
              <a:solidFill>
                <a:schemeClr val="tx1"/>
              </a:solidFill>
              <a:ea typeface="楷体_GB2312" panose="02010609030101010101" pitchFamily="49" charset="-122"/>
              <a:sym typeface="Symbol" panose="05050102010706020507" pitchFamily="18" charset="2"/>
            </a:endParaRPr>
          </a:p>
        </p:txBody>
      </p:sp>
      <p:graphicFrame>
        <p:nvGraphicFramePr>
          <p:cNvPr id="111619" name="Object 3"/>
          <p:cNvGraphicFramePr>
            <a:graphicFrameLocks noChangeAspect="1"/>
          </p:cNvGraphicFramePr>
          <p:nvPr/>
        </p:nvGraphicFramePr>
        <p:xfrm>
          <a:off x="423333" y="1198563"/>
          <a:ext cx="2743200" cy="671512"/>
        </p:xfrm>
        <a:graphic>
          <a:graphicData uri="http://schemas.openxmlformats.org/presentationml/2006/ole">
            <mc:AlternateContent xmlns:mc="http://schemas.openxmlformats.org/markup-compatibility/2006">
              <mc:Choice xmlns:v="urn:schemas-microsoft-com:vml" Requires="v">
                <p:oleObj spid="_x0000_s21538" name="Equation" r:id="rId1" imgW="1371600" imgH="368300" progId="Equation.3">
                  <p:embed/>
                </p:oleObj>
              </mc:Choice>
              <mc:Fallback>
                <p:oleObj name="Equation" r:id="rId1" imgW="1371600" imgH="368300" progId="Equation.3">
                  <p:embed/>
                  <p:pic>
                    <p:nvPicPr>
                      <p:cNvPr id="0" name="图片 21504"/>
                      <p:cNvPicPr>
                        <a:picLocks noChangeAspect="1"/>
                      </p:cNvPicPr>
                      <p:nvPr/>
                    </p:nvPicPr>
                    <p:blipFill>
                      <a:blip r:embed="rId2">
                        <a:lum bright="-100000"/>
                      </a:blip>
                      <a:stretch>
                        <a:fillRect/>
                      </a:stretch>
                    </p:blipFill>
                    <p:spPr>
                      <a:xfrm>
                        <a:off x="423333" y="1198563"/>
                        <a:ext cx="2743200" cy="671512"/>
                      </a:xfrm>
                      <a:prstGeom prst="rect">
                        <a:avLst/>
                      </a:prstGeom>
                      <a:noFill/>
                      <a:ln w="28575" cap="flat" cmpd="sng">
                        <a:solidFill>
                          <a:srgbClr val="006600"/>
                        </a:solidFill>
                        <a:prstDash val="solid"/>
                        <a:miter/>
                        <a:headEnd type="none" w="med" len="med"/>
                        <a:tailEnd type="none" w="med" len="med"/>
                      </a:ln>
                    </p:spPr>
                  </p:pic>
                </p:oleObj>
              </mc:Fallback>
            </mc:AlternateContent>
          </a:graphicData>
        </a:graphic>
      </p:graphicFrame>
      <p:sp>
        <p:nvSpPr>
          <p:cNvPr id="111620" name="Text Box 4"/>
          <p:cNvSpPr txBox="1">
            <a:spLocks noChangeArrowheads="1"/>
          </p:cNvSpPr>
          <p:nvPr/>
        </p:nvSpPr>
        <p:spPr bwMode="auto">
          <a:xfrm>
            <a:off x="4690535" y="1249600"/>
            <a:ext cx="7262284" cy="523220"/>
          </a:xfrm>
          <a:prstGeom prst="rect">
            <a:avLst/>
          </a:prstGeom>
          <a:noFill/>
          <a:ln w="28575">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smtClean="0">
                <a:solidFill>
                  <a:srgbClr val="000000"/>
                </a:solidFill>
                <a:sym typeface="Symbol" panose="05050102010706020507" pitchFamily="18" charset="2"/>
              </a:rPr>
              <a:t></a:t>
            </a:r>
            <a:r>
              <a:rPr lang="en-US" altLang="zh-CN" b="1" smtClean="0">
                <a:solidFill>
                  <a:srgbClr val="000000"/>
                </a:solidFill>
                <a:ea typeface="宋体" panose="02010600030101010101" pitchFamily="2" charset="-122"/>
                <a:cs typeface="Arial" panose="020B0604020202020204" pitchFamily="34" charset="0"/>
                <a:sym typeface="Symbol" panose="05050102010706020507" pitchFamily="18" charset="2"/>
              </a:rPr>
              <a:t> </a:t>
            </a:r>
            <a:r>
              <a:rPr lang="en-US" altLang="zh-CN" b="1" smtClean="0">
                <a:solidFill>
                  <a:srgbClr val="000000"/>
                </a:solidFill>
                <a:ea typeface="宋体" panose="02010600030101010101" pitchFamily="2" charset="-122"/>
                <a:cs typeface="Arial" panose="020B0604020202020204" pitchFamily="34" charset="0"/>
                <a:sym typeface="Kingsoft Phonetic Plain" pitchFamily="2" charset="2"/>
              </a:rPr>
              <a:t>&gt; 0,  </a:t>
            </a:r>
            <a:r>
              <a:rPr lang="en-US" altLang="zh-CN" b="1" smtClean="0">
                <a:solidFill>
                  <a:srgbClr val="000000"/>
                </a:solidFill>
                <a:sym typeface="Symbol" panose="05050102010706020507" pitchFamily="18" charset="2"/>
              </a:rPr>
              <a:t> </a:t>
            </a:r>
            <a:r>
              <a:rPr lang="zh-CN" altLang="en-US" b="1" smtClean="0">
                <a:solidFill>
                  <a:srgbClr val="000000"/>
                </a:solidFill>
                <a:sym typeface="Symbol" panose="05050102010706020507" pitchFamily="18" charset="2"/>
              </a:rPr>
              <a:t>正整数 </a:t>
            </a:r>
            <a:r>
              <a:rPr lang="en-US" altLang="zh-CN" b="1" i="1" smtClean="0">
                <a:solidFill>
                  <a:srgbClr val="000000"/>
                </a:solidFill>
                <a:sym typeface="Symbol" panose="05050102010706020507" pitchFamily="18" charset="2"/>
              </a:rPr>
              <a:t>N</a:t>
            </a:r>
            <a:r>
              <a:rPr lang="zh-CN" altLang="en-US" b="1" smtClean="0">
                <a:solidFill>
                  <a:srgbClr val="000000"/>
                </a:solidFill>
                <a:sym typeface="Symbol" panose="05050102010706020507" pitchFamily="18" charset="2"/>
              </a:rPr>
              <a:t>，当</a:t>
            </a:r>
            <a:r>
              <a:rPr lang="en-US" altLang="zh-CN" b="1" i="1" smtClean="0">
                <a:solidFill>
                  <a:srgbClr val="000000"/>
                </a:solidFill>
                <a:sym typeface="Symbol" panose="05050102010706020507" pitchFamily="18" charset="2"/>
              </a:rPr>
              <a:t>n &gt;N </a:t>
            </a:r>
            <a:r>
              <a:rPr lang="zh-CN" altLang="en-US" b="1" smtClean="0">
                <a:solidFill>
                  <a:srgbClr val="000000"/>
                </a:solidFill>
                <a:sym typeface="Symbol" panose="05050102010706020507" pitchFamily="18" charset="2"/>
              </a:rPr>
              <a:t>时，</a:t>
            </a:r>
            <a:r>
              <a:rPr lang="en-US" altLang="zh-CN" b="1" smtClean="0">
                <a:solidFill>
                  <a:srgbClr val="000000"/>
                </a:solidFill>
                <a:sym typeface="Symbol" panose="05050102010706020507" pitchFamily="18" charset="2"/>
              </a:rPr>
              <a:t>| </a:t>
            </a:r>
            <a:r>
              <a:rPr lang="en-US" altLang="zh-CN" b="1" i="1" smtClean="0">
                <a:solidFill>
                  <a:srgbClr val="000000"/>
                </a:solidFill>
                <a:sym typeface="Symbol" panose="05050102010706020507" pitchFamily="18" charset="2"/>
              </a:rPr>
              <a:t>x</a:t>
            </a:r>
            <a:r>
              <a:rPr lang="en-US" altLang="zh-CN" b="1" i="1" baseline="-25000" smtClean="0">
                <a:solidFill>
                  <a:srgbClr val="000000"/>
                </a:solidFill>
                <a:sym typeface="Symbol" panose="05050102010706020507" pitchFamily="18" charset="2"/>
              </a:rPr>
              <a:t>n</a:t>
            </a:r>
            <a:r>
              <a:rPr lang="en-US" altLang="zh-CN" b="1" smtClean="0">
                <a:solidFill>
                  <a:srgbClr val="000000"/>
                </a:solidFill>
                <a:sym typeface="Symbol" panose="05050102010706020507" pitchFamily="18" charset="2"/>
              </a:rPr>
              <a:t> </a:t>
            </a:r>
            <a:r>
              <a:rPr lang="en-US" altLang="zh-CN" b="1" i="1" smtClean="0">
                <a:solidFill>
                  <a:srgbClr val="000000"/>
                </a:solidFill>
                <a:sym typeface="Symbol" panose="05050102010706020507" pitchFamily="18" charset="2"/>
              </a:rPr>
              <a:t>a </a:t>
            </a:r>
            <a:r>
              <a:rPr lang="en-US" altLang="zh-CN" b="1" smtClean="0">
                <a:solidFill>
                  <a:srgbClr val="000000"/>
                </a:solidFill>
                <a:sym typeface="Symbol" panose="05050102010706020507" pitchFamily="18" charset="2"/>
              </a:rPr>
              <a:t>| &lt; </a:t>
            </a:r>
            <a:r>
              <a:rPr lang="en-US" altLang="zh-CN" b="1" smtClean="0">
                <a:solidFill>
                  <a:srgbClr val="000000"/>
                </a:solidFill>
                <a:ea typeface="宋体" panose="02010600030101010101" pitchFamily="2" charset="-122"/>
                <a:cs typeface="Arial" panose="020B0604020202020204" pitchFamily="34" charset="0"/>
                <a:sym typeface="Symbol" panose="05050102010706020507" pitchFamily="18" charset="2"/>
              </a:rPr>
              <a:t> </a:t>
            </a:r>
            <a:r>
              <a:rPr lang="en-US" altLang="zh-CN" b="1" smtClean="0">
                <a:solidFill>
                  <a:srgbClr val="000000"/>
                </a:solidFill>
                <a:ea typeface="宋体" panose="02010600030101010101" pitchFamily="2" charset="-122"/>
                <a:cs typeface="Microsoft Sans Serif" panose="020B0604020202020204" pitchFamily="34" charset="0"/>
                <a:sym typeface="Kingsoft Phonetic Plain" pitchFamily="2" charset="2"/>
              </a:rPr>
              <a:t>.</a:t>
            </a:r>
            <a:endParaRPr lang="en-US" altLang="zh-CN" b="1" smtClean="0">
              <a:solidFill>
                <a:srgbClr val="000000"/>
              </a:solidFill>
              <a:ea typeface="宋体" panose="02010600030101010101" pitchFamily="2" charset="-122"/>
              <a:cs typeface="Microsoft Sans Serif" panose="020B0604020202020204" pitchFamily="34" charset="0"/>
              <a:sym typeface="Kingsoft Phonetic Plain" pitchFamily="2" charset="2"/>
            </a:endParaRPr>
          </a:p>
        </p:txBody>
      </p:sp>
      <p:sp>
        <p:nvSpPr>
          <p:cNvPr id="111621" name="AutoShape 5"/>
          <p:cNvSpPr>
            <a:spLocks noChangeArrowheads="1"/>
          </p:cNvSpPr>
          <p:nvPr/>
        </p:nvSpPr>
        <p:spPr bwMode="auto">
          <a:xfrm>
            <a:off x="3369733" y="1350963"/>
            <a:ext cx="1016000" cy="228600"/>
          </a:xfrm>
          <a:prstGeom prst="leftRightArrow">
            <a:avLst>
              <a:gd name="adj1" fmla="val 50000"/>
              <a:gd name="adj2" fmla="val 66667"/>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mtClean="0">
              <a:solidFill>
                <a:srgbClr val="000000"/>
              </a:solidFill>
            </a:endParaRPr>
          </a:p>
        </p:txBody>
      </p:sp>
      <p:sp>
        <p:nvSpPr>
          <p:cNvPr id="111622" name="Text Box 6"/>
          <p:cNvSpPr txBox="1">
            <a:spLocks noChangeArrowheads="1"/>
          </p:cNvSpPr>
          <p:nvPr/>
        </p:nvSpPr>
        <p:spPr bwMode="auto">
          <a:xfrm>
            <a:off x="334433" y="2276600"/>
            <a:ext cx="172931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smtClean="0">
                <a:solidFill>
                  <a:srgbClr val="000000"/>
                </a:solidFill>
              </a:rPr>
              <a:t>说明：</a:t>
            </a:r>
            <a:endParaRPr lang="zh-CN" altLang="en-US" b="1" smtClean="0">
              <a:solidFill>
                <a:srgbClr val="000000"/>
              </a:solidFill>
            </a:endParaRPr>
          </a:p>
        </p:txBody>
      </p:sp>
      <p:sp>
        <p:nvSpPr>
          <p:cNvPr id="111623" name="Rectangle 7"/>
          <p:cNvSpPr>
            <a:spLocks noChangeArrowheads="1"/>
          </p:cNvSpPr>
          <p:nvPr/>
        </p:nvSpPr>
        <p:spPr bwMode="auto">
          <a:xfrm>
            <a:off x="423333" y="2930526"/>
            <a:ext cx="671209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smtClean="0">
                <a:solidFill>
                  <a:srgbClr val="000000"/>
                </a:solidFill>
              </a:rPr>
              <a:t>(1) </a:t>
            </a:r>
            <a:r>
              <a:rPr lang="en-US" altLang="zh-CN" b="1" smtClean="0">
                <a:solidFill>
                  <a:srgbClr val="000000"/>
                </a:solidFill>
                <a:ea typeface="宋体" panose="02010600030101010101" pitchFamily="2" charset="-122"/>
                <a:cs typeface="Arial" panose="020B0604020202020204" pitchFamily="34" charset="0"/>
                <a:sym typeface="Symbol" panose="05050102010706020507" pitchFamily="18" charset="2"/>
              </a:rPr>
              <a:t> </a:t>
            </a:r>
            <a:r>
              <a:rPr lang="zh-CN" altLang="en-US" b="1" smtClean="0">
                <a:solidFill>
                  <a:srgbClr val="000000"/>
                </a:solidFill>
                <a:sym typeface="Kingsoft Phonetic Plain" pitchFamily="2" charset="2"/>
              </a:rPr>
              <a:t>是任意的，这样才能表示无限接近</a:t>
            </a:r>
            <a:r>
              <a:rPr lang="zh-CN" altLang="en-US" b="1" smtClean="0">
                <a:solidFill>
                  <a:srgbClr val="000000"/>
                </a:solidFill>
                <a:ea typeface="宋体" panose="02010600030101010101" pitchFamily="2" charset="-122"/>
                <a:sym typeface="Kingsoft Phonetic Plain" pitchFamily="2" charset="2"/>
              </a:rPr>
              <a:t>。</a:t>
            </a:r>
            <a:endParaRPr lang="zh-CN" altLang="en-US" b="1" smtClean="0">
              <a:solidFill>
                <a:srgbClr val="000000"/>
              </a:solidFill>
              <a:ea typeface="宋体" panose="02010600030101010101" pitchFamily="2" charset="-122"/>
              <a:sym typeface="Kingsoft Phonetic Plain" pitchFamily="2" charset="2"/>
            </a:endParaRPr>
          </a:p>
        </p:txBody>
      </p:sp>
      <p:sp>
        <p:nvSpPr>
          <p:cNvPr id="111624" name="Rectangle 8"/>
          <p:cNvSpPr>
            <a:spLocks noChangeArrowheads="1"/>
          </p:cNvSpPr>
          <p:nvPr/>
        </p:nvSpPr>
        <p:spPr bwMode="auto">
          <a:xfrm>
            <a:off x="423333" y="3644901"/>
            <a:ext cx="89434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smtClean="0">
                <a:solidFill>
                  <a:srgbClr val="000000"/>
                </a:solidFill>
                <a:ea typeface="Gulim" panose="020B0600000101010101" pitchFamily="34" charset="-127"/>
                <a:sym typeface="Kingsoft Phonetic Plain" pitchFamily="2" charset="2"/>
              </a:rPr>
              <a:t>(2) </a:t>
            </a:r>
            <a:r>
              <a:rPr lang="en-US" altLang="zh-CN" b="1" i="1" smtClean="0">
                <a:solidFill>
                  <a:srgbClr val="000000"/>
                </a:solidFill>
                <a:sym typeface="Kingsoft Phonetic Plain" pitchFamily="2" charset="2"/>
              </a:rPr>
              <a:t>N </a:t>
            </a:r>
            <a:r>
              <a:rPr lang="zh-CN" altLang="en-US" b="1" smtClean="0">
                <a:solidFill>
                  <a:srgbClr val="000000"/>
                </a:solidFill>
                <a:sym typeface="Kingsoft Phonetic Plain" pitchFamily="2" charset="2"/>
              </a:rPr>
              <a:t>是相应于</a:t>
            </a:r>
            <a:r>
              <a:rPr lang="zh-CN" altLang="en-US" b="1" smtClean="0">
                <a:solidFill>
                  <a:srgbClr val="000000"/>
                </a:solidFill>
                <a:ea typeface="宋体" panose="02010600030101010101" pitchFamily="2" charset="-122"/>
                <a:cs typeface="Arial" panose="020B0604020202020204" pitchFamily="34" charset="0"/>
                <a:sym typeface="Symbol" panose="05050102010706020507" pitchFamily="18" charset="2"/>
              </a:rPr>
              <a:t></a:t>
            </a:r>
            <a:r>
              <a:rPr lang="zh-CN" altLang="en-US" b="1" smtClean="0">
                <a:solidFill>
                  <a:srgbClr val="000000"/>
                </a:solidFill>
                <a:sym typeface="Kingsoft Phonetic Plain" pitchFamily="2" charset="2"/>
              </a:rPr>
              <a:t> 的</a:t>
            </a:r>
            <a:r>
              <a:rPr lang="zh-CN" altLang="en-US" b="1" smtClean="0">
                <a:solidFill>
                  <a:srgbClr val="000000"/>
                </a:solidFill>
                <a:ea typeface="宋体" panose="02010600030101010101" pitchFamily="2" charset="-122"/>
                <a:sym typeface="Kingsoft Phonetic Plain" pitchFamily="2" charset="2"/>
              </a:rPr>
              <a:t>，</a:t>
            </a:r>
            <a:r>
              <a:rPr lang="zh-CN" altLang="en-US" b="1" smtClean="0">
                <a:solidFill>
                  <a:srgbClr val="000000"/>
                </a:solidFill>
                <a:sym typeface="Kingsoft Phonetic Plain" pitchFamily="2" charset="2"/>
              </a:rPr>
              <a:t>只要 </a:t>
            </a:r>
            <a:r>
              <a:rPr lang="en-US" altLang="zh-CN" b="1" i="1" smtClean="0">
                <a:solidFill>
                  <a:srgbClr val="000000"/>
                </a:solidFill>
                <a:sym typeface="Kingsoft Phonetic Plain" pitchFamily="2" charset="2"/>
              </a:rPr>
              <a:t>N </a:t>
            </a:r>
            <a:r>
              <a:rPr lang="zh-CN" altLang="en-US" b="1" smtClean="0">
                <a:solidFill>
                  <a:srgbClr val="000000"/>
                </a:solidFill>
                <a:sym typeface="Kingsoft Phonetic Plain" pitchFamily="2" charset="2"/>
              </a:rPr>
              <a:t>存在，而不必找其最小值。</a:t>
            </a:r>
            <a:endParaRPr lang="zh-CN" altLang="en-US" b="1" smtClean="0">
              <a:solidFill>
                <a:srgbClr val="000000"/>
              </a:solidFill>
              <a:sym typeface="Kingsoft Phonetic Plain"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1619"/>
                                        </p:tgtEl>
                                        <p:attrNameLst>
                                          <p:attrName>style.visibility</p:attrName>
                                        </p:attrNameLst>
                                      </p:cBhvr>
                                      <p:to>
                                        <p:strVal val="visible"/>
                                      </p:to>
                                    </p:set>
                                    <p:animEffect transition="in" filter="wipe(left)">
                                      <p:cBhvr>
                                        <p:cTn id="7" dur="500"/>
                                        <p:tgtEl>
                                          <p:spTgt spid="1116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1621"/>
                                        </p:tgtEl>
                                        <p:attrNameLst>
                                          <p:attrName>style.visibility</p:attrName>
                                        </p:attrNameLst>
                                      </p:cBhvr>
                                      <p:to>
                                        <p:strVal val="visible"/>
                                      </p:to>
                                    </p:set>
                                    <p:animEffect transition="in" filter="wipe(left)">
                                      <p:cBhvr>
                                        <p:cTn id="12" dur="500"/>
                                        <p:tgtEl>
                                          <p:spTgt spid="1116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1620"/>
                                        </p:tgtEl>
                                        <p:attrNameLst>
                                          <p:attrName>style.visibility</p:attrName>
                                        </p:attrNameLst>
                                      </p:cBhvr>
                                      <p:to>
                                        <p:strVal val="visible"/>
                                      </p:to>
                                    </p:set>
                                    <p:animEffect transition="in" filter="wipe(left)">
                                      <p:cBhvr>
                                        <p:cTn id="17" dur="500"/>
                                        <p:tgtEl>
                                          <p:spTgt spid="1116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1622"/>
                                        </p:tgtEl>
                                        <p:attrNameLst>
                                          <p:attrName>style.visibility</p:attrName>
                                        </p:attrNameLst>
                                      </p:cBhvr>
                                      <p:to>
                                        <p:strVal val="visible"/>
                                      </p:to>
                                    </p:set>
                                    <p:animEffect transition="in" filter="wipe(left)">
                                      <p:cBhvr>
                                        <p:cTn id="22" dur="500"/>
                                        <p:tgtEl>
                                          <p:spTgt spid="1116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1623"/>
                                        </p:tgtEl>
                                        <p:attrNameLst>
                                          <p:attrName>style.visibility</p:attrName>
                                        </p:attrNameLst>
                                      </p:cBhvr>
                                      <p:to>
                                        <p:strVal val="visible"/>
                                      </p:to>
                                    </p:set>
                                    <p:animEffect transition="in" filter="wipe(left)">
                                      <p:cBhvr>
                                        <p:cTn id="27" dur="500"/>
                                        <p:tgtEl>
                                          <p:spTgt spid="1116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1624"/>
                                        </p:tgtEl>
                                        <p:attrNameLst>
                                          <p:attrName>style.visibility</p:attrName>
                                        </p:attrNameLst>
                                      </p:cBhvr>
                                      <p:to>
                                        <p:strVal val="visible"/>
                                      </p:to>
                                    </p:set>
                                    <p:animEffect transition="in" filter="wipe(left)">
                                      <p:cBhvr>
                                        <p:cTn id="32" dur="500"/>
                                        <p:tgtEl>
                                          <p:spTgt spid="111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0" grpId="0" animBg="1" autoUpdateAnimBg="0"/>
      <p:bldP spid="111621" grpId="0" animBg="1" autoUpdateAnimBg="0"/>
      <p:bldP spid="111622" grpId="0" autoUpdateAnimBg="0"/>
      <p:bldP spid="111623" grpId="0" autoUpdateAnimBg="0"/>
      <p:bldP spid="111624"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431800" y="333375"/>
            <a:ext cx="8257117" cy="700088"/>
          </a:xfrm>
        </p:spPr>
        <p:txBody>
          <a:bodyPr/>
          <a:lstStyle/>
          <a:p>
            <a:r>
              <a:rPr lang="zh-CN" altLang="en-US" sz="3200" b="1">
                <a:solidFill>
                  <a:schemeClr val="tx1"/>
                </a:solidFill>
                <a:ea typeface="楷体_GB2312" panose="02010609030101010101" pitchFamily="49" charset="-122"/>
              </a:rPr>
              <a:t>用定义证明数列极限的证明思路</a:t>
            </a:r>
            <a:endParaRPr lang="zh-CN" altLang="en-US" sz="3200" b="1">
              <a:solidFill>
                <a:schemeClr val="tx1"/>
              </a:solidFill>
              <a:ea typeface="楷体_GB2312" panose="02010609030101010101" pitchFamily="49" charset="-122"/>
            </a:endParaRPr>
          </a:p>
        </p:txBody>
      </p:sp>
      <p:graphicFrame>
        <p:nvGraphicFramePr>
          <p:cNvPr id="116739" name="Object 3"/>
          <p:cNvGraphicFramePr>
            <a:graphicFrameLocks noGrp="1" noChangeAspect="1"/>
          </p:cNvGraphicFramePr>
          <p:nvPr>
            <p:ph idx="1"/>
          </p:nvPr>
        </p:nvGraphicFramePr>
        <p:xfrm>
          <a:off x="1007544" y="1126425"/>
          <a:ext cx="2352159" cy="700087"/>
        </p:xfrm>
        <a:graphic>
          <a:graphicData uri="http://schemas.openxmlformats.org/presentationml/2006/ole">
            <mc:AlternateContent xmlns:mc="http://schemas.openxmlformats.org/markup-compatibility/2006">
              <mc:Choice xmlns:v="urn:schemas-microsoft-com:vml" Requires="v">
                <p:oleObj spid="_x0000_s22562" name="公式" r:id="rId1" imgW="26212800" imgH="6705600" progId="Equation.3">
                  <p:embed/>
                </p:oleObj>
              </mc:Choice>
              <mc:Fallback>
                <p:oleObj name="公式" r:id="rId1" imgW="26212800" imgH="6705600" progId="Equation.3">
                  <p:embed/>
                  <p:pic>
                    <p:nvPicPr>
                      <p:cNvPr id="0" name="图片 22528"/>
                      <p:cNvPicPr>
                        <a:picLocks noGrp="1" noChangeAspect="1"/>
                      </p:cNvPicPr>
                      <p:nvPr/>
                    </p:nvPicPr>
                    <p:blipFill>
                      <a:blip r:embed="rId2">
                        <a:lum bright="-100000"/>
                      </a:blip>
                      <a:stretch>
                        <a:fillRect/>
                      </a:stretch>
                    </p:blipFill>
                    <p:spPr>
                      <a:xfrm>
                        <a:off x="1007544" y="1126425"/>
                        <a:ext cx="2352159" cy="700087"/>
                      </a:xfrm>
                      <a:prstGeom prst="rect">
                        <a:avLst/>
                      </a:prstGeom>
                      <a:noFill/>
                      <a:ln w="9525">
                        <a:noFill/>
                      </a:ln>
                    </p:spPr>
                  </p:pic>
                </p:oleObj>
              </mc:Fallback>
            </mc:AlternateContent>
          </a:graphicData>
        </a:graphic>
      </p:graphicFrame>
      <p:sp>
        <p:nvSpPr>
          <p:cNvPr id="116740" name="Rectangle 4"/>
          <p:cNvSpPr>
            <a:spLocks noChangeArrowheads="1"/>
          </p:cNvSpPr>
          <p:nvPr/>
        </p:nvSpPr>
        <p:spPr bwMode="auto">
          <a:xfrm>
            <a:off x="431800" y="1916113"/>
            <a:ext cx="345651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smtClean="0">
                <a:solidFill>
                  <a:srgbClr val="000000"/>
                </a:solidFill>
              </a:rPr>
              <a:t>a. </a:t>
            </a:r>
            <a:r>
              <a:rPr lang="zh-CN" altLang="en-US" b="1" smtClean="0">
                <a:solidFill>
                  <a:srgbClr val="000000"/>
                </a:solidFill>
              </a:rPr>
              <a:t>分析过程：</a:t>
            </a:r>
            <a:endParaRPr lang="zh-CN" altLang="en-US" b="1" smtClean="0">
              <a:solidFill>
                <a:srgbClr val="000000"/>
              </a:solidFill>
              <a:sym typeface="Kingsoft Phonetic Plain" pitchFamily="2" charset="2"/>
            </a:endParaRPr>
          </a:p>
        </p:txBody>
      </p:sp>
      <p:sp>
        <p:nvSpPr>
          <p:cNvPr id="116741" name="Text Box 5"/>
          <p:cNvSpPr txBox="1">
            <a:spLocks noChangeArrowheads="1"/>
          </p:cNvSpPr>
          <p:nvPr/>
        </p:nvSpPr>
        <p:spPr bwMode="auto">
          <a:xfrm>
            <a:off x="3431740" y="1125578"/>
            <a:ext cx="27135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dirty="0" smtClean="0">
                <a:solidFill>
                  <a:srgbClr val="000000"/>
                </a:solidFill>
              </a:rPr>
              <a:t>,  </a:t>
            </a:r>
            <a:r>
              <a:rPr lang="zh-CN" altLang="en-US" b="1" dirty="0" smtClean="0">
                <a:solidFill>
                  <a:srgbClr val="000000"/>
                </a:solidFill>
              </a:rPr>
              <a:t>关键找 </a:t>
            </a:r>
            <a:r>
              <a:rPr lang="en-US" altLang="zh-CN" b="1" i="1" dirty="0" smtClean="0">
                <a:solidFill>
                  <a:srgbClr val="000000"/>
                </a:solidFill>
              </a:rPr>
              <a:t>N  </a:t>
            </a:r>
            <a:r>
              <a:rPr lang="en-US" altLang="zh-CN" b="1" dirty="0" smtClean="0">
                <a:solidFill>
                  <a:srgbClr val="000000"/>
                </a:solidFill>
              </a:rPr>
              <a:t>!</a:t>
            </a:r>
            <a:endParaRPr lang="en-US" altLang="zh-CN" b="1" dirty="0" smtClean="0">
              <a:solidFill>
                <a:srgbClr val="000000"/>
              </a:solidFill>
            </a:endParaRPr>
          </a:p>
        </p:txBody>
      </p:sp>
      <p:sp>
        <p:nvSpPr>
          <p:cNvPr id="116742" name="Rectangle 6"/>
          <p:cNvSpPr>
            <a:spLocks noChangeArrowheads="1"/>
          </p:cNvSpPr>
          <p:nvPr/>
        </p:nvSpPr>
        <p:spPr bwMode="auto">
          <a:xfrm>
            <a:off x="1102784" y="2566287"/>
            <a:ext cx="873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smtClean="0">
                <a:solidFill>
                  <a:srgbClr val="000000"/>
                </a:solidFill>
                <a:sym typeface="Kingsoft Phonetic Plain" pitchFamily="2" charset="2"/>
              </a:rPr>
              <a:t> </a:t>
            </a:r>
            <a:r>
              <a:rPr lang="zh-CN" altLang="en-US" b="1" smtClean="0">
                <a:solidFill>
                  <a:srgbClr val="000000"/>
                </a:solidFill>
                <a:sym typeface="Kingsoft Phonetic Plain" pitchFamily="2" charset="2"/>
              </a:rPr>
              <a:t>从最后的结论不等式 </a:t>
            </a:r>
            <a:r>
              <a:rPr lang="en-US" altLang="zh-CN" b="1" smtClean="0">
                <a:solidFill>
                  <a:srgbClr val="000000"/>
                </a:solidFill>
                <a:sym typeface="Kingsoft Phonetic Plain" pitchFamily="2" charset="2"/>
              </a:rPr>
              <a:t>| </a:t>
            </a:r>
            <a:r>
              <a:rPr lang="en-US" altLang="zh-CN" b="1" i="1" smtClean="0">
                <a:solidFill>
                  <a:srgbClr val="000000"/>
                </a:solidFill>
              </a:rPr>
              <a:t>x</a:t>
            </a:r>
            <a:r>
              <a:rPr lang="en-US" altLang="zh-CN" b="1" i="1" baseline="-25000" smtClean="0">
                <a:solidFill>
                  <a:srgbClr val="000000"/>
                </a:solidFill>
              </a:rPr>
              <a:t>n</a:t>
            </a:r>
            <a:r>
              <a:rPr lang="en-US" altLang="zh-CN" b="1" smtClean="0">
                <a:solidFill>
                  <a:srgbClr val="000000"/>
                </a:solidFill>
                <a:sym typeface="Symbol" panose="05050102010706020507" pitchFamily="18" charset="2"/>
              </a:rPr>
              <a:t></a:t>
            </a:r>
            <a:r>
              <a:rPr lang="en-US" altLang="zh-CN" b="1" i="1" smtClean="0">
                <a:solidFill>
                  <a:srgbClr val="000000"/>
                </a:solidFill>
              </a:rPr>
              <a:t>a </a:t>
            </a:r>
            <a:r>
              <a:rPr lang="en-US" altLang="zh-CN" b="1" smtClean="0">
                <a:solidFill>
                  <a:srgbClr val="000000"/>
                </a:solidFill>
              </a:rPr>
              <a:t>| &lt; </a:t>
            </a:r>
            <a:r>
              <a:rPr lang="en-US" altLang="zh-CN" b="1" smtClean="0">
                <a:solidFill>
                  <a:srgbClr val="000000"/>
                </a:solidFill>
                <a:sym typeface="Symbol" panose="05050102010706020507" pitchFamily="18" charset="2"/>
              </a:rPr>
              <a:t> </a:t>
            </a:r>
            <a:r>
              <a:rPr lang="zh-CN" altLang="en-US" b="1" smtClean="0">
                <a:solidFill>
                  <a:srgbClr val="000000"/>
                </a:solidFill>
                <a:sym typeface="Kingsoft Phonetic Plain" pitchFamily="2" charset="2"/>
              </a:rPr>
              <a:t>出发，</a:t>
            </a:r>
            <a:endParaRPr lang="zh-CN" altLang="en-US" b="1" smtClean="0">
              <a:solidFill>
                <a:srgbClr val="000000"/>
              </a:solidFill>
              <a:sym typeface="Kingsoft Phonetic Plain" pitchFamily="2" charset="2"/>
            </a:endParaRPr>
          </a:p>
        </p:txBody>
      </p:sp>
      <p:sp>
        <p:nvSpPr>
          <p:cNvPr id="116743" name="Rectangle 7"/>
          <p:cNvSpPr>
            <a:spLocks noChangeArrowheads="1"/>
          </p:cNvSpPr>
          <p:nvPr/>
        </p:nvSpPr>
        <p:spPr bwMode="auto">
          <a:xfrm>
            <a:off x="912284" y="3213104"/>
            <a:ext cx="6527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smtClean="0">
                <a:solidFill>
                  <a:srgbClr val="000000"/>
                </a:solidFill>
                <a:sym typeface="Kingsoft Phonetic Plain" pitchFamily="2" charset="2"/>
              </a:rPr>
              <a:t>i.  </a:t>
            </a:r>
            <a:r>
              <a:rPr lang="zh-CN" altLang="en-US" b="1" smtClean="0">
                <a:solidFill>
                  <a:srgbClr val="000000"/>
                </a:solidFill>
                <a:sym typeface="Kingsoft Phonetic Plain" pitchFamily="2" charset="2"/>
              </a:rPr>
              <a:t>解出</a:t>
            </a:r>
            <a:r>
              <a:rPr lang="en-US" altLang="zh-CN" b="1" i="1" smtClean="0">
                <a:solidFill>
                  <a:srgbClr val="000000"/>
                </a:solidFill>
                <a:sym typeface="Kingsoft Phonetic Plain" pitchFamily="2" charset="2"/>
              </a:rPr>
              <a:t>n </a:t>
            </a:r>
            <a:r>
              <a:rPr lang="zh-CN" altLang="en-US" b="1" smtClean="0">
                <a:solidFill>
                  <a:srgbClr val="000000"/>
                </a:solidFill>
                <a:sym typeface="Kingsoft Phonetic Plain" pitchFamily="2" charset="2"/>
              </a:rPr>
              <a:t>应大于怎样的数，</a:t>
            </a:r>
            <a:endParaRPr lang="zh-CN" altLang="en-US" b="1" smtClean="0">
              <a:solidFill>
                <a:srgbClr val="000000"/>
              </a:solidFill>
              <a:sym typeface="Kingsoft Phonetic Plain" pitchFamily="2" charset="2"/>
            </a:endParaRPr>
          </a:p>
        </p:txBody>
      </p:sp>
      <p:sp>
        <p:nvSpPr>
          <p:cNvPr id="116744" name="Rectangle 8"/>
          <p:cNvSpPr>
            <a:spLocks noChangeArrowheads="1"/>
          </p:cNvSpPr>
          <p:nvPr/>
        </p:nvSpPr>
        <p:spPr bwMode="auto">
          <a:xfrm>
            <a:off x="5191538" y="3208997"/>
            <a:ext cx="31486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smtClean="0">
                <a:solidFill>
                  <a:srgbClr val="000000"/>
                </a:solidFill>
                <a:sym typeface="Kingsoft Phonetic Plain" pitchFamily="2" charset="2"/>
              </a:rPr>
              <a:t>对此数取整即得 </a:t>
            </a:r>
            <a:r>
              <a:rPr lang="en-US" altLang="zh-CN" b="1" i="1" smtClean="0">
                <a:solidFill>
                  <a:srgbClr val="000000"/>
                </a:solidFill>
                <a:sym typeface="Kingsoft Phonetic Plain" pitchFamily="2" charset="2"/>
              </a:rPr>
              <a:t>N</a:t>
            </a:r>
            <a:r>
              <a:rPr lang="en-US" altLang="zh-CN" b="1" smtClean="0">
                <a:solidFill>
                  <a:srgbClr val="000000"/>
                </a:solidFill>
                <a:sym typeface="Kingsoft Phonetic Plain" pitchFamily="2" charset="2"/>
              </a:rPr>
              <a:t>.</a:t>
            </a:r>
            <a:endParaRPr lang="en-US" altLang="zh-CN" b="1" smtClean="0">
              <a:solidFill>
                <a:srgbClr val="000000"/>
              </a:solidFill>
              <a:sym typeface="Kingsoft Phonetic Plain" pitchFamily="2" charset="2"/>
            </a:endParaRPr>
          </a:p>
        </p:txBody>
      </p:sp>
      <p:sp>
        <p:nvSpPr>
          <p:cNvPr id="116745" name="Text Box 9"/>
          <p:cNvSpPr txBox="1">
            <a:spLocks noChangeArrowheads="1"/>
          </p:cNvSpPr>
          <p:nvPr/>
        </p:nvSpPr>
        <p:spPr bwMode="auto">
          <a:xfrm>
            <a:off x="3071665" y="3990019"/>
            <a:ext cx="81618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smtClean="0">
                <a:solidFill>
                  <a:srgbClr val="000000"/>
                </a:solidFill>
              </a:rPr>
              <a:t>必须对结论不等式进行适当的放大，使放大后的</a:t>
            </a:r>
            <a:endParaRPr lang="zh-CN" altLang="en-US" b="1" dirty="0" smtClean="0">
              <a:solidFill>
                <a:srgbClr val="000000"/>
              </a:solidFill>
            </a:endParaRPr>
          </a:p>
        </p:txBody>
      </p:sp>
      <p:sp>
        <p:nvSpPr>
          <p:cNvPr id="116746" name="AutoShape 10"/>
          <p:cNvSpPr/>
          <p:nvPr/>
        </p:nvSpPr>
        <p:spPr bwMode="auto">
          <a:xfrm>
            <a:off x="527051" y="3357563"/>
            <a:ext cx="192616" cy="1008062"/>
          </a:xfrm>
          <a:prstGeom prst="leftBrace">
            <a:avLst>
              <a:gd name="adj1" fmla="val 58150"/>
              <a:gd name="adj2" fmla="val 50000"/>
            </a:avLst>
          </a:prstGeom>
          <a:noFill/>
          <a:ln w="28575">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b="1" smtClean="0">
              <a:solidFill>
                <a:srgbClr val="000000"/>
              </a:solidFill>
              <a:latin typeface="Arial" panose="020B0604020202020204" pitchFamily="34" charset="0"/>
            </a:endParaRPr>
          </a:p>
        </p:txBody>
      </p:sp>
      <p:sp>
        <p:nvSpPr>
          <p:cNvPr id="116747" name="Rectangle 11"/>
          <p:cNvSpPr>
            <a:spLocks noChangeArrowheads="1"/>
          </p:cNvSpPr>
          <p:nvPr/>
        </p:nvSpPr>
        <p:spPr bwMode="auto">
          <a:xfrm>
            <a:off x="912284" y="3933832"/>
            <a:ext cx="374438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smtClean="0">
                <a:solidFill>
                  <a:srgbClr val="000000"/>
                </a:solidFill>
                <a:sym typeface="Kingsoft Phonetic Plain" pitchFamily="2" charset="2"/>
              </a:rPr>
              <a:t>ii.  </a:t>
            </a:r>
            <a:r>
              <a:rPr lang="zh-CN" altLang="en-US" b="1" smtClean="0">
                <a:solidFill>
                  <a:srgbClr val="000000"/>
                </a:solidFill>
                <a:sym typeface="Kingsoft Phonetic Plain" pitchFamily="2" charset="2"/>
              </a:rPr>
              <a:t>解不出</a:t>
            </a:r>
            <a:r>
              <a:rPr lang="en-US" altLang="zh-CN" b="1" i="1" smtClean="0">
                <a:solidFill>
                  <a:srgbClr val="000000"/>
                </a:solidFill>
                <a:sym typeface="Kingsoft Phonetic Plain" pitchFamily="2" charset="2"/>
              </a:rPr>
              <a:t>n </a:t>
            </a:r>
            <a:r>
              <a:rPr lang="zh-CN" altLang="en-US" b="1" smtClean="0">
                <a:solidFill>
                  <a:srgbClr val="000000"/>
                </a:solidFill>
                <a:sym typeface="Kingsoft Phonetic Plain" pitchFamily="2" charset="2"/>
              </a:rPr>
              <a:t>，</a:t>
            </a:r>
            <a:endParaRPr lang="zh-CN" altLang="en-US" b="1" smtClean="0">
              <a:solidFill>
                <a:srgbClr val="000000"/>
              </a:solidFill>
              <a:sym typeface="Kingsoft Phonetic Plain" pitchFamily="2" charset="2"/>
            </a:endParaRPr>
          </a:p>
        </p:txBody>
      </p:sp>
      <p:sp>
        <p:nvSpPr>
          <p:cNvPr id="116748" name="Text Box 12"/>
          <p:cNvSpPr txBox="1">
            <a:spLocks noChangeArrowheads="1"/>
          </p:cNvSpPr>
          <p:nvPr/>
        </p:nvSpPr>
        <p:spPr bwMode="auto">
          <a:xfrm>
            <a:off x="1343472" y="4581526"/>
            <a:ext cx="35397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smtClean="0">
                <a:solidFill>
                  <a:srgbClr val="000000"/>
                </a:solidFill>
              </a:rPr>
              <a:t>不等式能易于解出</a:t>
            </a:r>
            <a:r>
              <a:rPr lang="en-US" altLang="zh-CN" b="1" i="1" dirty="0" smtClean="0">
                <a:solidFill>
                  <a:srgbClr val="000000"/>
                </a:solidFill>
              </a:rPr>
              <a:t>n</a:t>
            </a:r>
            <a:r>
              <a:rPr lang="en-US" altLang="zh-CN" b="1" dirty="0" smtClean="0">
                <a:solidFill>
                  <a:srgbClr val="000000"/>
                </a:solidFill>
              </a:rPr>
              <a:t> . </a:t>
            </a:r>
            <a:endParaRPr lang="en-US" altLang="zh-CN" b="1" dirty="0" smtClean="0">
              <a:solidFill>
                <a:srgbClr val="000000"/>
              </a:solidFill>
            </a:endParaRPr>
          </a:p>
        </p:txBody>
      </p:sp>
      <p:sp>
        <p:nvSpPr>
          <p:cNvPr id="116749" name="Rectangle 13"/>
          <p:cNvSpPr>
            <a:spLocks noChangeArrowheads="1"/>
          </p:cNvSpPr>
          <p:nvPr/>
        </p:nvSpPr>
        <p:spPr bwMode="auto">
          <a:xfrm>
            <a:off x="527051" y="5157788"/>
            <a:ext cx="3359149"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smtClean="0">
                <a:solidFill>
                  <a:srgbClr val="000000"/>
                </a:solidFill>
              </a:rPr>
              <a:t>b. </a:t>
            </a:r>
            <a:r>
              <a:rPr lang="zh-CN" altLang="en-US" b="1" smtClean="0">
                <a:solidFill>
                  <a:srgbClr val="000000"/>
                </a:solidFill>
              </a:rPr>
              <a:t>证明过程：</a:t>
            </a:r>
            <a:endParaRPr lang="zh-CN" altLang="en-US" b="1" smtClean="0">
              <a:solidFill>
                <a:srgbClr val="000000"/>
              </a:solidFill>
              <a:sym typeface="Kingsoft Phonetic Plain" pitchFamily="2" charset="2"/>
            </a:endParaRPr>
          </a:p>
        </p:txBody>
      </p:sp>
      <p:sp>
        <p:nvSpPr>
          <p:cNvPr id="116750" name="Text Box 14"/>
          <p:cNvSpPr txBox="1">
            <a:spLocks noChangeArrowheads="1"/>
          </p:cNvSpPr>
          <p:nvPr/>
        </p:nvSpPr>
        <p:spPr bwMode="auto">
          <a:xfrm>
            <a:off x="1007533" y="5805488"/>
            <a:ext cx="7010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smtClean="0">
                <a:solidFill>
                  <a:srgbClr val="000000"/>
                </a:solidFill>
              </a:rPr>
              <a:t>取定上述 </a:t>
            </a:r>
            <a:r>
              <a:rPr lang="en-US" altLang="zh-CN" b="1" i="1" smtClean="0">
                <a:solidFill>
                  <a:srgbClr val="000000"/>
                </a:solidFill>
              </a:rPr>
              <a:t>N </a:t>
            </a:r>
            <a:r>
              <a:rPr lang="zh-CN" altLang="en-US" b="1" smtClean="0">
                <a:solidFill>
                  <a:srgbClr val="000000"/>
                </a:solidFill>
              </a:rPr>
              <a:t>，将分析过程逆推</a:t>
            </a:r>
            <a:r>
              <a:rPr lang="en-US" altLang="zh-CN" b="1" smtClean="0">
                <a:solidFill>
                  <a:srgbClr val="000000"/>
                </a:solidFill>
              </a:rPr>
              <a:t>.</a:t>
            </a:r>
            <a:endParaRPr lang="en-US" altLang="zh-CN" b="1" smtClean="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6739"/>
                                        </p:tgtEl>
                                        <p:attrNameLst>
                                          <p:attrName>style.visibility</p:attrName>
                                        </p:attrNameLst>
                                      </p:cBhvr>
                                      <p:to>
                                        <p:strVal val="visible"/>
                                      </p:to>
                                    </p:set>
                                    <p:animEffect transition="in" filter="wipe(left)">
                                      <p:cBhvr>
                                        <p:cTn id="7" dur="500"/>
                                        <p:tgtEl>
                                          <p:spTgt spid="1167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6741"/>
                                        </p:tgtEl>
                                        <p:attrNameLst>
                                          <p:attrName>style.visibility</p:attrName>
                                        </p:attrNameLst>
                                      </p:cBhvr>
                                      <p:to>
                                        <p:strVal val="visible"/>
                                      </p:to>
                                    </p:set>
                                    <p:animEffect transition="in" filter="wipe(left)">
                                      <p:cBhvr>
                                        <p:cTn id="12" dur="500"/>
                                        <p:tgtEl>
                                          <p:spTgt spid="1167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6740"/>
                                        </p:tgtEl>
                                        <p:attrNameLst>
                                          <p:attrName>style.visibility</p:attrName>
                                        </p:attrNameLst>
                                      </p:cBhvr>
                                      <p:to>
                                        <p:strVal val="visible"/>
                                      </p:to>
                                    </p:set>
                                    <p:animEffect transition="in" filter="wipe(left)">
                                      <p:cBhvr>
                                        <p:cTn id="17" dur="500"/>
                                        <p:tgtEl>
                                          <p:spTgt spid="1167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6742"/>
                                        </p:tgtEl>
                                        <p:attrNameLst>
                                          <p:attrName>style.visibility</p:attrName>
                                        </p:attrNameLst>
                                      </p:cBhvr>
                                      <p:to>
                                        <p:strVal val="visible"/>
                                      </p:to>
                                    </p:set>
                                    <p:animEffect transition="in" filter="wipe(left)">
                                      <p:cBhvr>
                                        <p:cTn id="22" dur="500"/>
                                        <p:tgtEl>
                                          <p:spTgt spid="1167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6746"/>
                                        </p:tgtEl>
                                        <p:attrNameLst>
                                          <p:attrName>style.visibility</p:attrName>
                                        </p:attrNameLst>
                                      </p:cBhvr>
                                      <p:to>
                                        <p:strVal val="visible"/>
                                      </p:to>
                                    </p:set>
                                    <p:animEffect transition="in" filter="wipe(left)">
                                      <p:cBhvr>
                                        <p:cTn id="27" dur="500"/>
                                        <p:tgtEl>
                                          <p:spTgt spid="1167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6743"/>
                                        </p:tgtEl>
                                        <p:attrNameLst>
                                          <p:attrName>style.visibility</p:attrName>
                                        </p:attrNameLst>
                                      </p:cBhvr>
                                      <p:to>
                                        <p:strVal val="visible"/>
                                      </p:to>
                                    </p:set>
                                    <p:animEffect transition="in" filter="wipe(left)">
                                      <p:cBhvr>
                                        <p:cTn id="32" dur="500"/>
                                        <p:tgtEl>
                                          <p:spTgt spid="1167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6744"/>
                                        </p:tgtEl>
                                        <p:attrNameLst>
                                          <p:attrName>style.visibility</p:attrName>
                                        </p:attrNameLst>
                                      </p:cBhvr>
                                      <p:to>
                                        <p:strVal val="visible"/>
                                      </p:to>
                                    </p:set>
                                    <p:animEffect transition="in" filter="wipe(left)">
                                      <p:cBhvr>
                                        <p:cTn id="37" dur="500"/>
                                        <p:tgtEl>
                                          <p:spTgt spid="11674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6747"/>
                                        </p:tgtEl>
                                        <p:attrNameLst>
                                          <p:attrName>style.visibility</p:attrName>
                                        </p:attrNameLst>
                                      </p:cBhvr>
                                      <p:to>
                                        <p:strVal val="visible"/>
                                      </p:to>
                                    </p:set>
                                    <p:animEffect transition="in" filter="wipe(left)">
                                      <p:cBhvr>
                                        <p:cTn id="42" dur="500"/>
                                        <p:tgtEl>
                                          <p:spTgt spid="11674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6745"/>
                                        </p:tgtEl>
                                        <p:attrNameLst>
                                          <p:attrName>style.visibility</p:attrName>
                                        </p:attrNameLst>
                                      </p:cBhvr>
                                      <p:to>
                                        <p:strVal val="visible"/>
                                      </p:to>
                                    </p:set>
                                    <p:animEffect transition="in" filter="wipe(left)">
                                      <p:cBhvr>
                                        <p:cTn id="47" dur="500"/>
                                        <p:tgtEl>
                                          <p:spTgt spid="1167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6748"/>
                                        </p:tgtEl>
                                        <p:attrNameLst>
                                          <p:attrName>style.visibility</p:attrName>
                                        </p:attrNameLst>
                                      </p:cBhvr>
                                      <p:to>
                                        <p:strVal val="visible"/>
                                      </p:to>
                                    </p:set>
                                    <p:animEffect transition="in" filter="wipe(left)">
                                      <p:cBhvr>
                                        <p:cTn id="52" dur="500"/>
                                        <p:tgtEl>
                                          <p:spTgt spid="11674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6749"/>
                                        </p:tgtEl>
                                        <p:attrNameLst>
                                          <p:attrName>style.visibility</p:attrName>
                                        </p:attrNameLst>
                                      </p:cBhvr>
                                      <p:to>
                                        <p:strVal val="visible"/>
                                      </p:to>
                                    </p:set>
                                    <p:animEffect transition="in" filter="wipe(left)">
                                      <p:cBhvr>
                                        <p:cTn id="57" dur="500"/>
                                        <p:tgtEl>
                                          <p:spTgt spid="11674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16750"/>
                                        </p:tgtEl>
                                        <p:attrNameLst>
                                          <p:attrName>style.visibility</p:attrName>
                                        </p:attrNameLst>
                                      </p:cBhvr>
                                      <p:to>
                                        <p:strVal val="visible"/>
                                      </p:to>
                                    </p:set>
                                    <p:animEffect transition="in" filter="wipe(left)">
                                      <p:cBhvr>
                                        <p:cTn id="62" dur="500"/>
                                        <p:tgtEl>
                                          <p:spTgt spid="116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0" grpId="0"/>
      <p:bldP spid="116741" grpId="0"/>
      <p:bldP spid="116742" grpId="0"/>
      <p:bldP spid="116743" grpId="0"/>
      <p:bldP spid="116744" grpId="0"/>
      <p:bldP spid="116745" grpId="0"/>
      <p:bldP spid="116746" grpId="0" animBg="1"/>
      <p:bldP spid="116747" grpId="0"/>
      <p:bldP spid="116748" grpId="0"/>
      <p:bldP spid="116749" grpId="0"/>
      <p:bldP spid="11675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207171" y="645064"/>
            <a:ext cx="2224569" cy="767715"/>
          </a:xfrm>
        </p:spPr>
        <p:txBody>
          <a:bodyPr/>
          <a:lstStyle/>
          <a:p>
            <a:r>
              <a:rPr lang="zh-CN" altLang="en-US" sz="2800" b="1" dirty="0" smtClean="0">
                <a:solidFill>
                  <a:schemeClr val="bg1"/>
                </a:solidFill>
                <a:ea typeface="楷体_GB2312" panose="02010609030101010101" pitchFamily="49" charset="-122"/>
              </a:rPr>
              <a:t>   例</a:t>
            </a:r>
            <a:r>
              <a:rPr lang="en-US" altLang="zh-CN" sz="2800" b="1" dirty="0">
                <a:solidFill>
                  <a:schemeClr val="bg1"/>
                </a:solidFill>
                <a:ea typeface="楷体_GB2312" panose="02010609030101010101" pitchFamily="49" charset="-122"/>
              </a:rPr>
              <a:t>1. </a:t>
            </a:r>
            <a:r>
              <a:rPr lang="zh-CN" altLang="en-US" sz="2800" dirty="0">
                <a:solidFill>
                  <a:schemeClr val="bg1"/>
                </a:solidFill>
                <a:ea typeface="楷体_GB2312" panose="02010609030101010101" pitchFamily="49" charset="-122"/>
              </a:rPr>
              <a:t>已知</a:t>
            </a:r>
            <a:endParaRPr lang="zh-CN" altLang="en-US" sz="2800" dirty="0">
              <a:solidFill>
                <a:schemeClr val="bg1"/>
              </a:solidFill>
              <a:ea typeface="楷体_GB2312" panose="02010609030101010101" pitchFamily="49" charset="-122"/>
            </a:endParaRPr>
          </a:p>
        </p:txBody>
      </p:sp>
      <p:graphicFrame>
        <p:nvGraphicFramePr>
          <p:cNvPr id="5123" name="Object 3"/>
          <p:cNvGraphicFramePr>
            <a:graphicFrameLocks noChangeAspect="1"/>
          </p:cNvGraphicFramePr>
          <p:nvPr/>
        </p:nvGraphicFramePr>
        <p:xfrm>
          <a:off x="3429637" y="313055"/>
          <a:ext cx="2208531" cy="970280"/>
        </p:xfrm>
        <a:graphic>
          <a:graphicData uri="http://schemas.openxmlformats.org/presentationml/2006/ole">
            <mc:AlternateContent xmlns:mc="http://schemas.openxmlformats.org/markup-compatibility/2006">
              <mc:Choice xmlns:v="urn:schemas-microsoft-com:vml" Requires="v">
                <p:oleObj spid="_x0000_s23958" name="Equation" r:id="rId1" imgW="22860000" imgH="10058400" progId="Equation.3">
                  <p:embed/>
                </p:oleObj>
              </mc:Choice>
              <mc:Fallback>
                <p:oleObj name="Equation" r:id="rId1" imgW="22860000" imgH="10058400" progId="Equation.3">
                  <p:embed/>
                  <p:pic>
                    <p:nvPicPr>
                      <p:cNvPr id="0" name="图片 23552"/>
                      <p:cNvPicPr>
                        <a:picLocks noChangeAspect="1"/>
                      </p:cNvPicPr>
                      <p:nvPr/>
                    </p:nvPicPr>
                    <p:blipFill>
                      <a:blip r:embed="rId2">
                        <a:biLevel thresh="50000"/>
                        <a:grayscl/>
                      </a:blip>
                      <a:stretch>
                        <a:fillRect/>
                      </a:stretch>
                    </p:blipFill>
                    <p:spPr>
                      <a:xfrm>
                        <a:off x="3429637" y="313055"/>
                        <a:ext cx="2208531" cy="970280"/>
                      </a:xfrm>
                      <a:prstGeom prst="rect">
                        <a:avLst/>
                      </a:prstGeom>
                      <a:noFill/>
                      <a:ln w="9525">
                        <a:noFill/>
                      </a:ln>
                    </p:spPr>
                  </p:pic>
                </p:oleObj>
              </mc:Fallback>
            </mc:AlternateContent>
          </a:graphicData>
        </a:graphic>
      </p:graphicFrame>
      <p:sp>
        <p:nvSpPr>
          <p:cNvPr id="5124" name="Text Box 4"/>
          <p:cNvSpPr txBox="1">
            <a:spLocks noChangeArrowheads="1"/>
          </p:cNvSpPr>
          <p:nvPr/>
        </p:nvSpPr>
        <p:spPr bwMode="auto">
          <a:xfrm>
            <a:off x="5791200" y="601525"/>
            <a:ext cx="1905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chemeClr val="bg1"/>
                </a:solidFill>
              </a:rPr>
              <a:t>证明数列</a:t>
            </a:r>
            <a:endParaRPr lang="zh-CN" altLang="en-US" b="1" dirty="0">
              <a:solidFill>
                <a:schemeClr val="bg1"/>
              </a:solidFill>
            </a:endParaRPr>
          </a:p>
        </p:txBody>
      </p:sp>
      <p:graphicFrame>
        <p:nvGraphicFramePr>
          <p:cNvPr id="5125" name="Object 5"/>
          <p:cNvGraphicFramePr>
            <a:graphicFrameLocks noChangeAspect="1"/>
          </p:cNvGraphicFramePr>
          <p:nvPr/>
        </p:nvGraphicFramePr>
        <p:xfrm>
          <a:off x="7288529" y="572551"/>
          <a:ext cx="831851" cy="624205"/>
        </p:xfrm>
        <a:graphic>
          <a:graphicData uri="http://schemas.openxmlformats.org/presentationml/2006/ole">
            <mc:AlternateContent xmlns:mc="http://schemas.openxmlformats.org/markup-compatibility/2006">
              <mc:Choice xmlns:v="urn:schemas-microsoft-com:vml" Requires="v">
                <p:oleObj spid="_x0000_s23959" name="Equation" r:id="rId3" imgW="7315200" imgH="5486400" progId="Equation.3">
                  <p:embed/>
                </p:oleObj>
              </mc:Choice>
              <mc:Fallback>
                <p:oleObj name="Equation" r:id="rId3" imgW="7315200" imgH="5486400" progId="Equation.3">
                  <p:embed/>
                  <p:pic>
                    <p:nvPicPr>
                      <p:cNvPr id="0" name="图片 23553"/>
                      <p:cNvPicPr>
                        <a:picLocks noChangeAspect="1"/>
                      </p:cNvPicPr>
                      <p:nvPr/>
                    </p:nvPicPr>
                    <p:blipFill>
                      <a:blip r:embed="rId4">
                        <a:biLevel thresh="50000"/>
                        <a:grayscl/>
                      </a:blip>
                      <a:stretch>
                        <a:fillRect/>
                      </a:stretch>
                    </p:blipFill>
                    <p:spPr>
                      <a:xfrm>
                        <a:off x="7288529" y="572551"/>
                        <a:ext cx="831851" cy="624205"/>
                      </a:xfrm>
                      <a:prstGeom prst="rect">
                        <a:avLst/>
                      </a:prstGeom>
                      <a:noFill/>
                      <a:ln w="9525">
                        <a:noFill/>
                      </a:ln>
                    </p:spPr>
                  </p:pic>
                </p:oleObj>
              </mc:Fallback>
            </mc:AlternateContent>
          </a:graphicData>
        </a:graphic>
      </p:graphicFrame>
      <p:sp>
        <p:nvSpPr>
          <p:cNvPr id="5126" name="Text Box 6"/>
          <p:cNvSpPr txBox="1">
            <a:spLocks noChangeArrowheads="1"/>
          </p:cNvSpPr>
          <p:nvPr/>
        </p:nvSpPr>
        <p:spPr bwMode="auto">
          <a:xfrm>
            <a:off x="8001000" y="633120"/>
            <a:ext cx="2847528" cy="995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a:solidFill>
                  <a:schemeClr val="bg1"/>
                </a:solidFill>
              </a:rPr>
              <a:t>的极限为</a:t>
            </a:r>
            <a:r>
              <a:rPr lang="en-US" altLang="zh-CN" b="1" dirty="0">
                <a:solidFill>
                  <a:schemeClr val="bg1"/>
                </a:solidFill>
              </a:rPr>
              <a:t>1.</a:t>
            </a:r>
            <a:endParaRPr lang="en-US" altLang="zh-CN" b="1" dirty="0">
              <a:solidFill>
                <a:schemeClr val="bg1"/>
              </a:solidFill>
            </a:endParaRPr>
          </a:p>
          <a:p>
            <a:pPr>
              <a:lnSpc>
                <a:spcPct val="60000"/>
              </a:lnSpc>
              <a:spcBef>
                <a:spcPct val="50000"/>
              </a:spcBef>
            </a:pPr>
            <a:r>
              <a:rPr lang="en-US" altLang="zh-CN" dirty="0">
                <a:solidFill>
                  <a:schemeClr val="bg1"/>
                </a:solidFill>
              </a:rPr>
              <a:t>         </a:t>
            </a:r>
            <a:endParaRPr lang="en-US" altLang="zh-CN" sz="2400" dirty="0">
              <a:solidFill>
                <a:schemeClr val="bg1"/>
              </a:solidFill>
            </a:endParaRPr>
          </a:p>
        </p:txBody>
      </p:sp>
      <p:sp>
        <p:nvSpPr>
          <p:cNvPr id="5127" name="Text Box 7"/>
          <p:cNvSpPr txBox="1">
            <a:spLocks noChangeArrowheads="1"/>
          </p:cNvSpPr>
          <p:nvPr/>
        </p:nvSpPr>
        <p:spPr bwMode="auto">
          <a:xfrm>
            <a:off x="2076872" y="1563698"/>
            <a:ext cx="106680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dirty="0">
                <a:solidFill>
                  <a:schemeClr val="bg1"/>
                </a:solidFill>
              </a:rPr>
              <a:t>证</a:t>
            </a:r>
            <a:r>
              <a:rPr lang="en-US" altLang="zh-CN" sz="3200" b="1" dirty="0">
                <a:solidFill>
                  <a:schemeClr val="bg1"/>
                </a:solidFill>
              </a:rPr>
              <a:t>: </a:t>
            </a:r>
            <a:endParaRPr lang="en-US" altLang="zh-CN" sz="3200" b="1" dirty="0">
              <a:solidFill>
                <a:schemeClr val="bg1"/>
              </a:solidFill>
            </a:endParaRPr>
          </a:p>
        </p:txBody>
      </p:sp>
      <p:graphicFrame>
        <p:nvGraphicFramePr>
          <p:cNvPr id="5128" name="Object 8"/>
          <p:cNvGraphicFramePr>
            <a:graphicFrameLocks noChangeAspect="1"/>
          </p:cNvGraphicFramePr>
          <p:nvPr/>
        </p:nvGraphicFramePr>
        <p:xfrm>
          <a:off x="2948436" y="1537340"/>
          <a:ext cx="1400175" cy="611505"/>
        </p:xfrm>
        <a:graphic>
          <a:graphicData uri="http://schemas.openxmlformats.org/presentationml/2006/ole">
            <mc:AlternateContent xmlns:mc="http://schemas.openxmlformats.org/markup-compatibility/2006">
              <mc:Choice xmlns:v="urn:schemas-microsoft-com:vml" Requires="v">
                <p:oleObj spid="_x0000_s23960" name="Equation" r:id="rId5" imgW="14020800" imgH="6096000" progId="Equation.3">
                  <p:embed/>
                </p:oleObj>
              </mc:Choice>
              <mc:Fallback>
                <p:oleObj name="Equation" r:id="rId5" imgW="14020800" imgH="6096000" progId="Equation.3">
                  <p:embed/>
                  <p:pic>
                    <p:nvPicPr>
                      <p:cNvPr id="0" name="图片 23554"/>
                      <p:cNvPicPr>
                        <a:picLocks noChangeAspect="1"/>
                      </p:cNvPicPr>
                      <p:nvPr/>
                    </p:nvPicPr>
                    <p:blipFill>
                      <a:blip r:embed="rId6"/>
                      <a:stretch>
                        <a:fillRect/>
                      </a:stretch>
                    </p:blipFill>
                    <p:spPr>
                      <a:xfrm>
                        <a:off x="2948436" y="1537340"/>
                        <a:ext cx="1400175" cy="611505"/>
                      </a:xfrm>
                      <a:prstGeom prst="rect">
                        <a:avLst/>
                      </a:prstGeom>
                      <a:noFill/>
                      <a:ln w="9525">
                        <a:noFill/>
                      </a:ln>
                    </p:spPr>
                  </p:pic>
                </p:oleObj>
              </mc:Fallback>
            </mc:AlternateContent>
          </a:graphicData>
        </a:graphic>
      </p:graphicFrame>
      <p:graphicFrame>
        <p:nvGraphicFramePr>
          <p:cNvPr id="5131" name="Object 11"/>
          <p:cNvGraphicFramePr>
            <a:graphicFrameLocks noChangeAspect="1"/>
          </p:cNvGraphicFramePr>
          <p:nvPr/>
        </p:nvGraphicFramePr>
        <p:xfrm>
          <a:off x="4473577" y="1311275"/>
          <a:ext cx="1822451" cy="963930"/>
        </p:xfrm>
        <a:graphic>
          <a:graphicData uri="http://schemas.openxmlformats.org/presentationml/2006/ole">
            <mc:AlternateContent xmlns:mc="http://schemas.openxmlformats.org/markup-compatibility/2006">
              <mc:Choice xmlns:v="urn:schemas-microsoft-com:vml" Requires="v">
                <p:oleObj spid="_x0000_s23961" name="Equation" r:id="rId7" imgW="21945600" imgH="11582400" progId="Equation.3">
                  <p:embed/>
                </p:oleObj>
              </mc:Choice>
              <mc:Fallback>
                <p:oleObj name="Equation" r:id="rId7" imgW="21945600" imgH="11582400" progId="Equation.3">
                  <p:embed/>
                  <p:pic>
                    <p:nvPicPr>
                      <p:cNvPr id="0" name="图片 23555"/>
                      <p:cNvPicPr>
                        <a:picLocks noChangeAspect="1"/>
                      </p:cNvPicPr>
                      <p:nvPr/>
                    </p:nvPicPr>
                    <p:blipFill>
                      <a:blip r:embed="rId8"/>
                      <a:stretch>
                        <a:fillRect/>
                      </a:stretch>
                    </p:blipFill>
                    <p:spPr>
                      <a:xfrm>
                        <a:off x="4473577" y="1311275"/>
                        <a:ext cx="1822451" cy="963930"/>
                      </a:xfrm>
                      <a:prstGeom prst="rect">
                        <a:avLst/>
                      </a:prstGeom>
                      <a:noFill/>
                      <a:ln w="9525">
                        <a:noFill/>
                      </a:ln>
                    </p:spPr>
                  </p:pic>
                </p:oleObj>
              </mc:Fallback>
            </mc:AlternateContent>
          </a:graphicData>
        </a:graphic>
      </p:graphicFrame>
      <p:graphicFrame>
        <p:nvGraphicFramePr>
          <p:cNvPr id="5132" name="Object 12"/>
          <p:cNvGraphicFramePr>
            <a:graphicFrameLocks noChangeAspect="1"/>
          </p:cNvGraphicFramePr>
          <p:nvPr/>
        </p:nvGraphicFramePr>
        <p:xfrm>
          <a:off x="6320823" y="1167769"/>
          <a:ext cx="845185" cy="1251585"/>
        </p:xfrm>
        <a:graphic>
          <a:graphicData uri="http://schemas.openxmlformats.org/presentationml/2006/ole">
            <mc:AlternateContent xmlns:mc="http://schemas.openxmlformats.org/markup-compatibility/2006">
              <mc:Choice xmlns:v="urn:schemas-microsoft-com:vml" Requires="v">
                <p:oleObj spid="_x0000_s23962" name="Equation" r:id="rId9" imgW="6400800" imgH="9448800" progId="Equation.3">
                  <p:embed/>
                </p:oleObj>
              </mc:Choice>
              <mc:Fallback>
                <p:oleObj name="Equation" r:id="rId9" imgW="6400800" imgH="9448800" progId="Equation.3">
                  <p:embed/>
                  <p:pic>
                    <p:nvPicPr>
                      <p:cNvPr id="0" name="图片 23556"/>
                      <p:cNvPicPr>
                        <a:picLocks noChangeAspect="1"/>
                      </p:cNvPicPr>
                      <p:nvPr/>
                    </p:nvPicPr>
                    <p:blipFill>
                      <a:blip r:embed="rId10">
                        <a:biLevel thresh="50000"/>
                        <a:grayscl/>
                      </a:blip>
                      <a:stretch>
                        <a:fillRect/>
                      </a:stretch>
                    </p:blipFill>
                    <p:spPr>
                      <a:xfrm>
                        <a:off x="6320823" y="1167769"/>
                        <a:ext cx="845185" cy="1251585"/>
                      </a:xfrm>
                      <a:prstGeom prst="rect">
                        <a:avLst/>
                      </a:prstGeom>
                      <a:noFill/>
                      <a:ln w="9525">
                        <a:noFill/>
                      </a:ln>
                    </p:spPr>
                  </p:pic>
                </p:oleObj>
              </mc:Fallback>
            </mc:AlternateContent>
          </a:graphicData>
        </a:graphic>
      </p:graphicFrame>
      <p:graphicFrame>
        <p:nvGraphicFramePr>
          <p:cNvPr id="5134" name="Object 14"/>
          <p:cNvGraphicFramePr>
            <a:graphicFrameLocks noChangeAspect="1"/>
          </p:cNvGraphicFramePr>
          <p:nvPr/>
        </p:nvGraphicFramePr>
        <p:xfrm>
          <a:off x="2265680" y="2627630"/>
          <a:ext cx="1391920" cy="523240"/>
        </p:xfrm>
        <a:graphic>
          <a:graphicData uri="http://schemas.openxmlformats.org/presentationml/2006/ole">
            <mc:AlternateContent xmlns:mc="http://schemas.openxmlformats.org/markup-compatibility/2006">
              <mc:Choice xmlns:v="urn:schemas-microsoft-com:vml" Requires="v">
                <p:oleObj spid="_x0000_s23963" name="Equation" r:id="rId11" imgW="13106400" imgH="4876800" progId="Equation.3">
                  <p:embed/>
                </p:oleObj>
              </mc:Choice>
              <mc:Fallback>
                <p:oleObj name="Equation" r:id="rId11" imgW="13106400" imgH="4876800" progId="Equation.3">
                  <p:embed/>
                  <p:pic>
                    <p:nvPicPr>
                      <p:cNvPr id="0" name="图片 23557"/>
                      <p:cNvPicPr>
                        <a:picLocks noChangeAspect="1"/>
                      </p:cNvPicPr>
                      <p:nvPr/>
                    </p:nvPicPr>
                    <p:blipFill>
                      <a:blip r:embed="rId12"/>
                      <a:stretch>
                        <a:fillRect/>
                      </a:stretch>
                    </p:blipFill>
                    <p:spPr>
                      <a:xfrm>
                        <a:off x="2265680" y="2627630"/>
                        <a:ext cx="1391920" cy="523240"/>
                      </a:xfrm>
                      <a:prstGeom prst="rect">
                        <a:avLst/>
                      </a:prstGeom>
                      <a:noFill/>
                      <a:ln w="9525">
                        <a:noFill/>
                      </a:ln>
                    </p:spPr>
                  </p:pic>
                </p:oleObj>
              </mc:Fallback>
            </mc:AlternateContent>
          </a:graphicData>
        </a:graphic>
      </p:graphicFrame>
      <p:sp>
        <p:nvSpPr>
          <p:cNvPr id="5135" name="Text Box 15"/>
          <p:cNvSpPr txBox="1">
            <a:spLocks noChangeArrowheads="1"/>
          </p:cNvSpPr>
          <p:nvPr/>
        </p:nvSpPr>
        <p:spPr bwMode="auto">
          <a:xfrm>
            <a:off x="3581400" y="2613477"/>
            <a:ext cx="1143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chemeClr val="bg1"/>
                </a:solidFill>
              </a:rPr>
              <a:t>欲使</a:t>
            </a:r>
            <a:endParaRPr lang="zh-CN" altLang="en-US" b="1" dirty="0">
              <a:solidFill>
                <a:schemeClr val="bg1"/>
              </a:solidFill>
            </a:endParaRPr>
          </a:p>
        </p:txBody>
      </p:sp>
      <p:graphicFrame>
        <p:nvGraphicFramePr>
          <p:cNvPr id="5136" name="Object 16"/>
          <p:cNvGraphicFramePr>
            <a:graphicFrameLocks noChangeAspect="1"/>
          </p:cNvGraphicFramePr>
          <p:nvPr/>
        </p:nvGraphicFramePr>
        <p:xfrm>
          <a:off x="4511006" y="2592661"/>
          <a:ext cx="1851025" cy="620395"/>
        </p:xfrm>
        <a:graphic>
          <a:graphicData uri="http://schemas.openxmlformats.org/presentationml/2006/ole">
            <mc:AlternateContent xmlns:mc="http://schemas.openxmlformats.org/markup-compatibility/2006">
              <mc:Choice xmlns:v="urn:schemas-microsoft-com:vml" Requires="v">
                <p:oleObj spid="_x0000_s23964" name="Equation" r:id="rId13" imgW="18288000" imgH="6096000" progId="Equation.3">
                  <p:embed/>
                </p:oleObj>
              </mc:Choice>
              <mc:Fallback>
                <p:oleObj name="Equation" r:id="rId13" imgW="18288000" imgH="6096000" progId="Equation.3">
                  <p:embed/>
                  <p:pic>
                    <p:nvPicPr>
                      <p:cNvPr id="0" name="图片 23558"/>
                      <p:cNvPicPr>
                        <a:picLocks noChangeAspect="1"/>
                      </p:cNvPicPr>
                      <p:nvPr/>
                    </p:nvPicPr>
                    <p:blipFill>
                      <a:blip r:embed="rId14">
                        <a:biLevel thresh="50000"/>
                        <a:grayscl/>
                      </a:blip>
                      <a:stretch>
                        <a:fillRect/>
                      </a:stretch>
                    </p:blipFill>
                    <p:spPr>
                      <a:xfrm>
                        <a:off x="4511006" y="2592661"/>
                        <a:ext cx="1851025" cy="620395"/>
                      </a:xfrm>
                      <a:prstGeom prst="rect">
                        <a:avLst/>
                      </a:prstGeom>
                      <a:noFill/>
                      <a:ln w="9525">
                        <a:noFill/>
                      </a:ln>
                    </p:spPr>
                  </p:pic>
                </p:oleObj>
              </mc:Fallback>
            </mc:AlternateContent>
          </a:graphicData>
        </a:graphic>
      </p:graphicFrame>
      <p:sp>
        <p:nvSpPr>
          <p:cNvPr id="5137" name="Text Box 17"/>
          <p:cNvSpPr txBox="1">
            <a:spLocks noChangeArrowheads="1"/>
          </p:cNvSpPr>
          <p:nvPr/>
        </p:nvSpPr>
        <p:spPr bwMode="auto">
          <a:xfrm>
            <a:off x="6324600" y="2617788"/>
            <a:ext cx="6858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chemeClr val="bg1"/>
                </a:solidFill>
              </a:rPr>
              <a:t>即</a:t>
            </a:r>
            <a:endParaRPr lang="zh-CN" altLang="en-US" b="1" dirty="0">
              <a:solidFill>
                <a:schemeClr val="bg1"/>
              </a:solidFill>
            </a:endParaRPr>
          </a:p>
        </p:txBody>
      </p:sp>
      <p:graphicFrame>
        <p:nvGraphicFramePr>
          <p:cNvPr id="5138" name="Object 18"/>
          <p:cNvGraphicFramePr>
            <a:graphicFrameLocks noChangeAspect="1"/>
          </p:cNvGraphicFramePr>
          <p:nvPr/>
        </p:nvGraphicFramePr>
        <p:xfrm>
          <a:off x="6847205" y="2379612"/>
          <a:ext cx="1153795" cy="1026795"/>
        </p:xfrm>
        <a:graphic>
          <a:graphicData uri="http://schemas.openxmlformats.org/presentationml/2006/ole">
            <mc:AlternateContent xmlns:mc="http://schemas.openxmlformats.org/markup-compatibility/2006">
              <mc:Choice xmlns:v="urn:schemas-microsoft-com:vml" Requires="v">
                <p:oleObj spid="_x0000_s23965" name="Equation" r:id="rId15" imgW="10668000" imgH="9448800" progId="Equation.3">
                  <p:embed/>
                </p:oleObj>
              </mc:Choice>
              <mc:Fallback>
                <p:oleObj name="Equation" r:id="rId15" imgW="10668000" imgH="9448800" progId="Equation.3">
                  <p:embed/>
                  <p:pic>
                    <p:nvPicPr>
                      <p:cNvPr id="0" name="图片 23559"/>
                      <p:cNvPicPr>
                        <a:picLocks noChangeAspect="1"/>
                      </p:cNvPicPr>
                      <p:nvPr/>
                    </p:nvPicPr>
                    <p:blipFill>
                      <a:blip r:embed="rId16">
                        <a:biLevel thresh="50000"/>
                        <a:grayscl/>
                      </a:blip>
                      <a:stretch>
                        <a:fillRect/>
                      </a:stretch>
                    </p:blipFill>
                    <p:spPr>
                      <a:xfrm>
                        <a:off x="6847205" y="2379612"/>
                        <a:ext cx="1153795" cy="1026795"/>
                      </a:xfrm>
                      <a:prstGeom prst="rect">
                        <a:avLst/>
                      </a:prstGeom>
                      <a:noFill/>
                      <a:ln w="9525">
                        <a:noFill/>
                      </a:ln>
                    </p:spPr>
                  </p:pic>
                </p:oleObj>
              </mc:Fallback>
            </mc:AlternateContent>
          </a:graphicData>
        </a:graphic>
      </p:graphicFrame>
      <p:sp>
        <p:nvSpPr>
          <p:cNvPr id="5139" name="Text Box 19"/>
          <p:cNvSpPr txBox="1">
            <a:spLocks noChangeArrowheads="1"/>
          </p:cNvSpPr>
          <p:nvPr/>
        </p:nvSpPr>
        <p:spPr bwMode="auto">
          <a:xfrm>
            <a:off x="8001000" y="2596014"/>
            <a:ext cx="1066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chemeClr val="bg1"/>
                </a:solidFill>
              </a:rPr>
              <a:t>只要</a:t>
            </a:r>
            <a:endParaRPr lang="zh-CN" altLang="en-US" b="1" dirty="0">
              <a:solidFill>
                <a:schemeClr val="bg1"/>
              </a:solidFill>
            </a:endParaRPr>
          </a:p>
        </p:txBody>
      </p:sp>
      <p:graphicFrame>
        <p:nvGraphicFramePr>
          <p:cNvPr id="5140" name="Object 20"/>
          <p:cNvGraphicFramePr>
            <a:graphicFrameLocks noChangeAspect="1"/>
          </p:cNvGraphicFramePr>
          <p:nvPr/>
        </p:nvGraphicFramePr>
        <p:xfrm>
          <a:off x="8900797" y="2479307"/>
          <a:ext cx="1085851" cy="705485"/>
        </p:xfrm>
        <a:graphic>
          <a:graphicData uri="http://schemas.openxmlformats.org/presentationml/2006/ole">
            <mc:AlternateContent xmlns:mc="http://schemas.openxmlformats.org/markup-compatibility/2006">
              <mc:Choice xmlns:v="urn:schemas-microsoft-com:vml" Requires="v">
                <p:oleObj spid="_x0000_s23966" name="Equation" r:id="rId17" imgW="8534400" imgH="5486400" progId="Equation.3">
                  <p:embed/>
                </p:oleObj>
              </mc:Choice>
              <mc:Fallback>
                <p:oleObj name="Equation" r:id="rId17" imgW="8534400" imgH="5486400" progId="Equation.3">
                  <p:embed/>
                  <p:pic>
                    <p:nvPicPr>
                      <p:cNvPr id="0" name="图片 23560"/>
                      <p:cNvPicPr>
                        <a:picLocks noChangeAspect="1"/>
                      </p:cNvPicPr>
                      <p:nvPr/>
                    </p:nvPicPr>
                    <p:blipFill>
                      <a:blip r:embed="rId18"/>
                      <a:stretch>
                        <a:fillRect/>
                      </a:stretch>
                    </p:blipFill>
                    <p:spPr>
                      <a:xfrm>
                        <a:off x="8900797" y="2479307"/>
                        <a:ext cx="1085851" cy="705485"/>
                      </a:xfrm>
                      <a:prstGeom prst="rect">
                        <a:avLst/>
                      </a:prstGeom>
                      <a:noFill/>
                      <a:ln w="9525">
                        <a:noFill/>
                      </a:ln>
                    </p:spPr>
                  </p:pic>
                </p:oleObj>
              </mc:Fallback>
            </mc:AlternateContent>
          </a:graphicData>
        </a:graphic>
      </p:graphicFrame>
      <p:sp>
        <p:nvSpPr>
          <p:cNvPr id="5141" name="Text Box 21"/>
          <p:cNvSpPr txBox="1">
            <a:spLocks noChangeArrowheads="1"/>
          </p:cNvSpPr>
          <p:nvPr/>
        </p:nvSpPr>
        <p:spPr bwMode="auto">
          <a:xfrm>
            <a:off x="1676400" y="3405193"/>
            <a:ext cx="1752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chemeClr val="bg1"/>
                </a:solidFill>
              </a:rPr>
              <a:t>因此 </a:t>
            </a:r>
            <a:r>
              <a:rPr lang="en-US" altLang="zh-CN" b="1" dirty="0">
                <a:solidFill>
                  <a:schemeClr val="bg1"/>
                </a:solidFill>
              </a:rPr>
              <a:t>,  </a:t>
            </a:r>
            <a:r>
              <a:rPr lang="zh-CN" altLang="en-US" b="1" dirty="0">
                <a:solidFill>
                  <a:schemeClr val="bg1"/>
                </a:solidFill>
              </a:rPr>
              <a:t>取</a:t>
            </a:r>
            <a:endParaRPr lang="zh-CN" altLang="en-US" b="1" dirty="0">
              <a:solidFill>
                <a:schemeClr val="bg1"/>
              </a:solidFill>
            </a:endParaRPr>
          </a:p>
        </p:txBody>
      </p:sp>
      <p:graphicFrame>
        <p:nvGraphicFramePr>
          <p:cNvPr id="5142" name="Object 22"/>
          <p:cNvGraphicFramePr>
            <a:graphicFrameLocks noChangeAspect="1"/>
          </p:cNvGraphicFramePr>
          <p:nvPr/>
        </p:nvGraphicFramePr>
        <p:xfrm>
          <a:off x="3262656" y="3211832"/>
          <a:ext cx="1474471" cy="917575"/>
        </p:xfrm>
        <a:graphic>
          <a:graphicData uri="http://schemas.openxmlformats.org/presentationml/2006/ole">
            <mc:AlternateContent xmlns:mc="http://schemas.openxmlformats.org/markup-compatibility/2006">
              <mc:Choice xmlns:v="urn:schemas-microsoft-com:vml" Requires="v">
                <p:oleObj spid="_x0000_s23967" name="Equation" r:id="rId19" imgW="15240000" imgH="9448800" progId="Equation.3">
                  <p:embed/>
                </p:oleObj>
              </mc:Choice>
              <mc:Fallback>
                <p:oleObj name="Equation" r:id="rId19" imgW="15240000" imgH="9448800" progId="Equation.3">
                  <p:embed/>
                  <p:pic>
                    <p:nvPicPr>
                      <p:cNvPr id="0" name="图片 23561"/>
                      <p:cNvPicPr>
                        <a:picLocks noChangeAspect="1"/>
                      </p:cNvPicPr>
                      <p:nvPr/>
                    </p:nvPicPr>
                    <p:blipFill>
                      <a:blip r:embed="rId20"/>
                      <a:stretch>
                        <a:fillRect/>
                      </a:stretch>
                    </p:blipFill>
                    <p:spPr>
                      <a:xfrm>
                        <a:off x="3262656" y="3211832"/>
                        <a:ext cx="1474471" cy="917575"/>
                      </a:xfrm>
                      <a:prstGeom prst="rect">
                        <a:avLst/>
                      </a:prstGeom>
                      <a:noFill/>
                      <a:ln w="9525">
                        <a:noFill/>
                      </a:ln>
                    </p:spPr>
                  </p:pic>
                </p:oleObj>
              </mc:Fallback>
            </mc:AlternateContent>
          </a:graphicData>
        </a:graphic>
      </p:graphicFrame>
      <p:sp>
        <p:nvSpPr>
          <p:cNvPr id="5143" name="Text Box 23"/>
          <p:cNvSpPr txBox="1">
            <a:spLocks noChangeArrowheads="1"/>
          </p:cNvSpPr>
          <p:nvPr/>
        </p:nvSpPr>
        <p:spPr bwMode="auto">
          <a:xfrm>
            <a:off x="4737100" y="3398837"/>
            <a:ext cx="12954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chemeClr val="bg1"/>
                </a:solidFill>
              </a:rPr>
              <a:t>则当</a:t>
            </a:r>
            <a:endParaRPr lang="zh-CN" altLang="en-US" b="1" dirty="0">
              <a:solidFill>
                <a:schemeClr val="bg1"/>
              </a:solidFill>
            </a:endParaRPr>
          </a:p>
        </p:txBody>
      </p:sp>
      <p:graphicFrame>
        <p:nvGraphicFramePr>
          <p:cNvPr id="5144" name="Object 24"/>
          <p:cNvGraphicFramePr>
            <a:graphicFrameLocks noChangeAspect="1"/>
          </p:cNvGraphicFramePr>
          <p:nvPr/>
        </p:nvGraphicFramePr>
        <p:xfrm>
          <a:off x="5541019" y="3397885"/>
          <a:ext cx="1185545" cy="523240"/>
        </p:xfrm>
        <a:graphic>
          <a:graphicData uri="http://schemas.openxmlformats.org/presentationml/2006/ole">
            <mc:AlternateContent xmlns:mc="http://schemas.openxmlformats.org/markup-compatibility/2006">
              <mc:Choice xmlns:v="urn:schemas-microsoft-com:vml" Requires="v">
                <p:oleObj spid="_x0000_s23968" name="Equation" r:id="rId21" imgW="9753600" imgH="4267200" progId="Equation.3">
                  <p:embed/>
                </p:oleObj>
              </mc:Choice>
              <mc:Fallback>
                <p:oleObj name="Equation" r:id="rId21" imgW="9753600" imgH="4267200" progId="Equation.3">
                  <p:embed/>
                  <p:pic>
                    <p:nvPicPr>
                      <p:cNvPr id="0" name="图片 23562"/>
                      <p:cNvPicPr>
                        <a:picLocks noChangeAspect="1"/>
                      </p:cNvPicPr>
                      <p:nvPr/>
                    </p:nvPicPr>
                    <p:blipFill>
                      <a:blip r:embed="rId22"/>
                      <a:stretch>
                        <a:fillRect/>
                      </a:stretch>
                    </p:blipFill>
                    <p:spPr>
                      <a:xfrm>
                        <a:off x="5541019" y="3397885"/>
                        <a:ext cx="1185545" cy="523240"/>
                      </a:xfrm>
                      <a:prstGeom prst="rect">
                        <a:avLst/>
                      </a:prstGeom>
                      <a:noFill/>
                      <a:ln w="9525">
                        <a:noFill/>
                      </a:ln>
                    </p:spPr>
                  </p:pic>
                </p:oleObj>
              </mc:Fallback>
            </mc:AlternateContent>
          </a:graphicData>
        </a:graphic>
      </p:graphicFrame>
      <p:sp>
        <p:nvSpPr>
          <p:cNvPr id="5145" name="Text Box 25"/>
          <p:cNvSpPr txBox="1">
            <a:spLocks noChangeArrowheads="1"/>
          </p:cNvSpPr>
          <p:nvPr/>
        </p:nvSpPr>
        <p:spPr bwMode="auto">
          <a:xfrm>
            <a:off x="6565900" y="3429004"/>
            <a:ext cx="1752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chemeClr val="bg1"/>
                </a:solidFill>
              </a:rPr>
              <a:t>时</a:t>
            </a:r>
            <a:r>
              <a:rPr lang="en-US" altLang="zh-CN" b="1" dirty="0">
                <a:solidFill>
                  <a:schemeClr val="bg1"/>
                </a:solidFill>
              </a:rPr>
              <a:t>, </a:t>
            </a:r>
            <a:r>
              <a:rPr lang="zh-CN" altLang="en-US" b="1" dirty="0">
                <a:solidFill>
                  <a:schemeClr val="bg1"/>
                </a:solidFill>
              </a:rPr>
              <a:t>就有</a:t>
            </a:r>
            <a:endParaRPr lang="zh-CN" altLang="en-US" b="1" dirty="0">
              <a:solidFill>
                <a:schemeClr val="bg1"/>
              </a:solidFill>
            </a:endParaRPr>
          </a:p>
        </p:txBody>
      </p:sp>
      <p:graphicFrame>
        <p:nvGraphicFramePr>
          <p:cNvPr id="5147" name="Object 27"/>
          <p:cNvGraphicFramePr>
            <a:graphicFrameLocks noChangeAspect="1"/>
          </p:cNvGraphicFramePr>
          <p:nvPr/>
        </p:nvGraphicFramePr>
        <p:xfrm>
          <a:off x="4354797" y="4129405"/>
          <a:ext cx="2934335" cy="1278255"/>
        </p:xfrm>
        <a:graphic>
          <a:graphicData uri="http://schemas.openxmlformats.org/presentationml/2006/ole">
            <mc:AlternateContent xmlns:mc="http://schemas.openxmlformats.org/markup-compatibility/2006">
              <mc:Choice xmlns:v="urn:schemas-microsoft-com:vml" Requires="v">
                <p:oleObj spid="_x0000_s23969" name="Equation" r:id="rId23" imgW="26517600" imgH="11582400" progId="Equation.3">
                  <p:embed/>
                </p:oleObj>
              </mc:Choice>
              <mc:Fallback>
                <p:oleObj name="Equation" r:id="rId23" imgW="26517600" imgH="11582400" progId="Equation.3">
                  <p:embed/>
                  <p:pic>
                    <p:nvPicPr>
                      <p:cNvPr id="0" name="图片 23563"/>
                      <p:cNvPicPr>
                        <a:picLocks noChangeAspect="1"/>
                      </p:cNvPicPr>
                      <p:nvPr/>
                    </p:nvPicPr>
                    <p:blipFill>
                      <a:blip r:embed="rId24"/>
                      <a:stretch>
                        <a:fillRect/>
                      </a:stretch>
                    </p:blipFill>
                    <p:spPr>
                      <a:xfrm>
                        <a:off x="4354797" y="4129405"/>
                        <a:ext cx="2934335" cy="1278255"/>
                      </a:xfrm>
                      <a:prstGeom prst="rect">
                        <a:avLst/>
                      </a:prstGeom>
                      <a:noFill/>
                      <a:ln w="9525">
                        <a:noFill/>
                      </a:ln>
                    </p:spPr>
                  </p:pic>
                </p:oleObj>
              </mc:Fallback>
            </mc:AlternateContent>
          </a:graphicData>
        </a:graphic>
      </p:graphicFrame>
      <p:sp>
        <p:nvSpPr>
          <p:cNvPr id="5148" name="Text Box 28"/>
          <p:cNvSpPr txBox="1">
            <a:spLocks noChangeArrowheads="1"/>
          </p:cNvSpPr>
          <p:nvPr/>
        </p:nvSpPr>
        <p:spPr bwMode="auto">
          <a:xfrm>
            <a:off x="1752600" y="5787350"/>
            <a:ext cx="9906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chemeClr val="bg1"/>
                </a:solidFill>
              </a:rPr>
              <a:t>故</a:t>
            </a:r>
            <a:endParaRPr lang="zh-CN" altLang="en-US" b="1" dirty="0">
              <a:solidFill>
                <a:schemeClr val="bg1"/>
              </a:solidFill>
            </a:endParaRPr>
          </a:p>
        </p:txBody>
      </p:sp>
      <p:graphicFrame>
        <p:nvGraphicFramePr>
          <p:cNvPr id="5150" name="Object 30"/>
          <p:cNvGraphicFramePr>
            <a:graphicFrameLocks noChangeAspect="1"/>
          </p:cNvGraphicFramePr>
          <p:nvPr/>
        </p:nvGraphicFramePr>
        <p:xfrm>
          <a:off x="2360947" y="5407660"/>
          <a:ext cx="4345305" cy="1173480"/>
        </p:xfrm>
        <a:graphic>
          <a:graphicData uri="http://schemas.openxmlformats.org/presentationml/2006/ole">
            <mc:AlternateContent xmlns:mc="http://schemas.openxmlformats.org/markup-compatibility/2006">
              <mc:Choice xmlns:v="urn:schemas-microsoft-com:vml" Requires="v">
                <p:oleObj spid="_x0000_s23970" name="Equation" r:id="rId25" imgW="37185600" imgH="10058400" progId="Equation.3">
                  <p:embed/>
                </p:oleObj>
              </mc:Choice>
              <mc:Fallback>
                <p:oleObj name="Equation" r:id="rId25" imgW="37185600" imgH="10058400" progId="Equation.3">
                  <p:embed/>
                  <p:pic>
                    <p:nvPicPr>
                      <p:cNvPr id="0" name="图片 23564"/>
                      <p:cNvPicPr>
                        <a:picLocks noChangeAspect="1"/>
                      </p:cNvPicPr>
                      <p:nvPr/>
                    </p:nvPicPr>
                    <p:blipFill>
                      <a:blip r:embed="rId26"/>
                      <a:stretch>
                        <a:fillRect/>
                      </a:stretch>
                    </p:blipFill>
                    <p:spPr>
                      <a:xfrm>
                        <a:off x="2360947" y="5407660"/>
                        <a:ext cx="4345305" cy="1173480"/>
                      </a:xfrm>
                      <a:prstGeom prst="rect">
                        <a:avLst/>
                      </a:prstGeom>
                      <a:noFill/>
                      <a:ln w="9525">
                        <a:noFill/>
                      </a:ln>
                    </p:spPr>
                  </p:pic>
                </p:oleObj>
              </mc:Fallback>
            </mc:AlternateContent>
          </a:graphicData>
        </a:graphic>
      </p:graphicFrame>
      <p:pic>
        <p:nvPicPr>
          <p:cNvPr id="24" name="图片 23"/>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charset="-122"/>
                <a:ea typeface="黑体" panose="02010609060101010101" charset="-122"/>
              </a:rPr>
              <a:t>IT</a:t>
            </a:r>
            <a:r>
              <a:rPr lang="zh-CN" altLang="en-US" sz="1200" dirty="0" smtClean="0">
                <a:solidFill>
                  <a:srgbClr val="00AEEF"/>
                </a:solidFill>
                <a:latin typeface="黑体" panose="02010609060101010101" charset="-122"/>
                <a:ea typeface="黑体" panose="02010609060101010101" charset="-122"/>
              </a:rPr>
              <a:t>在线教育领导品牌</a:t>
            </a:r>
            <a:endParaRPr lang="zh-CN" altLang="en-US" sz="1200" dirty="0">
              <a:solidFill>
                <a:srgbClr val="00AEEF"/>
              </a:solidFill>
              <a:latin typeface="黑体" panose="02010609060101010101" charset="-122"/>
              <a:ea typeface="黑体" panose="02010609060101010101" charset="-122"/>
            </a:endParaRPr>
          </a:p>
        </p:txBody>
      </p:sp>
      <p:sp>
        <p:nvSpPr>
          <p:cNvPr id="28" name="文本框 27"/>
          <p:cNvSpPr txBox="1"/>
          <p:nvPr/>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charset="-122"/>
                <a:ea typeface="黑体" panose="02010609060101010101" charset="-122"/>
              </a:rPr>
              <a:t>EDUCATION TO CREATE A BRIGHT FUTURE</a:t>
            </a:r>
            <a:endParaRPr lang="zh-CN" altLang="en-US" sz="800" dirty="0">
              <a:solidFill>
                <a:schemeClr val="bg1">
                  <a:lumMod val="65000"/>
                </a:schemeClr>
              </a:solidFill>
              <a:latin typeface="黑体" panose="02010609060101010101" charset="-122"/>
              <a:ea typeface="黑体" panose="02010609060101010101" charset="-122"/>
            </a:endParaRPr>
          </a:p>
        </p:txBody>
      </p:sp>
      <p:sp>
        <p:nvSpPr>
          <p:cNvPr id="25" name="矩形 24"/>
          <p:cNvSpPr/>
          <p:nvPr/>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wipe(left)">
                                      <p:cBhvr>
                                        <p:cTn id="7" dur="500"/>
                                        <p:tgtEl>
                                          <p:spTgt spid="51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25"/>
                                        </p:tgtEl>
                                        <p:attrNameLst>
                                          <p:attrName>style.visibility</p:attrName>
                                        </p:attrNameLst>
                                      </p:cBhvr>
                                      <p:to>
                                        <p:strVal val="visible"/>
                                      </p:to>
                                    </p:set>
                                    <p:animEffect transition="in" filter="wipe(left)">
                                      <p:cBhvr>
                                        <p:cTn id="11" dur="500"/>
                                        <p:tgtEl>
                                          <p:spTgt spid="512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26">
                                            <p:txEl>
                                              <p:pRg st="0" end="0"/>
                                            </p:txEl>
                                          </p:spTgt>
                                        </p:tgtEl>
                                        <p:attrNameLst>
                                          <p:attrName>style.visibility</p:attrName>
                                        </p:attrNameLst>
                                      </p:cBhvr>
                                      <p:to>
                                        <p:strVal val="visible"/>
                                      </p:to>
                                    </p:set>
                                    <p:animEffect transition="in" filter="wipe(left)">
                                      <p:cBhvr>
                                        <p:cTn id="15" dur="500"/>
                                        <p:tgtEl>
                                          <p:spTgt spid="5126">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126">
                                            <p:txEl>
                                              <p:pRg st="1" end="1"/>
                                            </p:txEl>
                                          </p:spTgt>
                                        </p:tgtEl>
                                        <p:attrNameLst>
                                          <p:attrName>style.visibility</p:attrName>
                                        </p:attrNameLst>
                                      </p:cBhvr>
                                      <p:to>
                                        <p:strVal val="visible"/>
                                      </p:to>
                                    </p:set>
                                    <p:animEffect transition="in" filter="wipe(left)">
                                      <p:cBhvr>
                                        <p:cTn id="19" dur="500"/>
                                        <p:tgtEl>
                                          <p:spTgt spid="5126">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127"/>
                                        </p:tgtEl>
                                        <p:attrNameLst>
                                          <p:attrName>style.visibility</p:attrName>
                                        </p:attrNameLst>
                                      </p:cBhvr>
                                      <p:to>
                                        <p:strVal val="visible"/>
                                      </p:to>
                                    </p:set>
                                    <p:animEffect transition="in" filter="wipe(left)">
                                      <p:cBhvr>
                                        <p:cTn id="24" dur="500"/>
                                        <p:tgtEl>
                                          <p:spTgt spid="51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128"/>
                                        </p:tgtEl>
                                        <p:attrNameLst>
                                          <p:attrName>style.visibility</p:attrName>
                                        </p:attrNameLst>
                                      </p:cBhvr>
                                      <p:to>
                                        <p:strVal val="visible"/>
                                      </p:to>
                                    </p:set>
                                    <p:animEffect transition="in" filter="wipe(left)">
                                      <p:cBhvr>
                                        <p:cTn id="29" dur="500"/>
                                        <p:tgtEl>
                                          <p:spTgt spid="512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131"/>
                                        </p:tgtEl>
                                        <p:attrNameLst>
                                          <p:attrName>style.visibility</p:attrName>
                                        </p:attrNameLst>
                                      </p:cBhvr>
                                      <p:to>
                                        <p:strVal val="visible"/>
                                      </p:to>
                                    </p:set>
                                    <p:animEffect transition="in" filter="wipe(left)">
                                      <p:cBhvr>
                                        <p:cTn id="34" dur="500"/>
                                        <p:tgtEl>
                                          <p:spTgt spid="513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132"/>
                                        </p:tgtEl>
                                        <p:attrNameLst>
                                          <p:attrName>style.visibility</p:attrName>
                                        </p:attrNameLst>
                                      </p:cBhvr>
                                      <p:to>
                                        <p:strVal val="visible"/>
                                      </p:to>
                                    </p:set>
                                    <p:animEffect transition="in" filter="wipe(left)">
                                      <p:cBhvr>
                                        <p:cTn id="39" dur="500"/>
                                        <p:tgtEl>
                                          <p:spTgt spid="513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5134"/>
                                        </p:tgtEl>
                                        <p:attrNameLst>
                                          <p:attrName>style.visibility</p:attrName>
                                        </p:attrNameLst>
                                      </p:cBhvr>
                                      <p:to>
                                        <p:strVal val="visible"/>
                                      </p:to>
                                    </p:set>
                                    <p:animEffect transition="in" filter="wipe(left)">
                                      <p:cBhvr>
                                        <p:cTn id="44" dur="500"/>
                                        <p:tgtEl>
                                          <p:spTgt spid="513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135"/>
                                        </p:tgtEl>
                                        <p:attrNameLst>
                                          <p:attrName>style.visibility</p:attrName>
                                        </p:attrNameLst>
                                      </p:cBhvr>
                                      <p:to>
                                        <p:strVal val="visible"/>
                                      </p:to>
                                    </p:set>
                                    <p:animEffect transition="in" filter="wipe(left)">
                                      <p:cBhvr>
                                        <p:cTn id="49" dur="500"/>
                                        <p:tgtEl>
                                          <p:spTgt spid="5135"/>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5136"/>
                                        </p:tgtEl>
                                        <p:attrNameLst>
                                          <p:attrName>style.visibility</p:attrName>
                                        </p:attrNameLst>
                                      </p:cBhvr>
                                      <p:to>
                                        <p:strVal val="visible"/>
                                      </p:to>
                                    </p:set>
                                    <p:animEffect transition="in" filter="wipe(left)">
                                      <p:cBhvr>
                                        <p:cTn id="53" dur="500"/>
                                        <p:tgtEl>
                                          <p:spTgt spid="513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137"/>
                                        </p:tgtEl>
                                        <p:attrNameLst>
                                          <p:attrName>style.visibility</p:attrName>
                                        </p:attrNameLst>
                                      </p:cBhvr>
                                      <p:to>
                                        <p:strVal val="visible"/>
                                      </p:to>
                                    </p:set>
                                    <p:animEffect transition="in" filter="wipe(left)">
                                      <p:cBhvr>
                                        <p:cTn id="58" dur="500"/>
                                        <p:tgtEl>
                                          <p:spTgt spid="5137"/>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5138"/>
                                        </p:tgtEl>
                                        <p:attrNameLst>
                                          <p:attrName>style.visibility</p:attrName>
                                        </p:attrNameLst>
                                      </p:cBhvr>
                                      <p:to>
                                        <p:strVal val="visible"/>
                                      </p:to>
                                    </p:set>
                                    <p:animEffect transition="in" filter="wipe(left)">
                                      <p:cBhvr>
                                        <p:cTn id="62" dur="500"/>
                                        <p:tgtEl>
                                          <p:spTgt spid="513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139"/>
                                        </p:tgtEl>
                                        <p:attrNameLst>
                                          <p:attrName>style.visibility</p:attrName>
                                        </p:attrNameLst>
                                      </p:cBhvr>
                                      <p:to>
                                        <p:strVal val="visible"/>
                                      </p:to>
                                    </p:set>
                                    <p:animEffect transition="in" filter="wipe(left)">
                                      <p:cBhvr>
                                        <p:cTn id="67" dur="500"/>
                                        <p:tgtEl>
                                          <p:spTgt spid="5139"/>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5140"/>
                                        </p:tgtEl>
                                        <p:attrNameLst>
                                          <p:attrName>style.visibility</p:attrName>
                                        </p:attrNameLst>
                                      </p:cBhvr>
                                      <p:to>
                                        <p:strVal val="visible"/>
                                      </p:to>
                                    </p:set>
                                    <p:animEffect transition="in" filter="wipe(left)">
                                      <p:cBhvr>
                                        <p:cTn id="71" dur="500"/>
                                        <p:tgtEl>
                                          <p:spTgt spid="514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141"/>
                                        </p:tgtEl>
                                        <p:attrNameLst>
                                          <p:attrName>style.visibility</p:attrName>
                                        </p:attrNameLst>
                                      </p:cBhvr>
                                      <p:to>
                                        <p:strVal val="visible"/>
                                      </p:to>
                                    </p:set>
                                    <p:animEffect transition="in" filter="wipe(left)">
                                      <p:cBhvr>
                                        <p:cTn id="76" dur="500"/>
                                        <p:tgtEl>
                                          <p:spTgt spid="5141"/>
                                        </p:tgtEl>
                                      </p:cBhvr>
                                    </p:animEffect>
                                  </p:childTnLst>
                                </p:cTn>
                              </p:par>
                            </p:childTnLst>
                          </p:cTn>
                        </p:par>
                        <p:par>
                          <p:cTn id="77" fill="hold">
                            <p:stCondLst>
                              <p:cond delay="500"/>
                            </p:stCondLst>
                            <p:childTnLst>
                              <p:par>
                                <p:cTn id="78" presetID="22" presetClass="entr" presetSubtype="8" fill="hold" nodeType="afterEffect">
                                  <p:stCondLst>
                                    <p:cond delay="0"/>
                                  </p:stCondLst>
                                  <p:childTnLst>
                                    <p:set>
                                      <p:cBhvr>
                                        <p:cTn id="79" dur="1" fill="hold">
                                          <p:stCondLst>
                                            <p:cond delay="0"/>
                                          </p:stCondLst>
                                        </p:cTn>
                                        <p:tgtEl>
                                          <p:spTgt spid="5142"/>
                                        </p:tgtEl>
                                        <p:attrNameLst>
                                          <p:attrName>style.visibility</p:attrName>
                                        </p:attrNameLst>
                                      </p:cBhvr>
                                      <p:to>
                                        <p:strVal val="visible"/>
                                      </p:to>
                                    </p:set>
                                    <p:animEffect transition="in" filter="wipe(left)">
                                      <p:cBhvr>
                                        <p:cTn id="80" dur="500"/>
                                        <p:tgtEl>
                                          <p:spTgt spid="514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5143"/>
                                        </p:tgtEl>
                                        <p:attrNameLst>
                                          <p:attrName>style.visibility</p:attrName>
                                        </p:attrNameLst>
                                      </p:cBhvr>
                                      <p:to>
                                        <p:strVal val="visible"/>
                                      </p:to>
                                    </p:set>
                                    <p:animEffect transition="in" filter="wipe(left)">
                                      <p:cBhvr>
                                        <p:cTn id="85" dur="500"/>
                                        <p:tgtEl>
                                          <p:spTgt spid="5143"/>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5144"/>
                                        </p:tgtEl>
                                        <p:attrNameLst>
                                          <p:attrName>style.visibility</p:attrName>
                                        </p:attrNameLst>
                                      </p:cBhvr>
                                      <p:to>
                                        <p:strVal val="visible"/>
                                      </p:to>
                                    </p:set>
                                    <p:animEffect transition="in" filter="wipe(left)">
                                      <p:cBhvr>
                                        <p:cTn id="89" dur="500"/>
                                        <p:tgtEl>
                                          <p:spTgt spid="5144"/>
                                        </p:tgtEl>
                                      </p:cBhvr>
                                    </p:animEffect>
                                  </p:childTnLst>
                                </p:cTn>
                              </p:par>
                            </p:childTnLst>
                          </p:cTn>
                        </p:par>
                        <p:par>
                          <p:cTn id="90" fill="hold">
                            <p:stCondLst>
                              <p:cond delay="1000"/>
                            </p:stCondLst>
                            <p:childTnLst>
                              <p:par>
                                <p:cTn id="91" presetID="22" presetClass="entr" presetSubtype="8" fill="hold" grpId="0" nodeType="afterEffect">
                                  <p:stCondLst>
                                    <p:cond delay="0"/>
                                  </p:stCondLst>
                                  <p:childTnLst>
                                    <p:set>
                                      <p:cBhvr>
                                        <p:cTn id="92" dur="1" fill="hold">
                                          <p:stCondLst>
                                            <p:cond delay="0"/>
                                          </p:stCondLst>
                                        </p:cTn>
                                        <p:tgtEl>
                                          <p:spTgt spid="5145"/>
                                        </p:tgtEl>
                                        <p:attrNameLst>
                                          <p:attrName>style.visibility</p:attrName>
                                        </p:attrNameLst>
                                      </p:cBhvr>
                                      <p:to>
                                        <p:strVal val="visible"/>
                                      </p:to>
                                    </p:set>
                                    <p:animEffect transition="in" filter="wipe(left)">
                                      <p:cBhvr>
                                        <p:cTn id="93" dur="500"/>
                                        <p:tgtEl>
                                          <p:spTgt spid="5145"/>
                                        </p:tgtEl>
                                      </p:cBhvr>
                                    </p:animEffect>
                                  </p:childTnLst>
                                </p:cTn>
                              </p:par>
                            </p:childTnLst>
                          </p:cTn>
                        </p:par>
                        <p:par>
                          <p:cTn id="94" fill="hold">
                            <p:stCondLst>
                              <p:cond delay="1500"/>
                            </p:stCondLst>
                            <p:childTnLst>
                              <p:par>
                                <p:cTn id="95" presetID="22" presetClass="entr" presetSubtype="8" fill="hold" nodeType="afterEffect">
                                  <p:stCondLst>
                                    <p:cond delay="0"/>
                                  </p:stCondLst>
                                  <p:childTnLst>
                                    <p:set>
                                      <p:cBhvr>
                                        <p:cTn id="96" dur="1" fill="hold">
                                          <p:stCondLst>
                                            <p:cond delay="0"/>
                                          </p:stCondLst>
                                        </p:cTn>
                                        <p:tgtEl>
                                          <p:spTgt spid="5147"/>
                                        </p:tgtEl>
                                        <p:attrNameLst>
                                          <p:attrName>style.visibility</p:attrName>
                                        </p:attrNameLst>
                                      </p:cBhvr>
                                      <p:to>
                                        <p:strVal val="visible"/>
                                      </p:to>
                                    </p:set>
                                    <p:animEffect transition="in" filter="wipe(left)">
                                      <p:cBhvr>
                                        <p:cTn id="97" dur="500"/>
                                        <p:tgtEl>
                                          <p:spTgt spid="514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5148"/>
                                        </p:tgtEl>
                                        <p:attrNameLst>
                                          <p:attrName>style.visibility</p:attrName>
                                        </p:attrNameLst>
                                      </p:cBhvr>
                                      <p:to>
                                        <p:strVal val="visible"/>
                                      </p:to>
                                    </p:set>
                                    <p:animEffect transition="in" filter="wipe(left)">
                                      <p:cBhvr>
                                        <p:cTn id="102" dur="500"/>
                                        <p:tgtEl>
                                          <p:spTgt spid="5148"/>
                                        </p:tgtEl>
                                      </p:cBhvr>
                                    </p:animEffect>
                                  </p:childTnLst>
                                </p:cTn>
                              </p:par>
                            </p:childTnLst>
                          </p:cTn>
                        </p:par>
                        <p:par>
                          <p:cTn id="103" fill="hold">
                            <p:stCondLst>
                              <p:cond delay="500"/>
                            </p:stCondLst>
                            <p:childTnLst>
                              <p:par>
                                <p:cTn id="104" presetID="22" presetClass="entr" presetSubtype="8" fill="hold" nodeType="afterEffect">
                                  <p:stCondLst>
                                    <p:cond delay="0"/>
                                  </p:stCondLst>
                                  <p:childTnLst>
                                    <p:set>
                                      <p:cBhvr>
                                        <p:cTn id="105" dur="1" fill="hold">
                                          <p:stCondLst>
                                            <p:cond delay="0"/>
                                          </p:stCondLst>
                                        </p:cTn>
                                        <p:tgtEl>
                                          <p:spTgt spid="5150"/>
                                        </p:tgtEl>
                                        <p:attrNameLst>
                                          <p:attrName>style.visibility</p:attrName>
                                        </p:attrNameLst>
                                      </p:cBhvr>
                                      <p:to>
                                        <p:strVal val="visible"/>
                                      </p:to>
                                    </p:set>
                                    <p:animEffect transition="in" filter="wipe(left)">
                                      <p:cBhvr>
                                        <p:cTn id="106" dur="500"/>
                                        <p:tgtEl>
                                          <p:spTgt spid="5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bldLvl="0" animBg="1" autoUpdateAnimBg="0"/>
      <p:bldP spid="5126" grpId="0" advAuto="0" autoUpdateAnimBg="0" build="p"/>
      <p:bldP spid="5127" grpId="0" bldLvl="0" animBg="1" autoUpdateAnimBg="0"/>
      <p:bldP spid="5135" grpId="0" bldLvl="0" animBg="1" autoUpdateAnimBg="0"/>
      <p:bldP spid="5137" grpId="0" bldLvl="0" animBg="1" autoUpdateAnimBg="0"/>
      <p:bldP spid="5139" grpId="0" bldLvl="0" animBg="1" autoUpdateAnimBg="0"/>
      <p:bldP spid="5141" grpId="0" bldLvl="0" animBg="1" autoUpdateAnimBg="0"/>
      <p:bldP spid="5143" grpId="0" bldLvl="0" animBg="1" autoUpdateAnimBg="0"/>
      <p:bldP spid="5145" grpId="0" bldLvl="0" animBg="1" autoUpdateAnimBg="0"/>
      <p:bldP spid="5148" grpId="0" bldLvl="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666" name="Object 2"/>
          <p:cNvGraphicFramePr>
            <a:graphicFrameLocks noGrp="1" noChangeAspect="1"/>
          </p:cNvGraphicFramePr>
          <p:nvPr>
            <p:ph sz="half" idx="1"/>
          </p:nvPr>
        </p:nvGraphicFramePr>
        <p:xfrm>
          <a:off x="1871136" y="260350"/>
          <a:ext cx="4618567" cy="1298575"/>
        </p:xfrm>
        <a:graphic>
          <a:graphicData uri="http://schemas.openxmlformats.org/presentationml/2006/ole">
            <mc:AlternateContent xmlns:mc="http://schemas.openxmlformats.org/markup-compatibility/2006">
              <mc:Choice xmlns:v="urn:schemas-microsoft-com:vml" Requires="v">
                <p:oleObj spid="_x0000_s24765" name="公式" r:id="rId1" imgW="36576000" imgH="13716000" progId="Equation.3">
                  <p:embed/>
                </p:oleObj>
              </mc:Choice>
              <mc:Fallback>
                <p:oleObj name="公式" r:id="rId1" imgW="36576000" imgH="13716000" progId="Equation.3">
                  <p:embed/>
                  <p:pic>
                    <p:nvPicPr>
                      <p:cNvPr id="0" name="图片 24576"/>
                      <p:cNvPicPr>
                        <a:picLocks noGrp="1" noChangeAspect="1"/>
                      </p:cNvPicPr>
                      <p:nvPr/>
                    </p:nvPicPr>
                    <p:blipFill>
                      <a:blip r:embed="rId2">
                        <a:lum bright="-100000"/>
                      </a:blip>
                      <a:stretch>
                        <a:fillRect/>
                      </a:stretch>
                    </p:blipFill>
                    <p:spPr>
                      <a:xfrm>
                        <a:off x="1871136" y="260350"/>
                        <a:ext cx="4618567" cy="1298575"/>
                      </a:xfrm>
                      <a:prstGeom prst="rect">
                        <a:avLst/>
                      </a:prstGeom>
                      <a:noFill/>
                      <a:ln w="9525">
                        <a:noFill/>
                      </a:ln>
                    </p:spPr>
                  </p:pic>
                </p:oleObj>
              </mc:Fallback>
            </mc:AlternateContent>
          </a:graphicData>
        </a:graphic>
      </p:graphicFrame>
      <p:graphicFrame>
        <p:nvGraphicFramePr>
          <p:cNvPr id="113667" name="Object 3"/>
          <p:cNvGraphicFramePr>
            <a:graphicFrameLocks noGrp="1" noChangeAspect="1"/>
          </p:cNvGraphicFramePr>
          <p:nvPr>
            <p:ph sz="quarter" idx="2"/>
          </p:nvPr>
        </p:nvGraphicFramePr>
        <p:xfrm>
          <a:off x="1826687" y="4302125"/>
          <a:ext cx="3456516" cy="1531938"/>
        </p:xfrm>
        <a:graphic>
          <a:graphicData uri="http://schemas.openxmlformats.org/presentationml/2006/ole">
            <mc:AlternateContent xmlns:mc="http://schemas.openxmlformats.org/markup-compatibility/2006">
              <mc:Choice xmlns:v="urn:schemas-microsoft-com:vml" Requires="v">
                <p:oleObj spid="_x0000_s24766" name="公式" r:id="rId3" imgW="1333500" imgH="762000" progId="Equation.3">
                  <p:embed/>
                </p:oleObj>
              </mc:Choice>
              <mc:Fallback>
                <p:oleObj name="公式" r:id="rId3" imgW="1333500" imgH="762000" progId="Equation.3">
                  <p:embed/>
                  <p:pic>
                    <p:nvPicPr>
                      <p:cNvPr id="0" name="图片 24577"/>
                      <p:cNvPicPr>
                        <a:picLocks noGrp="1" noChangeAspect="1"/>
                      </p:cNvPicPr>
                      <p:nvPr/>
                    </p:nvPicPr>
                    <p:blipFill>
                      <a:blip r:embed="rId4"/>
                      <a:stretch>
                        <a:fillRect/>
                      </a:stretch>
                    </p:blipFill>
                    <p:spPr>
                      <a:xfrm>
                        <a:off x="1826687" y="4302125"/>
                        <a:ext cx="3456516" cy="1531938"/>
                      </a:xfrm>
                      <a:prstGeom prst="rect">
                        <a:avLst/>
                      </a:prstGeom>
                      <a:noFill/>
                      <a:ln w="9525">
                        <a:noFill/>
                      </a:ln>
                    </p:spPr>
                  </p:pic>
                </p:oleObj>
              </mc:Fallback>
            </mc:AlternateContent>
          </a:graphicData>
        </a:graphic>
      </p:graphicFrame>
      <p:graphicFrame>
        <p:nvGraphicFramePr>
          <p:cNvPr id="113668" name="Object 4"/>
          <p:cNvGraphicFramePr>
            <a:graphicFrameLocks noChangeAspect="1"/>
          </p:cNvGraphicFramePr>
          <p:nvPr/>
        </p:nvGraphicFramePr>
        <p:xfrm>
          <a:off x="2082800" y="1484317"/>
          <a:ext cx="4013200" cy="1323975"/>
        </p:xfrm>
        <a:graphic>
          <a:graphicData uri="http://schemas.openxmlformats.org/presentationml/2006/ole">
            <mc:AlternateContent xmlns:mc="http://schemas.openxmlformats.org/markup-compatibility/2006">
              <mc:Choice xmlns:v="urn:schemas-microsoft-com:vml" Requires="v">
                <p:oleObj spid="_x0000_s24767" name="公式" r:id="rId5" imgW="1778000" imgH="762000" progId="Equation.3">
                  <p:embed/>
                </p:oleObj>
              </mc:Choice>
              <mc:Fallback>
                <p:oleObj name="公式" r:id="rId5" imgW="1778000" imgH="762000" progId="Equation.3">
                  <p:embed/>
                  <p:pic>
                    <p:nvPicPr>
                      <p:cNvPr id="0" name="图片 24578"/>
                      <p:cNvPicPr>
                        <a:picLocks noChangeAspect="1"/>
                      </p:cNvPicPr>
                      <p:nvPr/>
                    </p:nvPicPr>
                    <p:blipFill>
                      <a:blip r:embed="rId6">
                        <a:lum bright="-100000"/>
                      </a:blip>
                      <a:stretch>
                        <a:fillRect/>
                      </a:stretch>
                    </p:blipFill>
                    <p:spPr>
                      <a:xfrm>
                        <a:off x="2082800" y="1484317"/>
                        <a:ext cx="4013200" cy="1323975"/>
                      </a:xfrm>
                      <a:prstGeom prst="rect">
                        <a:avLst/>
                      </a:prstGeom>
                      <a:noFill/>
                      <a:ln w="9525">
                        <a:noFill/>
                      </a:ln>
                    </p:spPr>
                  </p:pic>
                </p:oleObj>
              </mc:Fallback>
            </mc:AlternateContent>
          </a:graphicData>
        </a:graphic>
      </p:graphicFrame>
      <p:graphicFrame>
        <p:nvGraphicFramePr>
          <p:cNvPr id="113669" name="Object 5"/>
          <p:cNvGraphicFramePr>
            <a:graphicFrameLocks noChangeAspect="1"/>
          </p:cNvGraphicFramePr>
          <p:nvPr/>
        </p:nvGraphicFramePr>
        <p:xfrm>
          <a:off x="6191251" y="2134487"/>
          <a:ext cx="5080000" cy="517525"/>
        </p:xfrm>
        <a:graphic>
          <a:graphicData uri="http://schemas.openxmlformats.org/presentationml/2006/ole">
            <mc:AlternateContent xmlns:mc="http://schemas.openxmlformats.org/markup-compatibility/2006">
              <mc:Choice xmlns:v="urn:schemas-microsoft-com:vml" Requires="v">
                <p:oleObj spid="_x0000_s24768" name="Equation" r:id="rId7" imgW="2336800" imgH="304800" progId="Equation.3">
                  <p:embed/>
                </p:oleObj>
              </mc:Choice>
              <mc:Fallback>
                <p:oleObj name="Equation" r:id="rId7" imgW="2336800" imgH="304800" progId="Equation.3">
                  <p:embed/>
                  <p:pic>
                    <p:nvPicPr>
                      <p:cNvPr id="0" name="图片 24579"/>
                      <p:cNvPicPr>
                        <a:picLocks noChangeAspect="1"/>
                      </p:cNvPicPr>
                      <p:nvPr/>
                    </p:nvPicPr>
                    <p:blipFill>
                      <a:blip r:embed="rId8">
                        <a:lum bright="-100000"/>
                      </a:blip>
                      <a:stretch>
                        <a:fillRect/>
                      </a:stretch>
                    </p:blipFill>
                    <p:spPr>
                      <a:xfrm>
                        <a:off x="6191251" y="2134487"/>
                        <a:ext cx="5080000" cy="517525"/>
                      </a:xfrm>
                      <a:prstGeom prst="rect">
                        <a:avLst/>
                      </a:prstGeom>
                      <a:noFill/>
                      <a:ln w="9525">
                        <a:noFill/>
                      </a:ln>
                    </p:spPr>
                  </p:pic>
                </p:oleObj>
              </mc:Fallback>
            </mc:AlternateContent>
          </a:graphicData>
        </a:graphic>
      </p:graphicFrame>
      <p:graphicFrame>
        <p:nvGraphicFramePr>
          <p:cNvPr id="113670" name="Object 6"/>
          <p:cNvGraphicFramePr>
            <a:graphicFrameLocks noChangeAspect="1"/>
          </p:cNvGraphicFramePr>
          <p:nvPr/>
        </p:nvGraphicFramePr>
        <p:xfrm>
          <a:off x="912299" y="2852738"/>
          <a:ext cx="4881033" cy="1384300"/>
        </p:xfrm>
        <a:graphic>
          <a:graphicData uri="http://schemas.openxmlformats.org/presentationml/2006/ole">
            <mc:AlternateContent xmlns:mc="http://schemas.openxmlformats.org/markup-compatibility/2006">
              <mc:Choice xmlns:v="urn:schemas-microsoft-com:vml" Requires="v">
                <p:oleObj spid="_x0000_s24769" name="公式" r:id="rId9" imgW="2070100" imgH="762000" progId="Equation.3">
                  <p:embed/>
                </p:oleObj>
              </mc:Choice>
              <mc:Fallback>
                <p:oleObj name="公式" r:id="rId9" imgW="2070100" imgH="762000" progId="Equation.3">
                  <p:embed/>
                  <p:pic>
                    <p:nvPicPr>
                      <p:cNvPr id="0" name="图片 24580"/>
                      <p:cNvPicPr>
                        <a:picLocks noChangeAspect="1"/>
                      </p:cNvPicPr>
                      <p:nvPr/>
                    </p:nvPicPr>
                    <p:blipFill>
                      <a:blip r:embed="rId10">
                        <a:lum bright="-100000"/>
                      </a:blip>
                      <a:stretch>
                        <a:fillRect/>
                      </a:stretch>
                    </p:blipFill>
                    <p:spPr>
                      <a:xfrm>
                        <a:off x="912299" y="2852738"/>
                        <a:ext cx="4881033" cy="1384300"/>
                      </a:xfrm>
                      <a:prstGeom prst="rect">
                        <a:avLst/>
                      </a:prstGeom>
                      <a:noFill/>
                      <a:ln w="9525">
                        <a:noFill/>
                      </a:ln>
                    </p:spPr>
                  </p:pic>
                </p:oleObj>
              </mc:Fallback>
            </mc:AlternateContent>
          </a:graphicData>
        </a:graphic>
      </p:graphicFrame>
      <p:sp>
        <p:nvSpPr>
          <p:cNvPr id="113671" name="Text Box 7"/>
          <p:cNvSpPr txBox="1">
            <a:spLocks noChangeArrowheads="1"/>
          </p:cNvSpPr>
          <p:nvPr/>
        </p:nvSpPr>
        <p:spPr bwMode="auto">
          <a:xfrm>
            <a:off x="887255" y="2117879"/>
            <a:ext cx="211243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smtClean="0">
                <a:solidFill>
                  <a:srgbClr val="000000"/>
                </a:solidFill>
              </a:rPr>
              <a:t>分析：</a:t>
            </a:r>
            <a:endParaRPr lang="zh-CN" altLang="en-US" b="1" dirty="0" smtClean="0">
              <a:solidFill>
                <a:srgbClr val="000000"/>
              </a:solidFill>
            </a:endParaRPr>
          </a:p>
        </p:txBody>
      </p:sp>
      <p:sp>
        <p:nvSpPr>
          <p:cNvPr id="113672" name="Text Box 8"/>
          <p:cNvSpPr txBox="1">
            <a:spLocks noChangeArrowheads="1"/>
          </p:cNvSpPr>
          <p:nvPr/>
        </p:nvSpPr>
        <p:spPr bwMode="auto">
          <a:xfrm>
            <a:off x="5663952" y="3429001"/>
            <a:ext cx="20377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dirty="0" smtClean="0">
                <a:solidFill>
                  <a:srgbClr val="000000"/>
                </a:solidFill>
              </a:rPr>
              <a:t>n </a:t>
            </a:r>
            <a:r>
              <a:rPr lang="zh-CN" altLang="en-US" b="1" dirty="0" smtClean="0">
                <a:solidFill>
                  <a:srgbClr val="000000"/>
                </a:solidFill>
              </a:rPr>
              <a:t>无法解出</a:t>
            </a:r>
            <a:r>
              <a:rPr lang="en-US" altLang="zh-CN" b="1" dirty="0" smtClean="0">
                <a:solidFill>
                  <a:srgbClr val="000000"/>
                </a:solidFill>
              </a:rPr>
              <a:t>!</a:t>
            </a:r>
            <a:endParaRPr lang="en-US" altLang="zh-CN" b="1" dirty="0" smtClean="0">
              <a:solidFill>
                <a:srgbClr val="000000"/>
              </a:solidFill>
            </a:endParaRPr>
          </a:p>
        </p:txBody>
      </p:sp>
      <p:pic>
        <p:nvPicPr>
          <p:cNvPr id="113673" name="Picture 9" descr="AG00317_"/>
          <p:cNvPicPr preferRelativeResize="0">
            <a:picLocks noChangeAspect="1" noChangeArrowheads="1" noCrop="1"/>
          </p:cNvPicPr>
          <p:nvPr/>
        </p:nvPicPr>
        <p:blipFill>
          <a:blip r:embed="rId11" cstate="print">
            <a:lum bright="-4000"/>
          </a:blip>
          <a:srcRect/>
          <a:stretch>
            <a:fillRect/>
          </a:stretch>
        </p:blipFill>
        <p:spPr bwMode="auto">
          <a:xfrm>
            <a:off x="9457858" y="2781300"/>
            <a:ext cx="1502833" cy="1447800"/>
          </a:xfrm>
          <a:prstGeom prst="rect">
            <a:avLst/>
          </a:prstGeom>
          <a:noFill/>
          <a:extLst>
            <a:ext uri="{909E8E84-426E-40DD-AFC4-6F175D3DCCD1}">
              <a14:hiddenFill xmlns:a14="http://schemas.microsoft.com/office/drawing/2010/main">
                <a:solidFill>
                  <a:srgbClr val="FFFFFF"/>
                </a:solidFill>
              </a14:hiddenFill>
            </a:ext>
          </a:extLst>
        </p:spPr>
      </p:pic>
      <p:sp>
        <p:nvSpPr>
          <p:cNvPr id="113674" name="Text Box 10"/>
          <p:cNvSpPr txBox="1">
            <a:spLocks noChangeArrowheads="1"/>
          </p:cNvSpPr>
          <p:nvPr/>
        </p:nvSpPr>
        <p:spPr bwMode="auto">
          <a:xfrm>
            <a:off x="527052" y="4941888"/>
            <a:ext cx="182456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smtClean="0">
                <a:solidFill>
                  <a:srgbClr val="000000"/>
                </a:solidFill>
              </a:rPr>
              <a:t>注意到</a:t>
            </a:r>
            <a:endParaRPr lang="zh-CN" altLang="en-US" b="1" smtClean="0">
              <a:solidFill>
                <a:srgbClr val="000000"/>
              </a:solidFill>
            </a:endParaRPr>
          </a:p>
        </p:txBody>
      </p:sp>
      <p:sp>
        <p:nvSpPr>
          <p:cNvPr id="113675" name="Text Box 11"/>
          <p:cNvSpPr txBox="1">
            <a:spLocks noChangeArrowheads="1"/>
          </p:cNvSpPr>
          <p:nvPr/>
        </p:nvSpPr>
        <p:spPr bwMode="auto">
          <a:xfrm>
            <a:off x="5520308" y="5014212"/>
            <a:ext cx="268816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smtClean="0">
                <a:solidFill>
                  <a:srgbClr val="000000"/>
                </a:solidFill>
              </a:rPr>
              <a:t>故只需要</a:t>
            </a:r>
            <a:endParaRPr lang="zh-CN" altLang="en-US" b="1" smtClean="0">
              <a:solidFill>
                <a:srgbClr val="000000"/>
              </a:solidFill>
            </a:endParaRPr>
          </a:p>
        </p:txBody>
      </p:sp>
      <p:graphicFrame>
        <p:nvGraphicFramePr>
          <p:cNvPr id="113676" name="Object 12"/>
          <p:cNvGraphicFramePr>
            <a:graphicFrameLocks noGrp="1" noChangeAspect="1"/>
          </p:cNvGraphicFramePr>
          <p:nvPr>
            <p:ph sz="quarter" idx="3"/>
          </p:nvPr>
        </p:nvGraphicFramePr>
        <p:xfrm>
          <a:off x="7248128" y="4698300"/>
          <a:ext cx="3456517" cy="1063625"/>
        </p:xfrm>
        <a:graphic>
          <a:graphicData uri="http://schemas.openxmlformats.org/presentationml/2006/ole">
            <mc:AlternateContent xmlns:mc="http://schemas.openxmlformats.org/markup-compatibility/2006">
              <mc:Choice xmlns:v="urn:schemas-microsoft-com:vml" Requires="v">
                <p:oleObj spid="_x0000_s24770" name="公式" r:id="rId12" imgW="0" imgH="0" progId="Equation.3">
                  <p:embed/>
                </p:oleObj>
              </mc:Choice>
              <mc:Fallback>
                <p:oleObj name="公式" r:id="rId12" imgW="0" imgH="0" progId="Equation.3">
                  <p:embed/>
                  <p:pic>
                    <p:nvPicPr>
                      <p:cNvPr id="0" name="图片 24581"/>
                      <p:cNvPicPr>
                        <a:picLocks noGrp="1" noChangeAspect="1"/>
                      </p:cNvPicPr>
                      <p:nvPr/>
                    </p:nvPicPr>
                    <p:blipFill>
                      <a:blip/>
                      <a:stretch>
                        <a:fillRect/>
                      </a:stretch>
                    </p:blipFill>
                    <p:spPr>
                      <a:xfrm>
                        <a:off x="7248128" y="4698300"/>
                        <a:ext cx="3456517" cy="1063625"/>
                      </a:xfrm>
                      <a:prstGeom prst="rect">
                        <a:avLst/>
                      </a:prstGeom>
                      <a:noFill/>
                      <a:ln w="9525">
                        <a:noFill/>
                      </a:ln>
                    </p:spPr>
                  </p:pic>
                </p:oleObj>
              </mc:Fallback>
            </mc:AlternateContent>
          </a:graphicData>
        </a:graphic>
      </p:graphicFrame>
      <p:sp>
        <p:nvSpPr>
          <p:cNvPr id="113677" name="Rectangle 13"/>
          <p:cNvSpPr>
            <a:spLocks noGrp="1" noChangeArrowheads="1"/>
          </p:cNvSpPr>
          <p:nvPr>
            <p:ph type="title"/>
          </p:nvPr>
        </p:nvSpPr>
        <p:spPr>
          <a:xfrm>
            <a:off x="719800" y="765175"/>
            <a:ext cx="1341967" cy="627063"/>
          </a:xfrm>
          <a:noFill/>
        </p:spPr>
        <p:txBody>
          <a:bodyPr/>
          <a:lstStyle/>
          <a:p>
            <a:r>
              <a:rPr lang="zh-CN" altLang="en-US" sz="2800" b="1" dirty="0" smtClean="0">
                <a:solidFill>
                  <a:schemeClr val="tx1"/>
                </a:solidFill>
                <a:latin typeface="楷体_GB2312" panose="02010609030101010101" pitchFamily="49" charset="-122"/>
                <a:ea typeface="楷体_GB2312" panose="02010609030101010101" pitchFamily="49" charset="-122"/>
              </a:rPr>
              <a:t>例</a:t>
            </a:r>
            <a:r>
              <a:rPr lang="en-US" altLang="zh-CN" sz="2800" b="1" dirty="0" smtClean="0">
                <a:solidFill>
                  <a:schemeClr val="tx1"/>
                </a:solidFill>
                <a:ea typeface="楷体_GB2312" panose="02010609030101010101" pitchFamily="49" charset="-122"/>
              </a:rPr>
              <a:t>2</a:t>
            </a:r>
            <a:r>
              <a:rPr lang="en-US" altLang="zh-CN" sz="2800" b="1" dirty="0" smtClean="0">
                <a:solidFill>
                  <a:schemeClr val="tx1"/>
                </a:solidFill>
                <a:latin typeface="楷体_GB2312" panose="02010609030101010101" pitchFamily="49" charset="-122"/>
                <a:ea typeface="楷体_GB2312" panose="02010609030101010101" pitchFamily="49" charset="-122"/>
              </a:rPr>
              <a:t>.</a:t>
            </a:r>
            <a:endParaRPr lang="en-US" altLang="zh-CN" sz="2800" b="1" dirty="0">
              <a:solidFill>
                <a:schemeClr val="tx1"/>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671"/>
                                        </p:tgtEl>
                                        <p:attrNameLst>
                                          <p:attrName>style.visibility</p:attrName>
                                        </p:attrNameLst>
                                      </p:cBhvr>
                                      <p:to>
                                        <p:strVal val="visible"/>
                                      </p:to>
                                    </p:set>
                                    <p:animEffect transition="in" filter="wipe(left)">
                                      <p:cBhvr>
                                        <p:cTn id="7" dur="500"/>
                                        <p:tgtEl>
                                          <p:spTgt spid="1136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3668"/>
                                        </p:tgtEl>
                                        <p:attrNameLst>
                                          <p:attrName>style.visibility</p:attrName>
                                        </p:attrNameLst>
                                      </p:cBhvr>
                                      <p:to>
                                        <p:strVal val="visible"/>
                                      </p:to>
                                    </p:set>
                                    <p:animEffect transition="in" filter="wipe(left)">
                                      <p:cBhvr>
                                        <p:cTn id="12" dur="500"/>
                                        <p:tgtEl>
                                          <p:spTgt spid="1136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3669"/>
                                        </p:tgtEl>
                                        <p:attrNameLst>
                                          <p:attrName>style.visibility</p:attrName>
                                        </p:attrNameLst>
                                      </p:cBhvr>
                                      <p:to>
                                        <p:strVal val="visible"/>
                                      </p:to>
                                    </p:set>
                                    <p:animEffect transition="in" filter="wipe(left)">
                                      <p:cBhvr>
                                        <p:cTn id="17" dur="500"/>
                                        <p:tgtEl>
                                          <p:spTgt spid="1136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3670"/>
                                        </p:tgtEl>
                                        <p:attrNameLst>
                                          <p:attrName>style.visibility</p:attrName>
                                        </p:attrNameLst>
                                      </p:cBhvr>
                                      <p:to>
                                        <p:strVal val="visible"/>
                                      </p:to>
                                    </p:set>
                                    <p:animEffect transition="in" filter="wipe(left)">
                                      <p:cBhvr>
                                        <p:cTn id="22" dur="500"/>
                                        <p:tgtEl>
                                          <p:spTgt spid="1136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3672"/>
                                        </p:tgtEl>
                                        <p:attrNameLst>
                                          <p:attrName>style.visibility</p:attrName>
                                        </p:attrNameLst>
                                      </p:cBhvr>
                                      <p:to>
                                        <p:strVal val="visible"/>
                                      </p:to>
                                    </p:set>
                                    <p:animEffect transition="in" filter="wipe(left)">
                                      <p:cBhvr>
                                        <p:cTn id="27" dur="500"/>
                                        <p:tgtEl>
                                          <p:spTgt spid="11367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13673"/>
                                        </p:tgtEl>
                                        <p:attrNameLst>
                                          <p:attrName>style.visibility</p:attrName>
                                        </p:attrNameLst>
                                      </p:cBhvr>
                                      <p:to>
                                        <p:strVal val="visible"/>
                                      </p:to>
                                    </p:set>
                                    <p:animEffect transition="in" filter="dissolve">
                                      <p:cBhvr>
                                        <p:cTn id="32" dur="500"/>
                                        <p:tgtEl>
                                          <p:spTgt spid="11367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3674"/>
                                        </p:tgtEl>
                                        <p:attrNameLst>
                                          <p:attrName>style.visibility</p:attrName>
                                        </p:attrNameLst>
                                      </p:cBhvr>
                                      <p:to>
                                        <p:strVal val="visible"/>
                                      </p:to>
                                    </p:set>
                                    <p:animEffect transition="in" filter="wipe(left)">
                                      <p:cBhvr>
                                        <p:cTn id="37" dur="500"/>
                                        <p:tgtEl>
                                          <p:spTgt spid="11367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nodeType="clickEffect">
                                  <p:stCondLst>
                                    <p:cond delay="0"/>
                                  </p:stCondLst>
                                  <p:childTnLst>
                                    <p:animEffect transition="out" filter="blinds(horizontal)">
                                      <p:cBhvr>
                                        <p:cTn id="41" dur="500"/>
                                        <p:tgtEl>
                                          <p:spTgt spid="113673"/>
                                        </p:tgtEl>
                                      </p:cBhvr>
                                    </p:animEffect>
                                    <p:set>
                                      <p:cBhvr>
                                        <p:cTn id="42" dur="1" fill="hold">
                                          <p:stCondLst>
                                            <p:cond delay="499"/>
                                          </p:stCondLst>
                                        </p:cTn>
                                        <p:tgtEl>
                                          <p:spTgt spid="11367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3667"/>
                                        </p:tgtEl>
                                        <p:attrNameLst>
                                          <p:attrName>style.visibility</p:attrName>
                                        </p:attrNameLst>
                                      </p:cBhvr>
                                      <p:to>
                                        <p:strVal val="visible"/>
                                      </p:to>
                                    </p:set>
                                    <p:animEffect transition="in" filter="wipe(left)">
                                      <p:cBhvr>
                                        <p:cTn id="47" dur="500"/>
                                        <p:tgtEl>
                                          <p:spTgt spid="11366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3675"/>
                                        </p:tgtEl>
                                        <p:attrNameLst>
                                          <p:attrName>style.visibility</p:attrName>
                                        </p:attrNameLst>
                                      </p:cBhvr>
                                      <p:to>
                                        <p:strVal val="visible"/>
                                      </p:to>
                                    </p:set>
                                    <p:animEffect transition="in" filter="wipe(left)">
                                      <p:cBhvr>
                                        <p:cTn id="52" dur="500"/>
                                        <p:tgtEl>
                                          <p:spTgt spid="11367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13676"/>
                                        </p:tgtEl>
                                        <p:attrNameLst>
                                          <p:attrName>style.visibility</p:attrName>
                                        </p:attrNameLst>
                                      </p:cBhvr>
                                      <p:to>
                                        <p:strVal val="visible"/>
                                      </p:to>
                                    </p:set>
                                    <p:animEffect transition="in" filter="wipe(left)">
                                      <p:cBhvr>
                                        <p:cTn id="57" dur="500"/>
                                        <p:tgtEl>
                                          <p:spTgt spid="113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1" grpId="0"/>
      <p:bldP spid="113672" grpId="0"/>
      <p:bldP spid="113674" grpId="0"/>
      <p:bldP spid="11367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4690" name="Object 2"/>
          <p:cNvGraphicFramePr>
            <a:graphicFrameLocks noChangeAspect="1"/>
          </p:cNvGraphicFramePr>
          <p:nvPr/>
        </p:nvGraphicFramePr>
        <p:xfrm>
          <a:off x="1415483" y="404665"/>
          <a:ext cx="4127492" cy="1298575"/>
        </p:xfrm>
        <a:graphic>
          <a:graphicData uri="http://schemas.openxmlformats.org/presentationml/2006/ole">
            <mc:AlternateContent xmlns:mc="http://schemas.openxmlformats.org/markup-compatibility/2006">
              <mc:Choice xmlns:v="urn:schemas-microsoft-com:vml" Requires="v">
                <p:oleObj spid="_x0000_s25886" name="公式" r:id="rId1" imgW="36576000" imgH="13716000" progId="Equation.3">
                  <p:embed/>
                </p:oleObj>
              </mc:Choice>
              <mc:Fallback>
                <p:oleObj name="公式" r:id="rId1" imgW="36576000" imgH="13716000" progId="Equation.3">
                  <p:embed/>
                  <p:pic>
                    <p:nvPicPr>
                      <p:cNvPr id="0" name="图片 25600"/>
                      <p:cNvPicPr>
                        <a:picLocks noChangeAspect="1"/>
                      </p:cNvPicPr>
                      <p:nvPr/>
                    </p:nvPicPr>
                    <p:blipFill>
                      <a:blip r:embed="rId2">
                        <a:lum bright="-100000"/>
                      </a:blip>
                      <a:stretch>
                        <a:fillRect/>
                      </a:stretch>
                    </p:blipFill>
                    <p:spPr>
                      <a:xfrm>
                        <a:off x="1415483" y="404665"/>
                        <a:ext cx="4127492" cy="1298575"/>
                      </a:xfrm>
                      <a:prstGeom prst="rect">
                        <a:avLst/>
                      </a:prstGeom>
                      <a:noFill/>
                      <a:ln w="9525">
                        <a:noFill/>
                      </a:ln>
                    </p:spPr>
                  </p:pic>
                </p:oleObj>
              </mc:Fallback>
            </mc:AlternateContent>
          </a:graphicData>
        </a:graphic>
      </p:graphicFrame>
      <p:graphicFrame>
        <p:nvGraphicFramePr>
          <p:cNvPr id="114691" name="Object 3"/>
          <p:cNvGraphicFramePr>
            <a:graphicFrameLocks noChangeAspect="1"/>
          </p:cNvGraphicFramePr>
          <p:nvPr/>
        </p:nvGraphicFramePr>
        <p:xfrm>
          <a:off x="1678517" y="2062165"/>
          <a:ext cx="3393016" cy="496887"/>
        </p:xfrm>
        <a:graphic>
          <a:graphicData uri="http://schemas.openxmlformats.org/presentationml/2006/ole">
            <mc:AlternateContent xmlns:mc="http://schemas.openxmlformats.org/markup-compatibility/2006">
              <mc:Choice xmlns:v="urn:schemas-microsoft-com:vml" Requires="v">
                <p:oleObj spid="_x0000_s25887" name="公式" r:id="rId3" imgW="1371600" imgH="266700" progId="Equation.3">
                  <p:embed/>
                </p:oleObj>
              </mc:Choice>
              <mc:Fallback>
                <p:oleObj name="公式" r:id="rId3" imgW="1371600" imgH="266700" progId="Equation.3">
                  <p:embed/>
                  <p:pic>
                    <p:nvPicPr>
                      <p:cNvPr id="0" name="图片 25601"/>
                      <p:cNvPicPr>
                        <a:picLocks noChangeAspect="1"/>
                      </p:cNvPicPr>
                      <p:nvPr/>
                    </p:nvPicPr>
                    <p:blipFill>
                      <a:blip r:embed="rId4">
                        <a:lum bright="-100000"/>
                      </a:blip>
                      <a:stretch>
                        <a:fillRect/>
                      </a:stretch>
                    </p:blipFill>
                    <p:spPr>
                      <a:xfrm>
                        <a:off x="1678517" y="2062165"/>
                        <a:ext cx="3393016" cy="496887"/>
                      </a:xfrm>
                      <a:prstGeom prst="rect">
                        <a:avLst/>
                      </a:prstGeom>
                      <a:noFill/>
                      <a:ln w="9525">
                        <a:noFill/>
                      </a:ln>
                    </p:spPr>
                  </p:pic>
                </p:oleObj>
              </mc:Fallback>
            </mc:AlternateContent>
          </a:graphicData>
        </a:graphic>
      </p:graphicFrame>
      <p:graphicFrame>
        <p:nvGraphicFramePr>
          <p:cNvPr id="114692" name="Object 4"/>
          <p:cNvGraphicFramePr>
            <a:graphicFrameLocks noChangeAspect="1"/>
          </p:cNvGraphicFramePr>
          <p:nvPr/>
        </p:nvGraphicFramePr>
        <p:xfrm>
          <a:off x="6383976" y="1989139"/>
          <a:ext cx="4135967" cy="541337"/>
        </p:xfrm>
        <a:graphic>
          <a:graphicData uri="http://schemas.openxmlformats.org/presentationml/2006/ole">
            <mc:AlternateContent xmlns:mc="http://schemas.openxmlformats.org/markup-compatibility/2006">
              <mc:Choice xmlns:v="urn:schemas-microsoft-com:vml" Requires="v">
                <p:oleObj spid="_x0000_s25888" name="公式" r:id="rId5" imgW="31394400" imgH="5486400" progId="Equation.3">
                  <p:embed/>
                </p:oleObj>
              </mc:Choice>
              <mc:Fallback>
                <p:oleObj name="公式" r:id="rId5" imgW="31394400" imgH="5486400" progId="Equation.3">
                  <p:embed/>
                  <p:pic>
                    <p:nvPicPr>
                      <p:cNvPr id="0" name="图片 25602"/>
                      <p:cNvPicPr>
                        <a:picLocks noChangeAspect="1"/>
                      </p:cNvPicPr>
                      <p:nvPr/>
                    </p:nvPicPr>
                    <p:blipFill>
                      <a:blip r:embed="rId6">
                        <a:lum bright="-100000"/>
                      </a:blip>
                      <a:stretch>
                        <a:fillRect/>
                      </a:stretch>
                    </p:blipFill>
                    <p:spPr>
                      <a:xfrm>
                        <a:off x="6383976" y="1989139"/>
                        <a:ext cx="4135967" cy="541337"/>
                      </a:xfrm>
                      <a:prstGeom prst="rect">
                        <a:avLst/>
                      </a:prstGeom>
                      <a:noFill/>
                      <a:ln w="9525">
                        <a:noFill/>
                      </a:ln>
                    </p:spPr>
                  </p:pic>
                </p:oleObj>
              </mc:Fallback>
            </mc:AlternateContent>
          </a:graphicData>
        </a:graphic>
      </p:graphicFrame>
      <p:graphicFrame>
        <p:nvGraphicFramePr>
          <p:cNvPr id="114693" name="Object 5"/>
          <p:cNvGraphicFramePr>
            <a:graphicFrameLocks noChangeAspect="1"/>
          </p:cNvGraphicFramePr>
          <p:nvPr/>
        </p:nvGraphicFramePr>
        <p:xfrm>
          <a:off x="5040375" y="1846263"/>
          <a:ext cx="1534583" cy="887412"/>
        </p:xfrm>
        <a:graphic>
          <a:graphicData uri="http://schemas.openxmlformats.org/presentationml/2006/ole">
            <mc:AlternateContent xmlns:mc="http://schemas.openxmlformats.org/markup-compatibility/2006">
              <mc:Choice xmlns:v="urn:schemas-microsoft-com:vml" Requires="v">
                <p:oleObj spid="_x0000_s25889" name="公式" r:id="rId7" imgW="10668000" imgH="8229600" progId="Equation.3">
                  <p:embed/>
                </p:oleObj>
              </mc:Choice>
              <mc:Fallback>
                <p:oleObj name="公式" r:id="rId7" imgW="10668000" imgH="8229600" progId="Equation.3">
                  <p:embed/>
                  <p:pic>
                    <p:nvPicPr>
                      <p:cNvPr id="0" name="图片 25603"/>
                      <p:cNvPicPr>
                        <a:picLocks noChangeAspect="1"/>
                      </p:cNvPicPr>
                      <p:nvPr/>
                    </p:nvPicPr>
                    <p:blipFill>
                      <a:blip r:embed="rId8">
                        <a:lum bright="-100000"/>
                      </a:blip>
                      <a:stretch>
                        <a:fillRect/>
                      </a:stretch>
                    </p:blipFill>
                    <p:spPr>
                      <a:xfrm>
                        <a:off x="5040375" y="1846263"/>
                        <a:ext cx="1534583" cy="887412"/>
                      </a:xfrm>
                      <a:prstGeom prst="rect">
                        <a:avLst/>
                      </a:prstGeom>
                      <a:noFill/>
                      <a:ln w="9525">
                        <a:noFill/>
                      </a:ln>
                    </p:spPr>
                  </p:pic>
                </p:oleObj>
              </mc:Fallback>
            </mc:AlternateContent>
          </a:graphicData>
        </a:graphic>
      </p:graphicFrame>
      <p:sp>
        <p:nvSpPr>
          <p:cNvPr id="114694" name="Rectangle 6"/>
          <p:cNvSpPr>
            <a:spLocks noGrp="1" noChangeArrowheads="1"/>
          </p:cNvSpPr>
          <p:nvPr>
            <p:ph type="title" sz="quarter"/>
          </p:nvPr>
        </p:nvSpPr>
        <p:spPr>
          <a:xfrm>
            <a:off x="527053" y="1916113"/>
            <a:ext cx="861483" cy="627062"/>
          </a:xfrm>
          <a:noFill/>
        </p:spPr>
        <p:txBody>
          <a:bodyPr/>
          <a:lstStyle/>
          <a:p>
            <a:r>
              <a:rPr lang="zh-CN" altLang="en-US" sz="2800" b="1">
                <a:solidFill>
                  <a:schemeClr val="tx1"/>
                </a:solidFill>
                <a:latin typeface="楷体_GB2312" panose="02010609030101010101" pitchFamily="49" charset="-122"/>
                <a:ea typeface="楷体_GB2312" panose="02010609030101010101" pitchFamily="49" charset="-122"/>
              </a:rPr>
              <a:t>证</a:t>
            </a:r>
            <a:r>
              <a:rPr lang="en-US" altLang="zh-CN" sz="2800" b="1">
                <a:solidFill>
                  <a:schemeClr val="tx1"/>
                </a:solidFill>
                <a:latin typeface="楷体_GB2312" panose="02010609030101010101" pitchFamily="49" charset="-122"/>
                <a:ea typeface="楷体_GB2312" panose="02010609030101010101" pitchFamily="49" charset="-122"/>
              </a:rPr>
              <a:t>:</a:t>
            </a:r>
            <a:endParaRPr lang="en-US" altLang="zh-CN" sz="2800" b="1">
              <a:solidFill>
                <a:schemeClr val="tx1"/>
              </a:solidFill>
              <a:latin typeface="楷体_GB2312" panose="02010609030101010101" pitchFamily="49" charset="-122"/>
              <a:ea typeface="楷体_GB2312" panose="02010609030101010101" pitchFamily="49" charset="-122"/>
            </a:endParaRPr>
          </a:p>
        </p:txBody>
      </p:sp>
      <p:graphicFrame>
        <p:nvGraphicFramePr>
          <p:cNvPr id="114696" name="Object 8"/>
          <p:cNvGraphicFramePr>
            <a:graphicFrameLocks noGrp="1" noChangeAspect="1"/>
          </p:cNvGraphicFramePr>
          <p:nvPr>
            <p:ph sz="quarter" idx="2"/>
          </p:nvPr>
        </p:nvGraphicFramePr>
        <p:xfrm>
          <a:off x="8812275" y="2571750"/>
          <a:ext cx="162983" cy="236538"/>
        </p:xfrm>
        <a:graphic>
          <a:graphicData uri="http://schemas.openxmlformats.org/presentationml/2006/ole">
            <mc:AlternateContent xmlns:mc="http://schemas.openxmlformats.org/markup-compatibility/2006">
              <mc:Choice xmlns:v="urn:schemas-microsoft-com:vml" Requires="v">
                <p:oleObj spid="_x0000_s25890" name="公式" r:id="rId9" imgW="2743200" imgH="5181600" progId="Equation.3">
                  <p:embed/>
                </p:oleObj>
              </mc:Choice>
              <mc:Fallback>
                <p:oleObj name="公式" r:id="rId9" imgW="2743200" imgH="5181600" progId="Equation.3">
                  <p:embed/>
                  <p:pic>
                    <p:nvPicPr>
                      <p:cNvPr id="0" name="图片 25605"/>
                      <p:cNvPicPr>
                        <a:picLocks noGrp="1" noChangeAspect="1"/>
                      </p:cNvPicPr>
                      <p:nvPr/>
                    </p:nvPicPr>
                    <p:blipFill>
                      <a:blip r:embed="rId10">
                        <a:lum bright="-100000"/>
                      </a:blip>
                      <a:stretch>
                        <a:fillRect/>
                      </a:stretch>
                    </p:blipFill>
                    <p:spPr>
                      <a:xfrm>
                        <a:off x="8812275" y="2571750"/>
                        <a:ext cx="162983" cy="236538"/>
                      </a:xfrm>
                      <a:prstGeom prst="rect">
                        <a:avLst/>
                      </a:prstGeom>
                      <a:noFill/>
                      <a:ln w="9525">
                        <a:noFill/>
                      </a:ln>
                    </p:spPr>
                  </p:pic>
                </p:oleObj>
              </mc:Fallback>
            </mc:AlternateContent>
          </a:graphicData>
        </a:graphic>
      </p:graphicFrame>
      <p:graphicFrame>
        <p:nvGraphicFramePr>
          <p:cNvPr id="114697" name="Object 9"/>
          <p:cNvGraphicFramePr>
            <a:graphicFrameLocks noGrp="1" noChangeAspect="1"/>
          </p:cNvGraphicFramePr>
          <p:nvPr>
            <p:ph sz="quarter" idx="3"/>
          </p:nvPr>
        </p:nvGraphicFramePr>
        <p:xfrm>
          <a:off x="1487488" y="2780928"/>
          <a:ext cx="3703256" cy="1595438"/>
        </p:xfrm>
        <a:graphic>
          <a:graphicData uri="http://schemas.openxmlformats.org/presentationml/2006/ole">
            <mc:AlternateContent xmlns:mc="http://schemas.openxmlformats.org/markup-compatibility/2006">
              <mc:Choice xmlns:v="urn:schemas-microsoft-com:vml" Requires="v">
                <p:oleObj spid="_x0000_s25891" name="公式" r:id="rId11" imgW="29260800" imgH="13716000" progId="Equation.3">
                  <p:embed/>
                </p:oleObj>
              </mc:Choice>
              <mc:Fallback>
                <p:oleObj name="公式" r:id="rId11" imgW="29260800" imgH="13716000" progId="Equation.3">
                  <p:embed/>
                  <p:pic>
                    <p:nvPicPr>
                      <p:cNvPr id="0" name="图片 25606"/>
                      <p:cNvPicPr>
                        <a:picLocks noGrp="1" noChangeAspect="1"/>
                      </p:cNvPicPr>
                      <p:nvPr/>
                    </p:nvPicPr>
                    <p:blipFill>
                      <a:blip r:embed="rId12">
                        <a:lum bright="-100000"/>
                      </a:blip>
                      <a:stretch>
                        <a:fillRect/>
                      </a:stretch>
                    </p:blipFill>
                    <p:spPr>
                      <a:xfrm>
                        <a:off x="1487488" y="2780928"/>
                        <a:ext cx="3703256" cy="1595438"/>
                      </a:xfrm>
                      <a:prstGeom prst="rect">
                        <a:avLst/>
                      </a:prstGeom>
                      <a:noFill/>
                      <a:ln w="9525">
                        <a:noFill/>
                      </a:ln>
                    </p:spPr>
                  </p:pic>
                </p:oleObj>
              </mc:Fallback>
            </mc:AlternateContent>
          </a:graphicData>
        </a:graphic>
      </p:graphicFrame>
      <p:graphicFrame>
        <p:nvGraphicFramePr>
          <p:cNvPr id="114698" name="Object 10"/>
          <p:cNvGraphicFramePr>
            <a:graphicFrameLocks noGrp="1" noChangeAspect="1"/>
          </p:cNvGraphicFramePr>
          <p:nvPr>
            <p:ph sz="quarter" idx="4"/>
          </p:nvPr>
        </p:nvGraphicFramePr>
        <p:xfrm>
          <a:off x="5283792" y="3167112"/>
          <a:ext cx="1121833" cy="1270000"/>
        </p:xfrm>
        <a:graphic>
          <a:graphicData uri="http://schemas.openxmlformats.org/presentationml/2006/ole">
            <mc:AlternateContent xmlns:mc="http://schemas.openxmlformats.org/markup-compatibility/2006">
              <mc:Choice xmlns:v="urn:schemas-microsoft-com:vml" Requires="v">
                <p:oleObj spid="_x0000_s25892" name="公式" r:id="rId13" imgW="368300" imgH="546100" progId="Equation.3">
                  <p:embed/>
                </p:oleObj>
              </mc:Choice>
              <mc:Fallback>
                <p:oleObj name="公式" r:id="rId13" imgW="368300" imgH="546100" progId="Equation.3">
                  <p:embed/>
                  <p:pic>
                    <p:nvPicPr>
                      <p:cNvPr id="0" name="图片 25607"/>
                      <p:cNvPicPr>
                        <a:picLocks noGrp="1" noChangeAspect="1"/>
                      </p:cNvPicPr>
                      <p:nvPr/>
                    </p:nvPicPr>
                    <p:blipFill>
                      <a:blip r:embed="rId14"/>
                      <a:stretch>
                        <a:fillRect/>
                      </a:stretch>
                    </p:blipFill>
                    <p:spPr>
                      <a:xfrm>
                        <a:off x="5283792" y="3167112"/>
                        <a:ext cx="1121833" cy="1270000"/>
                      </a:xfrm>
                      <a:prstGeom prst="rect">
                        <a:avLst/>
                      </a:prstGeom>
                      <a:noFill/>
                      <a:ln w="9525">
                        <a:noFill/>
                      </a:ln>
                    </p:spPr>
                  </p:pic>
                </p:oleObj>
              </mc:Fallback>
            </mc:AlternateContent>
          </a:graphicData>
        </a:graphic>
      </p:graphicFrame>
      <p:graphicFrame>
        <p:nvGraphicFramePr>
          <p:cNvPr id="114699" name="Object 11"/>
          <p:cNvGraphicFramePr>
            <a:graphicFrameLocks noChangeAspect="1"/>
          </p:cNvGraphicFramePr>
          <p:nvPr/>
        </p:nvGraphicFramePr>
        <p:xfrm>
          <a:off x="6456041" y="3661718"/>
          <a:ext cx="1151467" cy="487362"/>
        </p:xfrm>
        <a:graphic>
          <a:graphicData uri="http://schemas.openxmlformats.org/presentationml/2006/ole">
            <mc:AlternateContent xmlns:mc="http://schemas.openxmlformats.org/markup-compatibility/2006">
              <mc:Choice xmlns:v="urn:schemas-microsoft-com:vml" Requires="v">
                <p:oleObj spid="_x0000_s25893" name="公式" r:id="rId15" imgW="7010400" imgH="3962400" progId="Equation.3">
                  <p:embed/>
                </p:oleObj>
              </mc:Choice>
              <mc:Fallback>
                <p:oleObj name="公式" r:id="rId15" imgW="7010400" imgH="3962400" progId="Equation.3">
                  <p:embed/>
                  <p:pic>
                    <p:nvPicPr>
                      <p:cNvPr id="0" name="图片 25608"/>
                      <p:cNvPicPr>
                        <a:picLocks noChangeAspect="1"/>
                      </p:cNvPicPr>
                      <p:nvPr/>
                    </p:nvPicPr>
                    <p:blipFill>
                      <a:blip r:embed="rId16">
                        <a:lum bright="-100000"/>
                      </a:blip>
                      <a:stretch>
                        <a:fillRect/>
                      </a:stretch>
                    </p:blipFill>
                    <p:spPr>
                      <a:xfrm>
                        <a:off x="6456041" y="3661718"/>
                        <a:ext cx="1151467" cy="487362"/>
                      </a:xfrm>
                      <a:prstGeom prst="rect">
                        <a:avLst/>
                      </a:prstGeom>
                      <a:noFill/>
                      <a:ln w="9525">
                        <a:noFill/>
                      </a:ln>
                    </p:spPr>
                  </p:pic>
                </p:oleObj>
              </mc:Fallback>
            </mc:AlternateContent>
          </a:graphicData>
        </a:graphic>
      </p:graphicFrame>
      <p:sp>
        <p:nvSpPr>
          <p:cNvPr id="114700" name="Text Box 12"/>
          <p:cNvSpPr txBox="1">
            <a:spLocks noChangeArrowheads="1"/>
          </p:cNvSpPr>
          <p:nvPr/>
        </p:nvSpPr>
        <p:spPr bwMode="auto">
          <a:xfrm>
            <a:off x="1344300" y="5230112"/>
            <a:ext cx="143933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smtClean="0">
                <a:solidFill>
                  <a:srgbClr val="000000"/>
                </a:solidFill>
              </a:rPr>
              <a:t>从而</a:t>
            </a:r>
            <a:endParaRPr lang="zh-CN" altLang="en-US" b="1" dirty="0" smtClean="0">
              <a:solidFill>
                <a:srgbClr val="000000"/>
              </a:solidFill>
            </a:endParaRPr>
          </a:p>
        </p:txBody>
      </p:sp>
      <p:graphicFrame>
        <p:nvGraphicFramePr>
          <p:cNvPr id="114701" name="Object 13"/>
          <p:cNvGraphicFramePr>
            <a:graphicFrameLocks noChangeAspect="1"/>
          </p:cNvGraphicFramePr>
          <p:nvPr/>
        </p:nvGraphicFramePr>
        <p:xfrm>
          <a:off x="2639519" y="4581128"/>
          <a:ext cx="2880449" cy="1377950"/>
        </p:xfrm>
        <a:graphic>
          <a:graphicData uri="http://schemas.openxmlformats.org/presentationml/2006/ole">
            <mc:AlternateContent xmlns:mc="http://schemas.openxmlformats.org/markup-compatibility/2006">
              <mc:Choice xmlns:v="urn:schemas-microsoft-com:vml" Requires="v">
                <p:oleObj spid="_x0000_s25894" name="公式" r:id="rId17" imgW="24384000" imgH="13716000" progId="Equation.3">
                  <p:embed/>
                </p:oleObj>
              </mc:Choice>
              <mc:Fallback>
                <p:oleObj name="公式" r:id="rId17" imgW="24384000" imgH="13716000" progId="Equation.3">
                  <p:embed/>
                  <p:pic>
                    <p:nvPicPr>
                      <p:cNvPr id="0" name="图片 25609"/>
                      <p:cNvPicPr>
                        <a:picLocks noChangeAspect="1"/>
                      </p:cNvPicPr>
                      <p:nvPr/>
                    </p:nvPicPr>
                    <p:blipFill>
                      <a:blip r:embed="rId18">
                        <a:lum bright="-100000"/>
                      </a:blip>
                      <a:stretch>
                        <a:fillRect/>
                      </a:stretch>
                    </p:blipFill>
                    <p:spPr>
                      <a:xfrm>
                        <a:off x="2639519" y="4581128"/>
                        <a:ext cx="2880449" cy="1377950"/>
                      </a:xfrm>
                      <a:prstGeom prst="rect">
                        <a:avLst/>
                      </a:prstGeom>
                      <a:noFill/>
                      <a:ln w="9525">
                        <a:noFill/>
                      </a:ln>
                    </p:spPr>
                  </p:pic>
                </p:oleObj>
              </mc:Fallback>
            </mc:AlternateContent>
          </a:graphicData>
        </a:graphic>
      </p:graphicFrame>
      <p:sp>
        <p:nvSpPr>
          <p:cNvPr id="114702" name="Line 14"/>
          <p:cNvSpPr>
            <a:spLocks noChangeShapeType="1"/>
          </p:cNvSpPr>
          <p:nvPr/>
        </p:nvSpPr>
        <p:spPr bwMode="auto">
          <a:xfrm>
            <a:off x="0" y="1628775"/>
            <a:ext cx="12192000" cy="0"/>
          </a:xfrm>
          <a:prstGeom prst="line">
            <a:avLst/>
          </a:prstGeom>
          <a:noFill/>
          <a:ln w="9525">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b="1" smtClean="0">
              <a:solidFill>
                <a:srgbClr val="00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694"/>
                                        </p:tgtEl>
                                        <p:attrNameLst>
                                          <p:attrName>style.visibility</p:attrName>
                                        </p:attrNameLst>
                                      </p:cBhvr>
                                      <p:to>
                                        <p:strVal val="visible"/>
                                      </p:to>
                                    </p:set>
                                    <p:animEffect transition="in" filter="wipe(left)">
                                      <p:cBhvr>
                                        <p:cTn id="7" dur="500"/>
                                        <p:tgtEl>
                                          <p:spTgt spid="1146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4691"/>
                                        </p:tgtEl>
                                        <p:attrNameLst>
                                          <p:attrName>style.visibility</p:attrName>
                                        </p:attrNameLst>
                                      </p:cBhvr>
                                      <p:to>
                                        <p:strVal val="visible"/>
                                      </p:to>
                                    </p:set>
                                    <p:animEffect transition="in" filter="wipe(left)">
                                      <p:cBhvr>
                                        <p:cTn id="12" dur="500"/>
                                        <p:tgtEl>
                                          <p:spTgt spid="1146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4693"/>
                                        </p:tgtEl>
                                        <p:attrNameLst>
                                          <p:attrName>style.visibility</p:attrName>
                                        </p:attrNameLst>
                                      </p:cBhvr>
                                      <p:to>
                                        <p:strVal val="visible"/>
                                      </p:to>
                                    </p:set>
                                    <p:animEffect transition="in" filter="wipe(left)">
                                      <p:cBhvr>
                                        <p:cTn id="17" dur="500"/>
                                        <p:tgtEl>
                                          <p:spTgt spid="1146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4692"/>
                                        </p:tgtEl>
                                        <p:attrNameLst>
                                          <p:attrName>style.visibility</p:attrName>
                                        </p:attrNameLst>
                                      </p:cBhvr>
                                      <p:to>
                                        <p:strVal val="visible"/>
                                      </p:to>
                                    </p:set>
                                    <p:animEffect transition="in" filter="wipe(left)">
                                      <p:cBhvr>
                                        <p:cTn id="22" dur="500"/>
                                        <p:tgtEl>
                                          <p:spTgt spid="11469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4697"/>
                                        </p:tgtEl>
                                        <p:attrNameLst>
                                          <p:attrName>style.visibility</p:attrName>
                                        </p:attrNameLst>
                                      </p:cBhvr>
                                      <p:to>
                                        <p:strVal val="visible"/>
                                      </p:to>
                                    </p:set>
                                    <p:animEffect transition="in" filter="wipe(left)">
                                      <p:cBhvr>
                                        <p:cTn id="27" dur="500"/>
                                        <p:tgtEl>
                                          <p:spTgt spid="11469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4698"/>
                                        </p:tgtEl>
                                        <p:attrNameLst>
                                          <p:attrName>style.visibility</p:attrName>
                                        </p:attrNameLst>
                                      </p:cBhvr>
                                      <p:to>
                                        <p:strVal val="visible"/>
                                      </p:to>
                                    </p:set>
                                    <p:animEffect transition="in" filter="wipe(left)">
                                      <p:cBhvr>
                                        <p:cTn id="32" dur="500"/>
                                        <p:tgtEl>
                                          <p:spTgt spid="11469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4699"/>
                                        </p:tgtEl>
                                        <p:attrNameLst>
                                          <p:attrName>style.visibility</p:attrName>
                                        </p:attrNameLst>
                                      </p:cBhvr>
                                      <p:to>
                                        <p:strVal val="visible"/>
                                      </p:to>
                                    </p:set>
                                    <p:animEffect transition="in" filter="wipe(left)">
                                      <p:cBhvr>
                                        <p:cTn id="37" dur="500"/>
                                        <p:tgtEl>
                                          <p:spTgt spid="11469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4700"/>
                                        </p:tgtEl>
                                        <p:attrNameLst>
                                          <p:attrName>style.visibility</p:attrName>
                                        </p:attrNameLst>
                                      </p:cBhvr>
                                      <p:to>
                                        <p:strVal val="visible"/>
                                      </p:to>
                                    </p:set>
                                    <p:animEffect transition="in" filter="wipe(left)">
                                      <p:cBhvr>
                                        <p:cTn id="42" dur="500"/>
                                        <p:tgtEl>
                                          <p:spTgt spid="11470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4701"/>
                                        </p:tgtEl>
                                        <p:attrNameLst>
                                          <p:attrName>style.visibility</p:attrName>
                                        </p:attrNameLst>
                                      </p:cBhvr>
                                      <p:to>
                                        <p:strVal val="visible"/>
                                      </p:to>
                                    </p:set>
                                    <p:animEffect transition="in" filter="wipe(left)">
                                      <p:cBhvr>
                                        <p:cTn id="47" dur="500"/>
                                        <p:tgtEl>
                                          <p:spTgt spid="114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4" grpId="0"/>
      <p:bldP spid="11470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ChangeArrowheads="1"/>
          </p:cNvSpPr>
          <p:nvPr/>
        </p:nvSpPr>
        <p:spPr bwMode="auto">
          <a:xfrm>
            <a:off x="5230876" y="4437063"/>
            <a:ext cx="1441449" cy="1008062"/>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b="1" smtClean="0">
              <a:solidFill>
                <a:srgbClr val="000000"/>
              </a:solidFill>
              <a:latin typeface="Arial" panose="020B0604020202020204" pitchFamily="34" charset="0"/>
            </a:endParaRPr>
          </a:p>
        </p:txBody>
      </p:sp>
      <p:sp>
        <p:nvSpPr>
          <p:cNvPr id="115715" name="Rectangle 3"/>
          <p:cNvSpPr>
            <a:spLocks noGrp="1" noChangeArrowheads="1"/>
          </p:cNvSpPr>
          <p:nvPr>
            <p:ph type="title" idx="4294967295"/>
          </p:nvPr>
        </p:nvSpPr>
        <p:spPr>
          <a:xfrm flipH="1">
            <a:off x="1534840" y="188640"/>
            <a:ext cx="1464816" cy="720080"/>
          </a:xfrm>
          <a:noFill/>
        </p:spPr>
        <p:txBody>
          <a:bodyPr/>
          <a:lstStyle/>
          <a:p>
            <a:r>
              <a:rPr lang="zh-CN" altLang="en-US" sz="2800" b="1" dirty="0">
                <a:solidFill>
                  <a:schemeClr val="tx1"/>
                </a:solidFill>
                <a:ea typeface="楷体_GB2312" panose="02010609030101010101" pitchFamily="49" charset="-122"/>
              </a:rPr>
              <a:t>练习</a:t>
            </a:r>
            <a:r>
              <a:rPr lang="en-US" altLang="zh-CN" sz="3200" b="1" dirty="0" smtClean="0">
                <a:solidFill>
                  <a:schemeClr val="tx1"/>
                </a:solidFill>
              </a:rPr>
              <a:t>.</a:t>
            </a:r>
            <a:r>
              <a:rPr lang="en-US" altLang="zh-CN" dirty="0" smtClean="0">
                <a:solidFill>
                  <a:schemeClr val="tx1"/>
                </a:solidFill>
              </a:rPr>
              <a:t> </a:t>
            </a:r>
            <a:endParaRPr lang="en-US" altLang="zh-CN" dirty="0">
              <a:solidFill>
                <a:schemeClr val="tx1"/>
              </a:solidFill>
            </a:endParaRPr>
          </a:p>
        </p:txBody>
      </p:sp>
      <p:graphicFrame>
        <p:nvGraphicFramePr>
          <p:cNvPr id="115716" name="Object 4"/>
          <p:cNvGraphicFramePr>
            <a:graphicFrameLocks noChangeAspect="1"/>
          </p:cNvGraphicFramePr>
          <p:nvPr/>
        </p:nvGraphicFramePr>
        <p:xfrm>
          <a:off x="2906936" y="116632"/>
          <a:ext cx="4917256" cy="974173"/>
        </p:xfrm>
        <a:graphic>
          <a:graphicData uri="http://schemas.openxmlformats.org/presentationml/2006/ole">
            <mc:AlternateContent xmlns:mc="http://schemas.openxmlformats.org/markup-compatibility/2006">
              <mc:Choice xmlns:v="urn:schemas-microsoft-com:vml" Requires="v">
                <p:oleObj spid="_x0000_s26813" name="Equation" r:id="rId1" imgW="2070100" imgH="596900" progId="Equation.3">
                  <p:embed/>
                </p:oleObj>
              </mc:Choice>
              <mc:Fallback>
                <p:oleObj name="Equation" r:id="rId1" imgW="2070100" imgH="596900" progId="Equation.3">
                  <p:embed/>
                  <p:pic>
                    <p:nvPicPr>
                      <p:cNvPr id="0" name="图片 26624"/>
                      <p:cNvPicPr>
                        <a:picLocks noChangeAspect="1"/>
                      </p:cNvPicPr>
                      <p:nvPr/>
                    </p:nvPicPr>
                    <p:blipFill>
                      <a:blip r:embed="rId2">
                        <a:lum bright="-100000"/>
                      </a:blip>
                      <a:stretch>
                        <a:fillRect/>
                      </a:stretch>
                    </p:blipFill>
                    <p:spPr>
                      <a:xfrm>
                        <a:off x="2906936" y="116632"/>
                        <a:ext cx="4917256" cy="974173"/>
                      </a:xfrm>
                      <a:prstGeom prst="rect">
                        <a:avLst/>
                      </a:prstGeom>
                      <a:noFill/>
                      <a:ln w="9525">
                        <a:noFill/>
                      </a:ln>
                    </p:spPr>
                  </p:pic>
                </p:oleObj>
              </mc:Fallback>
            </mc:AlternateContent>
          </a:graphicData>
        </a:graphic>
      </p:graphicFrame>
      <p:graphicFrame>
        <p:nvGraphicFramePr>
          <p:cNvPr id="115717" name="Object 5"/>
          <p:cNvGraphicFramePr>
            <a:graphicFrameLocks noChangeAspect="1"/>
          </p:cNvGraphicFramePr>
          <p:nvPr/>
        </p:nvGraphicFramePr>
        <p:xfrm>
          <a:off x="1775884" y="989017"/>
          <a:ext cx="3860800" cy="1000125"/>
        </p:xfrm>
        <a:graphic>
          <a:graphicData uri="http://schemas.openxmlformats.org/presentationml/2006/ole">
            <mc:AlternateContent xmlns:mc="http://schemas.openxmlformats.org/markup-compatibility/2006">
              <mc:Choice xmlns:v="urn:schemas-microsoft-com:vml" Requires="v">
                <p:oleObj spid="_x0000_s26814" name="Equation" r:id="rId3" imgW="1714500" imgH="571500" progId="Equation.3">
                  <p:embed/>
                </p:oleObj>
              </mc:Choice>
              <mc:Fallback>
                <p:oleObj name="Equation" r:id="rId3" imgW="1714500" imgH="571500" progId="Equation.3">
                  <p:embed/>
                  <p:pic>
                    <p:nvPicPr>
                      <p:cNvPr id="0" name="图片 26625"/>
                      <p:cNvPicPr>
                        <a:picLocks noChangeAspect="1"/>
                      </p:cNvPicPr>
                      <p:nvPr/>
                    </p:nvPicPr>
                    <p:blipFill>
                      <a:blip r:embed="rId4">
                        <a:lum bright="-100000"/>
                      </a:blip>
                      <a:stretch>
                        <a:fillRect/>
                      </a:stretch>
                    </p:blipFill>
                    <p:spPr>
                      <a:xfrm>
                        <a:off x="1775884" y="989017"/>
                        <a:ext cx="3860800" cy="1000125"/>
                      </a:xfrm>
                      <a:prstGeom prst="rect">
                        <a:avLst/>
                      </a:prstGeom>
                      <a:noFill/>
                      <a:ln w="9525">
                        <a:noFill/>
                      </a:ln>
                    </p:spPr>
                  </p:pic>
                </p:oleObj>
              </mc:Fallback>
            </mc:AlternateContent>
          </a:graphicData>
        </a:graphic>
      </p:graphicFrame>
      <p:graphicFrame>
        <p:nvGraphicFramePr>
          <p:cNvPr id="115718" name="Object 6"/>
          <p:cNvGraphicFramePr>
            <a:graphicFrameLocks noChangeAspect="1"/>
          </p:cNvGraphicFramePr>
          <p:nvPr/>
        </p:nvGraphicFramePr>
        <p:xfrm>
          <a:off x="6000751" y="1197862"/>
          <a:ext cx="5080000" cy="517525"/>
        </p:xfrm>
        <a:graphic>
          <a:graphicData uri="http://schemas.openxmlformats.org/presentationml/2006/ole">
            <mc:AlternateContent xmlns:mc="http://schemas.openxmlformats.org/markup-compatibility/2006">
              <mc:Choice xmlns:v="urn:schemas-microsoft-com:vml" Requires="v">
                <p:oleObj spid="_x0000_s26815" name="Equation" r:id="rId5" imgW="2336800" imgH="304800" progId="Equation.3">
                  <p:embed/>
                </p:oleObj>
              </mc:Choice>
              <mc:Fallback>
                <p:oleObj name="Equation" r:id="rId5" imgW="2336800" imgH="304800" progId="Equation.3">
                  <p:embed/>
                  <p:pic>
                    <p:nvPicPr>
                      <p:cNvPr id="0" name="图片 26626"/>
                      <p:cNvPicPr>
                        <a:picLocks noChangeAspect="1"/>
                      </p:cNvPicPr>
                      <p:nvPr/>
                    </p:nvPicPr>
                    <p:blipFill>
                      <a:blip r:embed="rId6">
                        <a:lum bright="-100000"/>
                      </a:blip>
                      <a:stretch>
                        <a:fillRect/>
                      </a:stretch>
                    </p:blipFill>
                    <p:spPr>
                      <a:xfrm>
                        <a:off x="6000751" y="1197862"/>
                        <a:ext cx="5080000" cy="517525"/>
                      </a:xfrm>
                      <a:prstGeom prst="rect">
                        <a:avLst/>
                      </a:prstGeom>
                      <a:noFill/>
                      <a:ln w="9525">
                        <a:noFill/>
                      </a:ln>
                    </p:spPr>
                  </p:pic>
                </p:oleObj>
              </mc:Fallback>
            </mc:AlternateContent>
          </a:graphicData>
        </a:graphic>
      </p:graphicFrame>
      <p:graphicFrame>
        <p:nvGraphicFramePr>
          <p:cNvPr id="115719" name="Object 7"/>
          <p:cNvGraphicFramePr>
            <a:graphicFrameLocks noChangeAspect="1"/>
          </p:cNvGraphicFramePr>
          <p:nvPr/>
        </p:nvGraphicFramePr>
        <p:xfrm>
          <a:off x="711200" y="1773238"/>
          <a:ext cx="9457267" cy="941387"/>
        </p:xfrm>
        <a:graphic>
          <a:graphicData uri="http://schemas.openxmlformats.org/presentationml/2006/ole">
            <mc:AlternateContent xmlns:mc="http://schemas.openxmlformats.org/markup-compatibility/2006">
              <mc:Choice xmlns:v="urn:schemas-microsoft-com:vml" Requires="v">
                <p:oleObj spid="_x0000_s26816" name="Equation" r:id="rId7" imgW="4457700" imgH="571500" progId="Equation.3">
                  <p:embed/>
                </p:oleObj>
              </mc:Choice>
              <mc:Fallback>
                <p:oleObj name="Equation" r:id="rId7" imgW="4457700" imgH="571500" progId="Equation.3">
                  <p:embed/>
                  <p:pic>
                    <p:nvPicPr>
                      <p:cNvPr id="0" name="图片 26627"/>
                      <p:cNvPicPr>
                        <a:picLocks noChangeAspect="1"/>
                      </p:cNvPicPr>
                      <p:nvPr/>
                    </p:nvPicPr>
                    <p:blipFill>
                      <a:blip r:embed="rId8">
                        <a:lum bright="-100000"/>
                      </a:blip>
                      <a:stretch>
                        <a:fillRect/>
                      </a:stretch>
                    </p:blipFill>
                    <p:spPr>
                      <a:xfrm>
                        <a:off x="711200" y="1773238"/>
                        <a:ext cx="9457267" cy="941387"/>
                      </a:xfrm>
                      <a:prstGeom prst="rect">
                        <a:avLst/>
                      </a:prstGeom>
                      <a:noFill/>
                      <a:ln w="9525">
                        <a:noFill/>
                      </a:ln>
                    </p:spPr>
                  </p:pic>
                </p:oleObj>
              </mc:Fallback>
            </mc:AlternateContent>
          </a:graphicData>
        </a:graphic>
      </p:graphicFrame>
      <p:graphicFrame>
        <p:nvGraphicFramePr>
          <p:cNvPr id="115720" name="Object 8"/>
          <p:cNvGraphicFramePr>
            <a:graphicFrameLocks noChangeAspect="1"/>
          </p:cNvGraphicFramePr>
          <p:nvPr/>
        </p:nvGraphicFramePr>
        <p:xfrm>
          <a:off x="1200152" y="2492376"/>
          <a:ext cx="10303933" cy="2074863"/>
        </p:xfrm>
        <a:graphic>
          <a:graphicData uri="http://schemas.openxmlformats.org/presentationml/2006/ole">
            <mc:AlternateContent xmlns:mc="http://schemas.openxmlformats.org/markup-compatibility/2006">
              <mc:Choice xmlns:v="urn:schemas-microsoft-com:vml" Requires="v">
                <p:oleObj spid="_x0000_s26817" name="公式" r:id="rId9" imgW="4673600" imgH="1219200" progId="Equation.3">
                  <p:embed/>
                </p:oleObj>
              </mc:Choice>
              <mc:Fallback>
                <p:oleObj name="公式" r:id="rId9" imgW="4673600" imgH="1219200" progId="Equation.3">
                  <p:embed/>
                  <p:pic>
                    <p:nvPicPr>
                      <p:cNvPr id="0" name="图片 26628"/>
                      <p:cNvPicPr>
                        <a:picLocks noChangeAspect="1"/>
                      </p:cNvPicPr>
                      <p:nvPr/>
                    </p:nvPicPr>
                    <p:blipFill>
                      <a:blip r:embed="rId10">
                        <a:lum bright="-100000"/>
                      </a:blip>
                      <a:stretch>
                        <a:fillRect/>
                      </a:stretch>
                    </p:blipFill>
                    <p:spPr>
                      <a:xfrm>
                        <a:off x="1200152" y="2492376"/>
                        <a:ext cx="10303933" cy="2074863"/>
                      </a:xfrm>
                      <a:prstGeom prst="rect">
                        <a:avLst/>
                      </a:prstGeom>
                      <a:noFill/>
                      <a:ln w="9525">
                        <a:noFill/>
                      </a:ln>
                    </p:spPr>
                  </p:pic>
                </p:oleObj>
              </mc:Fallback>
            </mc:AlternateContent>
          </a:graphicData>
        </a:graphic>
      </p:graphicFrame>
      <p:graphicFrame>
        <p:nvGraphicFramePr>
          <p:cNvPr id="115721" name="Object 9"/>
          <p:cNvGraphicFramePr>
            <a:graphicFrameLocks noChangeAspect="1"/>
          </p:cNvGraphicFramePr>
          <p:nvPr/>
        </p:nvGraphicFramePr>
        <p:xfrm>
          <a:off x="809589" y="4429254"/>
          <a:ext cx="9632875" cy="1714035"/>
        </p:xfrm>
        <a:graphic>
          <a:graphicData uri="http://schemas.openxmlformats.org/presentationml/2006/ole">
            <mc:AlternateContent xmlns:mc="http://schemas.openxmlformats.org/markup-compatibility/2006">
              <mc:Choice xmlns:v="urn:schemas-microsoft-com:vml" Requires="v">
                <p:oleObj spid="_x0000_s26818" name="Equation" r:id="rId11" imgW="86258400" imgH="20116800" progId="Equation.DSMT4">
                  <p:embed/>
                </p:oleObj>
              </mc:Choice>
              <mc:Fallback>
                <p:oleObj name="Equation" r:id="rId11" imgW="86258400" imgH="20116800" progId="Equation.DSMT4">
                  <p:embed/>
                  <p:pic>
                    <p:nvPicPr>
                      <p:cNvPr id="0" name="图片 26629"/>
                      <p:cNvPicPr>
                        <a:picLocks noChangeAspect="1"/>
                      </p:cNvPicPr>
                      <p:nvPr/>
                    </p:nvPicPr>
                    <p:blipFill>
                      <a:blip r:embed="rId12">
                        <a:lum bright="-100000"/>
                      </a:blip>
                      <a:stretch>
                        <a:fillRect/>
                      </a:stretch>
                    </p:blipFill>
                    <p:spPr>
                      <a:xfrm>
                        <a:off x="809589" y="4429254"/>
                        <a:ext cx="9632875" cy="1714035"/>
                      </a:xfrm>
                      <a:prstGeom prst="rect">
                        <a:avLst/>
                      </a:prstGeom>
                      <a:noFill/>
                      <a:ln w="19050" cap="flat" cmpd="sng">
                        <a:solidFill>
                          <a:srgbClr val="FF0000"/>
                        </a:solidFill>
                        <a:prstDash val="solid"/>
                        <a:miter/>
                        <a:headEnd type="none" w="med" len="med"/>
                        <a:tailEnd type="none" w="med" len="med"/>
                      </a:ln>
                    </p:spPr>
                  </p:pic>
                </p:oleObj>
              </mc:Fallback>
            </mc:AlternateContent>
          </a:graphicData>
        </a:graphic>
      </p:graphicFrame>
      <p:sp>
        <p:nvSpPr>
          <p:cNvPr id="115722" name="Text Box 10"/>
          <p:cNvSpPr txBox="1">
            <a:spLocks noChangeArrowheads="1"/>
          </p:cNvSpPr>
          <p:nvPr/>
        </p:nvSpPr>
        <p:spPr bwMode="auto">
          <a:xfrm>
            <a:off x="334476" y="2708276"/>
            <a:ext cx="6655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smtClean="0">
                <a:solidFill>
                  <a:srgbClr val="000000"/>
                </a:solidFill>
              </a:rPr>
              <a:t>证</a:t>
            </a:r>
            <a:r>
              <a:rPr lang="en-US" altLang="zh-CN" b="1" smtClean="0">
                <a:solidFill>
                  <a:srgbClr val="000000"/>
                </a:solidFill>
              </a:rPr>
              <a:t>:</a:t>
            </a:r>
            <a:endParaRPr lang="en-US" altLang="zh-CN" b="1" smtClean="0">
              <a:solidFill>
                <a:srgbClr val="000000"/>
              </a:solidFill>
            </a:endParaRPr>
          </a:p>
        </p:txBody>
      </p:sp>
      <p:sp>
        <p:nvSpPr>
          <p:cNvPr id="115723" name="Text Box 11"/>
          <p:cNvSpPr txBox="1">
            <a:spLocks noChangeArrowheads="1"/>
          </p:cNvSpPr>
          <p:nvPr/>
        </p:nvSpPr>
        <p:spPr bwMode="auto">
          <a:xfrm>
            <a:off x="334435" y="1196976"/>
            <a:ext cx="12666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smtClean="0">
                <a:solidFill>
                  <a:srgbClr val="000000"/>
                </a:solidFill>
              </a:rPr>
              <a:t>分析：</a:t>
            </a:r>
            <a:endParaRPr lang="zh-CN" altLang="en-US" b="1" smtClean="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5723"/>
                                        </p:tgtEl>
                                        <p:attrNameLst>
                                          <p:attrName>style.visibility</p:attrName>
                                        </p:attrNameLst>
                                      </p:cBhvr>
                                      <p:to>
                                        <p:strVal val="visible"/>
                                      </p:to>
                                    </p:set>
                                    <p:animEffect transition="in" filter="wipe(left)">
                                      <p:cBhvr>
                                        <p:cTn id="7" dur="500"/>
                                        <p:tgtEl>
                                          <p:spTgt spid="1157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5717"/>
                                        </p:tgtEl>
                                        <p:attrNameLst>
                                          <p:attrName>style.visibility</p:attrName>
                                        </p:attrNameLst>
                                      </p:cBhvr>
                                      <p:to>
                                        <p:strVal val="visible"/>
                                      </p:to>
                                    </p:set>
                                    <p:animEffect transition="in" filter="wipe(left)">
                                      <p:cBhvr>
                                        <p:cTn id="12" dur="500"/>
                                        <p:tgtEl>
                                          <p:spTgt spid="1157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5718"/>
                                        </p:tgtEl>
                                        <p:attrNameLst>
                                          <p:attrName>style.visibility</p:attrName>
                                        </p:attrNameLst>
                                      </p:cBhvr>
                                      <p:to>
                                        <p:strVal val="visible"/>
                                      </p:to>
                                    </p:set>
                                    <p:animEffect transition="in" filter="wipe(left)">
                                      <p:cBhvr>
                                        <p:cTn id="17" dur="500"/>
                                        <p:tgtEl>
                                          <p:spTgt spid="1157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5719"/>
                                        </p:tgtEl>
                                        <p:attrNameLst>
                                          <p:attrName>style.visibility</p:attrName>
                                        </p:attrNameLst>
                                      </p:cBhvr>
                                      <p:to>
                                        <p:strVal val="visible"/>
                                      </p:to>
                                    </p:set>
                                    <p:animEffect transition="in" filter="wipe(left)">
                                      <p:cBhvr>
                                        <p:cTn id="22" dur="500"/>
                                        <p:tgtEl>
                                          <p:spTgt spid="1157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5722"/>
                                        </p:tgtEl>
                                        <p:attrNameLst>
                                          <p:attrName>style.visibility</p:attrName>
                                        </p:attrNameLst>
                                      </p:cBhvr>
                                      <p:to>
                                        <p:strVal val="visible"/>
                                      </p:to>
                                    </p:set>
                                    <p:animEffect transition="in" filter="wipe(left)">
                                      <p:cBhvr>
                                        <p:cTn id="27" dur="500"/>
                                        <p:tgtEl>
                                          <p:spTgt spid="1157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5720"/>
                                        </p:tgtEl>
                                        <p:attrNameLst>
                                          <p:attrName>style.visibility</p:attrName>
                                        </p:attrNameLst>
                                      </p:cBhvr>
                                      <p:to>
                                        <p:strVal val="visible"/>
                                      </p:to>
                                    </p:set>
                                    <p:animEffect transition="in" filter="wipe(left)">
                                      <p:cBhvr>
                                        <p:cTn id="32" dur="500"/>
                                        <p:tgtEl>
                                          <p:spTgt spid="1157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5721"/>
                                        </p:tgtEl>
                                        <p:attrNameLst>
                                          <p:attrName>style.visibility</p:attrName>
                                        </p:attrNameLst>
                                      </p:cBhvr>
                                      <p:to>
                                        <p:strVal val="visible"/>
                                      </p:to>
                                    </p:set>
                                    <p:animEffect transition="in" filter="wipe(left)">
                                      <p:cBhvr>
                                        <p:cTn id="37" dur="500"/>
                                        <p:tgtEl>
                                          <p:spTgt spid="1157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5714"/>
                                        </p:tgtEl>
                                        <p:attrNameLst>
                                          <p:attrName>style.visibility</p:attrName>
                                        </p:attrNameLst>
                                      </p:cBhvr>
                                      <p:to>
                                        <p:strVal val="visible"/>
                                      </p:to>
                                    </p:set>
                                    <p:animEffect transition="in" filter="wipe(left)">
                                      <p:cBhvr>
                                        <p:cTn id="42" dur="500"/>
                                        <p:tgtEl>
                                          <p:spTgt spid="115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animBg="1"/>
      <p:bldP spid="115722" grpId="0" autoUpdateAnimBg="0"/>
      <p:bldP spid="115723"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p:cNvSpPr>
            <a:spLocks noGrp="1" noChangeArrowheads="1"/>
          </p:cNvSpPr>
          <p:nvPr>
            <p:ph type="title" idx="4294967295"/>
          </p:nvPr>
        </p:nvSpPr>
        <p:spPr>
          <a:xfrm>
            <a:off x="406425" y="332656"/>
            <a:ext cx="5283200" cy="381000"/>
          </a:xfrm>
          <a:noFill/>
        </p:spPr>
        <p:txBody>
          <a:bodyPr/>
          <a:lstStyle/>
          <a:p>
            <a:r>
              <a:rPr lang="zh-CN" altLang="en-US" sz="3200" b="1" dirty="0" smtClean="0">
                <a:solidFill>
                  <a:schemeClr val="accent2"/>
                </a:solidFill>
                <a:ea typeface="楷体_GB2312" panose="02010609030101010101" pitchFamily="49" charset="-122"/>
              </a:rPr>
              <a:t>收敛</a:t>
            </a:r>
            <a:r>
              <a:rPr lang="zh-CN" altLang="en-US" sz="3200" b="1" dirty="0">
                <a:solidFill>
                  <a:schemeClr val="accent2"/>
                </a:solidFill>
                <a:ea typeface="楷体_GB2312" panose="02010609030101010101" pitchFamily="49" charset="-122"/>
              </a:rPr>
              <a:t>数列的性质</a:t>
            </a:r>
            <a:endParaRPr lang="zh-CN" altLang="en-US" sz="3200" b="1" dirty="0">
              <a:solidFill>
                <a:schemeClr val="accent2"/>
              </a:solidFill>
              <a:ea typeface="楷体_GB2312" panose="02010609030101010101" pitchFamily="49" charset="-122"/>
            </a:endParaRPr>
          </a:p>
        </p:txBody>
      </p:sp>
      <p:sp>
        <p:nvSpPr>
          <p:cNvPr id="118787" name="Text Box 3"/>
          <p:cNvSpPr txBox="1">
            <a:spLocks noChangeArrowheads="1"/>
          </p:cNvSpPr>
          <p:nvPr/>
        </p:nvSpPr>
        <p:spPr bwMode="auto">
          <a:xfrm>
            <a:off x="406400" y="838204"/>
            <a:ext cx="934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a:latin typeface="Times New Roman" panose="02020603050405020304" pitchFamily="18" charset="0"/>
              </a:rPr>
              <a:t>定理</a:t>
            </a:r>
            <a:r>
              <a:rPr kumimoji="1" lang="en-US" altLang="zh-CN">
                <a:latin typeface="Times New Roman" panose="02020603050405020304" pitchFamily="18" charset="0"/>
              </a:rPr>
              <a:t>1.   </a:t>
            </a:r>
            <a:r>
              <a:rPr kumimoji="1" lang="zh-CN" altLang="en-US">
                <a:latin typeface="Times New Roman" panose="02020603050405020304" pitchFamily="18" charset="0"/>
              </a:rPr>
              <a:t>若数列</a:t>
            </a:r>
            <a:r>
              <a:rPr kumimoji="1" lang="en-US" altLang="zh-CN">
                <a:latin typeface="Times New Roman" panose="02020603050405020304" pitchFamily="18" charset="0"/>
              </a:rPr>
              <a:t>{ </a:t>
            </a:r>
            <a:r>
              <a:rPr kumimoji="1" lang="en-US" altLang="zh-CN" i="1">
                <a:latin typeface="Times New Roman" panose="02020603050405020304" pitchFamily="18" charset="0"/>
              </a:rPr>
              <a:t>x</a:t>
            </a:r>
            <a:r>
              <a:rPr kumimoji="1" lang="en-US" altLang="zh-CN" i="1" baseline="-25000">
                <a:latin typeface="Times New Roman" panose="02020603050405020304" pitchFamily="18" charset="0"/>
              </a:rPr>
              <a:t>n </a:t>
            </a:r>
            <a:r>
              <a:rPr kumimoji="1" lang="en-US" altLang="zh-CN">
                <a:latin typeface="Times New Roman" panose="02020603050405020304" pitchFamily="18" charset="0"/>
              </a:rPr>
              <a:t>}</a:t>
            </a:r>
            <a:r>
              <a:rPr kumimoji="1" lang="zh-CN" altLang="en-US">
                <a:latin typeface="Times New Roman" panose="02020603050405020304" pitchFamily="18" charset="0"/>
              </a:rPr>
              <a:t>收敛，则它的极限唯一 </a:t>
            </a:r>
            <a:r>
              <a:rPr kumimoji="1" lang="en-US" altLang="zh-CN">
                <a:latin typeface="Times New Roman" panose="02020603050405020304" pitchFamily="18" charset="0"/>
              </a:rPr>
              <a:t>.</a:t>
            </a:r>
            <a:endParaRPr kumimoji="1" lang="en-US" altLang="zh-CN">
              <a:latin typeface="Times New Roman" panose="02020603050405020304" pitchFamily="18" charset="0"/>
            </a:endParaRPr>
          </a:p>
        </p:txBody>
      </p:sp>
      <p:sp>
        <p:nvSpPr>
          <p:cNvPr id="29" name="Rectangle 12"/>
          <p:cNvSpPr txBox="1">
            <a:spLocks noChangeArrowheads="1"/>
          </p:cNvSpPr>
          <p:nvPr/>
        </p:nvSpPr>
        <p:spPr bwMode="auto">
          <a:xfrm>
            <a:off x="119336" y="1700808"/>
            <a:ext cx="1828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0" lang="zh-CN" altLang="en-US" sz="2800" b="1" kern="0" smtClean="0">
                <a:solidFill>
                  <a:schemeClr val="tx1"/>
                </a:solidFill>
                <a:ea typeface="楷体_GB2312" panose="02010609030101010101" pitchFamily="49" charset="-122"/>
              </a:rPr>
              <a:t>定理</a:t>
            </a:r>
            <a:r>
              <a:rPr kumimoji="0" lang="en-US" altLang="zh-CN" sz="2800" b="1" kern="0" smtClean="0">
                <a:solidFill>
                  <a:schemeClr val="tx1"/>
                </a:solidFill>
                <a:ea typeface="楷体_GB2312" panose="02010609030101010101" pitchFamily="49" charset="-122"/>
              </a:rPr>
              <a:t>2.   </a:t>
            </a:r>
            <a:endParaRPr kumimoji="0" lang="en-US" altLang="zh-CN" sz="2800" b="1" kern="0" dirty="0">
              <a:solidFill>
                <a:schemeClr val="tx1"/>
              </a:solidFill>
              <a:ea typeface="楷体_GB2312" panose="02010609030101010101" pitchFamily="49" charset="-122"/>
            </a:endParaRPr>
          </a:p>
        </p:txBody>
      </p:sp>
      <p:sp>
        <p:nvSpPr>
          <p:cNvPr id="30" name="Text Box 24"/>
          <p:cNvSpPr txBox="1">
            <a:spLocks noChangeArrowheads="1"/>
          </p:cNvSpPr>
          <p:nvPr/>
        </p:nvSpPr>
        <p:spPr bwMode="auto">
          <a:xfrm>
            <a:off x="1442260" y="1710988"/>
            <a:ext cx="619272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dirty="0">
                <a:latin typeface="Times New Roman" panose="02020603050405020304" pitchFamily="18" charset="0"/>
              </a:rPr>
              <a:t>若数列</a:t>
            </a:r>
            <a:r>
              <a:rPr kumimoji="1" lang="en-US" altLang="zh-CN" dirty="0">
                <a:latin typeface="Times New Roman" panose="02020603050405020304" pitchFamily="18" charset="0"/>
              </a:rPr>
              <a:t>{</a:t>
            </a:r>
            <a:r>
              <a:rPr kumimoji="1" lang="en-US" altLang="zh-CN" i="1" dirty="0" err="1">
                <a:latin typeface="Times New Roman" panose="02020603050405020304" pitchFamily="18" charset="0"/>
              </a:rPr>
              <a:t>x</a:t>
            </a:r>
            <a:r>
              <a:rPr kumimoji="1" lang="en-US" altLang="zh-CN" i="1" baseline="-25000" dirty="0" err="1">
                <a:latin typeface="Times New Roman" panose="02020603050405020304" pitchFamily="18" charset="0"/>
              </a:rPr>
              <a:t>n</a:t>
            </a:r>
            <a:r>
              <a:rPr kumimoji="1" lang="en-US" altLang="zh-CN" dirty="0">
                <a:latin typeface="Times New Roman" panose="02020603050405020304" pitchFamily="18" charset="0"/>
              </a:rPr>
              <a:t>}</a:t>
            </a:r>
            <a:r>
              <a:rPr kumimoji="1" lang="zh-CN" altLang="en-US" dirty="0">
                <a:latin typeface="Times New Roman" panose="02020603050405020304" pitchFamily="18" charset="0"/>
              </a:rPr>
              <a:t>收敛，则数列</a:t>
            </a:r>
            <a:r>
              <a:rPr kumimoji="1" lang="en-US" altLang="zh-CN" dirty="0">
                <a:latin typeface="Times New Roman" panose="02020603050405020304" pitchFamily="18" charset="0"/>
              </a:rPr>
              <a:t>{</a:t>
            </a:r>
            <a:r>
              <a:rPr kumimoji="1" lang="en-US" altLang="zh-CN" i="1" dirty="0" err="1">
                <a:latin typeface="Times New Roman" panose="02020603050405020304" pitchFamily="18" charset="0"/>
              </a:rPr>
              <a:t>x</a:t>
            </a:r>
            <a:r>
              <a:rPr kumimoji="1" lang="en-US" altLang="zh-CN" i="1" baseline="-25000" dirty="0" err="1">
                <a:latin typeface="Times New Roman" panose="02020603050405020304" pitchFamily="18" charset="0"/>
              </a:rPr>
              <a:t>n</a:t>
            </a:r>
            <a:r>
              <a:rPr kumimoji="1" lang="en-US" altLang="zh-CN" dirty="0">
                <a:latin typeface="Times New Roman" panose="02020603050405020304" pitchFamily="18" charset="0"/>
              </a:rPr>
              <a:t>}</a:t>
            </a:r>
            <a:r>
              <a:rPr kumimoji="1" lang="zh-CN" altLang="en-US" dirty="0">
                <a:latin typeface="Times New Roman" panose="02020603050405020304" pitchFamily="18" charset="0"/>
              </a:rPr>
              <a:t>一定有界</a:t>
            </a:r>
            <a:r>
              <a:rPr kumimoji="1" lang="en-US" altLang="zh-CN" dirty="0">
                <a:latin typeface="Times New Roman" panose="02020603050405020304" pitchFamily="18" charset="0"/>
              </a:rPr>
              <a:t>.</a:t>
            </a:r>
            <a:endParaRPr kumimoji="1" lang="en-US" altLang="zh-CN" dirty="0">
              <a:latin typeface="Times New Roman" panose="02020603050405020304" pitchFamily="18" charset="0"/>
            </a:endParaRPr>
          </a:p>
        </p:txBody>
      </p:sp>
      <p:sp>
        <p:nvSpPr>
          <p:cNvPr id="32" name="Rectangle 5"/>
          <p:cNvSpPr txBox="1">
            <a:spLocks noChangeArrowheads="1"/>
          </p:cNvSpPr>
          <p:nvPr/>
        </p:nvSpPr>
        <p:spPr bwMode="auto">
          <a:xfrm>
            <a:off x="-270849" y="2636912"/>
            <a:ext cx="6197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0" lang="zh-CN" altLang="en-US" sz="2800" b="1" kern="0" smtClean="0">
                <a:solidFill>
                  <a:schemeClr val="tx1"/>
                </a:solidFill>
                <a:ea typeface="楷体_GB2312" panose="02010609030101010101" pitchFamily="49" charset="-122"/>
              </a:rPr>
              <a:t>定理</a:t>
            </a:r>
            <a:r>
              <a:rPr kumimoji="0" lang="en-US" altLang="zh-CN" sz="2800" b="1" kern="0" smtClean="0">
                <a:solidFill>
                  <a:schemeClr val="tx1"/>
                </a:solidFill>
                <a:ea typeface="楷体_GB2312" panose="02010609030101010101" pitchFamily="49" charset="-122"/>
              </a:rPr>
              <a:t>3.  ( </a:t>
            </a:r>
            <a:r>
              <a:rPr kumimoji="0" lang="zh-CN" altLang="en-US" sz="2800" b="1" kern="0" smtClean="0">
                <a:solidFill>
                  <a:schemeClr val="tx1"/>
                </a:solidFill>
                <a:ea typeface="楷体_GB2312" panose="02010609030101010101" pitchFamily="49" charset="-122"/>
              </a:rPr>
              <a:t>收敛数列的保号性</a:t>
            </a:r>
            <a:r>
              <a:rPr kumimoji="0" lang="en-US" altLang="zh-CN" sz="2800" b="1" kern="0" smtClean="0">
                <a:solidFill>
                  <a:schemeClr val="tx1"/>
                </a:solidFill>
                <a:ea typeface="楷体_GB2312" panose="02010609030101010101" pitchFamily="49" charset="-122"/>
              </a:rPr>
              <a:t>)</a:t>
            </a:r>
            <a:endParaRPr kumimoji="0" lang="en-US" altLang="zh-CN" sz="2800" b="1" kern="0" dirty="0">
              <a:solidFill>
                <a:schemeClr val="tx1"/>
              </a:solidFill>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8786"/>
                                        </p:tgtEl>
                                        <p:attrNameLst>
                                          <p:attrName>style.visibility</p:attrName>
                                        </p:attrNameLst>
                                      </p:cBhvr>
                                      <p:to>
                                        <p:strVal val="visible"/>
                                      </p:to>
                                    </p:set>
                                    <p:animEffect transition="in" filter="wipe(left)">
                                      <p:cBhvr>
                                        <p:cTn id="7" dur="500"/>
                                        <p:tgtEl>
                                          <p:spTgt spid="1187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8787"/>
                                        </p:tgtEl>
                                        <p:attrNameLst>
                                          <p:attrName>style.visibility</p:attrName>
                                        </p:attrNameLst>
                                      </p:cBhvr>
                                      <p:to>
                                        <p:strVal val="visible"/>
                                      </p:to>
                                    </p:set>
                                    <p:animEffect transition="in" filter="wipe(left)">
                                      <p:cBhvr>
                                        <p:cTn id="12" dur="500"/>
                                        <p:tgtEl>
                                          <p:spTgt spid="118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autoUpdateAnimBg="0"/>
      <p:bldP spid="11878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Text Box 4"/>
          <p:cNvSpPr txBox="1">
            <a:spLocks noChangeArrowheads="1"/>
          </p:cNvSpPr>
          <p:nvPr/>
        </p:nvSpPr>
        <p:spPr bwMode="auto">
          <a:xfrm>
            <a:off x="1007533" y="1537134"/>
            <a:ext cx="883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smtClean="0">
                <a:solidFill>
                  <a:srgbClr val="000000"/>
                </a:solidFill>
              </a:rPr>
              <a:t>1</a:t>
            </a:r>
            <a:r>
              <a:rPr lang="zh-CN" altLang="en-US" b="1" smtClean="0">
                <a:solidFill>
                  <a:srgbClr val="000000"/>
                </a:solidFill>
              </a:rPr>
              <a:t>、自变量趋于有限值 </a:t>
            </a:r>
            <a:r>
              <a:rPr lang="en-US" altLang="zh-CN" b="1" i="1" smtClean="0">
                <a:solidFill>
                  <a:srgbClr val="000000"/>
                </a:solidFill>
              </a:rPr>
              <a:t>x</a:t>
            </a:r>
            <a:r>
              <a:rPr lang="en-US" altLang="zh-CN" sz="2400" b="1" baseline="-25000" smtClean="0">
                <a:solidFill>
                  <a:srgbClr val="000000"/>
                </a:solidFill>
              </a:rPr>
              <a:t>0</a:t>
            </a:r>
            <a:r>
              <a:rPr lang="en-US" altLang="zh-CN" b="1" baseline="-25000" smtClean="0">
                <a:solidFill>
                  <a:srgbClr val="000000"/>
                </a:solidFill>
              </a:rPr>
              <a:t> </a:t>
            </a:r>
            <a:r>
              <a:rPr lang="en-US" altLang="zh-CN" b="1" smtClean="0">
                <a:solidFill>
                  <a:srgbClr val="000000"/>
                </a:solidFill>
              </a:rPr>
              <a:t> </a:t>
            </a:r>
            <a:r>
              <a:rPr lang="zh-CN" altLang="en-US" b="1" smtClean="0">
                <a:solidFill>
                  <a:srgbClr val="000000"/>
                </a:solidFill>
              </a:rPr>
              <a:t>时函数的极限</a:t>
            </a:r>
            <a:endParaRPr lang="zh-CN" altLang="en-US" b="1" smtClean="0">
              <a:solidFill>
                <a:srgbClr val="000000"/>
              </a:solidFill>
            </a:endParaRPr>
          </a:p>
        </p:txBody>
      </p:sp>
      <p:grpSp>
        <p:nvGrpSpPr>
          <p:cNvPr id="119813" name="Group 5"/>
          <p:cNvGrpSpPr/>
          <p:nvPr/>
        </p:nvGrpSpPr>
        <p:grpSpPr bwMode="auto">
          <a:xfrm>
            <a:off x="1200151" y="2257939"/>
            <a:ext cx="8737600" cy="633413"/>
            <a:chOff x="528" y="3168"/>
            <a:chExt cx="4128" cy="399"/>
          </a:xfrm>
        </p:grpSpPr>
        <p:graphicFrame>
          <p:nvGraphicFramePr>
            <p:cNvPr id="119814" name="Object 6"/>
            <p:cNvGraphicFramePr>
              <a:graphicFrameLocks noChangeAspect="1"/>
            </p:cNvGraphicFramePr>
            <p:nvPr/>
          </p:nvGraphicFramePr>
          <p:xfrm>
            <a:off x="528" y="3197"/>
            <a:ext cx="1152" cy="340"/>
          </p:xfrm>
          <a:graphic>
            <a:graphicData uri="http://schemas.openxmlformats.org/presentationml/2006/ole">
              <mc:AlternateContent xmlns:mc="http://schemas.openxmlformats.org/markup-compatibility/2006">
                <mc:Choice xmlns:v="urn:schemas-microsoft-com:vml" Requires="v">
                  <p:oleObj spid="_x0000_s31933" name="Equation" r:id="rId1" imgW="1028700" imgH="304800" progId="Equation.3">
                    <p:embed/>
                  </p:oleObj>
                </mc:Choice>
                <mc:Fallback>
                  <p:oleObj name="Equation" r:id="rId1" imgW="1028700" imgH="304800" progId="Equation.3">
                    <p:embed/>
                    <p:pic>
                      <p:nvPicPr>
                        <p:cNvPr id="0" name="图片 31744"/>
                        <p:cNvPicPr>
                          <a:picLocks noChangeAspect="1"/>
                        </p:cNvPicPr>
                        <p:nvPr/>
                      </p:nvPicPr>
                      <p:blipFill>
                        <a:blip r:embed="rId2">
                          <a:biLevel thresh="50000"/>
                          <a:grayscl/>
                          <a:lum bright="-100000"/>
                        </a:blip>
                        <a:stretch>
                          <a:fillRect/>
                        </a:stretch>
                      </p:blipFill>
                      <p:spPr>
                        <a:xfrm>
                          <a:off x="528" y="3197"/>
                          <a:ext cx="1152" cy="340"/>
                        </a:xfrm>
                        <a:prstGeom prst="rect">
                          <a:avLst/>
                        </a:prstGeom>
                        <a:noFill/>
                        <a:ln w="9525">
                          <a:noFill/>
                        </a:ln>
                      </p:spPr>
                    </p:pic>
                  </p:oleObj>
                </mc:Fallback>
              </mc:AlternateContent>
            </a:graphicData>
          </a:graphic>
        </p:graphicFrame>
        <p:graphicFrame>
          <p:nvGraphicFramePr>
            <p:cNvPr id="119815" name="Object 7"/>
            <p:cNvGraphicFramePr>
              <a:graphicFrameLocks noChangeAspect="1"/>
            </p:cNvGraphicFramePr>
            <p:nvPr/>
          </p:nvGraphicFramePr>
          <p:xfrm>
            <a:off x="1872" y="3168"/>
            <a:ext cx="1296" cy="399"/>
          </p:xfrm>
          <a:graphic>
            <a:graphicData uri="http://schemas.openxmlformats.org/presentationml/2006/ole">
              <mc:AlternateContent xmlns:mc="http://schemas.openxmlformats.org/markup-compatibility/2006">
                <mc:Choice xmlns:v="urn:schemas-microsoft-com:vml" Requires="v">
                  <p:oleObj spid="_x0000_s31934" name="Equation" r:id="rId3" imgW="1104900" imgH="342900" progId="Equation.3">
                    <p:embed/>
                  </p:oleObj>
                </mc:Choice>
                <mc:Fallback>
                  <p:oleObj name="Equation" r:id="rId3" imgW="1104900" imgH="342900" progId="Equation.3">
                    <p:embed/>
                    <p:pic>
                      <p:nvPicPr>
                        <p:cNvPr id="0" name="图片 31745"/>
                        <p:cNvPicPr>
                          <a:picLocks noChangeAspect="1"/>
                        </p:cNvPicPr>
                        <p:nvPr/>
                      </p:nvPicPr>
                      <p:blipFill>
                        <a:blip r:embed="rId4">
                          <a:biLevel thresh="50000"/>
                          <a:grayscl/>
                          <a:lum bright="-100000"/>
                        </a:blip>
                        <a:stretch>
                          <a:fillRect/>
                        </a:stretch>
                      </p:blipFill>
                      <p:spPr>
                        <a:xfrm>
                          <a:off x="1872" y="3168"/>
                          <a:ext cx="1296" cy="399"/>
                        </a:xfrm>
                        <a:prstGeom prst="rect">
                          <a:avLst/>
                        </a:prstGeom>
                        <a:noFill/>
                        <a:ln w="9525">
                          <a:noFill/>
                        </a:ln>
                      </p:spPr>
                    </p:pic>
                  </p:oleObj>
                </mc:Fallback>
              </mc:AlternateContent>
            </a:graphicData>
          </a:graphic>
        </p:graphicFrame>
        <p:graphicFrame>
          <p:nvGraphicFramePr>
            <p:cNvPr id="119816" name="Object 8"/>
            <p:cNvGraphicFramePr>
              <a:graphicFrameLocks noChangeAspect="1"/>
            </p:cNvGraphicFramePr>
            <p:nvPr/>
          </p:nvGraphicFramePr>
          <p:xfrm>
            <a:off x="3360" y="3168"/>
            <a:ext cx="1296" cy="399"/>
          </p:xfrm>
          <a:graphic>
            <a:graphicData uri="http://schemas.openxmlformats.org/presentationml/2006/ole">
              <mc:AlternateContent xmlns:mc="http://schemas.openxmlformats.org/markup-compatibility/2006">
                <mc:Choice xmlns:v="urn:schemas-microsoft-com:vml" Requires="v">
                  <p:oleObj spid="_x0000_s31935" name="Equation" r:id="rId5" imgW="1104900" imgH="342900" progId="Equation.3">
                    <p:embed/>
                  </p:oleObj>
                </mc:Choice>
                <mc:Fallback>
                  <p:oleObj name="Equation" r:id="rId5" imgW="1104900" imgH="342900" progId="Equation.3">
                    <p:embed/>
                    <p:pic>
                      <p:nvPicPr>
                        <p:cNvPr id="0" name="图片 31746"/>
                        <p:cNvPicPr>
                          <a:picLocks noChangeAspect="1"/>
                        </p:cNvPicPr>
                        <p:nvPr/>
                      </p:nvPicPr>
                      <p:blipFill>
                        <a:blip r:embed="rId6">
                          <a:biLevel thresh="50000"/>
                          <a:grayscl/>
                          <a:lum bright="-100000"/>
                        </a:blip>
                        <a:stretch>
                          <a:fillRect/>
                        </a:stretch>
                      </p:blipFill>
                      <p:spPr>
                        <a:xfrm>
                          <a:off x="3360" y="3168"/>
                          <a:ext cx="1296" cy="399"/>
                        </a:xfrm>
                        <a:prstGeom prst="rect">
                          <a:avLst/>
                        </a:prstGeom>
                        <a:noFill/>
                        <a:ln w="9525">
                          <a:noFill/>
                        </a:ln>
                      </p:spPr>
                    </p:pic>
                  </p:oleObj>
                </mc:Fallback>
              </mc:AlternateContent>
            </a:graphicData>
          </a:graphic>
        </p:graphicFrame>
      </p:grpSp>
      <p:grpSp>
        <p:nvGrpSpPr>
          <p:cNvPr id="119817" name="Group 9"/>
          <p:cNvGrpSpPr/>
          <p:nvPr/>
        </p:nvGrpSpPr>
        <p:grpSpPr bwMode="auto">
          <a:xfrm>
            <a:off x="1102784" y="4373994"/>
            <a:ext cx="8839200" cy="514350"/>
            <a:chOff x="528" y="3640"/>
            <a:chExt cx="4176" cy="324"/>
          </a:xfrm>
        </p:grpSpPr>
        <p:graphicFrame>
          <p:nvGraphicFramePr>
            <p:cNvPr id="119818" name="Object 10"/>
            <p:cNvGraphicFramePr>
              <a:graphicFrameLocks noChangeAspect="1"/>
            </p:cNvGraphicFramePr>
            <p:nvPr/>
          </p:nvGraphicFramePr>
          <p:xfrm>
            <a:off x="528" y="3648"/>
            <a:ext cx="1125" cy="316"/>
          </p:xfrm>
          <a:graphic>
            <a:graphicData uri="http://schemas.openxmlformats.org/presentationml/2006/ole">
              <mc:AlternateContent xmlns:mc="http://schemas.openxmlformats.org/markup-compatibility/2006">
                <mc:Choice xmlns:v="urn:schemas-microsoft-com:vml" Requires="v">
                  <p:oleObj spid="_x0000_s31936" name="Equation" r:id="rId7" imgW="965200" imgH="266700" progId="Equation.3">
                    <p:embed/>
                  </p:oleObj>
                </mc:Choice>
                <mc:Fallback>
                  <p:oleObj name="Equation" r:id="rId7" imgW="965200" imgH="266700" progId="Equation.3">
                    <p:embed/>
                    <p:pic>
                      <p:nvPicPr>
                        <p:cNvPr id="0" name="图片 31747"/>
                        <p:cNvPicPr>
                          <a:picLocks noChangeAspect="1"/>
                        </p:cNvPicPr>
                        <p:nvPr/>
                      </p:nvPicPr>
                      <p:blipFill>
                        <a:blip r:embed="rId8">
                          <a:biLevel thresh="50000"/>
                          <a:grayscl/>
                          <a:lum bright="-100000"/>
                        </a:blip>
                        <a:stretch>
                          <a:fillRect/>
                        </a:stretch>
                      </p:blipFill>
                      <p:spPr>
                        <a:xfrm>
                          <a:off x="528" y="3648"/>
                          <a:ext cx="1125" cy="316"/>
                        </a:xfrm>
                        <a:prstGeom prst="rect">
                          <a:avLst/>
                        </a:prstGeom>
                        <a:noFill/>
                        <a:ln w="9525">
                          <a:noFill/>
                        </a:ln>
                      </p:spPr>
                    </p:pic>
                  </p:oleObj>
                </mc:Fallback>
              </mc:AlternateContent>
            </a:graphicData>
          </a:graphic>
        </p:graphicFrame>
        <p:graphicFrame>
          <p:nvGraphicFramePr>
            <p:cNvPr id="119819" name="Object 11"/>
            <p:cNvGraphicFramePr>
              <a:graphicFrameLocks noChangeAspect="1"/>
            </p:cNvGraphicFramePr>
            <p:nvPr/>
          </p:nvGraphicFramePr>
          <p:xfrm>
            <a:off x="1872" y="3648"/>
            <a:ext cx="1264" cy="316"/>
          </p:xfrm>
          <a:graphic>
            <a:graphicData uri="http://schemas.openxmlformats.org/presentationml/2006/ole">
              <mc:AlternateContent xmlns:mc="http://schemas.openxmlformats.org/markup-compatibility/2006">
                <mc:Choice xmlns:v="urn:schemas-microsoft-com:vml" Requires="v">
                  <p:oleObj spid="_x0000_s31937" name="Equation" r:id="rId9" imgW="1079500" imgH="266700" progId="Equation.3">
                    <p:embed/>
                  </p:oleObj>
                </mc:Choice>
                <mc:Fallback>
                  <p:oleObj name="Equation" r:id="rId9" imgW="1079500" imgH="266700" progId="Equation.3">
                    <p:embed/>
                    <p:pic>
                      <p:nvPicPr>
                        <p:cNvPr id="0" name="图片 31748"/>
                        <p:cNvPicPr>
                          <a:picLocks noChangeAspect="1"/>
                        </p:cNvPicPr>
                        <p:nvPr/>
                      </p:nvPicPr>
                      <p:blipFill>
                        <a:blip r:embed="rId10">
                          <a:biLevel thresh="50000"/>
                          <a:grayscl/>
                          <a:lum bright="-100000"/>
                        </a:blip>
                        <a:stretch>
                          <a:fillRect/>
                        </a:stretch>
                      </p:blipFill>
                      <p:spPr>
                        <a:xfrm>
                          <a:off x="1872" y="3648"/>
                          <a:ext cx="1264" cy="316"/>
                        </a:xfrm>
                        <a:prstGeom prst="rect">
                          <a:avLst/>
                        </a:prstGeom>
                        <a:noFill/>
                        <a:ln w="9525">
                          <a:noFill/>
                        </a:ln>
                      </p:spPr>
                    </p:pic>
                  </p:oleObj>
                </mc:Fallback>
              </mc:AlternateContent>
            </a:graphicData>
          </a:graphic>
        </p:graphicFrame>
        <p:graphicFrame>
          <p:nvGraphicFramePr>
            <p:cNvPr id="119820" name="Object 12"/>
            <p:cNvGraphicFramePr>
              <a:graphicFrameLocks noChangeAspect="1"/>
            </p:cNvGraphicFramePr>
            <p:nvPr/>
          </p:nvGraphicFramePr>
          <p:xfrm>
            <a:off x="3360" y="3640"/>
            <a:ext cx="1344" cy="324"/>
          </p:xfrm>
          <a:graphic>
            <a:graphicData uri="http://schemas.openxmlformats.org/presentationml/2006/ole">
              <mc:AlternateContent xmlns:mc="http://schemas.openxmlformats.org/markup-compatibility/2006">
                <mc:Choice xmlns:v="urn:schemas-microsoft-com:vml" Requires="v">
                  <p:oleObj spid="_x0000_s31938" name="Equation" r:id="rId11" imgW="1079500" imgH="266700" progId="Equation.3">
                    <p:embed/>
                  </p:oleObj>
                </mc:Choice>
                <mc:Fallback>
                  <p:oleObj name="Equation" r:id="rId11" imgW="1079500" imgH="266700" progId="Equation.3">
                    <p:embed/>
                    <p:pic>
                      <p:nvPicPr>
                        <p:cNvPr id="0" name="图片 31749"/>
                        <p:cNvPicPr>
                          <a:picLocks noChangeAspect="1"/>
                        </p:cNvPicPr>
                        <p:nvPr/>
                      </p:nvPicPr>
                      <p:blipFill>
                        <a:blip r:embed="rId12">
                          <a:biLevel thresh="50000"/>
                          <a:grayscl/>
                          <a:lum bright="-100000"/>
                        </a:blip>
                        <a:stretch>
                          <a:fillRect/>
                        </a:stretch>
                      </p:blipFill>
                      <p:spPr>
                        <a:xfrm>
                          <a:off x="3360" y="3640"/>
                          <a:ext cx="1344" cy="324"/>
                        </a:xfrm>
                        <a:prstGeom prst="rect">
                          <a:avLst/>
                        </a:prstGeom>
                        <a:noFill/>
                        <a:ln w="9525">
                          <a:noFill/>
                        </a:ln>
                      </p:spPr>
                    </p:pic>
                  </p:oleObj>
                </mc:Fallback>
              </mc:AlternateContent>
            </a:graphicData>
          </a:graphic>
        </p:graphicFrame>
      </p:grpSp>
      <p:sp>
        <p:nvSpPr>
          <p:cNvPr id="119821" name="Text Box 13"/>
          <p:cNvSpPr txBox="1">
            <a:spLocks noChangeArrowheads="1"/>
          </p:cNvSpPr>
          <p:nvPr/>
        </p:nvSpPr>
        <p:spPr bwMode="auto">
          <a:xfrm>
            <a:off x="1200151" y="5282044"/>
            <a:ext cx="694453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smtClean="0">
                <a:solidFill>
                  <a:srgbClr val="000000"/>
                </a:solidFill>
              </a:rPr>
              <a:t>考察函数 </a:t>
            </a:r>
            <a:r>
              <a:rPr lang="en-US" altLang="zh-CN" b="1" i="1" smtClean="0">
                <a:solidFill>
                  <a:srgbClr val="000000"/>
                </a:solidFill>
              </a:rPr>
              <a:t>f </a:t>
            </a:r>
            <a:r>
              <a:rPr lang="en-US" altLang="zh-CN" b="1" smtClean="0">
                <a:solidFill>
                  <a:srgbClr val="000000"/>
                </a:solidFill>
              </a:rPr>
              <a:t>( </a:t>
            </a:r>
            <a:r>
              <a:rPr lang="en-US" altLang="zh-CN" b="1" i="1" smtClean="0">
                <a:solidFill>
                  <a:srgbClr val="000000"/>
                </a:solidFill>
              </a:rPr>
              <a:t>x </a:t>
            </a:r>
            <a:r>
              <a:rPr lang="en-US" altLang="zh-CN" b="1" smtClean="0">
                <a:solidFill>
                  <a:srgbClr val="000000"/>
                </a:solidFill>
              </a:rPr>
              <a:t>)</a:t>
            </a:r>
            <a:r>
              <a:rPr lang="zh-CN" altLang="en-US" b="1" smtClean="0">
                <a:solidFill>
                  <a:srgbClr val="000000"/>
                </a:solidFill>
              </a:rPr>
              <a:t>自变量变化过程的六种形式</a:t>
            </a:r>
            <a:r>
              <a:rPr lang="en-US" altLang="zh-CN" b="1" smtClean="0">
                <a:solidFill>
                  <a:srgbClr val="000000"/>
                </a:solidFill>
              </a:rPr>
              <a:t>.</a:t>
            </a:r>
            <a:endParaRPr lang="en-US" altLang="zh-CN" b="1" smtClean="0">
              <a:solidFill>
                <a:srgbClr val="000000"/>
              </a:solidFill>
            </a:endParaRPr>
          </a:p>
        </p:txBody>
      </p:sp>
      <p:sp>
        <p:nvSpPr>
          <p:cNvPr id="119822" name="Text Box 14"/>
          <p:cNvSpPr txBox="1">
            <a:spLocks noChangeArrowheads="1"/>
          </p:cNvSpPr>
          <p:nvPr/>
        </p:nvSpPr>
        <p:spPr bwMode="auto">
          <a:xfrm>
            <a:off x="1102784" y="3481819"/>
            <a:ext cx="8128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smtClean="0">
                <a:solidFill>
                  <a:srgbClr val="000000"/>
                </a:solidFill>
              </a:rPr>
              <a:t>2</a:t>
            </a:r>
            <a:r>
              <a:rPr lang="zh-CN" altLang="en-US" b="1" smtClean="0">
                <a:solidFill>
                  <a:srgbClr val="000000"/>
                </a:solidFill>
              </a:rPr>
              <a:t>、自变量趋于无穷大时函数的极限</a:t>
            </a:r>
            <a:endParaRPr lang="zh-CN" altLang="en-US" b="1" smtClean="0">
              <a:solidFill>
                <a:srgbClr val="000000"/>
              </a:solidFill>
            </a:endParaRPr>
          </a:p>
        </p:txBody>
      </p:sp>
      <p:sp>
        <p:nvSpPr>
          <p:cNvPr id="15" name="Rectangle 4"/>
          <p:cNvSpPr>
            <a:spLocks noGrp="1" noChangeArrowheads="1"/>
          </p:cNvSpPr>
          <p:nvPr>
            <p:ph type="title"/>
          </p:nvPr>
        </p:nvSpPr>
        <p:spPr>
          <a:xfrm>
            <a:off x="839416" y="735360"/>
            <a:ext cx="7518400" cy="533400"/>
          </a:xfrm>
          <a:noFill/>
        </p:spPr>
        <p:txBody>
          <a:bodyPr/>
          <a:lstStyle/>
          <a:p>
            <a:r>
              <a:rPr lang="zh-CN" altLang="en-US" sz="3200" b="1" dirty="0" smtClean="0">
                <a:solidFill>
                  <a:srgbClr val="0033CC"/>
                </a:solidFill>
                <a:ea typeface="楷体_GB2312" panose="02010609030101010101" pitchFamily="49" charset="-122"/>
              </a:rPr>
              <a:t>（二）</a:t>
            </a:r>
            <a:r>
              <a:rPr lang="zh-CN" altLang="en-US" sz="3200" dirty="0" smtClean="0">
                <a:solidFill>
                  <a:srgbClr val="0033CC"/>
                </a:solidFill>
                <a:ea typeface="楷体_GB2312" panose="02010609030101010101" pitchFamily="49" charset="-122"/>
              </a:rPr>
              <a:t>函数极限</a:t>
            </a:r>
            <a:endParaRPr lang="zh-CN" altLang="en-US" sz="3200" b="1" dirty="0">
              <a:solidFill>
                <a:srgbClr val="0033CC"/>
              </a:solidFill>
              <a:ea typeface="楷体_GB2312" panose="0201060903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9812"/>
                                        </p:tgtEl>
                                        <p:attrNameLst>
                                          <p:attrName>style.visibility</p:attrName>
                                        </p:attrNameLst>
                                      </p:cBhvr>
                                      <p:to>
                                        <p:strVal val="visible"/>
                                      </p:to>
                                    </p:set>
                                    <p:animEffect transition="in" filter="wipe(left)">
                                      <p:cBhvr>
                                        <p:cTn id="7" dur="500"/>
                                        <p:tgtEl>
                                          <p:spTgt spid="1198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9813"/>
                                        </p:tgtEl>
                                        <p:attrNameLst>
                                          <p:attrName>style.visibility</p:attrName>
                                        </p:attrNameLst>
                                      </p:cBhvr>
                                      <p:to>
                                        <p:strVal val="visible"/>
                                      </p:to>
                                    </p:set>
                                    <p:animEffect transition="in" filter="wipe(left)">
                                      <p:cBhvr>
                                        <p:cTn id="12" dur="500"/>
                                        <p:tgtEl>
                                          <p:spTgt spid="1198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9822"/>
                                        </p:tgtEl>
                                        <p:attrNameLst>
                                          <p:attrName>style.visibility</p:attrName>
                                        </p:attrNameLst>
                                      </p:cBhvr>
                                      <p:to>
                                        <p:strVal val="visible"/>
                                      </p:to>
                                    </p:set>
                                    <p:animEffect transition="in" filter="wipe(left)">
                                      <p:cBhvr>
                                        <p:cTn id="17" dur="500"/>
                                        <p:tgtEl>
                                          <p:spTgt spid="1198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9817"/>
                                        </p:tgtEl>
                                        <p:attrNameLst>
                                          <p:attrName>style.visibility</p:attrName>
                                        </p:attrNameLst>
                                      </p:cBhvr>
                                      <p:to>
                                        <p:strVal val="visible"/>
                                      </p:to>
                                    </p:set>
                                    <p:animEffect transition="in" filter="wipe(left)">
                                      <p:cBhvr>
                                        <p:cTn id="22" dur="500"/>
                                        <p:tgtEl>
                                          <p:spTgt spid="1198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9821"/>
                                        </p:tgtEl>
                                        <p:attrNameLst>
                                          <p:attrName>style.visibility</p:attrName>
                                        </p:attrNameLst>
                                      </p:cBhvr>
                                      <p:to>
                                        <p:strVal val="visible"/>
                                      </p:to>
                                    </p:set>
                                    <p:animEffect transition="in" filter="wipe(left)">
                                      <p:cBhvr>
                                        <p:cTn id="27" dur="500"/>
                                        <p:tgtEl>
                                          <p:spTgt spid="119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autoUpdateAnimBg="0"/>
      <p:bldP spid="119821" grpId="0" autoUpdateAnimBg="0"/>
      <p:bldP spid="119822"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b="1" dirty="0">
                <a:solidFill>
                  <a:schemeClr val="bg1"/>
                </a:solidFill>
                <a:sym typeface="+mn-ea"/>
              </a:rPr>
              <a:t>常见函数</a:t>
            </a:r>
            <a:endParaRPr lang="zh-CN" altLang="en-US" b="1" dirty="0">
              <a:solidFill>
                <a:schemeClr val="bg1"/>
              </a:solidFill>
              <a:sym typeface="+mn-ea"/>
            </a:endParaRPr>
          </a:p>
        </p:txBody>
      </p:sp>
      <p:sp>
        <p:nvSpPr>
          <p:cNvPr id="3" name="内容占位符 2"/>
          <p:cNvSpPr>
            <a:spLocks noGrp="1"/>
          </p:cNvSpPr>
          <p:nvPr>
            <p:ph idx="1"/>
          </p:nvPr>
        </p:nvSpPr>
        <p:spPr/>
        <p:txBody>
          <a:bodyPr/>
          <a:lstStyle/>
          <a:p>
            <a:pPr>
              <a:spcBef>
                <a:spcPts val="0"/>
              </a:spcBef>
            </a:pPr>
            <a:r>
              <a:rPr lang="zh-CN" altLang="en-US" dirty="0"/>
              <a:t>常函数</a:t>
            </a:r>
            <a:r>
              <a:rPr lang="en-US" altLang="zh-CN" dirty="0"/>
              <a:t>:                                        </a:t>
            </a:r>
            <a:r>
              <a:rPr lang="zh-CN" altLang="en-US" dirty="0"/>
              <a:t>一次函数</a:t>
            </a:r>
            <a:r>
              <a:rPr lang="en-US" altLang="zh-CN" dirty="0"/>
              <a:t>:                            </a:t>
            </a:r>
            <a:endParaRPr lang="en-US" altLang="zh-CN" dirty="0"/>
          </a:p>
          <a:p>
            <a:pPr>
              <a:spcBef>
                <a:spcPts val="0"/>
              </a:spcBef>
            </a:pPr>
            <a:endParaRPr lang="en-US" altLang="zh-CN" dirty="0"/>
          </a:p>
          <a:p>
            <a:pPr>
              <a:spcBef>
                <a:spcPts val="0"/>
              </a:spcBef>
            </a:pPr>
            <a:r>
              <a:rPr lang="zh-CN" altLang="en-US" dirty="0"/>
              <a:t>二次函数</a:t>
            </a:r>
            <a:r>
              <a:rPr lang="en-US" altLang="zh-CN" dirty="0"/>
              <a:t>:                                                       </a:t>
            </a:r>
            <a:r>
              <a:rPr lang="zh-CN" altLang="en-US" dirty="0"/>
              <a:t>幂函数</a:t>
            </a:r>
            <a:r>
              <a:rPr lang="en-US" altLang="zh-CN" dirty="0"/>
              <a:t>:                     </a:t>
            </a:r>
            <a:endParaRPr lang="en-US" altLang="zh-CN" dirty="0"/>
          </a:p>
          <a:p>
            <a:pPr>
              <a:spcBef>
                <a:spcPts val="0"/>
              </a:spcBef>
            </a:pPr>
            <a:endParaRPr lang="en-US" altLang="zh-CN" dirty="0"/>
          </a:p>
          <a:p>
            <a:pPr>
              <a:spcBef>
                <a:spcPts val="0"/>
              </a:spcBef>
            </a:pPr>
            <a:r>
              <a:rPr lang="zh-CN" altLang="en-US" dirty="0"/>
              <a:t>指数函数</a:t>
            </a:r>
            <a:r>
              <a:rPr lang="en-US" altLang="zh-CN" dirty="0"/>
              <a:t>:                       </a:t>
            </a:r>
            <a:r>
              <a:rPr lang="zh-CN" altLang="en-US" dirty="0"/>
              <a:t>，</a:t>
            </a:r>
            <a:r>
              <a:rPr lang="en-US" altLang="zh-CN" dirty="0">
                <a:sym typeface="+mn-ea"/>
              </a:rPr>
              <a:t>a</a:t>
            </a:r>
            <a:r>
              <a:rPr lang="zh-CN" altLang="en-US" dirty="0">
                <a:sym typeface="+mn-ea"/>
              </a:rPr>
              <a:t>的取值范围为</a:t>
            </a:r>
            <a:r>
              <a:rPr lang="en-US" altLang="zh-CN" dirty="0">
                <a:sym typeface="+mn-ea"/>
              </a:rPr>
              <a:t>: a&gt;0&amp;a!=1</a:t>
            </a:r>
            <a:endParaRPr lang="en-US" altLang="zh-CN" dirty="0">
              <a:sym typeface="+mn-ea"/>
            </a:endParaRPr>
          </a:p>
          <a:p>
            <a:pPr>
              <a:spcBef>
                <a:spcPts val="0"/>
              </a:spcBef>
            </a:pPr>
            <a:endParaRPr lang="en-US" altLang="zh-CN" dirty="0">
              <a:sym typeface="+mn-ea"/>
            </a:endParaRPr>
          </a:p>
          <a:p>
            <a:pPr>
              <a:spcBef>
                <a:spcPts val="0"/>
              </a:spcBef>
            </a:pPr>
            <a:r>
              <a:rPr lang="zh-CN" altLang="en-US" dirty="0"/>
              <a:t>对数函数</a:t>
            </a:r>
            <a:r>
              <a:rPr lang="en-US" altLang="zh-CN" dirty="0"/>
              <a:t>:                                    </a:t>
            </a:r>
            <a:r>
              <a:rPr lang="en-US" altLang="zh-CN" dirty="0">
                <a:sym typeface="+mn-ea"/>
              </a:rPr>
              <a:t>, a</a:t>
            </a:r>
            <a:r>
              <a:rPr lang="zh-CN" altLang="en-US" dirty="0">
                <a:sym typeface="+mn-ea"/>
              </a:rPr>
              <a:t>的取值范围为</a:t>
            </a:r>
            <a:r>
              <a:rPr lang="en-US" altLang="zh-CN" dirty="0">
                <a:sym typeface="+mn-ea"/>
              </a:rPr>
              <a:t>: a&gt;0&amp;a!=1</a:t>
            </a:r>
            <a:endParaRPr lang="en-US" altLang="zh-CN" dirty="0"/>
          </a:p>
        </p:txBody>
      </p:sp>
      <p:graphicFrame>
        <p:nvGraphicFramePr>
          <p:cNvPr id="4" name="对象 3">
            <a:hlinkClick r:id="" action="ppaction://ole?verb=0"/>
          </p:cNvPr>
          <p:cNvGraphicFramePr>
            <a:graphicFrameLocks noChangeAspect="1"/>
          </p:cNvGraphicFramePr>
          <p:nvPr/>
        </p:nvGraphicFramePr>
        <p:xfrm>
          <a:off x="2150712" y="1363871"/>
          <a:ext cx="1490345" cy="768985"/>
        </p:xfrm>
        <a:graphic>
          <a:graphicData uri="http://schemas.openxmlformats.org/presentationml/2006/ole">
            <mc:AlternateContent xmlns:mc="http://schemas.openxmlformats.org/markup-compatibility/2006">
              <mc:Choice xmlns:v="urn:schemas-microsoft-com:vml" Requires="v">
                <p:oleObj spid="_x0000_s2407" name="" r:id="rId1" imgW="9448800" imgH="4876800" progId="Equation.3">
                  <p:embed/>
                </p:oleObj>
              </mc:Choice>
              <mc:Fallback>
                <p:oleObj name="" r:id="rId1" imgW="9448800" imgH="4876800" progId="Equation.3">
                  <p:embed/>
                  <p:pic>
                    <p:nvPicPr>
                      <p:cNvPr id="0" name="图片 2048"/>
                      <p:cNvPicPr>
                        <a:picLocks noChangeAspect="1"/>
                      </p:cNvPicPr>
                      <p:nvPr/>
                    </p:nvPicPr>
                    <p:blipFill>
                      <a:blip r:embed="rId2"/>
                      <a:stretch>
                        <a:fillRect/>
                      </a:stretch>
                    </p:blipFill>
                    <p:spPr>
                      <a:xfrm>
                        <a:off x="2150712" y="1363871"/>
                        <a:ext cx="1490345" cy="768985"/>
                      </a:xfrm>
                      <a:prstGeom prst="rect">
                        <a:avLst/>
                      </a:prstGeom>
                      <a:noFill/>
                      <a:ln w="9525">
                        <a:noFill/>
                      </a:ln>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7016752" y="1340768"/>
          <a:ext cx="2590165" cy="812800"/>
        </p:xfrm>
        <a:graphic>
          <a:graphicData uri="http://schemas.openxmlformats.org/presentationml/2006/ole">
            <mc:AlternateContent xmlns:mc="http://schemas.openxmlformats.org/markup-compatibility/2006">
              <mc:Choice xmlns:v="urn:schemas-microsoft-com:vml" Requires="v">
                <p:oleObj spid="_x0000_s2408" name="" r:id="rId3" imgW="15544800" imgH="4876800" progId="Equation.3">
                  <p:embed/>
                </p:oleObj>
              </mc:Choice>
              <mc:Fallback>
                <p:oleObj name="" r:id="rId3" imgW="15544800" imgH="4876800" progId="Equation.3">
                  <p:embed/>
                  <p:pic>
                    <p:nvPicPr>
                      <p:cNvPr id="0" name="图片 2219"/>
                      <p:cNvPicPr>
                        <a:picLocks noChangeAspect="1"/>
                      </p:cNvPicPr>
                      <p:nvPr/>
                    </p:nvPicPr>
                    <p:blipFill>
                      <a:blip r:embed="rId4"/>
                      <a:stretch>
                        <a:fillRect/>
                      </a:stretch>
                    </p:blipFill>
                    <p:spPr>
                      <a:xfrm>
                        <a:off x="7016752" y="1340768"/>
                        <a:ext cx="2590165" cy="812800"/>
                      </a:xfrm>
                      <a:prstGeom prst="rect">
                        <a:avLst/>
                      </a:prstGeom>
                      <a:noFill/>
                      <a:ln w="9525">
                        <a:noFill/>
                      </a:ln>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2472056" y="2492896"/>
          <a:ext cx="4184651" cy="966470"/>
        </p:xfrm>
        <a:graphic>
          <a:graphicData uri="http://schemas.openxmlformats.org/presentationml/2006/ole">
            <mc:AlternateContent xmlns:mc="http://schemas.openxmlformats.org/markup-compatibility/2006">
              <mc:Choice xmlns:v="urn:schemas-microsoft-com:vml" Requires="v">
                <p:oleObj spid="_x0000_s2409" name="" r:id="rId5" imgW="23774400" imgH="5486400" progId="Equation.3">
                  <p:embed/>
                </p:oleObj>
              </mc:Choice>
              <mc:Fallback>
                <p:oleObj name="" r:id="rId5" imgW="23774400" imgH="5486400" progId="Equation.3">
                  <p:embed/>
                  <p:pic>
                    <p:nvPicPr>
                      <p:cNvPr id="0" name="图片 2220"/>
                      <p:cNvPicPr>
                        <a:picLocks noChangeAspect="1"/>
                      </p:cNvPicPr>
                      <p:nvPr/>
                    </p:nvPicPr>
                    <p:blipFill>
                      <a:blip r:embed="rId6"/>
                      <a:stretch>
                        <a:fillRect/>
                      </a:stretch>
                    </p:blipFill>
                    <p:spPr>
                      <a:xfrm>
                        <a:off x="2472056" y="2492896"/>
                        <a:ext cx="4184651" cy="966470"/>
                      </a:xfrm>
                      <a:prstGeom prst="rect">
                        <a:avLst/>
                      </a:prstGeom>
                      <a:noFill/>
                      <a:ln w="9525">
                        <a:noFill/>
                      </a:ln>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8046721" y="2420968"/>
          <a:ext cx="1880235" cy="1025525"/>
        </p:xfrm>
        <a:graphic>
          <a:graphicData uri="http://schemas.openxmlformats.org/presentationml/2006/ole">
            <mc:AlternateContent xmlns:mc="http://schemas.openxmlformats.org/markup-compatibility/2006">
              <mc:Choice xmlns:v="urn:schemas-microsoft-com:vml" Requires="v">
                <p:oleObj spid="_x0000_s2410" name="" r:id="rId7" imgW="10058400" imgH="5486400" progId="Equation.3">
                  <p:embed/>
                </p:oleObj>
              </mc:Choice>
              <mc:Fallback>
                <p:oleObj name="" r:id="rId7" imgW="10058400" imgH="5486400" progId="Equation.3">
                  <p:embed/>
                  <p:pic>
                    <p:nvPicPr>
                      <p:cNvPr id="0" name="图片 2221"/>
                      <p:cNvPicPr>
                        <a:picLocks noChangeAspect="1"/>
                      </p:cNvPicPr>
                      <p:nvPr/>
                    </p:nvPicPr>
                    <p:blipFill>
                      <a:blip r:embed="rId8"/>
                      <a:stretch>
                        <a:fillRect/>
                      </a:stretch>
                    </p:blipFill>
                    <p:spPr>
                      <a:xfrm>
                        <a:off x="8046721" y="2420968"/>
                        <a:ext cx="1880235" cy="1025525"/>
                      </a:xfrm>
                      <a:prstGeom prst="rect">
                        <a:avLst/>
                      </a:prstGeom>
                      <a:noFill/>
                      <a:ln w="9525">
                        <a:noFill/>
                      </a:ln>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2472059" y="3717032"/>
          <a:ext cx="1896745" cy="1035050"/>
        </p:xfrm>
        <a:graphic>
          <a:graphicData uri="http://schemas.openxmlformats.org/presentationml/2006/ole">
            <mc:AlternateContent xmlns:mc="http://schemas.openxmlformats.org/markup-compatibility/2006">
              <mc:Choice xmlns:v="urn:schemas-microsoft-com:vml" Requires="v">
                <p:oleObj spid="_x0000_s2411" name="" r:id="rId9" imgW="10058400" imgH="5486400" progId="Equation.3">
                  <p:embed/>
                </p:oleObj>
              </mc:Choice>
              <mc:Fallback>
                <p:oleObj name="" r:id="rId9" imgW="10058400" imgH="5486400" progId="Equation.3">
                  <p:embed/>
                  <p:pic>
                    <p:nvPicPr>
                      <p:cNvPr id="0" name="图片 2222"/>
                      <p:cNvPicPr>
                        <a:picLocks noChangeAspect="1"/>
                      </p:cNvPicPr>
                      <p:nvPr/>
                    </p:nvPicPr>
                    <p:blipFill>
                      <a:blip r:embed="rId10"/>
                      <a:stretch>
                        <a:fillRect/>
                      </a:stretch>
                    </p:blipFill>
                    <p:spPr>
                      <a:xfrm>
                        <a:off x="2472059" y="3717032"/>
                        <a:ext cx="1896745" cy="1035050"/>
                      </a:xfrm>
                      <a:prstGeom prst="rect">
                        <a:avLst/>
                      </a:prstGeom>
                      <a:noFill/>
                      <a:ln w="9525">
                        <a:noFill/>
                      </a:ln>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2567608" y="5110381"/>
          <a:ext cx="2448272" cy="910985"/>
        </p:xfrm>
        <a:graphic>
          <a:graphicData uri="http://schemas.openxmlformats.org/presentationml/2006/ole">
            <mc:AlternateContent xmlns:mc="http://schemas.openxmlformats.org/markup-compatibility/2006">
              <mc:Choice xmlns:v="urn:schemas-microsoft-com:vml" Requires="v">
                <p:oleObj spid="_x0000_s2412" name="Equation" r:id="rId11" imgW="24993600" imgH="7924800" progId="Equation.DSMT4">
                  <p:embed/>
                </p:oleObj>
              </mc:Choice>
              <mc:Fallback>
                <p:oleObj name="Equation" r:id="rId11" imgW="24993600" imgH="7924800" progId="Equation.DSMT4">
                  <p:embed/>
                  <p:pic>
                    <p:nvPicPr>
                      <p:cNvPr id="0" name="图片 2223"/>
                      <p:cNvPicPr>
                        <a:picLocks noChangeAspect="1"/>
                      </p:cNvPicPr>
                      <p:nvPr/>
                    </p:nvPicPr>
                    <p:blipFill>
                      <a:blip r:embed="rId12"/>
                      <a:stretch>
                        <a:fillRect/>
                      </a:stretch>
                    </p:blipFill>
                    <p:spPr>
                      <a:xfrm>
                        <a:off x="2567608" y="5110381"/>
                        <a:ext cx="2448272" cy="910985"/>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Rectangle 2"/>
          <p:cNvSpPr>
            <a:spLocks noGrp="1" noChangeArrowheads="1"/>
          </p:cNvSpPr>
          <p:nvPr>
            <p:ph type="title" idx="4294967295"/>
          </p:nvPr>
        </p:nvSpPr>
        <p:spPr>
          <a:xfrm>
            <a:off x="1518147" y="260648"/>
            <a:ext cx="8864600" cy="533400"/>
          </a:xfrm>
          <a:prstGeom prst="rect">
            <a:avLst/>
          </a:prstGeom>
          <a:noFill/>
        </p:spPr>
        <p:txBody>
          <a:bodyPr/>
          <a:lstStyle/>
          <a:p>
            <a:r>
              <a:rPr lang="zh-CN" altLang="en-US" sz="2800" b="1" dirty="0" smtClean="0">
                <a:solidFill>
                  <a:srgbClr val="000000"/>
                </a:solidFill>
                <a:ea typeface="楷体_GB2312" panose="02010609030101010101" pitchFamily="49" charset="-122"/>
              </a:rPr>
              <a:t>自变量</a:t>
            </a:r>
            <a:r>
              <a:rPr lang="zh-CN" altLang="en-US" sz="2800" b="1" i="1" dirty="0" smtClean="0">
                <a:solidFill>
                  <a:srgbClr val="000000"/>
                </a:solidFill>
                <a:ea typeface="楷体_GB2312" panose="02010609030101010101" pitchFamily="49" charset="-122"/>
              </a:rPr>
              <a:t> </a:t>
            </a:r>
            <a:r>
              <a:rPr lang="en-US" altLang="zh-CN" sz="2800" b="1" i="1" dirty="0">
                <a:solidFill>
                  <a:srgbClr val="000000"/>
                </a:solidFill>
                <a:ea typeface="楷体_GB2312" panose="02010609030101010101" pitchFamily="49" charset="-122"/>
              </a:rPr>
              <a:t>x</a:t>
            </a:r>
            <a:r>
              <a:rPr lang="en-US" altLang="zh-CN" sz="2800" b="1" dirty="0">
                <a:solidFill>
                  <a:srgbClr val="000000"/>
                </a:solidFill>
                <a:ea typeface="楷体_GB2312" panose="02010609030101010101" pitchFamily="49" charset="-122"/>
              </a:rPr>
              <a:t> </a:t>
            </a:r>
            <a:r>
              <a:rPr lang="en-US" altLang="zh-CN" sz="2800" b="1" dirty="0">
                <a:solidFill>
                  <a:srgbClr val="000000"/>
                </a:solidFill>
                <a:ea typeface="楷体_GB2312" panose="02010609030101010101" pitchFamily="49" charset="-122"/>
                <a:sym typeface="Symbol" panose="05050102010706020507" pitchFamily="18" charset="2"/>
              </a:rPr>
              <a:t> </a:t>
            </a:r>
            <a:r>
              <a:rPr lang="en-US" altLang="zh-CN" sz="2800" b="1" i="1" dirty="0">
                <a:solidFill>
                  <a:srgbClr val="000000"/>
                </a:solidFill>
                <a:ea typeface="楷体_GB2312" panose="02010609030101010101" pitchFamily="49" charset="-122"/>
                <a:sym typeface="Symbol" panose="05050102010706020507" pitchFamily="18" charset="2"/>
              </a:rPr>
              <a:t>x</a:t>
            </a:r>
            <a:r>
              <a:rPr lang="en-US" altLang="zh-CN" sz="2800" b="1" baseline="-25000" dirty="0">
                <a:solidFill>
                  <a:srgbClr val="000000"/>
                </a:solidFill>
                <a:ea typeface="楷体_GB2312" panose="02010609030101010101" pitchFamily="49" charset="-122"/>
                <a:sym typeface="Symbol" panose="05050102010706020507" pitchFamily="18" charset="2"/>
              </a:rPr>
              <a:t>0 </a:t>
            </a:r>
            <a:r>
              <a:rPr lang="zh-CN" altLang="en-US" sz="2800" b="1" dirty="0">
                <a:solidFill>
                  <a:srgbClr val="000000"/>
                </a:solidFill>
                <a:ea typeface="楷体_GB2312" panose="02010609030101010101" pitchFamily="49" charset="-122"/>
              </a:rPr>
              <a:t>时函数的极限定义</a:t>
            </a:r>
            <a:endParaRPr lang="zh-CN" altLang="en-US" sz="2800" b="1" dirty="0">
              <a:solidFill>
                <a:srgbClr val="000000"/>
              </a:solidFill>
              <a:ea typeface="楷体_GB2312" panose="02010609030101010101" pitchFamily="49" charset="-122"/>
            </a:endParaRPr>
          </a:p>
        </p:txBody>
      </p:sp>
      <p:sp>
        <p:nvSpPr>
          <p:cNvPr id="103427" name="Rectangle 3"/>
          <p:cNvSpPr>
            <a:spLocks noChangeArrowheads="1"/>
          </p:cNvSpPr>
          <p:nvPr/>
        </p:nvSpPr>
        <p:spPr bwMode="auto">
          <a:xfrm>
            <a:off x="239191" y="908050"/>
            <a:ext cx="11713633" cy="2592388"/>
          </a:xfrm>
          <a:prstGeom prst="rect">
            <a:avLst/>
          </a:prstGeom>
          <a:noFill/>
          <a:ln w="190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lnSpc>
                <a:spcPct val="115000"/>
              </a:lnSpc>
            </a:pPr>
            <a:r>
              <a:rPr kumimoji="1" lang="zh-CN" altLang="en-US" sz="2800" b="1" dirty="0">
                <a:solidFill>
                  <a:srgbClr val="000000"/>
                </a:solidFill>
                <a:latin typeface="Times New Roman" panose="02020603050405020304" pitchFamily="18" charset="0"/>
                <a:ea typeface="楷体_GB2312" panose="02010609030101010101" pitchFamily="49" charset="-122"/>
              </a:rPr>
              <a:t>设函数 </a:t>
            </a:r>
            <a:r>
              <a:rPr kumimoji="1" lang="en-US" altLang="zh-CN" sz="2800" b="1" i="1" dirty="0">
                <a:solidFill>
                  <a:srgbClr val="000000"/>
                </a:solidFill>
                <a:latin typeface="Times New Roman" panose="02020603050405020304" pitchFamily="18" charset="0"/>
                <a:ea typeface="楷体_GB2312" panose="02010609030101010101" pitchFamily="49" charset="-122"/>
              </a:rPr>
              <a:t>f </a:t>
            </a:r>
            <a:r>
              <a:rPr kumimoji="1" lang="en-US" altLang="zh-CN" sz="2800" b="1" dirty="0">
                <a:solidFill>
                  <a:srgbClr val="000000"/>
                </a:solidFill>
                <a:latin typeface="Times New Roman" panose="02020603050405020304" pitchFamily="18" charset="0"/>
                <a:ea typeface="楷体_GB2312" panose="02010609030101010101" pitchFamily="49" charset="-122"/>
              </a:rPr>
              <a:t>(</a:t>
            </a:r>
            <a:r>
              <a:rPr kumimoji="1" lang="en-US" altLang="zh-CN" sz="2800" b="1" i="1" dirty="0">
                <a:solidFill>
                  <a:srgbClr val="000000"/>
                </a:solidFill>
                <a:latin typeface="Times New Roman" panose="02020603050405020304" pitchFamily="18" charset="0"/>
                <a:ea typeface="楷体_GB2312" panose="02010609030101010101" pitchFamily="49" charset="-122"/>
              </a:rPr>
              <a:t>x</a:t>
            </a:r>
            <a:r>
              <a:rPr kumimoji="1" lang="en-US" altLang="zh-CN" sz="2800" b="1" dirty="0">
                <a:solidFill>
                  <a:srgbClr val="000000"/>
                </a:solidFill>
                <a:latin typeface="Times New Roman" panose="02020603050405020304" pitchFamily="18" charset="0"/>
                <a:ea typeface="楷体_GB2312" panose="02010609030101010101" pitchFamily="49" charset="-122"/>
              </a:rPr>
              <a:t>) </a:t>
            </a:r>
            <a:r>
              <a:rPr kumimoji="1" lang="zh-CN" altLang="en-US" sz="2800" b="1" dirty="0">
                <a:solidFill>
                  <a:srgbClr val="000000"/>
                </a:solidFill>
                <a:latin typeface="Times New Roman" panose="02020603050405020304" pitchFamily="18" charset="0"/>
                <a:ea typeface="楷体_GB2312" panose="02010609030101010101" pitchFamily="49" charset="-122"/>
              </a:rPr>
              <a:t>在点 </a:t>
            </a:r>
            <a:r>
              <a:rPr kumimoji="1" lang="en-US" altLang="zh-CN" sz="2800" b="1" i="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x</a:t>
            </a:r>
            <a:r>
              <a:rPr kumimoji="1" lang="en-US" altLang="zh-CN" sz="2800" b="1" baseline="-25000"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0 </a:t>
            </a:r>
            <a:r>
              <a:rPr kumimoji="1" lang="zh-CN" altLang="en-US" sz="2800" b="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的某一去心邻域内有定义。如果存在常数 </a:t>
            </a:r>
            <a:r>
              <a:rPr kumimoji="1" lang="en-US" altLang="zh-CN" sz="2800" b="1" i="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A </a:t>
            </a:r>
            <a:r>
              <a:rPr kumimoji="1" lang="zh-CN" altLang="en-US" sz="2800" b="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，对任意给定的正数 </a:t>
            </a:r>
            <a:r>
              <a:rPr kumimoji="1" lang="zh-CN" altLang="en-US"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（无论它有多小），总存在正数 </a:t>
            </a:r>
            <a:r>
              <a:rPr kumimoji="1" lang="zh-CN" altLang="en-US" sz="2800" b="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a:t>
            </a:r>
            <a:r>
              <a:rPr kumimoji="1" lang="zh-CN" altLang="en-US"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 ，使得当 </a:t>
            </a:r>
            <a:r>
              <a:rPr kumimoji="1" lang="en-US" altLang="zh-CN" sz="2800" b="1" i="1" dirty="0">
                <a:solidFill>
                  <a:srgbClr val="000000"/>
                </a:solidFill>
                <a:latin typeface="Times New Roman" panose="02020603050405020304" pitchFamily="18" charset="0"/>
                <a:ea typeface="楷体_GB2312" panose="02010609030101010101" pitchFamily="49" charset="-122"/>
                <a:sym typeface="Kingsoft Phonetic Plain" pitchFamily="2" charset="2"/>
              </a:rPr>
              <a:t>x </a:t>
            </a:r>
            <a:r>
              <a:rPr kumimoji="1" lang="zh-CN" altLang="en-US"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满足 </a:t>
            </a:r>
            <a:r>
              <a:rPr kumimoji="1" lang="en-US" altLang="zh-CN"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0 &lt; | </a:t>
            </a:r>
            <a:r>
              <a:rPr kumimoji="1" lang="en-US" altLang="zh-CN" sz="2800" b="1" i="1" dirty="0">
                <a:solidFill>
                  <a:srgbClr val="000000"/>
                </a:solidFill>
                <a:latin typeface="Times New Roman" panose="02020603050405020304" pitchFamily="18" charset="0"/>
                <a:ea typeface="楷体_GB2312" panose="02010609030101010101" pitchFamily="49" charset="-122"/>
                <a:sym typeface="Kingsoft Phonetic Plain" pitchFamily="2" charset="2"/>
              </a:rPr>
              <a:t>x</a:t>
            </a:r>
            <a:r>
              <a:rPr kumimoji="1" lang="en-US" altLang="zh-CN" sz="2800" b="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a:t>
            </a:r>
            <a:r>
              <a:rPr kumimoji="1" lang="en-US" altLang="zh-CN" sz="2800" b="1" i="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x</a:t>
            </a:r>
            <a:r>
              <a:rPr kumimoji="1" lang="en-US" altLang="zh-CN" sz="2800" b="1" baseline="-25000"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0 </a:t>
            </a:r>
            <a:r>
              <a:rPr kumimoji="1" lang="en-US" altLang="zh-CN" sz="2800" b="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 &lt;  </a:t>
            </a:r>
            <a:r>
              <a:rPr kumimoji="1" lang="zh-CN" altLang="en-US"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时，对应的函数值都有 </a:t>
            </a:r>
            <a:r>
              <a:rPr kumimoji="1" lang="en-US" altLang="zh-CN"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  </a:t>
            </a:r>
            <a:r>
              <a:rPr kumimoji="1" lang="en-US" altLang="zh-CN" sz="2800" b="1" i="1" dirty="0">
                <a:solidFill>
                  <a:srgbClr val="000000"/>
                </a:solidFill>
                <a:latin typeface="Times New Roman" panose="02020603050405020304" pitchFamily="18" charset="0"/>
                <a:ea typeface="楷体_GB2312" panose="02010609030101010101" pitchFamily="49" charset="-122"/>
                <a:sym typeface="Kingsoft Phonetic Plain" pitchFamily="2" charset="2"/>
              </a:rPr>
              <a:t>f </a:t>
            </a:r>
            <a:r>
              <a:rPr kumimoji="1" lang="en-US" altLang="zh-CN"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a:t>
            </a:r>
            <a:r>
              <a:rPr kumimoji="1" lang="en-US" altLang="zh-CN" sz="2800" b="1" i="1" dirty="0">
                <a:solidFill>
                  <a:srgbClr val="000000"/>
                </a:solidFill>
                <a:latin typeface="Times New Roman" panose="02020603050405020304" pitchFamily="18" charset="0"/>
                <a:ea typeface="楷体_GB2312" panose="02010609030101010101" pitchFamily="49" charset="-122"/>
                <a:sym typeface="Kingsoft Phonetic Plain" pitchFamily="2" charset="2"/>
              </a:rPr>
              <a:t>x</a:t>
            </a:r>
            <a:r>
              <a:rPr kumimoji="1" lang="en-US" altLang="zh-CN"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a:t>
            </a:r>
            <a:r>
              <a:rPr kumimoji="1" lang="en-US" altLang="zh-CN" sz="2800" b="1" i="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 </a:t>
            </a:r>
            <a:r>
              <a:rPr kumimoji="1" lang="en-US" altLang="zh-CN" sz="2800" b="1" i="1" dirty="0">
                <a:solidFill>
                  <a:srgbClr val="000000"/>
                </a:solidFill>
                <a:latin typeface="Times New Roman" panose="02020603050405020304" pitchFamily="18" charset="0"/>
                <a:ea typeface="楷体_GB2312" panose="02010609030101010101" pitchFamily="49" charset="-122"/>
                <a:sym typeface="Kingsoft Phonetic Plain" pitchFamily="2" charset="2"/>
              </a:rPr>
              <a:t>A |&lt; </a:t>
            </a:r>
            <a:r>
              <a:rPr kumimoji="1" lang="en-US" altLang="zh-CN" sz="2800" b="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a:t>
            </a:r>
            <a:r>
              <a:rPr kumimoji="1" lang="en-US" altLang="zh-CN" sz="2800" b="1" i="1" dirty="0">
                <a:solidFill>
                  <a:srgbClr val="000000"/>
                </a:solidFill>
                <a:latin typeface="Times New Roman" panose="02020603050405020304" pitchFamily="18" charset="0"/>
                <a:ea typeface="楷体_GB2312" panose="02010609030101010101" pitchFamily="49" charset="-122"/>
                <a:sym typeface="Kingsoft Phonetic Plain" pitchFamily="2" charset="2"/>
              </a:rPr>
              <a:t> </a:t>
            </a:r>
            <a:r>
              <a:rPr kumimoji="1" lang="zh-CN" altLang="en-US"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a:t>
            </a:r>
            <a:r>
              <a:rPr kumimoji="1" lang="zh-CN" altLang="en-US" sz="2800" b="1" dirty="0">
                <a:solidFill>
                  <a:srgbClr val="000000"/>
                </a:solidFill>
                <a:latin typeface="Times New Roman" panose="02020603050405020304" pitchFamily="18" charset="0"/>
                <a:ea typeface="楷体_GB2312" panose="02010609030101010101" pitchFamily="49" charset="-122"/>
              </a:rPr>
              <a:t>则称</a:t>
            </a:r>
            <a:r>
              <a:rPr kumimoji="1" lang="zh-CN" altLang="en-US" sz="2800" b="1" i="1" dirty="0">
                <a:solidFill>
                  <a:srgbClr val="000000"/>
                </a:solidFill>
                <a:latin typeface="Times New Roman" panose="02020603050405020304" pitchFamily="18" charset="0"/>
                <a:ea typeface="楷体_GB2312" panose="02010609030101010101" pitchFamily="49" charset="-122"/>
              </a:rPr>
              <a:t> </a:t>
            </a:r>
            <a:r>
              <a:rPr kumimoji="1" lang="en-US" altLang="zh-CN" sz="2800" b="1" i="1" dirty="0">
                <a:solidFill>
                  <a:srgbClr val="000000"/>
                </a:solidFill>
                <a:latin typeface="Times New Roman" panose="02020603050405020304" pitchFamily="18" charset="0"/>
                <a:ea typeface="楷体_GB2312" panose="02010609030101010101" pitchFamily="49" charset="-122"/>
              </a:rPr>
              <a:t>A</a:t>
            </a:r>
            <a:r>
              <a:rPr kumimoji="1" lang="en-US" altLang="zh-CN" sz="2800" b="1" dirty="0">
                <a:solidFill>
                  <a:srgbClr val="000000"/>
                </a:solidFill>
                <a:latin typeface="Times New Roman" panose="02020603050405020304" pitchFamily="18" charset="0"/>
                <a:ea typeface="楷体_GB2312" panose="02010609030101010101" pitchFamily="49" charset="-122"/>
              </a:rPr>
              <a:t> </a:t>
            </a:r>
            <a:r>
              <a:rPr kumimoji="1" lang="zh-CN" altLang="en-US" sz="2800" b="1" dirty="0">
                <a:solidFill>
                  <a:srgbClr val="000000"/>
                </a:solidFill>
                <a:latin typeface="Times New Roman" panose="02020603050405020304" pitchFamily="18" charset="0"/>
                <a:ea typeface="楷体_GB2312" panose="02010609030101010101" pitchFamily="49" charset="-122"/>
              </a:rPr>
              <a:t>为函数 </a:t>
            </a:r>
            <a:r>
              <a:rPr kumimoji="1" lang="en-US" altLang="zh-CN" sz="2800" b="1" i="1" dirty="0">
                <a:solidFill>
                  <a:srgbClr val="000000"/>
                </a:solidFill>
                <a:latin typeface="Times New Roman" panose="02020603050405020304" pitchFamily="18" charset="0"/>
                <a:ea typeface="楷体_GB2312" panose="02010609030101010101" pitchFamily="49" charset="-122"/>
              </a:rPr>
              <a:t>f </a:t>
            </a:r>
            <a:r>
              <a:rPr kumimoji="1" lang="en-US" altLang="zh-CN" sz="2800" b="1" dirty="0">
                <a:solidFill>
                  <a:srgbClr val="000000"/>
                </a:solidFill>
                <a:latin typeface="Times New Roman" panose="02020603050405020304" pitchFamily="18" charset="0"/>
                <a:ea typeface="楷体_GB2312" panose="02010609030101010101" pitchFamily="49" charset="-122"/>
              </a:rPr>
              <a:t>(</a:t>
            </a:r>
            <a:r>
              <a:rPr kumimoji="1" lang="en-US" altLang="zh-CN" sz="2800" b="1" i="1" dirty="0">
                <a:solidFill>
                  <a:srgbClr val="000000"/>
                </a:solidFill>
                <a:latin typeface="Times New Roman" panose="02020603050405020304" pitchFamily="18" charset="0"/>
                <a:ea typeface="楷体_GB2312" panose="02010609030101010101" pitchFamily="49" charset="-122"/>
              </a:rPr>
              <a:t>x</a:t>
            </a:r>
            <a:r>
              <a:rPr kumimoji="1" lang="en-US" altLang="zh-CN" sz="2800" b="1" dirty="0">
                <a:solidFill>
                  <a:srgbClr val="000000"/>
                </a:solidFill>
                <a:latin typeface="Times New Roman" panose="02020603050405020304" pitchFamily="18" charset="0"/>
                <a:ea typeface="楷体_GB2312" panose="02010609030101010101" pitchFamily="49" charset="-122"/>
              </a:rPr>
              <a:t>) </a:t>
            </a:r>
            <a:r>
              <a:rPr kumimoji="1" lang="zh-CN" altLang="en-US" sz="2800" b="1" dirty="0">
                <a:solidFill>
                  <a:srgbClr val="000000"/>
                </a:solidFill>
                <a:latin typeface="Times New Roman" panose="02020603050405020304" pitchFamily="18" charset="0"/>
                <a:ea typeface="楷体_GB2312" panose="02010609030101010101" pitchFamily="49" charset="-122"/>
              </a:rPr>
              <a:t>当</a:t>
            </a:r>
            <a:r>
              <a:rPr kumimoji="1" lang="en-US" altLang="zh-CN" sz="2800" b="1" i="1" dirty="0">
                <a:solidFill>
                  <a:srgbClr val="000000"/>
                </a:solidFill>
                <a:latin typeface="Times New Roman" panose="02020603050405020304" pitchFamily="18" charset="0"/>
                <a:ea typeface="楷体_GB2312" panose="02010609030101010101" pitchFamily="49" charset="-122"/>
              </a:rPr>
              <a:t>x</a:t>
            </a:r>
            <a:r>
              <a:rPr kumimoji="1" lang="en-US" altLang="zh-CN" sz="2800" b="1" dirty="0">
                <a:solidFill>
                  <a:srgbClr val="000000"/>
                </a:solidFill>
                <a:latin typeface="Times New Roman" panose="02020603050405020304" pitchFamily="18" charset="0"/>
                <a:ea typeface="楷体_GB2312" panose="02010609030101010101" pitchFamily="49" charset="-122"/>
              </a:rPr>
              <a:t> </a:t>
            </a:r>
            <a:r>
              <a:rPr kumimoji="1" lang="en-US" altLang="zh-CN" sz="2800" b="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 </a:t>
            </a:r>
            <a:r>
              <a:rPr kumimoji="1" lang="en-US" altLang="zh-CN" sz="2800" b="1" i="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x</a:t>
            </a:r>
            <a:r>
              <a:rPr kumimoji="1" lang="en-US" altLang="zh-CN" sz="2800" b="1" baseline="-25000"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0  </a:t>
            </a:r>
            <a:r>
              <a:rPr kumimoji="1" lang="zh-CN" altLang="en-US" sz="2800" b="1" dirty="0">
                <a:solidFill>
                  <a:srgbClr val="000000"/>
                </a:solidFill>
                <a:latin typeface="Times New Roman" panose="02020603050405020304" pitchFamily="18" charset="0"/>
                <a:ea typeface="楷体_GB2312" panose="02010609030101010101" pitchFamily="49" charset="-122"/>
              </a:rPr>
              <a:t>时的极限</a:t>
            </a:r>
            <a:r>
              <a:rPr kumimoji="1" lang="en-US" altLang="zh-CN" sz="2800" b="1" dirty="0">
                <a:solidFill>
                  <a:srgbClr val="000000"/>
                </a:solidFill>
                <a:latin typeface="Times New Roman" panose="02020603050405020304" pitchFamily="18" charset="0"/>
                <a:ea typeface="楷体_GB2312" panose="02010609030101010101" pitchFamily="49" charset="-122"/>
              </a:rPr>
              <a:t>, </a:t>
            </a:r>
            <a:r>
              <a:rPr kumimoji="1" lang="zh-CN" altLang="en-US" sz="2800" b="1" dirty="0">
                <a:solidFill>
                  <a:srgbClr val="000000"/>
                </a:solidFill>
                <a:latin typeface="Times New Roman" panose="02020603050405020304" pitchFamily="18" charset="0"/>
                <a:ea typeface="楷体_GB2312" panose="02010609030101010101" pitchFamily="49" charset="-122"/>
              </a:rPr>
              <a:t>记</a:t>
            </a:r>
            <a:r>
              <a:rPr kumimoji="1" lang="zh-CN" altLang="en-US" sz="2800" b="1" dirty="0" smtClean="0">
                <a:solidFill>
                  <a:srgbClr val="000000"/>
                </a:solidFill>
                <a:latin typeface="Times New Roman" panose="02020603050405020304" pitchFamily="18" charset="0"/>
                <a:ea typeface="楷体_GB2312" panose="02010609030101010101" pitchFamily="49" charset="-122"/>
              </a:rPr>
              <a:t>作                               </a:t>
            </a:r>
            <a:r>
              <a:rPr kumimoji="1" lang="zh-CN" altLang="en-US" sz="2800" b="1" dirty="0">
                <a:solidFill>
                  <a:srgbClr val="000000"/>
                </a:solidFill>
                <a:latin typeface="Times New Roman" panose="02020603050405020304" pitchFamily="18" charset="0"/>
                <a:ea typeface="楷体_GB2312" panose="02010609030101010101" pitchFamily="49" charset="-122"/>
              </a:rPr>
              <a:t>或</a:t>
            </a:r>
            <a:r>
              <a:rPr kumimoji="1" lang="zh-CN" altLang="en-US"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 </a:t>
            </a:r>
            <a:r>
              <a:rPr kumimoji="1" lang="zh-CN" altLang="en-US" sz="2800" b="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 </a:t>
            </a:r>
            <a:endParaRPr kumimoji="1" lang="zh-CN" altLang="en-US" sz="2800" b="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endParaRPr>
          </a:p>
        </p:txBody>
      </p:sp>
      <p:graphicFrame>
        <p:nvGraphicFramePr>
          <p:cNvPr id="103428" name="Object 4"/>
          <p:cNvGraphicFramePr>
            <a:graphicFrameLocks noChangeAspect="1"/>
          </p:cNvGraphicFramePr>
          <p:nvPr/>
        </p:nvGraphicFramePr>
        <p:xfrm>
          <a:off x="5663955" y="2709000"/>
          <a:ext cx="3553884" cy="487363"/>
        </p:xfrm>
        <a:graphic>
          <a:graphicData uri="http://schemas.openxmlformats.org/presentationml/2006/ole">
            <mc:AlternateContent xmlns:mc="http://schemas.openxmlformats.org/markup-compatibility/2006">
              <mc:Choice xmlns:v="urn:schemas-microsoft-com:vml" Requires="v">
                <p:oleObj spid="_x0000_s34198" name="Equation" r:id="rId1" imgW="1790700" imgH="304800" progId="Equation.3">
                  <p:embed/>
                </p:oleObj>
              </mc:Choice>
              <mc:Fallback>
                <p:oleObj name="Equation" r:id="rId1" imgW="1790700" imgH="304800" progId="Equation.3">
                  <p:embed/>
                  <p:pic>
                    <p:nvPicPr>
                      <p:cNvPr id="0" name="图片 33792"/>
                      <p:cNvPicPr>
                        <a:picLocks noChangeAspect="1"/>
                      </p:cNvPicPr>
                      <p:nvPr/>
                    </p:nvPicPr>
                    <p:blipFill>
                      <a:blip r:embed="rId2">
                        <a:biLevel thresh="50000"/>
                        <a:grayscl/>
                        <a:lum bright="-100000"/>
                      </a:blip>
                      <a:stretch>
                        <a:fillRect/>
                      </a:stretch>
                    </p:blipFill>
                    <p:spPr>
                      <a:xfrm>
                        <a:off x="5663955" y="2709000"/>
                        <a:ext cx="3553884" cy="487363"/>
                      </a:xfrm>
                      <a:prstGeom prst="rect">
                        <a:avLst/>
                      </a:prstGeom>
                      <a:noFill/>
                      <a:ln w="9525">
                        <a:noFill/>
                      </a:ln>
                    </p:spPr>
                  </p:pic>
                </p:oleObj>
              </mc:Fallback>
            </mc:AlternateContent>
          </a:graphicData>
        </a:graphic>
      </p:graphicFrame>
      <p:graphicFrame>
        <p:nvGraphicFramePr>
          <p:cNvPr id="103429" name="Object 5"/>
          <p:cNvGraphicFramePr>
            <a:graphicFrameLocks noChangeAspect="1"/>
          </p:cNvGraphicFramePr>
          <p:nvPr/>
        </p:nvGraphicFramePr>
        <p:xfrm>
          <a:off x="2279579" y="2636992"/>
          <a:ext cx="2654300" cy="687387"/>
        </p:xfrm>
        <a:graphic>
          <a:graphicData uri="http://schemas.openxmlformats.org/presentationml/2006/ole">
            <mc:AlternateContent xmlns:mc="http://schemas.openxmlformats.org/markup-compatibility/2006">
              <mc:Choice xmlns:v="urn:schemas-microsoft-com:vml" Requires="v">
                <p:oleObj spid="_x0000_s34199" name="Equation" r:id="rId3" imgW="1206500" imgH="393700" progId="Equation.3">
                  <p:embed/>
                </p:oleObj>
              </mc:Choice>
              <mc:Fallback>
                <p:oleObj name="Equation" r:id="rId3" imgW="1206500" imgH="393700" progId="Equation.3">
                  <p:embed/>
                  <p:pic>
                    <p:nvPicPr>
                      <p:cNvPr id="0" name="图片 33793"/>
                      <p:cNvPicPr>
                        <a:picLocks noChangeAspect="1"/>
                      </p:cNvPicPr>
                      <p:nvPr/>
                    </p:nvPicPr>
                    <p:blipFill>
                      <a:blip r:embed="rId4">
                        <a:biLevel thresh="50000"/>
                        <a:grayscl/>
                        <a:lum bright="-100000"/>
                      </a:blip>
                      <a:stretch>
                        <a:fillRect/>
                      </a:stretch>
                    </p:blipFill>
                    <p:spPr>
                      <a:xfrm>
                        <a:off x="2279579" y="2636992"/>
                        <a:ext cx="2654300" cy="687387"/>
                      </a:xfrm>
                      <a:prstGeom prst="rect">
                        <a:avLst/>
                      </a:prstGeom>
                      <a:noFill/>
                      <a:ln w="9525">
                        <a:noFill/>
                      </a:ln>
                    </p:spPr>
                  </p:pic>
                </p:oleObj>
              </mc:Fallback>
            </mc:AlternateContent>
          </a:graphicData>
        </a:graphic>
      </p:graphicFrame>
      <p:sp>
        <p:nvSpPr>
          <p:cNvPr id="103430" name="Rectangle 6"/>
          <p:cNvSpPr>
            <a:spLocks noChangeArrowheads="1"/>
          </p:cNvSpPr>
          <p:nvPr/>
        </p:nvSpPr>
        <p:spPr bwMode="auto">
          <a:xfrm>
            <a:off x="334433" y="3500438"/>
            <a:ext cx="2540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kumimoji="1" lang="zh-CN" altLang="en-US" sz="2800" b="1">
                <a:solidFill>
                  <a:srgbClr val="000000"/>
                </a:solidFill>
                <a:latin typeface="Times New Roman" panose="02020603050405020304" pitchFamily="18" charset="0"/>
                <a:ea typeface="楷体_GB2312" panose="02010609030101010101" pitchFamily="49" charset="-122"/>
              </a:rPr>
              <a:t>几何解释</a:t>
            </a:r>
            <a:r>
              <a:rPr kumimoji="1" lang="en-US" altLang="zh-CN" sz="2800" b="1">
                <a:solidFill>
                  <a:srgbClr val="000000"/>
                </a:solidFill>
                <a:latin typeface="Times New Roman" panose="02020603050405020304" pitchFamily="18" charset="0"/>
                <a:ea typeface="楷体_GB2312" panose="02010609030101010101" pitchFamily="49" charset="-122"/>
              </a:rPr>
              <a:t>:</a:t>
            </a:r>
            <a:endParaRPr kumimoji="1" lang="en-US" altLang="zh-CN" sz="2800" b="1">
              <a:solidFill>
                <a:srgbClr val="000000"/>
              </a:solidFill>
              <a:latin typeface="Times New Roman" panose="02020603050405020304" pitchFamily="18" charset="0"/>
              <a:ea typeface="楷体_GB2312" panose="02010609030101010101" pitchFamily="49" charset="-122"/>
            </a:endParaRPr>
          </a:p>
        </p:txBody>
      </p:sp>
      <p:graphicFrame>
        <p:nvGraphicFramePr>
          <p:cNvPr id="103431" name="Object 7"/>
          <p:cNvGraphicFramePr>
            <a:graphicFrameLocks noChangeAspect="1"/>
          </p:cNvGraphicFramePr>
          <p:nvPr/>
        </p:nvGraphicFramePr>
        <p:xfrm>
          <a:off x="5892800" y="4419600"/>
          <a:ext cx="5994400" cy="1771650"/>
        </p:xfrm>
        <a:graphic>
          <a:graphicData uri="http://schemas.openxmlformats.org/presentationml/2006/ole">
            <mc:AlternateContent xmlns:mc="http://schemas.openxmlformats.org/markup-compatibility/2006">
              <mc:Choice xmlns:v="urn:schemas-microsoft-com:vml" Requires="v">
                <p:oleObj spid="_x0000_s34200" name="Equation" r:id="rId5" imgW="2438400" imgH="1016000" progId="Equation.3">
                  <p:embed/>
                </p:oleObj>
              </mc:Choice>
              <mc:Fallback>
                <p:oleObj name="Equation" r:id="rId5" imgW="2438400" imgH="1016000" progId="Equation.3">
                  <p:embed/>
                  <p:pic>
                    <p:nvPicPr>
                      <p:cNvPr id="0" name="图片 33794"/>
                      <p:cNvPicPr>
                        <a:picLocks noChangeAspect="1"/>
                      </p:cNvPicPr>
                      <p:nvPr/>
                    </p:nvPicPr>
                    <p:blipFill>
                      <a:blip r:embed="rId6"/>
                      <a:stretch>
                        <a:fillRect/>
                      </a:stretch>
                    </p:blipFill>
                    <p:spPr>
                      <a:xfrm>
                        <a:off x="5892800" y="4419600"/>
                        <a:ext cx="5994400" cy="1771650"/>
                      </a:xfrm>
                      <a:prstGeom prst="rect">
                        <a:avLst/>
                      </a:prstGeom>
                      <a:noFill/>
                      <a:ln w="9525">
                        <a:noFill/>
                      </a:ln>
                    </p:spPr>
                  </p:pic>
                </p:oleObj>
              </mc:Fallback>
            </mc:AlternateContent>
          </a:graphicData>
        </a:graphic>
      </p:graphicFrame>
      <p:graphicFrame>
        <p:nvGraphicFramePr>
          <p:cNvPr id="103432" name="Object 8"/>
          <p:cNvGraphicFramePr>
            <a:graphicFrameLocks noChangeAspect="1"/>
          </p:cNvGraphicFramePr>
          <p:nvPr/>
        </p:nvGraphicFramePr>
        <p:xfrm>
          <a:off x="6400800" y="3810001"/>
          <a:ext cx="3556000" cy="455613"/>
        </p:xfrm>
        <a:graphic>
          <a:graphicData uri="http://schemas.openxmlformats.org/presentationml/2006/ole">
            <mc:AlternateContent xmlns:mc="http://schemas.openxmlformats.org/markup-compatibility/2006">
              <mc:Choice xmlns:v="urn:schemas-microsoft-com:vml" Requires="v">
                <p:oleObj spid="_x0000_s34201" name="Equation" r:id="rId7" imgW="1460500" imgH="254000" progId="Equation.3">
                  <p:embed/>
                </p:oleObj>
              </mc:Choice>
              <mc:Fallback>
                <p:oleObj name="Equation" r:id="rId7" imgW="1460500" imgH="254000" progId="Equation.3">
                  <p:embed/>
                  <p:pic>
                    <p:nvPicPr>
                      <p:cNvPr id="0" name="图片 33795"/>
                      <p:cNvPicPr>
                        <a:picLocks noChangeAspect="1"/>
                      </p:cNvPicPr>
                      <p:nvPr/>
                    </p:nvPicPr>
                    <p:blipFill>
                      <a:blip r:embed="rId8"/>
                      <a:stretch>
                        <a:fillRect/>
                      </a:stretch>
                    </p:blipFill>
                    <p:spPr>
                      <a:xfrm>
                        <a:off x="6400800" y="3810001"/>
                        <a:ext cx="3556000" cy="455613"/>
                      </a:xfrm>
                      <a:prstGeom prst="rect">
                        <a:avLst/>
                      </a:prstGeom>
                      <a:noFill/>
                      <a:ln w="9525">
                        <a:noFill/>
                      </a:ln>
                    </p:spPr>
                  </p:pic>
                </p:oleObj>
              </mc:Fallback>
            </mc:AlternateContent>
          </a:graphicData>
        </a:graphic>
      </p:graphicFrame>
      <p:sp>
        <p:nvSpPr>
          <p:cNvPr id="103433" name="Rectangle 9"/>
          <p:cNvSpPr>
            <a:spLocks noChangeArrowheads="1"/>
          </p:cNvSpPr>
          <p:nvPr/>
        </p:nvSpPr>
        <p:spPr bwMode="auto">
          <a:xfrm>
            <a:off x="2832100" y="4581606"/>
            <a:ext cx="1151467" cy="720725"/>
          </a:xfrm>
          <a:prstGeom prst="rect">
            <a:avLst/>
          </a:prstGeom>
          <a:solidFill>
            <a:srgbClr val="99CC00">
              <a:alpha val="50000"/>
            </a:srgbClr>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434" name="Group 10"/>
          <p:cNvGrpSpPr/>
          <p:nvPr/>
        </p:nvGrpSpPr>
        <p:grpSpPr bwMode="auto">
          <a:xfrm>
            <a:off x="719669" y="4365706"/>
            <a:ext cx="3996267" cy="1096963"/>
            <a:chOff x="884" y="1026"/>
            <a:chExt cx="1888" cy="691"/>
          </a:xfrm>
        </p:grpSpPr>
        <p:graphicFrame>
          <p:nvGraphicFramePr>
            <p:cNvPr id="103435" name="Object 11"/>
            <p:cNvGraphicFramePr>
              <a:graphicFrameLocks noChangeAspect="1"/>
            </p:cNvGraphicFramePr>
            <p:nvPr/>
          </p:nvGraphicFramePr>
          <p:xfrm>
            <a:off x="884" y="1026"/>
            <a:ext cx="493" cy="237"/>
          </p:xfrm>
          <a:graphic>
            <a:graphicData uri="http://schemas.openxmlformats.org/presentationml/2006/ole">
              <mc:AlternateContent xmlns:mc="http://schemas.openxmlformats.org/markup-compatibility/2006">
                <mc:Choice xmlns:v="urn:schemas-microsoft-com:vml" Requires="v">
                  <p:oleObj spid="_x0000_s34202" name="公式" r:id="rId9" imgW="495300" imgH="241300" progId="Equation.3">
                    <p:embed/>
                  </p:oleObj>
                </mc:Choice>
                <mc:Fallback>
                  <p:oleObj name="公式" r:id="rId9" imgW="495300" imgH="241300" progId="Equation.3">
                    <p:embed/>
                    <p:pic>
                      <p:nvPicPr>
                        <p:cNvPr id="0" name="图片 33796"/>
                        <p:cNvPicPr>
                          <a:picLocks noChangeAspect="1"/>
                        </p:cNvPicPr>
                        <p:nvPr/>
                      </p:nvPicPr>
                      <p:blipFill>
                        <a:blip r:embed="rId10">
                          <a:lum bright="-100000"/>
                        </a:blip>
                        <a:stretch>
                          <a:fillRect/>
                        </a:stretch>
                      </p:blipFill>
                      <p:spPr>
                        <a:xfrm>
                          <a:off x="884" y="1026"/>
                          <a:ext cx="493" cy="237"/>
                        </a:xfrm>
                        <a:prstGeom prst="rect">
                          <a:avLst/>
                        </a:prstGeom>
                        <a:noFill/>
                        <a:ln w="9525">
                          <a:noFill/>
                        </a:ln>
                      </p:spPr>
                    </p:pic>
                  </p:oleObj>
                </mc:Fallback>
              </mc:AlternateContent>
            </a:graphicData>
          </a:graphic>
        </p:graphicFrame>
        <p:graphicFrame>
          <p:nvGraphicFramePr>
            <p:cNvPr id="103436" name="Object 12"/>
            <p:cNvGraphicFramePr>
              <a:graphicFrameLocks noChangeAspect="1"/>
            </p:cNvGraphicFramePr>
            <p:nvPr/>
          </p:nvGraphicFramePr>
          <p:xfrm>
            <a:off x="884" y="1480"/>
            <a:ext cx="475" cy="237"/>
          </p:xfrm>
          <a:graphic>
            <a:graphicData uri="http://schemas.openxmlformats.org/presentationml/2006/ole">
              <mc:AlternateContent xmlns:mc="http://schemas.openxmlformats.org/markup-compatibility/2006">
                <mc:Choice xmlns:v="urn:schemas-microsoft-com:vml" Requires="v">
                  <p:oleObj spid="_x0000_s34203" name="Equation" r:id="rId11" imgW="469900" imgH="241300" progId="Equation.3">
                    <p:embed/>
                  </p:oleObj>
                </mc:Choice>
                <mc:Fallback>
                  <p:oleObj name="Equation" r:id="rId11" imgW="469900" imgH="241300" progId="Equation.3">
                    <p:embed/>
                    <p:pic>
                      <p:nvPicPr>
                        <p:cNvPr id="0" name="图片 33797"/>
                        <p:cNvPicPr>
                          <a:picLocks noChangeAspect="1"/>
                        </p:cNvPicPr>
                        <p:nvPr/>
                      </p:nvPicPr>
                      <p:blipFill>
                        <a:blip r:embed="rId12">
                          <a:lum bright="-100000"/>
                        </a:blip>
                        <a:stretch>
                          <a:fillRect/>
                        </a:stretch>
                      </p:blipFill>
                      <p:spPr>
                        <a:xfrm>
                          <a:off x="884" y="1480"/>
                          <a:ext cx="475" cy="237"/>
                        </a:xfrm>
                        <a:prstGeom prst="rect">
                          <a:avLst/>
                        </a:prstGeom>
                        <a:noFill/>
                        <a:ln w="9525">
                          <a:noFill/>
                        </a:ln>
                      </p:spPr>
                    </p:pic>
                  </p:oleObj>
                </mc:Fallback>
              </mc:AlternateContent>
            </a:graphicData>
          </a:graphic>
        </p:graphicFrame>
        <p:sp>
          <p:nvSpPr>
            <p:cNvPr id="103437" name="Line 13"/>
            <p:cNvSpPr>
              <a:spLocks noChangeShapeType="1"/>
            </p:cNvSpPr>
            <p:nvPr/>
          </p:nvSpPr>
          <p:spPr bwMode="auto">
            <a:xfrm>
              <a:off x="1383" y="1162"/>
              <a:ext cx="1388" cy="0"/>
            </a:xfrm>
            <a:prstGeom prst="line">
              <a:avLst/>
            </a:prstGeom>
            <a:noFill/>
            <a:ln w="952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38" name="Line 14"/>
            <p:cNvSpPr>
              <a:spLocks noChangeShapeType="1"/>
            </p:cNvSpPr>
            <p:nvPr/>
          </p:nvSpPr>
          <p:spPr bwMode="auto">
            <a:xfrm>
              <a:off x="1383" y="1616"/>
              <a:ext cx="1389" cy="0"/>
            </a:xfrm>
            <a:prstGeom prst="line">
              <a:avLst/>
            </a:prstGeom>
            <a:noFill/>
            <a:ln w="952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3439" name="Group 15"/>
          <p:cNvGrpSpPr/>
          <p:nvPr/>
        </p:nvGrpSpPr>
        <p:grpSpPr bwMode="auto">
          <a:xfrm>
            <a:off x="2256368" y="4581606"/>
            <a:ext cx="2389717" cy="1647825"/>
            <a:chOff x="1610" y="1162"/>
            <a:chExt cx="1129" cy="1038"/>
          </a:xfrm>
        </p:grpSpPr>
        <p:graphicFrame>
          <p:nvGraphicFramePr>
            <p:cNvPr id="103440" name="Object 16"/>
            <p:cNvGraphicFramePr>
              <a:graphicFrameLocks noChangeAspect="1"/>
            </p:cNvGraphicFramePr>
            <p:nvPr/>
          </p:nvGraphicFramePr>
          <p:xfrm>
            <a:off x="2245" y="1888"/>
            <a:ext cx="494" cy="269"/>
          </p:xfrm>
          <a:graphic>
            <a:graphicData uri="http://schemas.openxmlformats.org/presentationml/2006/ole">
              <mc:AlternateContent xmlns:mc="http://schemas.openxmlformats.org/markup-compatibility/2006">
                <mc:Choice xmlns:v="urn:schemas-microsoft-com:vml" Requires="v">
                  <p:oleObj spid="_x0000_s34204" name="Equation" r:id="rId13" imgW="558800" imgH="304800" progId="Equation.3">
                    <p:embed/>
                  </p:oleObj>
                </mc:Choice>
                <mc:Fallback>
                  <p:oleObj name="Equation" r:id="rId13" imgW="558800" imgH="304800" progId="Equation.3">
                    <p:embed/>
                    <p:pic>
                      <p:nvPicPr>
                        <p:cNvPr id="0" name="图片 33798"/>
                        <p:cNvPicPr>
                          <a:picLocks noChangeAspect="1"/>
                        </p:cNvPicPr>
                        <p:nvPr/>
                      </p:nvPicPr>
                      <p:blipFill>
                        <a:blip r:embed="rId14">
                          <a:lum bright="-100000"/>
                        </a:blip>
                        <a:stretch>
                          <a:fillRect/>
                        </a:stretch>
                      </p:blipFill>
                      <p:spPr>
                        <a:xfrm>
                          <a:off x="2245" y="1888"/>
                          <a:ext cx="494" cy="269"/>
                        </a:xfrm>
                        <a:prstGeom prst="rect">
                          <a:avLst/>
                        </a:prstGeom>
                        <a:noFill/>
                        <a:ln w="9525">
                          <a:noFill/>
                        </a:ln>
                      </p:spPr>
                    </p:pic>
                  </p:oleObj>
                </mc:Fallback>
              </mc:AlternateContent>
            </a:graphicData>
          </a:graphic>
        </p:graphicFrame>
        <p:graphicFrame>
          <p:nvGraphicFramePr>
            <p:cNvPr id="103441" name="Object 17"/>
            <p:cNvGraphicFramePr>
              <a:graphicFrameLocks noChangeAspect="1"/>
            </p:cNvGraphicFramePr>
            <p:nvPr/>
          </p:nvGraphicFramePr>
          <p:xfrm>
            <a:off x="1610" y="1842"/>
            <a:ext cx="463" cy="358"/>
          </p:xfrm>
          <a:graphic>
            <a:graphicData uri="http://schemas.openxmlformats.org/presentationml/2006/ole">
              <mc:AlternateContent xmlns:mc="http://schemas.openxmlformats.org/markup-compatibility/2006">
                <mc:Choice xmlns:v="urn:schemas-microsoft-com:vml" Requires="v">
                  <p:oleObj spid="_x0000_s34205" name="Equation" r:id="rId15" imgW="520700" imgH="406400" progId="Equation.3">
                    <p:embed/>
                  </p:oleObj>
                </mc:Choice>
                <mc:Fallback>
                  <p:oleObj name="Equation" r:id="rId15" imgW="520700" imgH="406400" progId="Equation.3">
                    <p:embed/>
                    <p:pic>
                      <p:nvPicPr>
                        <p:cNvPr id="0" name="图片 33799"/>
                        <p:cNvPicPr>
                          <a:picLocks noChangeAspect="1"/>
                        </p:cNvPicPr>
                        <p:nvPr/>
                      </p:nvPicPr>
                      <p:blipFill>
                        <a:blip r:embed="rId16">
                          <a:biLevel thresh="50000"/>
                          <a:grayscl/>
                          <a:lum bright="-100000"/>
                        </a:blip>
                        <a:stretch>
                          <a:fillRect/>
                        </a:stretch>
                      </p:blipFill>
                      <p:spPr>
                        <a:xfrm>
                          <a:off x="1610" y="1842"/>
                          <a:ext cx="463" cy="358"/>
                        </a:xfrm>
                        <a:prstGeom prst="rect">
                          <a:avLst/>
                        </a:prstGeom>
                        <a:noFill/>
                        <a:ln w="9525">
                          <a:noFill/>
                        </a:ln>
                      </p:spPr>
                    </p:pic>
                  </p:oleObj>
                </mc:Fallback>
              </mc:AlternateContent>
            </a:graphicData>
          </a:graphic>
        </p:graphicFrame>
        <p:sp>
          <p:nvSpPr>
            <p:cNvPr id="103442" name="Line 18"/>
            <p:cNvSpPr>
              <a:spLocks noChangeShapeType="1"/>
            </p:cNvSpPr>
            <p:nvPr/>
          </p:nvSpPr>
          <p:spPr bwMode="auto">
            <a:xfrm flipH="1" flipV="1">
              <a:off x="1874" y="1162"/>
              <a:ext cx="0" cy="759"/>
            </a:xfrm>
            <a:prstGeom prst="line">
              <a:avLst/>
            </a:prstGeom>
            <a:noFill/>
            <a:ln w="952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3" name="Line 19"/>
            <p:cNvSpPr>
              <a:spLocks noChangeShapeType="1"/>
            </p:cNvSpPr>
            <p:nvPr/>
          </p:nvSpPr>
          <p:spPr bwMode="auto">
            <a:xfrm flipV="1">
              <a:off x="2426" y="1162"/>
              <a:ext cx="8" cy="759"/>
            </a:xfrm>
            <a:prstGeom prst="line">
              <a:avLst/>
            </a:prstGeom>
            <a:noFill/>
            <a:ln w="952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3444" name="Group 20"/>
          <p:cNvGrpSpPr/>
          <p:nvPr/>
        </p:nvGrpSpPr>
        <p:grpSpPr bwMode="auto">
          <a:xfrm>
            <a:off x="1295403" y="4170363"/>
            <a:ext cx="4000500" cy="2025650"/>
            <a:chOff x="1156" y="903"/>
            <a:chExt cx="1890" cy="1276"/>
          </a:xfrm>
        </p:grpSpPr>
        <p:grpSp>
          <p:nvGrpSpPr>
            <p:cNvPr id="103445" name="Group 21"/>
            <p:cNvGrpSpPr/>
            <p:nvPr/>
          </p:nvGrpSpPr>
          <p:grpSpPr bwMode="auto">
            <a:xfrm>
              <a:off x="1156" y="1267"/>
              <a:ext cx="256" cy="219"/>
              <a:chOff x="3312" y="2670"/>
              <a:chExt cx="301" cy="258"/>
            </a:xfrm>
          </p:grpSpPr>
          <p:sp>
            <p:nvSpPr>
              <p:cNvPr id="103446" name="Line 22"/>
              <p:cNvSpPr>
                <a:spLocks noChangeShapeType="1"/>
              </p:cNvSpPr>
              <p:nvPr/>
            </p:nvSpPr>
            <p:spPr bwMode="auto">
              <a:xfrm flipH="1">
                <a:off x="3568" y="2820"/>
                <a:ext cx="4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prstDash val="dash"/>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3447" name="Object 23"/>
              <p:cNvGraphicFramePr>
                <a:graphicFrameLocks noChangeAspect="1"/>
              </p:cNvGraphicFramePr>
              <p:nvPr/>
            </p:nvGraphicFramePr>
            <p:xfrm>
              <a:off x="3312" y="2670"/>
              <a:ext cx="238" cy="258"/>
            </p:xfrm>
            <a:graphic>
              <a:graphicData uri="http://schemas.openxmlformats.org/presentationml/2006/ole">
                <mc:AlternateContent xmlns:mc="http://schemas.openxmlformats.org/markup-compatibility/2006">
                  <mc:Choice xmlns:v="urn:schemas-microsoft-com:vml" Requires="v">
                    <p:oleObj spid="_x0000_s34206" name="Equation" r:id="rId17" imgW="203200" imgH="215900" progId="Equation.3">
                      <p:embed/>
                    </p:oleObj>
                  </mc:Choice>
                  <mc:Fallback>
                    <p:oleObj name="Equation" r:id="rId17" imgW="203200" imgH="215900" progId="Equation.3">
                      <p:embed/>
                      <p:pic>
                        <p:nvPicPr>
                          <p:cNvPr id="0" name="图片 33800"/>
                          <p:cNvPicPr>
                            <a:picLocks noChangeAspect="1"/>
                          </p:cNvPicPr>
                          <p:nvPr/>
                        </p:nvPicPr>
                        <p:blipFill>
                          <a:blip r:embed="rId18">
                            <a:lum bright="-100000"/>
                          </a:blip>
                          <a:stretch>
                            <a:fillRect/>
                          </a:stretch>
                        </p:blipFill>
                        <p:spPr>
                          <a:xfrm>
                            <a:off x="3312" y="2670"/>
                            <a:ext cx="238" cy="258"/>
                          </a:xfrm>
                          <a:prstGeom prst="rect">
                            <a:avLst/>
                          </a:prstGeom>
                          <a:noFill/>
                          <a:ln w="9525">
                            <a:noFill/>
                          </a:ln>
                        </p:spPr>
                      </p:pic>
                    </p:oleObj>
                  </mc:Fallback>
                </mc:AlternateContent>
              </a:graphicData>
            </a:graphic>
          </p:graphicFrame>
        </p:grpSp>
        <p:sp>
          <p:nvSpPr>
            <p:cNvPr id="103448" name="Line 24"/>
            <p:cNvSpPr>
              <a:spLocks noChangeShapeType="1"/>
            </p:cNvSpPr>
            <p:nvPr/>
          </p:nvSpPr>
          <p:spPr bwMode="auto">
            <a:xfrm flipV="1">
              <a:off x="2146" y="1389"/>
              <a:ext cx="0" cy="525"/>
            </a:xfrm>
            <a:prstGeom prst="line">
              <a:avLst/>
            </a:prstGeom>
            <a:noFill/>
            <a:ln w="952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49" name="Line 25"/>
            <p:cNvSpPr>
              <a:spLocks noChangeShapeType="1"/>
            </p:cNvSpPr>
            <p:nvPr/>
          </p:nvSpPr>
          <p:spPr bwMode="auto">
            <a:xfrm>
              <a:off x="1264" y="1919"/>
              <a:ext cx="1689"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450" name="Line 26"/>
            <p:cNvSpPr>
              <a:spLocks noChangeShapeType="1"/>
            </p:cNvSpPr>
            <p:nvPr/>
          </p:nvSpPr>
          <p:spPr bwMode="auto">
            <a:xfrm flipV="1">
              <a:off x="1376" y="944"/>
              <a:ext cx="0" cy="1201"/>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3451" name="Object 27"/>
            <p:cNvGraphicFramePr>
              <a:graphicFrameLocks noChangeAspect="1"/>
            </p:cNvGraphicFramePr>
            <p:nvPr/>
          </p:nvGraphicFramePr>
          <p:xfrm>
            <a:off x="2829" y="1951"/>
            <a:ext cx="169" cy="187"/>
          </p:xfrm>
          <a:graphic>
            <a:graphicData uri="http://schemas.openxmlformats.org/presentationml/2006/ole">
              <mc:AlternateContent xmlns:mc="http://schemas.openxmlformats.org/markup-compatibility/2006">
                <mc:Choice xmlns:v="urn:schemas-microsoft-com:vml" Requires="v">
                  <p:oleObj spid="_x0000_s34207" name="Equation" r:id="rId19" imgW="165100" imgH="190500" progId="Equation.3">
                    <p:embed/>
                  </p:oleObj>
                </mc:Choice>
                <mc:Fallback>
                  <p:oleObj name="Equation" r:id="rId19" imgW="165100" imgH="190500" progId="Equation.3">
                    <p:embed/>
                    <p:pic>
                      <p:nvPicPr>
                        <p:cNvPr id="0" name="图片 33801"/>
                        <p:cNvPicPr>
                          <a:picLocks noChangeAspect="1"/>
                        </p:cNvPicPr>
                        <p:nvPr/>
                      </p:nvPicPr>
                      <p:blipFill>
                        <a:blip r:embed="rId20">
                          <a:lum bright="-100000"/>
                        </a:blip>
                        <a:stretch>
                          <a:fillRect/>
                        </a:stretch>
                      </p:blipFill>
                      <p:spPr>
                        <a:xfrm>
                          <a:off x="2829" y="1951"/>
                          <a:ext cx="169" cy="187"/>
                        </a:xfrm>
                        <a:prstGeom prst="rect">
                          <a:avLst/>
                        </a:prstGeom>
                        <a:noFill/>
                        <a:ln w="9525">
                          <a:noFill/>
                        </a:ln>
                      </p:spPr>
                    </p:pic>
                  </p:oleObj>
                </mc:Fallback>
              </mc:AlternateContent>
            </a:graphicData>
          </a:graphic>
        </p:graphicFrame>
        <p:graphicFrame>
          <p:nvGraphicFramePr>
            <p:cNvPr id="103452" name="Object 28"/>
            <p:cNvGraphicFramePr>
              <a:graphicFrameLocks noChangeAspect="1"/>
            </p:cNvGraphicFramePr>
            <p:nvPr/>
          </p:nvGraphicFramePr>
          <p:xfrm>
            <a:off x="2054" y="1871"/>
            <a:ext cx="223" cy="308"/>
          </p:xfrm>
          <a:graphic>
            <a:graphicData uri="http://schemas.openxmlformats.org/presentationml/2006/ole">
              <mc:AlternateContent xmlns:mc="http://schemas.openxmlformats.org/markup-compatibility/2006">
                <mc:Choice xmlns:v="urn:schemas-microsoft-com:vml" Requires="v">
                  <p:oleObj spid="_x0000_s34208" name="Equation" r:id="rId21" imgW="215900" imgH="304800" progId="Equation.3">
                    <p:embed/>
                  </p:oleObj>
                </mc:Choice>
                <mc:Fallback>
                  <p:oleObj name="Equation" r:id="rId21" imgW="215900" imgH="304800" progId="Equation.3">
                    <p:embed/>
                    <p:pic>
                      <p:nvPicPr>
                        <p:cNvPr id="0" name="图片 33802"/>
                        <p:cNvPicPr>
                          <a:picLocks noChangeAspect="1"/>
                        </p:cNvPicPr>
                        <p:nvPr/>
                      </p:nvPicPr>
                      <p:blipFill>
                        <a:blip r:embed="rId22">
                          <a:lum bright="-100000"/>
                        </a:blip>
                        <a:stretch>
                          <a:fillRect/>
                        </a:stretch>
                      </p:blipFill>
                      <p:spPr>
                        <a:xfrm>
                          <a:off x="2054" y="1871"/>
                          <a:ext cx="223" cy="308"/>
                        </a:xfrm>
                        <a:prstGeom prst="rect">
                          <a:avLst/>
                        </a:prstGeom>
                        <a:noFill/>
                        <a:ln w="9525">
                          <a:noFill/>
                        </a:ln>
                      </p:spPr>
                    </p:pic>
                  </p:oleObj>
                </mc:Fallback>
              </mc:AlternateContent>
            </a:graphicData>
          </a:graphic>
        </p:graphicFrame>
        <p:graphicFrame>
          <p:nvGraphicFramePr>
            <p:cNvPr id="103453" name="Object 29"/>
            <p:cNvGraphicFramePr>
              <a:graphicFrameLocks noChangeAspect="1"/>
            </p:cNvGraphicFramePr>
            <p:nvPr/>
          </p:nvGraphicFramePr>
          <p:xfrm>
            <a:off x="1401" y="903"/>
            <a:ext cx="187" cy="221"/>
          </p:xfrm>
          <a:graphic>
            <a:graphicData uri="http://schemas.openxmlformats.org/presentationml/2006/ole">
              <mc:AlternateContent xmlns:mc="http://schemas.openxmlformats.org/markup-compatibility/2006">
                <mc:Choice xmlns:v="urn:schemas-microsoft-com:vml" Requires="v">
                  <p:oleObj spid="_x0000_s34209" name="Equation" r:id="rId23" imgW="190500" imgH="215900" progId="Equation.3">
                    <p:embed/>
                  </p:oleObj>
                </mc:Choice>
                <mc:Fallback>
                  <p:oleObj name="Equation" r:id="rId23" imgW="190500" imgH="215900" progId="Equation.3">
                    <p:embed/>
                    <p:pic>
                      <p:nvPicPr>
                        <p:cNvPr id="0" name="图片 33803"/>
                        <p:cNvPicPr>
                          <a:picLocks noChangeAspect="1"/>
                        </p:cNvPicPr>
                        <p:nvPr/>
                      </p:nvPicPr>
                      <p:blipFill>
                        <a:blip r:embed="rId24">
                          <a:lum bright="-100000"/>
                        </a:blip>
                        <a:stretch>
                          <a:fillRect/>
                        </a:stretch>
                      </p:blipFill>
                      <p:spPr>
                        <a:xfrm>
                          <a:off x="1401" y="903"/>
                          <a:ext cx="187" cy="221"/>
                        </a:xfrm>
                        <a:prstGeom prst="rect">
                          <a:avLst/>
                        </a:prstGeom>
                        <a:noFill/>
                        <a:ln w="9525">
                          <a:noFill/>
                        </a:ln>
                      </p:spPr>
                    </p:pic>
                  </p:oleObj>
                </mc:Fallback>
              </mc:AlternateContent>
            </a:graphicData>
          </a:graphic>
        </p:graphicFrame>
        <p:sp>
          <p:nvSpPr>
            <p:cNvPr id="103454" name="Freeform 30"/>
            <p:cNvSpPr/>
            <p:nvPr/>
          </p:nvSpPr>
          <p:spPr bwMode="auto">
            <a:xfrm>
              <a:off x="1507" y="1056"/>
              <a:ext cx="1126" cy="751"/>
            </a:xfrm>
            <a:custGeom>
              <a:avLst/>
              <a:gdLst>
                <a:gd name="T0" fmla="*/ 0 w 1440"/>
                <a:gd name="T1" fmla="*/ 960 h 960"/>
                <a:gd name="T2" fmla="*/ 192 w 1440"/>
                <a:gd name="T3" fmla="*/ 624 h 960"/>
                <a:gd name="T4" fmla="*/ 480 w 1440"/>
                <a:gd name="T5" fmla="*/ 528 h 960"/>
                <a:gd name="T6" fmla="*/ 816 w 1440"/>
                <a:gd name="T7" fmla="*/ 432 h 960"/>
                <a:gd name="T8" fmla="*/ 1152 w 1440"/>
                <a:gd name="T9" fmla="*/ 288 h 960"/>
                <a:gd name="T10" fmla="*/ 1440 w 1440"/>
                <a:gd name="T11" fmla="*/ 0 h 960"/>
              </a:gdLst>
              <a:ahLst/>
              <a:cxnLst>
                <a:cxn ang="0">
                  <a:pos x="T0" y="T1"/>
                </a:cxn>
                <a:cxn ang="0">
                  <a:pos x="T2" y="T3"/>
                </a:cxn>
                <a:cxn ang="0">
                  <a:pos x="T4" y="T5"/>
                </a:cxn>
                <a:cxn ang="0">
                  <a:pos x="T6" y="T7"/>
                </a:cxn>
                <a:cxn ang="0">
                  <a:pos x="T8" y="T9"/>
                </a:cxn>
                <a:cxn ang="0">
                  <a:pos x="T10" y="T11"/>
                </a:cxn>
              </a:cxnLst>
              <a:rect l="0" t="0" r="r" b="b"/>
              <a:pathLst>
                <a:path w="1440" h="960">
                  <a:moveTo>
                    <a:pt x="0" y="960"/>
                  </a:moveTo>
                  <a:cubicBezTo>
                    <a:pt x="56" y="828"/>
                    <a:pt x="112" y="696"/>
                    <a:pt x="192" y="624"/>
                  </a:cubicBezTo>
                  <a:cubicBezTo>
                    <a:pt x="272" y="552"/>
                    <a:pt x="376" y="560"/>
                    <a:pt x="480" y="528"/>
                  </a:cubicBezTo>
                  <a:cubicBezTo>
                    <a:pt x="584" y="496"/>
                    <a:pt x="704" y="472"/>
                    <a:pt x="816" y="432"/>
                  </a:cubicBezTo>
                  <a:cubicBezTo>
                    <a:pt x="928" y="392"/>
                    <a:pt x="1048" y="360"/>
                    <a:pt x="1152" y="288"/>
                  </a:cubicBezTo>
                  <a:cubicBezTo>
                    <a:pt x="1256" y="216"/>
                    <a:pt x="1392" y="48"/>
                    <a:pt x="1440" y="0"/>
                  </a:cubicBezTo>
                </a:path>
              </a:pathLst>
            </a:custGeom>
            <a:noFill/>
            <a:ln w="9525" cmpd="sng">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3455" name="Object 31"/>
            <p:cNvGraphicFramePr>
              <a:graphicFrameLocks noChangeAspect="1"/>
            </p:cNvGraphicFramePr>
            <p:nvPr/>
          </p:nvGraphicFramePr>
          <p:xfrm>
            <a:off x="2385" y="941"/>
            <a:ext cx="661" cy="228"/>
          </p:xfrm>
          <a:graphic>
            <a:graphicData uri="http://schemas.openxmlformats.org/presentationml/2006/ole">
              <mc:AlternateContent xmlns:mc="http://schemas.openxmlformats.org/markup-compatibility/2006">
                <mc:Choice xmlns:v="urn:schemas-microsoft-com:vml" Requires="v">
                  <p:oleObj spid="_x0000_s34210" name="Equation" r:id="rId25" imgW="774700" imgH="266700" progId="Equation.3">
                    <p:embed/>
                  </p:oleObj>
                </mc:Choice>
                <mc:Fallback>
                  <p:oleObj name="Equation" r:id="rId25" imgW="774700" imgH="266700" progId="Equation.3">
                    <p:embed/>
                    <p:pic>
                      <p:nvPicPr>
                        <p:cNvPr id="0" name="图片 33804"/>
                        <p:cNvPicPr>
                          <a:picLocks noChangeAspect="1"/>
                        </p:cNvPicPr>
                        <p:nvPr/>
                      </p:nvPicPr>
                      <p:blipFill>
                        <a:blip r:embed="rId26">
                          <a:lum bright="-100000"/>
                        </a:blip>
                        <a:stretch>
                          <a:fillRect/>
                        </a:stretch>
                      </p:blipFill>
                      <p:spPr>
                        <a:xfrm>
                          <a:off x="2385" y="941"/>
                          <a:ext cx="661" cy="228"/>
                        </a:xfrm>
                        <a:prstGeom prst="rect">
                          <a:avLst/>
                        </a:prstGeom>
                        <a:noFill/>
                        <a:ln w="9525">
                          <a:noFill/>
                        </a:ln>
                      </p:spPr>
                    </p:pic>
                  </p:oleObj>
                </mc:Fallback>
              </mc:AlternateContent>
            </a:graphicData>
          </a:graphic>
        </p:graphicFrame>
        <p:sp>
          <p:nvSpPr>
            <p:cNvPr id="103456" name="Oval 32"/>
            <p:cNvSpPr>
              <a:spLocks noChangeArrowheads="1"/>
            </p:cNvSpPr>
            <p:nvPr/>
          </p:nvSpPr>
          <p:spPr bwMode="auto">
            <a:xfrm>
              <a:off x="2125" y="1379"/>
              <a:ext cx="35" cy="35"/>
            </a:xfrm>
            <a:prstGeom prst="ellipse">
              <a:avLst/>
            </a:prstGeom>
            <a:solidFill>
              <a:schemeClr val="bg1"/>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7" name="Line 33"/>
            <p:cNvSpPr>
              <a:spLocks noChangeShapeType="1"/>
            </p:cNvSpPr>
            <p:nvPr/>
          </p:nvSpPr>
          <p:spPr bwMode="auto">
            <a:xfrm flipV="1">
              <a:off x="1383" y="1389"/>
              <a:ext cx="771" cy="0"/>
            </a:xfrm>
            <a:prstGeom prst="line">
              <a:avLst/>
            </a:prstGeom>
            <a:noFill/>
            <a:ln w="952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3430"/>
                                        </p:tgtEl>
                                        <p:attrNameLst>
                                          <p:attrName>style.visibility</p:attrName>
                                        </p:attrNameLst>
                                      </p:cBhvr>
                                      <p:to>
                                        <p:strVal val="visible"/>
                                      </p:to>
                                    </p:set>
                                    <p:animEffect transition="in" filter="wipe(left)">
                                      <p:cBhvr>
                                        <p:cTn id="7" dur="500"/>
                                        <p:tgtEl>
                                          <p:spTgt spid="1034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3444"/>
                                        </p:tgtEl>
                                        <p:attrNameLst>
                                          <p:attrName>style.visibility</p:attrName>
                                        </p:attrNameLst>
                                      </p:cBhvr>
                                      <p:to>
                                        <p:strVal val="visible"/>
                                      </p:to>
                                    </p:set>
                                    <p:animEffect transition="in" filter="wipe(left)">
                                      <p:cBhvr>
                                        <p:cTn id="12" dur="500"/>
                                        <p:tgtEl>
                                          <p:spTgt spid="1034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3434"/>
                                        </p:tgtEl>
                                        <p:attrNameLst>
                                          <p:attrName>style.visibility</p:attrName>
                                        </p:attrNameLst>
                                      </p:cBhvr>
                                      <p:to>
                                        <p:strVal val="visible"/>
                                      </p:to>
                                    </p:set>
                                    <p:animEffect transition="in" filter="wipe(left)">
                                      <p:cBhvr>
                                        <p:cTn id="17" dur="500"/>
                                        <p:tgtEl>
                                          <p:spTgt spid="1034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3439"/>
                                        </p:tgtEl>
                                        <p:attrNameLst>
                                          <p:attrName>style.visibility</p:attrName>
                                        </p:attrNameLst>
                                      </p:cBhvr>
                                      <p:to>
                                        <p:strVal val="visible"/>
                                      </p:to>
                                    </p:set>
                                    <p:animEffect transition="in" filter="wipe(down)">
                                      <p:cBhvr>
                                        <p:cTn id="22" dur="500"/>
                                        <p:tgtEl>
                                          <p:spTgt spid="1034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3433"/>
                                        </p:tgtEl>
                                        <p:attrNameLst>
                                          <p:attrName>style.visibility</p:attrName>
                                        </p:attrNameLst>
                                      </p:cBhvr>
                                      <p:to>
                                        <p:strVal val="visible"/>
                                      </p:to>
                                    </p:set>
                                    <p:animEffect transition="in" filter="wipe(left)">
                                      <p:cBhvr>
                                        <p:cTn id="27" dur="500"/>
                                        <p:tgtEl>
                                          <p:spTgt spid="10343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3432"/>
                                        </p:tgtEl>
                                        <p:attrNameLst>
                                          <p:attrName>style.visibility</p:attrName>
                                        </p:attrNameLst>
                                      </p:cBhvr>
                                      <p:to>
                                        <p:strVal val="visible"/>
                                      </p:to>
                                    </p:set>
                                    <p:animEffect transition="in" filter="wipe(left)">
                                      <p:cBhvr>
                                        <p:cTn id="32" dur="500"/>
                                        <p:tgtEl>
                                          <p:spTgt spid="1034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3431"/>
                                        </p:tgtEl>
                                        <p:attrNameLst>
                                          <p:attrName>style.visibility</p:attrName>
                                        </p:attrNameLst>
                                      </p:cBhvr>
                                      <p:to>
                                        <p:strVal val="visible"/>
                                      </p:to>
                                    </p:set>
                                    <p:animEffect transition="in" filter="wipe(left)">
                                      <p:cBhvr>
                                        <p:cTn id="37" dur="500"/>
                                        <p:tgtEl>
                                          <p:spTgt spid="103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0" grpId="0" autoUpdateAnimBg="0"/>
      <p:bldP spid="1034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idx="4294967295"/>
          </p:nvPr>
        </p:nvSpPr>
        <p:spPr>
          <a:xfrm>
            <a:off x="845477" y="548680"/>
            <a:ext cx="1320800" cy="685800"/>
          </a:xfrm>
          <a:prstGeom prst="rect">
            <a:avLst/>
          </a:prstGeom>
          <a:noFill/>
        </p:spPr>
        <p:txBody>
          <a:bodyPr/>
          <a:lstStyle/>
          <a:p>
            <a:r>
              <a:rPr lang="zh-CN" altLang="en-US" sz="2800" b="1" dirty="0" smtClean="0">
                <a:solidFill>
                  <a:srgbClr val="000000"/>
                </a:solidFill>
                <a:ea typeface="楷体_GB2312" panose="02010609030101010101" pitchFamily="49" charset="-122"/>
              </a:rPr>
              <a:t>例</a:t>
            </a:r>
            <a:r>
              <a:rPr lang="en-US" altLang="zh-CN" sz="2800" b="1" dirty="0" smtClean="0">
                <a:solidFill>
                  <a:srgbClr val="000000"/>
                </a:solidFill>
                <a:ea typeface="楷体_GB2312" panose="02010609030101010101" pitchFamily="49" charset="-122"/>
              </a:rPr>
              <a:t>1.</a:t>
            </a:r>
            <a:r>
              <a:rPr lang="en-US" altLang="zh-CN" dirty="0" smtClean="0">
                <a:solidFill>
                  <a:srgbClr val="000000"/>
                </a:solidFill>
              </a:rPr>
              <a:t>  </a:t>
            </a:r>
            <a:endParaRPr lang="en-US" altLang="zh-CN" dirty="0">
              <a:solidFill>
                <a:srgbClr val="000000"/>
              </a:solidFill>
            </a:endParaRPr>
          </a:p>
        </p:txBody>
      </p:sp>
      <p:graphicFrame>
        <p:nvGraphicFramePr>
          <p:cNvPr id="105475" name="Object 3"/>
          <p:cNvGraphicFramePr>
            <a:graphicFrameLocks noChangeAspect="1"/>
          </p:cNvGraphicFramePr>
          <p:nvPr/>
        </p:nvGraphicFramePr>
        <p:xfrm>
          <a:off x="1978027" y="476672"/>
          <a:ext cx="4798484" cy="1009650"/>
        </p:xfrm>
        <a:graphic>
          <a:graphicData uri="http://schemas.openxmlformats.org/presentationml/2006/ole">
            <mc:AlternateContent xmlns:mc="http://schemas.openxmlformats.org/markup-compatibility/2006">
              <mc:Choice xmlns:v="urn:schemas-microsoft-com:vml" Requires="v">
                <p:oleObj spid="_x0000_s35160" name="公式" r:id="rId1" imgW="2146300" imgH="558800" progId="Equation.3">
                  <p:embed/>
                </p:oleObj>
              </mc:Choice>
              <mc:Fallback>
                <p:oleObj name="公式" r:id="rId1" imgW="2146300" imgH="558800" progId="Equation.3">
                  <p:embed/>
                  <p:pic>
                    <p:nvPicPr>
                      <p:cNvPr id="0" name="图片 34816"/>
                      <p:cNvPicPr>
                        <a:picLocks noChangeAspect="1"/>
                      </p:cNvPicPr>
                      <p:nvPr/>
                    </p:nvPicPr>
                    <p:blipFill>
                      <a:blip r:embed="rId2">
                        <a:lum bright="-100000"/>
                      </a:blip>
                      <a:stretch>
                        <a:fillRect/>
                      </a:stretch>
                    </p:blipFill>
                    <p:spPr>
                      <a:xfrm>
                        <a:off x="1978027" y="476672"/>
                        <a:ext cx="4798484" cy="1009650"/>
                      </a:xfrm>
                      <a:prstGeom prst="rect">
                        <a:avLst/>
                      </a:prstGeom>
                      <a:noFill/>
                      <a:ln w="9525">
                        <a:noFill/>
                      </a:ln>
                    </p:spPr>
                  </p:pic>
                </p:oleObj>
              </mc:Fallback>
            </mc:AlternateContent>
          </a:graphicData>
        </a:graphic>
      </p:graphicFrame>
      <p:graphicFrame>
        <p:nvGraphicFramePr>
          <p:cNvPr id="105476" name="Object 4"/>
          <p:cNvGraphicFramePr>
            <a:graphicFrameLocks noChangeAspect="1"/>
          </p:cNvGraphicFramePr>
          <p:nvPr/>
        </p:nvGraphicFramePr>
        <p:xfrm>
          <a:off x="1583267" y="1916114"/>
          <a:ext cx="2133600" cy="542925"/>
        </p:xfrm>
        <a:graphic>
          <a:graphicData uri="http://schemas.openxmlformats.org/presentationml/2006/ole">
            <mc:AlternateContent xmlns:mc="http://schemas.openxmlformats.org/markup-compatibility/2006">
              <mc:Choice xmlns:v="urn:schemas-microsoft-com:vml" Requires="v">
                <p:oleObj spid="_x0000_s35161" name="Equation" r:id="rId3" imgW="952500" imgH="317500" progId="Equation.3">
                  <p:embed/>
                </p:oleObj>
              </mc:Choice>
              <mc:Fallback>
                <p:oleObj name="Equation" r:id="rId3" imgW="952500" imgH="317500" progId="Equation.3">
                  <p:embed/>
                  <p:pic>
                    <p:nvPicPr>
                      <p:cNvPr id="0" name="图片 34817"/>
                      <p:cNvPicPr>
                        <a:picLocks noChangeAspect="1"/>
                      </p:cNvPicPr>
                      <p:nvPr/>
                    </p:nvPicPr>
                    <p:blipFill>
                      <a:blip r:embed="rId4">
                        <a:lum bright="-100000"/>
                      </a:blip>
                      <a:stretch>
                        <a:fillRect/>
                      </a:stretch>
                    </p:blipFill>
                    <p:spPr>
                      <a:xfrm>
                        <a:off x="1583267" y="1916114"/>
                        <a:ext cx="2133600" cy="542925"/>
                      </a:xfrm>
                      <a:prstGeom prst="rect">
                        <a:avLst/>
                      </a:prstGeom>
                      <a:noFill/>
                      <a:ln w="9525">
                        <a:noFill/>
                      </a:ln>
                    </p:spPr>
                  </p:pic>
                </p:oleObj>
              </mc:Fallback>
            </mc:AlternateContent>
          </a:graphicData>
        </a:graphic>
      </p:graphicFrame>
      <p:graphicFrame>
        <p:nvGraphicFramePr>
          <p:cNvPr id="105477" name="Object 5"/>
          <p:cNvGraphicFramePr>
            <a:graphicFrameLocks noChangeAspect="1"/>
          </p:cNvGraphicFramePr>
          <p:nvPr/>
        </p:nvGraphicFramePr>
        <p:xfrm>
          <a:off x="3695703" y="1628775"/>
          <a:ext cx="3299884" cy="1131888"/>
        </p:xfrm>
        <a:graphic>
          <a:graphicData uri="http://schemas.openxmlformats.org/presentationml/2006/ole">
            <mc:AlternateContent xmlns:mc="http://schemas.openxmlformats.org/markup-compatibility/2006">
              <mc:Choice xmlns:v="urn:schemas-microsoft-com:vml" Requires="v">
                <p:oleObj spid="_x0000_s35162" name="公式" r:id="rId5" imgW="1409700" imgH="647700" progId="Equation.3">
                  <p:embed/>
                </p:oleObj>
              </mc:Choice>
              <mc:Fallback>
                <p:oleObj name="公式" r:id="rId5" imgW="1409700" imgH="647700" progId="Equation.3">
                  <p:embed/>
                  <p:pic>
                    <p:nvPicPr>
                      <p:cNvPr id="0" name="图片 34818"/>
                      <p:cNvPicPr>
                        <a:picLocks noChangeAspect="1"/>
                      </p:cNvPicPr>
                      <p:nvPr/>
                    </p:nvPicPr>
                    <p:blipFill>
                      <a:blip r:embed="rId6">
                        <a:biLevel thresh="50000"/>
                        <a:grayscl/>
                        <a:lum bright="-100000"/>
                      </a:blip>
                      <a:stretch>
                        <a:fillRect/>
                      </a:stretch>
                    </p:blipFill>
                    <p:spPr>
                      <a:xfrm>
                        <a:off x="3695703" y="1628775"/>
                        <a:ext cx="3299884" cy="1131888"/>
                      </a:xfrm>
                      <a:prstGeom prst="rect">
                        <a:avLst/>
                      </a:prstGeom>
                      <a:noFill/>
                      <a:ln w="9525">
                        <a:noFill/>
                      </a:ln>
                    </p:spPr>
                  </p:pic>
                </p:oleObj>
              </mc:Fallback>
            </mc:AlternateContent>
          </a:graphicData>
        </a:graphic>
      </p:graphicFrame>
      <p:graphicFrame>
        <p:nvGraphicFramePr>
          <p:cNvPr id="105478" name="Object 6"/>
          <p:cNvGraphicFramePr>
            <a:graphicFrameLocks noChangeAspect="1"/>
          </p:cNvGraphicFramePr>
          <p:nvPr/>
        </p:nvGraphicFramePr>
        <p:xfrm>
          <a:off x="6864351" y="1844679"/>
          <a:ext cx="3238500" cy="608013"/>
        </p:xfrm>
        <a:graphic>
          <a:graphicData uri="http://schemas.openxmlformats.org/presentationml/2006/ole">
            <mc:AlternateContent xmlns:mc="http://schemas.openxmlformats.org/markup-compatibility/2006">
              <mc:Choice xmlns:v="urn:schemas-microsoft-com:vml" Requires="v">
                <p:oleObj spid="_x0000_s35163" name="公式" r:id="rId7" imgW="1282700" imgH="317500" progId="Equation.3">
                  <p:embed/>
                </p:oleObj>
              </mc:Choice>
              <mc:Fallback>
                <p:oleObj name="公式" r:id="rId7" imgW="1282700" imgH="317500" progId="Equation.3">
                  <p:embed/>
                  <p:pic>
                    <p:nvPicPr>
                      <p:cNvPr id="0" name="图片 34819"/>
                      <p:cNvPicPr>
                        <a:picLocks noChangeAspect="1"/>
                      </p:cNvPicPr>
                      <p:nvPr/>
                    </p:nvPicPr>
                    <p:blipFill>
                      <a:blip r:embed="rId8">
                        <a:biLevel thresh="50000"/>
                        <a:grayscl/>
                        <a:lum bright="-100000"/>
                      </a:blip>
                      <a:stretch>
                        <a:fillRect/>
                      </a:stretch>
                    </p:blipFill>
                    <p:spPr>
                      <a:xfrm>
                        <a:off x="6864351" y="1844679"/>
                        <a:ext cx="3238500" cy="608013"/>
                      </a:xfrm>
                      <a:prstGeom prst="rect">
                        <a:avLst/>
                      </a:prstGeom>
                      <a:noFill/>
                      <a:ln w="9525">
                        <a:noFill/>
                      </a:ln>
                    </p:spPr>
                  </p:pic>
                </p:oleObj>
              </mc:Fallback>
            </mc:AlternateContent>
          </a:graphicData>
        </a:graphic>
      </p:graphicFrame>
      <p:sp>
        <p:nvSpPr>
          <p:cNvPr id="105479" name="Text Box 7"/>
          <p:cNvSpPr txBox="1">
            <a:spLocks noChangeArrowheads="1"/>
          </p:cNvSpPr>
          <p:nvPr/>
        </p:nvSpPr>
        <p:spPr bwMode="auto">
          <a:xfrm>
            <a:off x="565153" y="3670303"/>
            <a:ext cx="115146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solidFill>
                  <a:srgbClr val="000000"/>
                </a:solidFill>
                <a:latin typeface="Times New Roman" panose="02020603050405020304" pitchFamily="18" charset="0"/>
                <a:ea typeface="楷体_GB2312" panose="02010609030101010101" pitchFamily="49" charset="-122"/>
              </a:rPr>
              <a:t>证</a:t>
            </a:r>
            <a:r>
              <a:rPr kumimoji="1" lang="en-US" altLang="zh-CN" sz="2800" b="1">
                <a:solidFill>
                  <a:srgbClr val="000000"/>
                </a:solidFill>
                <a:latin typeface="Times New Roman" panose="02020603050405020304" pitchFamily="18" charset="0"/>
                <a:ea typeface="楷体_GB2312" panose="02010609030101010101" pitchFamily="49" charset="-122"/>
              </a:rPr>
              <a:t>:</a:t>
            </a:r>
            <a:endParaRPr kumimoji="1" lang="en-US" altLang="zh-CN" sz="2800" b="1">
              <a:solidFill>
                <a:srgbClr val="000000"/>
              </a:solidFill>
              <a:latin typeface="Times New Roman" panose="02020603050405020304" pitchFamily="18" charset="0"/>
              <a:ea typeface="楷体_GB2312" panose="02010609030101010101" pitchFamily="49" charset="-122"/>
            </a:endParaRPr>
          </a:p>
        </p:txBody>
      </p:sp>
      <p:graphicFrame>
        <p:nvGraphicFramePr>
          <p:cNvPr id="105480" name="Object 8"/>
          <p:cNvGraphicFramePr>
            <a:graphicFrameLocks noChangeAspect="1"/>
          </p:cNvGraphicFramePr>
          <p:nvPr/>
        </p:nvGraphicFramePr>
        <p:xfrm>
          <a:off x="1526120" y="3741742"/>
          <a:ext cx="1631949" cy="477837"/>
        </p:xfrm>
        <a:graphic>
          <a:graphicData uri="http://schemas.openxmlformats.org/presentationml/2006/ole">
            <mc:AlternateContent xmlns:mc="http://schemas.openxmlformats.org/markup-compatibility/2006">
              <mc:Choice xmlns:v="urn:schemas-microsoft-com:vml" Requires="v">
                <p:oleObj spid="_x0000_s35164" name="Equation" r:id="rId9" imgW="698500" imgH="266700" progId="Equation.3">
                  <p:embed/>
                </p:oleObj>
              </mc:Choice>
              <mc:Fallback>
                <p:oleObj name="Equation" r:id="rId9" imgW="698500" imgH="266700" progId="Equation.3">
                  <p:embed/>
                  <p:pic>
                    <p:nvPicPr>
                      <p:cNvPr id="0" name="图片 34820"/>
                      <p:cNvPicPr>
                        <a:picLocks noChangeAspect="1"/>
                      </p:cNvPicPr>
                      <p:nvPr/>
                    </p:nvPicPr>
                    <p:blipFill>
                      <a:blip r:embed="rId10">
                        <a:lum bright="-100000"/>
                      </a:blip>
                      <a:stretch>
                        <a:fillRect/>
                      </a:stretch>
                    </p:blipFill>
                    <p:spPr>
                      <a:xfrm>
                        <a:off x="1526120" y="3741742"/>
                        <a:ext cx="1631949" cy="477837"/>
                      </a:xfrm>
                      <a:prstGeom prst="rect">
                        <a:avLst/>
                      </a:prstGeom>
                      <a:noFill/>
                      <a:ln w="9525">
                        <a:noFill/>
                      </a:ln>
                    </p:spPr>
                  </p:pic>
                </p:oleObj>
              </mc:Fallback>
            </mc:AlternateContent>
          </a:graphicData>
        </a:graphic>
      </p:graphicFrame>
      <p:sp>
        <p:nvSpPr>
          <p:cNvPr id="105481" name="Text Box 9"/>
          <p:cNvSpPr txBox="1">
            <a:spLocks noChangeArrowheads="1"/>
          </p:cNvSpPr>
          <p:nvPr/>
        </p:nvSpPr>
        <p:spPr bwMode="auto">
          <a:xfrm>
            <a:off x="3158067" y="3670303"/>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solidFill>
                  <a:srgbClr val="000000"/>
                </a:solidFill>
                <a:latin typeface="Times New Roman" panose="02020603050405020304" pitchFamily="18" charset="0"/>
                <a:ea typeface="楷体_GB2312" panose="02010609030101010101" pitchFamily="49" charset="-122"/>
              </a:rPr>
              <a:t>取</a:t>
            </a:r>
            <a:endParaRPr kumimoji="1" lang="zh-CN" altLang="en-US" sz="2800" b="1">
              <a:solidFill>
                <a:srgbClr val="000000"/>
              </a:solidFill>
              <a:latin typeface="Times New Roman" panose="02020603050405020304" pitchFamily="18" charset="0"/>
              <a:ea typeface="楷体_GB2312" panose="02010609030101010101" pitchFamily="49" charset="-122"/>
            </a:endParaRPr>
          </a:p>
        </p:txBody>
      </p:sp>
      <p:graphicFrame>
        <p:nvGraphicFramePr>
          <p:cNvPr id="105482" name="Object 10"/>
          <p:cNvGraphicFramePr>
            <a:graphicFrameLocks noChangeAspect="1"/>
          </p:cNvGraphicFramePr>
          <p:nvPr/>
        </p:nvGraphicFramePr>
        <p:xfrm>
          <a:off x="3829052" y="3454400"/>
          <a:ext cx="1369483" cy="965200"/>
        </p:xfrm>
        <a:graphic>
          <a:graphicData uri="http://schemas.openxmlformats.org/presentationml/2006/ole">
            <mc:AlternateContent xmlns:mc="http://schemas.openxmlformats.org/markup-compatibility/2006">
              <mc:Choice xmlns:v="urn:schemas-microsoft-com:vml" Requires="v">
                <p:oleObj spid="_x0000_s35165" name="公式" r:id="rId11" imgW="558800" imgH="546100" progId="Equation.3">
                  <p:embed/>
                </p:oleObj>
              </mc:Choice>
              <mc:Fallback>
                <p:oleObj name="公式" r:id="rId11" imgW="558800" imgH="546100" progId="Equation.3">
                  <p:embed/>
                  <p:pic>
                    <p:nvPicPr>
                      <p:cNvPr id="0" name="图片 34821"/>
                      <p:cNvPicPr>
                        <a:picLocks noChangeAspect="1"/>
                      </p:cNvPicPr>
                      <p:nvPr/>
                    </p:nvPicPr>
                    <p:blipFill>
                      <a:blip r:embed="rId12">
                        <a:lum bright="-100000"/>
                      </a:blip>
                      <a:stretch>
                        <a:fillRect/>
                      </a:stretch>
                    </p:blipFill>
                    <p:spPr>
                      <a:xfrm>
                        <a:off x="3829052" y="3454400"/>
                        <a:ext cx="1369483" cy="965200"/>
                      </a:xfrm>
                      <a:prstGeom prst="rect">
                        <a:avLst/>
                      </a:prstGeom>
                      <a:noFill/>
                      <a:ln w="9525">
                        <a:noFill/>
                      </a:ln>
                    </p:spPr>
                  </p:pic>
                </p:oleObj>
              </mc:Fallback>
            </mc:AlternateContent>
          </a:graphicData>
        </a:graphic>
      </p:graphicFrame>
      <p:graphicFrame>
        <p:nvGraphicFramePr>
          <p:cNvPr id="105483" name="Object 11"/>
          <p:cNvGraphicFramePr>
            <a:graphicFrameLocks noChangeAspect="1"/>
          </p:cNvGraphicFramePr>
          <p:nvPr/>
        </p:nvGraphicFramePr>
        <p:xfrm>
          <a:off x="5422900" y="3644900"/>
          <a:ext cx="4165600" cy="587375"/>
        </p:xfrm>
        <a:graphic>
          <a:graphicData uri="http://schemas.openxmlformats.org/presentationml/2006/ole">
            <mc:AlternateContent xmlns:mc="http://schemas.openxmlformats.org/markup-compatibility/2006">
              <mc:Choice xmlns:v="urn:schemas-microsoft-com:vml" Requires="v">
                <p:oleObj spid="_x0000_s35166" name="Equation" r:id="rId13" imgW="1714500" imgH="317500" progId="Equation.3">
                  <p:embed/>
                </p:oleObj>
              </mc:Choice>
              <mc:Fallback>
                <p:oleObj name="Equation" r:id="rId13" imgW="1714500" imgH="317500" progId="Equation.3">
                  <p:embed/>
                  <p:pic>
                    <p:nvPicPr>
                      <p:cNvPr id="0" name="图片 34822"/>
                      <p:cNvPicPr>
                        <a:picLocks noChangeAspect="1"/>
                      </p:cNvPicPr>
                      <p:nvPr/>
                    </p:nvPicPr>
                    <p:blipFill>
                      <a:blip r:embed="rId14">
                        <a:biLevel thresh="50000"/>
                        <a:grayscl/>
                        <a:lum bright="-100000"/>
                      </a:blip>
                      <a:stretch>
                        <a:fillRect/>
                      </a:stretch>
                    </p:blipFill>
                    <p:spPr>
                      <a:xfrm>
                        <a:off x="5422900" y="3644900"/>
                        <a:ext cx="4165600" cy="587375"/>
                      </a:xfrm>
                      <a:prstGeom prst="rect">
                        <a:avLst/>
                      </a:prstGeom>
                      <a:noFill/>
                      <a:ln w="9525">
                        <a:noFill/>
                      </a:ln>
                    </p:spPr>
                  </p:pic>
                </p:oleObj>
              </mc:Fallback>
            </mc:AlternateContent>
          </a:graphicData>
        </a:graphic>
      </p:graphicFrame>
      <p:sp>
        <p:nvSpPr>
          <p:cNvPr id="105484" name="Text Box 12"/>
          <p:cNvSpPr txBox="1">
            <a:spLocks noChangeArrowheads="1"/>
          </p:cNvSpPr>
          <p:nvPr/>
        </p:nvSpPr>
        <p:spPr bwMode="auto">
          <a:xfrm>
            <a:off x="9893300" y="3644907"/>
            <a:ext cx="132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solidFill>
                  <a:srgbClr val="000000"/>
                </a:solidFill>
                <a:latin typeface="Times New Roman" panose="02020603050405020304" pitchFamily="18" charset="0"/>
                <a:ea typeface="楷体_GB2312" panose="02010609030101010101" pitchFamily="49" charset="-122"/>
              </a:rPr>
              <a:t>必有</a:t>
            </a:r>
            <a:endParaRPr kumimoji="1" lang="zh-CN" altLang="en-US" sz="2800" b="1">
              <a:solidFill>
                <a:srgbClr val="000000"/>
              </a:solidFill>
              <a:latin typeface="Times New Roman" panose="02020603050405020304" pitchFamily="18" charset="0"/>
              <a:ea typeface="楷体_GB2312" panose="02010609030101010101" pitchFamily="49" charset="-122"/>
            </a:endParaRPr>
          </a:p>
        </p:txBody>
      </p:sp>
      <p:graphicFrame>
        <p:nvGraphicFramePr>
          <p:cNvPr id="105485" name="Object 13"/>
          <p:cNvGraphicFramePr>
            <a:graphicFrameLocks noChangeAspect="1"/>
          </p:cNvGraphicFramePr>
          <p:nvPr/>
        </p:nvGraphicFramePr>
        <p:xfrm>
          <a:off x="402167" y="4330781"/>
          <a:ext cx="4455584" cy="1152525"/>
        </p:xfrm>
        <a:graphic>
          <a:graphicData uri="http://schemas.openxmlformats.org/presentationml/2006/ole">
            <mc:AlternateContent xmlns:mc="http://schemas.openxmlformats.org/markup-compatibility/2006">
              <mc:Choice xmlns:v="urn:schemas-microsoft-com:vml" Requires="v">
                <p:oleObj spid="_x0000_s35167" name="公式" r:id="rId15" imgW="1625600" imgH="647700" progId="Equation.3">
                  <p:embed/>
                </p:oleObj>
              </mc:Choice>
              <mc:Fallback>
                <p:oleObj name="公式" r:id="rId15" imgW="1625600" imgH="647700" progId="Equation.3">
                  <p:embed/>
                  <p:pic>
                    <p:nvPicPr>
                      <p:cNvPr id="0" name="图片 34823"/>
                      <p:cNvPicPr>
                        <a:picLocks noChangeAspect="1"/>
                      </p:cNvPicPr>
                      <p:nvPr/>
                    </p:nvPicPr>
                    <p:blipFill>
                      <a:blip r:embed="rId16">
                        <a:lum bright="-100000"/>
                      </a:blip>
                      <a:stretch>
                        <a:fillRect/>
                      </a:stretch>
                    </p:blipFill>
                    <p:spPr>
                      <a:xfrm>
                        <a:off x="402167" y="4330781"/>
                        <a:ext cx="4455584" cy="1152525"/>
                      </a:xfrm>
                      <a:prstGeom prst="rect">
                        <a:avLst/>
                      </a:prstGeom>
                      <a:noFill/>
                      <a:ln w="9525">
                        <a:noFill/>
                      </a:ln>
                    </p:spPr>
                  </p:pic>
                </p:oleObj>
              </mc:Fallback>
            </mc:AlternateContent>
          </a:graphicData>
        </a:graphic>
      </p:graphicFrame>
      <p:sp>
        <p:nvSpPr>
          <p:cNvPr id="105486" name="Text Box 14"/>
          <p:cNvSpPr txBox="1">
            <a:spLocks noChangeArrowheads="1"/>
          </p:cNvSpPr>
          <p:nvPr/>
        </p:nvSpPr>
        <p:spPr bwMode="auto">
          <a:xfrm>
            <a:off x="5077884" y="4607006"/>
            <a:ext cx="132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solidFill>
                  <a:srgbClr val="000000"/>
                </a:solidFill>
                <a:latin typeface="Times New Roman" panose="02020603050405020304" pitchFamily="18" charset="0"/>
                <a:ea typeface="楷体_GB2312" panose="02010609030101010101" pitchFamily="49" charset="-122"/>
              </a:rPr>
              <a:t>因此</a:t>
            </a:r>
            <a:endParaRPr kumimoji="1" lang="zh-CN" altLang="en-US" sz="2800" b="1">
              <a:solidFill>
                <a:srgbClr val="000000"/>
              </a:solidFill>
              <a:latin typeface="Times New Roman" panose="02020603050405020304" pitchFamily="18" charset="0"/>
              <a:ea typeface="楷体_GB2312" panose="02010609030101010101" pitchFamily="49" charset="-122"/>
            </a:endParaRPr>
          </a:p>
        </p:txBody>
      </p:sp>
      <p:graphicFrame>
        <p:nvGraphicFramePr>
          <p:cNvPr id="105487" name="Object 15"/>
          <p:cNvGraphicFramePr>
            <a:graphicFrameLocks noChangeAspect="1"/>
          </p:cNvGraphicFramePr>
          <p:nvPr/>
        </p:nvGraphicFramePr>
        <p:xfrm>
          <a:off x="6326719" y="4318000"/>
          <a:ext cx="4040716" cy="1062038"/>
        </p:xfrm>
        <a:graphic>
          <a:graphicData uri="http://schemas.openxmlformats.org/presentationml/2006/ole">
            <mc:AlternateContent xmlns:mc="http://schemas.openxmlformats.org/markup-compatibility/2006">
              <mc:Choice xmlns:v="urn:schemas-microsoft-com:vml" Requires="v">
                <p:oleObj spid="_x0000_s35168" name="公式" r:id="rId17" imgW="1587500" imgH="558800" progId="Equation.3">
                  <p:embed/>
                </p:oleObj>
              </mc:Choice>
              <mc:Fallback>
                <p:oleObj name="公式" r:id="rId17" imgW="1587500" imgH="558800" progId="Equation.3">
                  <p:embed/>
                  <p:pic>
                    <p:nvPicPr>
                      <p:cNvPr id="0" name="图片 34824"/>
                      <p:cNvPicPr>
                        <a:picLocks noChangeAspect="1"/>
                      </p:cNvPicPr>
                      <p:nvPr/>
                    </p:nvPicPr>
                    <p:blipFill>
                      <a:blip r:embed="rId18">
                        <a:lum bright="-100000"/>
                      </a:blip>
                      <a:stretch>
                        <a:fillRect/>
                      </a:stretch>
                    </p:blipFill>
                    <p:spPr>
                      <a:xfrm>
                        <a:off x="6326719" y="4318000"/>
                        <a:ext cx="4040716" cy="1062038"/>
                      </a:xfrm>
                      <a:prstGeom prst="rect">
                        <a:avLst/>
                      </a:prstGeom>
                      <a:noFill/>
                      <a:ln w="9525">
                        <a:noFill/>
                      </a:ln>
                    </p:spPr>
                  </p:pic>
                </p:oleObj>
              </mc:Fallback>
            </mc:AlternateContent>
          </a:graphicData>
        </a:graphic>
      </p:graphicFrame>
      <p:graphicFrame>
        <p:nvGraphicFramePr>
          <p:cNvPr id="105488" name="Object 16"/>
          <p:cNvGraphicFramePr>
            <a:graphicFrameLocks noChangeAspect="1"/>
          </p:cNvGraphicFramePr>
          <p:nvPr/>
        </p:nvGraphicFramePr>
        <p:xfrm>
          <a:off x="3653367" y="2781300"/>
          <a:ext cx="2273300" cy="611188"/>
        </p:xfrm>
        <a:graphic>
          <a:graphicData uri="http://schemas.openxmlformats.org/presentationml/2006/ole">
            <mc:AlternateContent xmlns:mc="http://schemas.openxmlformats.org/markup-compatibility/2006">
              <mc:Choice xmlns:v="urn:schemas-microsoft-com:vml" Requires="v">
                <p:oleObj spid="_x0000_s35169" name="公式" r:id="rId19" imgW="901700" imgH="317500" progId="Equation.3">
                  <p:embed/>
                </p:oleObj>
              </mc:Choice>
              <mc:Fallback>
                <p:oleObj name="公式" r:id="rId19" imgW="901700" imgH="317500" progId="Equation.3">
                  <p:embed/>
                  <p:pic>
                    <p:nvPicPr>
                      <p:cNvPr id="0" name="图片 34825"/>
                      <p:cNvPicPr>
                        <a:picLocks noChangeAspect="1"/>
                      </p:cNvPicPr>
                      <p:nvPr/>
                    </p:nvPicPr>
                    <p:blipFill>
                      <a:blip r:embed="rId20">
                        <a:biLevel thresh="50000"/>
                        <a:grayscl/>
                        <a:lum bright="-100000"/>
                      </a:blip>
                      <a:stretch>
                        <a:fillRect/>
                      </a:stretch>
                    </p:blipFill>
                    <p:spPr>
                      <a:xfrm>
                        <a:off x="3653367" y="2781300"/>
                        <a:ext cx="2273300" cy="611188"/>
                      </a:xfrm>
                      <a:prstGeom prst="rect">
                        <a:avLst/>
                      </a:prstGeom>
                      <a:noFill/>
                      <a:ln w="9525">
                        <a:noFill/>
                      </a:ln>
                    </p:spPr>
                  </p:pic>
                </p:oleObj>
              </mc:Fallback>
            </mc:AlternateContent>
          </a:graphicData>
        </a:graphic>
      </p:graphicFrame>
      <p:sp>
        <p:nvSpPr>
          <p:cNvPr id="105489" name="Text Box 17"/>
          <p:cNvSpPr txBox="1">
            <a:spLocks noChangeArrowheads="1"/>
          </p:cNvSpPr>
          <p:nvPr/>
        </p:nvSpPr>
        <p:spPr bwMode="auto">
          <a:xfrm>
            <a:off x="239203" y="1916113"/>
            <a:ext cx="12666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b="1">
                <a:solidFill>
                  <a:srgbClr val="000000"/>
                </a:solidFill>
                <a:latin typeface="Times New Roman" panose="02020603050405020304" pitchFamily="18" charset="0"/>
                <a:ea typeface="楷体_GB2312" panose="02010609030101010101" pitchFamily="49" charset="-122"/>
              </a:rPr>
              <a:t>分析：</a:t>
            </a:r>
            <a:endParaRPr kumimoji="1" lang="zh-CN" altLang="en-US" sz="2800" b="1">
              <a:solidFill>
                <a:srgbClr val="000000"/>
              </a:solidFill>
              <a:latin typeface="Times New Roman" panose="02020603050405020304" pitchFamily="18" charset="0"/>
              <a:ea typeface="楷体_GB2312" panose="02010609030101010101" pitchFamily="49" charset="-122"/>
            </a:endParaRPr>
          </a:p>
        </p:txBody>
      </p:sp>
      <p:graphicFrame>
        <p:nvGraphicFramePr>
          <p:cNvPr id="105490" name="Object 18"/>
          <p:cNvGraphicFramePr>
            <a:graphicFrameLocks noChangeAspect="1"/>
          </p:cNvGraphicFramePr>
          <p:nvPr/>
        </p:nvGraphicFramePr>
        <p:xfrm>
          <a:off x="5808187" y="2922669"/>
          <a:ext cx="768351" cy="352425"/>
        </p:xfrm>
        <a:graphic>
          <a:graphicData uri="http://schemas.openxmlformats.org/presentationml/2006/ole">
            <mc:AlternateContent xmlns:mc="http://schemas.openxmlformats.org/markup-compatibility/2006">
              <mc:Choice xmlns:v="urn:schemas-microsoft-com:vml" Requires="v">
                <p:oleObj spid="_x0000_s35170" name="公式" r:id="rId21" imgW="5486400" imgH="3352800" progId="Equation.3">
                  <p:embed/>
                </p:oleObj>
              </mc:Choice>
              <mc:Fallback>
                <p:oleObj name="公式" r:id="rId21" imgW="5486400" imgH="3352800" progId="Equation.3">
                  <p:embed/>
                  <p:pic>
                    <p:nvPicPr>
                      <p:cNvPr id="0" name="图片 34826"/>
                      <p:cNvPicPr>
                        <a:picLocks noChangeAspect="1"/>
                      </p:cNvPicPr>
                      <p:nvPr/>
                    </p:nvPicPr>
                    <p:blipFill>
                      <a:blip r:embed="rId22">
                        <a:lum bright="-100000"/>
                      </a:blip>
                      <a:stretch>
                        <a:fillRect/>
                      </a:stretch>
                    </p:blipFill>
                    <p:spPr>
                      <a:xfrm>
                        <a:off x="5808187" y="2922669"/>
                        <a:ext cx="768351" cy="352425"/>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5489"/>
                                        </p:tgtEl>
                                        <p:attrNameLst>
                                          <p:attrName>style.visibility</p:attrName>
                                        </p:attrNameLst>
                                      </p:cBhvr>
                                      <p:to>
                                        <p:strVal val="visible"/>
                                      </p:to>
                                    </p:set>
                                    <p:animEffect transition="in" filter="wipe(left)">
                                      <p:cBhvr>
                                        <p:cTn id="7" dur="500"/>
                                        <p:tgtEl>
                                          <p:spTgt spid="1054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5476"/>
                                        </p:tgtEl>
                                        <p:attrNameLst>
                                          <p:attrName>style.visibility</p:attrName>
                                        </p:attrNameLst>
                                      </p:cBhvr>
                                      <p:to>
                                        <p:strVal val="visible"/>
                                      </p:to>
                                    </p:set>
                                    <p:animEffect transition="in" filter="wipe(left)">
                                      <p:cBhvr>
                                        <p:cTn id="12" dur="500"/>
                                        <p:tgtEl>
                                          <p:spTgt spid="1054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5477"/>
                                        </p:tgtEl>
                                        <p:attrNameLst>
                                          <p:attrName>style.visibility</p:attrName>
                                        </p:attrNameLst>
                                      </p:cBhvr>
                                      <p:to>
                                        <p:strVal val="visible"/>
                                      </p:to>
                                    </p:set>
                                    <p:animEffect transition="in" filter="wipe(left)">
                                      <p:cBhvr>
                                        <p:cTn id="17" dur="500"/>
                                        <p:tgtEl>
                                          <p:spTgt spid="10547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5478"/>
                                        </p:tgtEl>
                                        <p:attrNameLst>
                                          <p:attrName>style.visibility</p:attrName>
                                        </p:attrNameLst>
                                      </p:cBhvr>
                                      <p:to>
                                        <p:strVal val="visible"/>
                                      </p:to>
                                    </p:set>
                                    <p:animEffect transition="in" filter="wipe(left)">
                                      <p:cBhvr>
                                        <p:cTn id="22" dur="500"/>
                                        <p:tgtEl>
                                          <p:spTgt spid="10547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5488"/>
                                        </p:tgtEl>
                                        <p:attrNameLst>
                                          <p:attrName>style.visibility</p:attrName>
                                        </p:attrNameLst>
                                      </p:cBhvr>
                                      <p:to>
                                        <p:strVal val="visible"/>
                                      </p:to>
                                    </p:set>
                                    <p:animEffect transition="in" filter="wipe(left)">
                                      <p:cBhvr>
                                        <p:cTn id="27" dur="500"/>
                                        <p:tgtEl>
                                          <p:spTgt spid="1054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5490"/>
                                        </p:tgtEl>
                                        <p:attrNameLst>
                                          <p:attrName>style.visibility</p:attrName>
                                        </p:attrNameLst>
                                      </p:cBhvr>
                                      <p:to>
                                        <p:strVal val="visible"/>
                                      </p:to>
                                    </p:set>
                                    <p:animEffect transition="in" filter="wipe(left)">
                                      <p:cBhvr>
                                        <p:cTn id="32" dur="500"/>
                                        <p:tgtEl>
                                          <p:spTgt spid="1054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5479"/>
                                        </p:tgtEl>
                                        <p:attrNameLst>
                                          <p:attrName>style.visibility</p:attrName>
                                        </p:attrNameLst>
                                      </p:cBhvr>
                                      <p:to>
                                        <p:strVal val="visible"/>
                                      </p:to>
                                    </p:set>
                                    <p:animEffect transition="in" filter="wipe(left)">
                                      <p:cBhvr>
                                        <p:cTn id="37" dur="500"/>
                                        <p:tgtEl>
                                          <p:spTgt spid="10547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5480"/>
                                        </p:tgtEl>
                                        <p:attrNameLst>
                                          <p:attrName>style.visibility</p:attrName>
                                        </p:attrNameLst>
                                      </p:cBhvr>
                                      <p:to>
                                        <p:strVal val="visible"/>
                                      </p:to>
                                    </p:set>
                                    <p:animEffect transition="in" filter="wipe(left)">
                                      <p:cBhvr>
                                        <p:cTn id="42" dur="500"/>
                                        <p:tgtEl>
                                          <p:spTgt spid="10548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5481"/>
                                        </p:tgtEl>
                                        <p:attrNameLst>
                                          <p:attrName>style.visibility</p:attrName>
                                        </p:attrNameLst>
                                      </p:cBhvr>
                                      <p:to>
                                        <p:strVal val="visible"/>
                                      </p:to>
                                    </p:set>
                                    <p:animEffect transition="in" filter="wipe(left)">
                                      <p:cBhvr>
                                        <p:cTn id="47" dur="500"/>
                                        <p:tgtEl>
                                          <p:spTgt spid="10548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5482"/>
                                        </p:tgtEl>
                                        <p:attrNameLst>
                                          <p:attrName>style.visibility</p:attrName>
                                        </p:attrNameLst>
                                      </p:cBhvr>
                                      <p:to>
                                        <p:strVal val="visible"/>
                                      </p:to>
                                    </p:set>
                                    <p:animEffect transition="in" filter="wipe(left)">
                                      <p:cBhvr>
                                        <p:cTn id="52" dur="500"/>
                                        <p:tgtEl>
                                          <p:spTgt spid="10548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05483"/>
                                        </p:tgtEl>
                                        <p:attrNameLst>
                                          <p:attrName>style.visibility</p:attrName>
                                        </p:attrNameLst>
                                      </p:cBhvr>
                                      <p:to>
                                        <p:strVal val="visible"/>
                                      </p:to>
                                    </p:set>
                                    <p:animEffect transition="in" filter="wipe(left)">
                                      <p:cBhvr>
                                        <p:cTn id="57" dur="500"/>
                                        <p:tgtEl>
                                          <p:spTgt spid="10548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5484"/>
                                        </p:tgtEl>
                                        <p:attrNameLst>
                                          <p:attrName>style.visibility</p:attrName>
                                        </p:attrNameLst>
                                      </p:cBhvr>
                                      <p:to>
                                        <p:strVal val="visible"/>
                                      </p:to>
                                    </p:set>
                                    <p:animEffect transition="in" filter="wipe(left)">
                                      <p:cBhvr>
                                        <p:cTn id="62" dur="500"/>
                                        <p:tgtEl>
                                          <p:spTgt spid="10548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05485"/>
                                        </p:tgtEl>
                                        <p:attrNameLst>
                                          <p:attrName>style.visibility</p:attrName>
                                        </p:attrNameLst>
                                      </p:cBhvr>
                                      <p:to>
                                        <p:strVal val="visible"/>
                                      </p:to>
                                    </p:set>
                                    <p:animEffect transition="in" filter="wipe(left)">
                                      <p:cBhvr>
                                        <p:cTn id="67" dur="500"/>
                                        <p:tgtEl>
                                          <p:spTgt spid="10548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05486"/>
                                        </p:tgtEl>
                                        <p:attrNameLst>
                                          <p:attrName>style.visibility</p:attrName>
                                        </p:attrNameLst>
                                      </p:cBhvr>
                                      <p:to>
                                        <p:strVal val="visible"/>
                                      </p:to>
                                    </p:set>
                                    <p:animEffect transition="in" filter="wipe(left)">
                                      <p:cBhvr>
                                        <p:cTn id="72" dur="500"/>
                                        <p:tgtEl>
                                          <p:spTgt spid="105486"/>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105487"/>
                                        </p:tgtEl>
                                        <p:attrNameLst>
                                          <p:attrName>style.visibility</p:attrName>
                                        </p:attrNameLst>
                                      </p:cBhvr>
                                      <p:to>
                                        <p:strVal val="visible"/>
                                      </p:to>
                                    </p:set>
                                    <p:animEffect transition="in" filter="wipe(left)">
                                      <p:cBhvr>
                                        <p:cTn id="76" dur="500"/>
                                        <p:tgtEl>
                                          <p:spTgt spid="105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9" grpId="0" autoUpdateAnimBg="0"/>
      <p:bldP spid="105481" grpId="0" autoUpdateAnimBg="0"/>
      <p:bldP spid="105484" grpId="0" autoUpdateAnimBg="0"/>
      <p:bldP spid="105486" grpId="0" autoUpdateAnimBg="0"/>
      <p:bldP spid="105489"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1697567" y="376238"/>
            <a:ext cx="7605184" cy="609600"/>
          </a:xfrm>
          <a:noFill/>
        </p:spPr>
        <p:txBody>
          <a:bodyPr/>
          <a:lstStyle/>
          <a:p>
            <a:pPr algn="l"/>
            <a:r>
              <a:rPr lang="en-US" altLang="zh-CN" sz="2800" b="1" dirty="0">
                <a:solidFill>
                  <a:srgbClr val="000000"/>
                </a:solidFill>
                <a:ea typeface="楷体_GB2312" panose="02010609030101010101" pitchFamily="49" charset="-122"/>
              </a:rPr>
              <a:t> 2.  </a:t>
            </a:r>
            <a:r>
              <a:rPr lang="zh-CN" altLang="en-US" sz="2800" b="1" dirty="0">
                <a:solidFill>
                  <a:srgbClr val="000000"/>
                </a:solidFill>
                <a:ea typeface="楷体_GB2312" panose="02010609030101010101" pitchFamily="49" charset="-122"/>
              </a:rPr>
              <a:t>左极限与右极限（单侧极限）</a:t>
            </a:r>
            <a:endParaRPr lang="zh-CN" altLang="en-US" sz="2800" b="1" dirty="0">
              <a:solidFill>
                <a:srgbClr val="000000"/>
              </a:solidFill>
              <a:ea typeface="楷体_GB2312" panose="02010609030101010101" pitchFamily="49" charset="-122"/>
            </a:endParaRPr>
          </a:p>
        </p:txBody>
      </p:sp>
      <p:sp>
        <p:nvSpPr>
          <p:cNvPr id="108547" name="Text Box 3"/>
          <p:cNvSpPr txBox="1">
            <a:spLocks noChangeArrowheads="1"/>
          </p:cNvSpPr>
          <p:nvPr/>
        </p:nvSpPr>
        <p:spPr bwMode="auto">
          <a:xfrm>
            <a:off x="478367" y="985838"/>
            <a:ext cx="2438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solidFill>
                  <a:srgbClr val="000000"/>
                </a:solidFill>
                <a:latin typeface="Times New Roman" panose="02020603050405020304" pitchFamily="18" charset="0"/>
                <a:ea typeface="楷体_GB2312" panose="02010609030101010101" pitchFamily="49" charset="-122"/>
              </a:rPr>
              <a:t>左极限 </a:t>
            </a:r>
            <a:r>
              <a:rPr kumimoji="1" lang="en-US" altLang="zh-CN" sz="2800" b="1">
                <a:solidFill>
                  <a:srgbClr val="000000"/>
                </a:solidFill>
                <a:latin typeface="Times New Roman" panose="02020603050405020304" pitchFamily="18" charset="0"/>
                <a:ea typeface="楷体_GB2312" panose="02010609030101010101" pitchFamily="49" charset="-122"/>
              </a:rPr>
              <a:t>:</a:t>
            </a:r>
            <a:endParaRPr kumimoji="1" lang="en-US" altLang="zh-CN" sz="2800" b="1">
              <a:solidFill>
                <a:srgbClr val="000000"/>
              </a:solidFill>
              <a:latin typeface="Times New Roman" panose="02020603050405020304" pitchFamily="18" charset="0"/>
              <a:ea typeface="楷体_GB2312" panose="02010609030101010101" pitchFamily="49" charset="-122"/>
            </a:endParaRPr>
          </a:p>
        </p:txBody>
      </p:sp>
      <p:graphicFrame>
        <p:nvGraphicFramePr>
          <p:cNvPr id="108548" name="Object 4"/>
          <p:cNvGraphicFramePr>
            <a:graphicFrameLocks noChangeAspect="1"/>
          </p:cNvGraphicFramePr>
          <p:nvPr/>
        </p:nvGraphicFramePr>
        <p:xfrm>
          <a:off x="2844800" y="990600"/>
          <a:ext cx="2844800" cy="711200"/>
        </p:xfrm>
        <a:graphic>
          <a:graphicData uri="http://schemas.openxmlformats.org/presentationml/2006/ole">
            <mc:AlternateContent xmlns:mc="http://schemas.openxmlformats.org/markup-compatibility/2006">
              <mc:Choice xmlns:v="urn:schemas-microsoft-com:vml" Requires="v">
                <p:oleObj spid="_x0000_s36246" name="Equation" r:id="rId1" imgW="1219200" imgH="406400" progId="Equation.3">
                  <p:embed/>
                </p:oleObj>
              </mc:Choice>
              <mc:Fallback>
                <p:oleObj name="Equation" r:id="rId1" imgW="1219200" imgH="406400" progId="Equation.3">
                  <p:embed/>
                  <p:pic>
                    <p:nvPicPr>
                      <p:cNvPr id="0" name="图片 35840"/>
                      <p:cNvPicPr>
                        <a:picLocks noChangeAspect="1"/>
                      </p:cNvPicPr>
                      <p:nvPr/>
                    </p:nvPicPr>
                    <p:blipFill>
                      <a:blip r:embed="rId2">
                        <a:lum bright="-100000"/>
                      </a:blip>
                      <a:stretch>
                        <a:fillRect/>
                      </a:stretch>
                    </p:blipFill>
                    <p:spPr>
                      <a:xfrm>
                        <a:off x="2844800" y="990600"/>
                        <a:ext cx="2844800" cy="711200"/>
                      </a:xfrm>
                      <a:prstGeom prst="rect">
                        <a:avLst/>
                      </a:prstGeom>
                      <a:noFill/>
                      <a:ln w="9525">
                        <a:noFill/>
                      </a:ln>
                    </p:spPr>
                  </p:pic>
                </p:oleObj>
              </mc:Fallback>
            </mc:AlternateContent>
          </a:graphicData>
        </a:graphic>
      </p:graphicFrame>
      <p:graphicFrame>
        <p:nvGraphicFramePr>
          <p:cNvPr id="108549" name="Object 5"/>
          <p:cNvGraphicFramePr>
            <a:graphicFrameLocks noChangeAspect="1"/>
          </p:cNvGraphicFramePr>
          <p:nvPr/>
        </p:nvGraphicFramePr>
        <p:xfrm>
          <a:off x="3149601" y="1828800"/>
          <a:ext cx="1735667" cy="508000"/>
        </p:xfrm>
        <a:graphic>
          <a:graphicData uri="http://schemas.openxmlformats.org/presentationml/2006/ole">
            <mc:AlternateContent xmlns:mc="http://schemas.openxmlformats.org/markup-compatibility/2006">
              <mc:Choice xmlns:v="urn:schemas-microsoft-com:vml" Requires="v">
                <p:oleObj spid="_x0000_s36247" name="Equation" r:id="rId3" imgW="698500" imgH="266700" progId="Equation.3">
                  <p:embed/>
                </p:oleObj>
              </mc:Choice>
              <mc:Fallback>
                <p:oleObj name="Equation" r:id="rId3" imgW="698500" imgH="266700" progId="Equation.3">
                  <p:embed/>
                  <p:pic>
                    <p:nvPicPr>
                      <p:cNvPr id="0" name="图片 35841"/>
                      <p:cNvPicPr>
                        <a:picLocks noChangeAspect="1"/>
                      </p:cNvPicPr>
                      <p:nvPr/>
                    </p:nvPicPr>
                    <p:blipFill>
                      <a:blip r:embed="rId4">
                        <a:lum bright="-100000"/>
                      </a:blip>
                      <a:stretch>
                        <a:fillRect/>
                      </a:stretch>
                    </p:blipFill>
                    <p:spPr>
                      <a:xfrm>
                        <a:off x="3149601" y="1828800"/>
                        <a:ext cx="1735667" cy="508000"/>
                      </a:xfrm>
                      <a:prstGeom prst="rect">
                        <a:avLst/>
                      </a:prstGeom>
                      <a:noFill/>
                      <a:ln w="9525">
                        <a:noFill/>
                      </a:ln>
                    </p:spPr>
                  </p:pic>
                </p:oleObj>
              </mc:Fallback>
            </mc:AlternateContent>
          </a:graphicData>
        </a:graphic>
      </p:graphicFrame>
      <p:graphicFrame>
        <p:nvGraphicFramePr>
          <p:cNvPr id="108550" name="Object 6"/>
          <p:cNvGraphicFramePr>
            <a:graphicFrameLocks noChangeAspect="1"/>
          </p:cNvGraphicFramePr>
          <p:nvPr/>
        </p:nvGraphicFramePr>
        <p:xfrm>
          <a:off x="5080003" y="1828802"/>
          <a:ext cx="1689100" cy="506413"/>
        </p:xfrm>
        <a:graphic>
          <a:graphicData uri="http://schemas.openxmlformats.org/presentationml/2006/ole">
            <mc:AlternateContent xmlns:mc="http://schemas.openxmlformats.org/markup-compatibility/2006">
              <mc:Choice xmlns:v="urn:schemas-microsoft-com:vml" Requires="v">
                <p:oleObj spid="_x0000_s36248" name="Equation" r:id="rId5" imgW="673100" imgH="266700" progId="Equation.3">
                  <p:embed/>
                </p:oleObj>
              </mc:Choice>
              <mc:Fallback>
                <p:oleObj name="Equation" r:id="rId5" imgW="673100" imgH="266700" progId="Equation.3">
                  <p:embed/>
                  <p:pic>
                    <p:nvPicPr>
                      <p:cNvPr id="0" name="图片 35842"/>
                      <p:cNvPicPr>
                        <a:picLocks noChangeAspect="1"/>
                      </p:cNvPicPr>
                      <p:nvPr/>
                    </p:nvPicPr>
                    <p:blipFill>
                      <a:blip r:embed="rId6">
                        <a:lum bright="-100000"/>
                      </a:blip>
                      <a:stretch>
                        <a:fillRect/>
                      </a:stretch>
                    </p:blipFill>
                    <p:spPr>
                      <a:xfrm>
                        <a:off x="5080003" y="1828802"/>
                        <a:ext cx="1689100" cy="506413"/>
                      </a:xfrm>
                      <a:prstGeom prst="rect">
                        <a:avLst/>
                      </a:prstGeom>
                      <a:noFill/>
                      <a:ln w="9525">
                        <a:noFill/>
                      </a:ln>
                    </p:spPr>
                  </p:pic>
                </p:oleObj>
              </mc:Fallback>
            </mc:AlternateContent>
          </a:graphicData>
        </a:graphic>
      </p:graphicFrame>
      <p:graphicFrame>
        <p:nvGraphicFramePr>
          <p:cNvPr id="108551" name="Object 7"/>
          <p:cNvGraphicFramePr>
            <a:graphicFrameLocks noChangeAspect="1"/>
          </p:cNvGraphicFramePr>
          <p:nvPr/>
        </p:nvGraphicFramePr>
        <p:xfrm>
          <a:off x="6807254" y="1752600"/>
          <a:ext cx="4612217" cy="571500"/>
        </p:xfrm>
        <a:graphic>
          <a:graphicData uri="http://schemas.openxmlformats.org/presentationml/2006/ole">
            <mc:AlternateContent xmlns:mc="http://schemas.openxmlformats.org/markup-compatibility/2006">
              <mc:Choice xmlns:v="urn:schemas-microsoft-com:vml" Requires="v">
                <p:oleObj spid="_x0000_s36249" name="Equation" r:id="rId7" imgW="1841500" imgH="304800" progId="Equation.3">
                  <p:embed/>
                </p:oleObj>
              </mc:Choice>
              <mc:Fallback>
                <p:oleObj name="Equation" r:id="rId7" imgW="1841500" imgH="304800" progId="Equation.3">
                  <p:embed/>
                  <p:pic>
                    <p:nvPicPr>
                      <p:cNvPr id="0" name="图片 35843"/>
                      <p:cNvPicPr>
                        <a:picLocks noChangeAspect="1"/>
                      </p:cNvPicPr>
                      <p:nvPr/>
                    </p:nvPicPr>
                    <p:blipFill>
                      <a:blip r:embed="rId8">
                        <a:lum bright="-100000"/>
                      </a:blip>
                      <a:stretch>
                        <a:fillRect/>
                      </a:stretch>
                    </p:blipFill>
                    <p:spPr>
                      <a:xfrm>
                        <a:off x="6807254" y="1752600"/>
                        <a:ext cx="4612217" cy="571500"/>
                      </a:xfrm>
                      <a:prstGeom prst="rect">
                        <a:avLst/>
                      </a:prstGeom>
                      <a:noFill/>
                      <a:ln w="9525">
                        <a:noFill/>
                      </a:ln>
                    </p:spPr>
                  </p:pic>
                </p:oleObj>
              </mc:Fallback>
            </mc:AlternateContent>
          </a:graphicData>
        </a:graphic>
      </p:graphicFrame>
      <p:graphicFrame>
        <p:nvGraphicFramePr>
          <p:cNvPr id="108552" name="Object 8"/>
          <p:cNvGraphicFramePr>
            <a:graphicFrameLocks noChangeAspect="1"/>
          </p:cNvGraphicFramePr>
          <p:nvPr/>
        </p:nvGraphicFramePr>
        <p:xfrm>
          <a:off x="3149627" y="2286000"/>
          <a:ext cx="3342217" cy="603250"/>
        </p:xfrm>
        <a:graphic>
          <a:graphicData uri="http://schemas.openxmlformats.org/presentationml/2006/ole">
            <mc:AlternateContent xmlns:mc="http://schemas.openxmlformats.org/markup-compatibility/2006">
              <mc:Choice xmlns:v="urn:schemas-microsoft-com:vml" Requires="v">
                <p:oleObj spid="_x0000_s36250" name="Equation" r:id="rId9" imgW="1333500" imgH="317500" progId="Equation.3">
                  <p:embed/>
                </p:oleObj>
              </mc:Choice>
              <mc:Fallback>
                <p:oleObj name="Equation" r:id="rId9" imgW="1333500" imgH="317500" progId="Equation.3">
                  <p:embed/>
                  <p:pic>
                    <p:nvPicPr>
                      <p:cNvPr id="0" name="图片 35844"/>
                      <p:cNvPicPr>
                        <a:picLocks noChangeAspect="1"/>
                      </p:cNvPicPr>
                      <p:nvPr/>
                    </p:nvPicPr>
                    <p:blipFill>
                      <a:blip r:embed="rId10">
                        <a:biLevel thresh="50000"/>
                        <a:grayscl/>
                        <a:lum bright="-100000"/>
                      </a:blip>
                      <a:stretch>
                        <a:fillRect/>
                      </a:stretch>
                    </p:blipFill>
                    <p:spPr>
                      <a:xfrm>
                        <a:off x="3149627" y="2286000"/>
                        <a:ext cx="3342217" cy="603250"/>
                      </a:xfrm>
                      <a:prstGeom prst="rect">
                        <a:avLst/>
                      </a:prstGeom>
                      <a:noFill/>
                      <a:ln w="9525">
                        <a:noFill/>
                      </a:ln>
                    </p:spPr>
                  </p:pic>
                </p:oleObj>
              </mc:Fallback>
            </mc:AlternateContent>
          </a:graphicData>
        </a:graphic>
      </p:graphicFrame>
      <p:sp>
        <p:nvSpPr>
          <p:cNvPr id="108553" name="Text Box 9"/>
          <p:cNvSpPr txBox="1">
            <a:spLocks noChangeArrowheads="1"/>
          </p:cNvSpPr>
          <p:nvPr/>
        </p:nvSpPr>
        <p:spPr bwMode="auto">
          <a:xfrm>
            <a:off x="478379" y="2982913"/>
            <a:ext cx="206163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solidFill>
                  <a:srgbClr val="000000"/>
                </a:solidFill>
                <a:latin typeface="Times New Roman" panose="02020603050405020304" pitchFamily="18" charset="0"/>
                <a:ea typeface="楷体_GB2312" panose="02010609030101010101" pitchFamily="49" charset="-122"/>
              </a:rPr>
              <a:t>右极限 </a:t>
            </a:r>
            <a:r>
              <a:rPr kumimoji="1" lang="en-US" altLang="zh-CN" sz="2800" b="1">
                <a:solidFill>
                  <a:srgbClr val="000000"/>
                </a:solidFill>
                <a:latin typeface="Times New Roman" panose="02020603050405020304" pitchFamily="18" charset="0"/>
                <a:ea typeface="楷体_GB2312" panose="02010609030101010101" pitchFamily="49" charset="-122"/>
              </a:rPr>
              <a:t>:</a:t>
            </a:r>
            <a:endParaRPr kumimoji="1" lang="en-US" altLang="zh-CN" sz="2800" b="1">
              <a:solidFill>
                <a:srgbClr val="000000"/>
              </a:solidFill>
              <a:latin typeface="Times New Roman" panose="02020603050405020304" pitchFamily="18" charset="0"/>
              <a:ea typeface="楷体_GB2312" panose="02010609030101010101" pitchFamily="49" charset="-122"/>
            </a:endParaRPr>
          </a:p>
        </p:txBody>
      </p:sp>
      <p:graphicFrame>
        <p:nvGraphicFramePr>
          <p:cNvPr id="108554" name="Object 10"/>
          <p:cNvGraphicFramePr>
            <a:graphicFrameLocks noChangeAspect="1"/>
          </p:cNvGraphicFramePr>
          <p:nvPr/>
        </p:nvGraphicFramePr>
        <p:xfrm>
          <a:off x="2722034" y="3003550"/>
          <a:ext cx="3045884" cy="762000"/>
        </p:xfrm>
        <a:graphic>
          <a:graphicData uri="http://schemas.openxmlformats.org/presentationml/2006/ole">
            <mc:AlternateContent xmlns:mc="http://schemas.openxmlformats.org/markup-compatibility/2006">
              <mc:Choice xmlns:v="urn:schemas-microsoft-com:vml" Requires="v">
                <p:oleObj spid="_x0000_s36251" name="Equation" r:id="rId11" imgW="1219200" imgH="406400" progId="Equation.3">
                  <p:embed/>
                </p:oleObj>
              </mc:Choice>
              <mc:Fallback>
                <p:oleObj name="Equation" r:id="rId11" imgW="1219200" imgH="406400" progId="Equation.3">
                  <p:embed/>
                  <p:pic>
                    <p:nvPicPr>
                      <p:cNvPr id="0" name="图片 35845"/>
                      <p:cNvPicPr>
                        <a:picLocks noChangeAspect="1"/>
                      </p:cNvPicPr>
                      <p:nvPr/>
                    </p:nvPicPr>
                    <p:blipFill>
                      <a:blip r:embed="rId12">
                        <a:lum bright="-100000"/>
                      </a:blip>
                      <a:stretch>
                        <a:fillRect/>
                      </a:stretch>
                    </p:blipFill>
                    <p:spPr>
                      <a:xfrm>
                        <a:off x="2722034" y="3003550"/>
                        <a:ext cx="3045884" cy="762000"/>
                      </a:xfrm>
                      <a:prstGeom prst="rect">
                        <a:avLst/>
                      </a:prstGeom>
                      <a:noFill/>
                      <a:ln w="9525">
                        <a:noFill/>
                      </a:ln>
                    </p:spPr>
                  </p:pic>
                </p:oleObj>
              </mc:Fallback>
            </mc:AlternateContent>
          </a:graphicData>
        </a:graphic>
      </p:graphicFrame>
      <p:graphicFrame>
        <p:nvGraphicFramePr>
          <p:cNvPr id="108555" name="Object 11"/>
          <p:cNvGraphicFramePr>
            <a:graphicFrameLocks noChangeAspect="1"/>
          </p:cNvGraphicFramePr>
          <p:nvPr/>
        </p:nvGraphicFramePr>
        <p:xfrm>
          <a:off x="3048001" y="3810000"/>
          <a:ext cx="1735667" cy="508000"/>
        </p:xfrm>
        <a:graphic>
          <a:graphicData uri="http://schemas.openxmlformats.org/presentationml/2006/ole">
            <mc:AlternateContent xmlns:mc="http://schemas.openxmlformats.org/markup-compatibility/2006">
              <mc:Choice xmlns:v="urn:schemas-microsoft-com:vml" Requires="v">
                <p:oleObj spid="_x0000_s36252" name="Equation" r:id="rId13" imgW="698500" imgH="266700" progId="Equation.3">
                  <p:embed/>
                </p:oleObj>
              </mc:Choice>
              <mc:Fallback>
                <p:oleObj name="Equation" r:id="rId13" imgW="698500" imgH="266700" progId="Equation.3">
                  <p:embed/>
                  <p:pic>
                    <p:nvPicPr>
                      <p:cNvPr id="0" name="图片 35846"/>
                      <p:cNvPicPr>
                        <a:picLocks noChangeAspect="1"/>
                      </p:cNvPicPr>
                      <p:nvPr/>
                    </p:nvPicPr>
                    <p:blipFill>
                      <a:blip r:embed="rId14">
                        <a:lum bright="-100000"/>
                      </a:blip>
                      <a:stretch>
                        <a:fillRect/>
                      </a:stretch>
                    </p:blipFill>
                    <p:spPr>
                      <a:xfrm>
                        <a:off x="3048001" y="3810000"/>
                        <a:ext cx="1735667" cy="508000"/>
                      </a:xfrm>
                      <a:prstGeom prst="rect">
                        <a:avLst/>
                      </a:prstGeom>
                      <a:noFill/>
                      <a:ln w="9525">
                        <a:noFill/>
                      </a:ln>
                    </p:spPr>
                  </p:pic>
                </p:oleObj>
              </mc:Fallback>
            </mc:AlternateContent>
          </a:graphicData>
        </a:graphic>
      </p:graphicFrame>
      <p:graphicFrame>
        <p:nvGraphicFramePr>
          <p:cNvPr id="108556" name="Object 12"/>
          <p:cNvGraphicFramePr>
            <a:graphicFrameLocks noChangeAspect="1"/>
          </p:cNvGraphicFramePr>
          <p:nvPr/>
        </p:nvGraphicFramePr>
        <p:xfrm>
          <a:off x="4876803" y="3810006"/>
          <a:ext cx="1689100" cy="506413"/>
        </p:xfrm>
        <a:graphic>
          <a:graphicData uri="http://schemas.openxmlformats.org/presentationml/2006/ole">
            <mc:AlternateContent xmlns:mc="http://schemas.openxmlformats.org/markup-compatibility/2006">
              <mc:Choice xmlns:v="urn:schemas-microsoft-com:vml" Requires="v">
                <p:oleObj spid="_x0000_s36253" name="Equation" r:id="rId15" imgW="673100" imgH="266700" progId="Equation.3">
                  <p:embed/>
                </p:oleObj>
              </mc:Choice>
              <mc:Fallback>
                <p:oleObj name="Equation" r:id="rId15" imgW="673100" imgH="266700" progId="Equation.3">
                  <p:embed/>
                  <p:pic>
                    <p:nvPicPr>
                      <p:cNvPr id="0" name="图片 35847"/>
                      <p:cNvPicPr>
                        <a:picLocks noChangeAspect="1"/>
                      </p:cNvPicPr>
                      <p:nvPr/>
                    </p:nvPicPr>
                    <p:blipFill>
                      <a:blip r:embed="rId16">
                        <a:lum bright="-100000"/>
                      </a:blip>
                      <a:stretch>
                        <a:fillRect/>
                      </a:stretch>
                    </p:blipFill>
                    <p:spPr>
                      <a:xfrm>
                        <a:off x="4876803" y="3810006"/>
                        <a:ext cx="1689100" cy="506413"/>
                      </a:xfrm>
                      <a:prstGeom prst="rect">
                        <a:avLst/>
                      </a:prstGeom>
                      <a:noFill/>
                      <a:ln w="9525">
                        <a:noFill/>
                      </a:ln>
                    </p:spPr>
                  </p:pic>
                </p:oleObj>
              </mc:Fallback>
            </mc:AlternateContent>
          </a:graphicData>
        </a:graphic>
      </p:graphicFrame>
      <p:graphicFrame>
        <p:nvGraphicFramePr>
          <p:cNvPr id="108557" name="Object 13"/>
          <p:cNvGraphicFramePr>
            <a:graphicFrameLocks noChangeAspect="1"/>
          </p:cNvGraphicFramePr>
          <p:nvPr/>
        </p:nvGraphicFramePr>
        <p:xfrm>
          <a:off x="6705603" y="3733800"/>
          <a:ext cx="4610100" cy="571500"/>
        </p:xfrm>
        <a:graphic>
          <a:graphicData uri="http://schemas.openxmlformats.org/presentationml/2006/ole">
            <mc:AlternateContent xmlns:mc="http://schemas.openxmlformats.org/markup-compatibility/2006">
              <mc:Choice xmlns:v="urn:schemas-microsoft-com:vml" Requires="v">
                <p:oleObj spid="_x0000_s36254" name="Equation" r:id="rId17" imgW="1841500" imgH="304800" progId="Equation.3">
                  <p:embed/>
                </p:oleObj>
              </mc:Choice>
              <mc:Fallback>
                <p:oleObj name="Equation" r:id="rId17" imgW="1841500" imgH="304800" progId="Equation.3">
                  <p:embed/>
                  <p:pic>
                    <p:nvPicPr>
                      <p:cNvPr id="0" name="图片 35848"/>
                      <p:cNvPicPr>
                        <a:picLocks noChangeAspect="1"/>
                      </p:cNvPicPr>
                      <p:nvPr/>
                    </p:nvPicPr>
                    <p:blipFill>
                      <a:blip r:embed="rId18">
                        <a:lum bright="-100000"/>
                      </a:blip>
                      <a:stretch>
                        <a:fillRect/>
                      </a:stretch>
                    </p:blipFill>
                    <p:spPr>
                      <a:xfrm>
                        <a:off x="6705603" y="3733800"/>
                        <a:ext cx="4610100" cy="571500"/>
                      </a:xfrm>
                      <a:prstGeom prst="rect">
                        <a:avLst/>
                      </a:prstGeom>
                      <a:noFill/>
                      <a:ln w="9525">
                        <a:noFill/>
                      </a:ln>
                    </p:spPr>
                  </p:pic>
                </p:oleObj>
              </mc:Fallback>
            </mc:AlternateContent>
          </a:graphicData>
        </a:graphic>
      </p:graphicFrame>
      <p:graphicFrame>
        <p:nvGraphicFramePr>
          <p:cNvPr id="108558" name="Object 14"/>
          <p:cNvGraphicFramePr>
            <a:graphicFrameLocks noChangeAspect="1"/>
          </p:cNvGraphicFramePr>
          <p:nvPr/>
        </p:nvGraphicFramePr>
        <p:xfrm>
          <a:off x="3048023" y="4343400"/>
          <a:ext cx="3342217" cy="603250"/>
        </p:xfrm>
        <a:graphic>
          <a:graphicData uri="http://schemas.openxmlformats.org/presentationml/2006/ole">
            <mc:AlternateContent xmlns:mc="http://schemas.openxmlformats.org/markup-compatibility/2006">
              <mc:Choice xmlns:v="urn:schemas-microsoft-com:vml" Requires="v">
                <p:oleObj spid="_x0000_s36255" name="Equation" r:id="rId19" imgW="1333500" imgH="317500" progId="Equation.3">
                  <p:embed/>
                </p:oleObj>
              </mc:Choice>
              <mc:Fallback>
                <p:oleObj name="Equation" r:id="rId19" imgW="1333500" imgH="317500" progId="Equation.3">
                  <p:embed/>
                  <p:pic>
                    <p:nvPicPr>
                      <p:cNvPr id="0" name="图片 35849"/>
                      <p:cNvPicPr>
                        <a:picLocks noChangeAspect="1"/>
                      </p:cNvPicPr>
                      <p:nvPr/>
                    </p:nvPicPr>
                    <p:blipFill>
                      <a:blip r:embed="rId20">
                        <a:biLevel thresh="50000"/>
                        <a:grayscl/>
                        <a:lum bright="-100000"/>
                      </a:blip>
                      <a:stretch>
                        <a:fillRect/>
                      </a:stretch>
                    </p:blipFill>
                    <p:spPr>
                      <a:xfrm>
                        <a:off x="3048023" y="4343400"/>
                        <a:ext cx="3342217" cy="603250"/>
                      </a:xfrm>
                      <a:prstGeom prst="rect">
                        <a:avLst/>
                      </a:prstGeom>
                      <a:noFill/>
                      <a:ln w="9525">
                        <a:noFill/>
                      </a:ln>
                    </p:spPr>
                  </p:pic>
                </p:oleObj>
              </mc:Fallback>
            </mc:AlternateContent>
          </a:graphicData>
        </a:graphic>
      </p:graphicFrame>
      <p:sp>
        <p:nvSpPr>
          <p:cNvPr id="108559" name="Text Box 15"/>
          <p:cNvSpPr txBox="1">
            <a:spLocks noChangeArrowheads="1"/>
          </p:cNvSpPr>
          <p:nvPr/>
        </p:nvSpPr>
        <p:spPr bwMode="auto">
          <a:xfrm>
            <a:off x="609600" y="4953081"/>
            <a:ext cx="183726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solidFill>
                  <a:srgbClr val="000000"/>
                </a:solidFill>
                <a:latin typeface="Times New Roman" panose="02020603050405020304" pitchFamily="18" charset="0"/>
                <a:ea typeface="楷体_GB2312" panose="02010609030101010101" pitchFamily="49" charset="-122"/>
              </a:rPr>
              <a:t>易见，</a:t>
            </a:r>
            <a:endParaRPr kumimoji="1" lang="zh-CN" altLang="en-US" sz="2800" b="1">
              <a:solidFill>
                <a:srgbClr val="000000"/>
              </a:solidFill>
              <a:latin typeface="Times New Roman" panose="02020603050405020304" pitchFamily="18" charset="0"/>
              <a:ea typeface="楷体_GB2312" panose="02010609030101010101" pitchFamily="49" charset="-122"/>
            </a:endParaRPr>
          </a:p>
        </p:txBody>
      </p:sp>
      <p:graphicFrame>
        <p:nvGraphicFramePr>
          <p:cNvPr id="108560" name="Object 16"/>
          <p:cNvGraphicFramePr>
            <a:graphicFrameLocks noChangeAspect="1"/>
          </p:cNvGraphicFramePr>
          <p:nvPr/>
        </p:nvGraphicFramePr>
        <p:xfrm>
          <a:off x="812800" y="5584825"/>
          <a:ext cx="10566400" cy="768350"/>
        </p:xfrm>
        <a:graphic>
          <a:graphicData uri="http://schemas.openxmlformats.org/presentationml/2006/ole">
            <mc:AlternateContent xmlns:mc="http://schemas.openxmlformats.org/markup-compatibility/2006">
              <mc:Choice xmlns:v="urn:schemas-microsoft-com:vml" Requires="v">
                <p:oleObj spid="_x0000_s36256" name="Equation" r:id="rId21" imgW="3746500" imgH="406400" progId="Equation.3">
                  <p:embed/>
                </p:oleObj>
              </mc:Choice>
              <mc:Fallback>
                <p:oleObj name="Equation" r:id="rId21" imgW="3746500" imgH="406400" progId="Equation.3">
                  <p:embed/>
                  <p:pic>
                    <p:nvPicPr>
                      <p:cNvPr id="0" name="图片 35850"/>
                      <p:cNvPicPr>
                        <a:picLocks noChangeAspect="1"/>
                      </p:cNvPicPr>
                      <p:nvPr/>
                    </p:nvPicPr>
                    <p:blipFill>
                      <a:blip r:embed="rId22"/>
                      <a:stretch>
                        <a:fillRect/>
                      </a:stretch>
                    </p:blipFill>
                    <p:spPr>
                      <a:xfrm>
                        <a:off x="812800" y="5584825"/>
                        <a:ext cx="10566400" cy="768350"/>
                      </a:xfrm>
                      <a:prstGeom prst="rect">
                        <a:avLst/>
                      </a:prstGeom>
                      <a:noFill/>
                      <a:ln w="9525">
                        <a:noFill/>
                      </a:ln>
                    </p:spPr>
                  </p:pic>
                </p:oleObj>
              </mc:Fallback>
            </mc:AlternateContent>
          </a:graphicData>
        </a:graphic>
      </p:graphicFrame>
      <p:graphicFrame>
        <p:nvGraphicFramePr>
          <p:cNvPr id="108561" name="Object 17"/>
          <p:cNvGraphicFramePr>
            <a:graphicFrameLocks noChangeAspect="1"/>
          </p:cNvGraphicFramePr>
          <p:nvPr/>
        </p:nvGraphicFramePr>
        <p:xfrm>
          <a:off x="5689600" y="928688"/>
          <a:ext cx="2032000" cy="615950"/>
        </p:xfrm>
        <a:graphic>
          <a:graphicData uri="http://schemas.openxmlformats.org/presentationml/2006/ole">
            <mc:AlternateContent xmlns:mc="http://schemas.openxmlformats.org/markup-compatibility/2006">
              <mc:Choice xmlns:v="urn:schemas-microsoft-com:vml" Requires="v">
                <p:oleObj spid="_x0000_s36257" name="Equation" r:id="rId23" imgW="825500" imgH="317500" progId="Equation.3">
                  <p:embed/>
                </p:oleObj>
              </mc:Choice>
              <mc:Fallback>
                <p:oleObj name="Equation" r:id="rId23" imgW="825500" imgH="317500" progId="Equation.3">
                  <p:embed/>
                  <p:pic>
                    <p:nvPicPr>
                      <p:cNvPr id="0" name="图片 35851"/>
                      <p:cNvPicPr>
                        <a:picLocks noChangeAspect="1"/>
                      </p:cNvPicPr>
                      <p:nvPr/>
                    </p:nvPicPr>
                    <p:blipFill>
                      <a:blip r:embed="rId24">
                        <a:lum bright="-100000"/>
                      </a:blip>
                      <a:stretch>
                        <a:fillRect/>
                      </a:stretch>
                    </p:blipFill>
                    <p:spPr>
                      <a:xfrm>
                        <a:off x="5689600" y="928688"/>
                        <a:ext cx="2032000" cy="615950"/>
                      </a:xfrm>
                      <a:prstGeom prst="rect">
                        <a:avLst/>
                      </a:prstGeom>
                      <a:noFill/>
                      <a:ln w="9525">
                        <a:noFill/>
                      </a:ln>
                    </p:spPr>
                  </p:pic>
                </p:oleObj>
              </mc:Fallback>
            </mc:AlternateContent>
          </a:graphicData>
        </a:graphic>
      </p:graphicFrame>
      <p:sp>
        <p:nvSpPr>
          <p:cNvPr id="108562" name="Text Box 18"/>
          <p:cNvSpPr txBox="1">
            <a:spLocks noChangeArrowheads="1"/>
          </p:cNvSpPr>
          <p:nvPr/>
        </p:nvSpPr>
        <p:spPr bwMode="auto">
          <a:xfrm>
            <a:off x="2235200" y="1752602"/>
            <a:ext cx="812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800" b="1">
                <a:solidFill>
                  <a:srgbClr val="000000"/>
                </a:solidFill>
                <a:latin typeface="Times New Roman" panose="02020603050405020304" pitchFamily="18" charset="0"/>
                <a:ea typeface="楷体_GB2312" panose="02010609030101010101" pitchFamily="49" charset="-122"/>
                <a:sym typeface="Symbol" panose="05050102010706020507" pitchFamily="18" charset="2"/>
              </a:rPr>
              <a:t></a:t>
            </a:r>
            <a:endParaRPr kumimoji="1" lang="en-US" altLang="zh-CN" sz="2800" b="1">
              <a:solidFill>
                <a:srgbClr val="000000"/>
              </a:solidFill>
              <a:latin typeface="Times New Roman" panose="02020603050405020304" pitchFamily="18" charset="0"/>
              <a:ea typeface="楷体_GB2312" panose="02010609030101010101" pitchFamily="49" charset="-122"/>
            </a:endParaRPr>
          </a:p>
        </p:txBody>
      </p:sp>
      <p:graphicFrame>
        <p:nvGraphicFramePr>
          <p:cNvPr id="108563" name="Object 19"/>
          <p:cNvGraphicFramePr>
            <a:graphicFrameLocks noChangeAspect="1"/>
          </p:cNvGraphicFramePr>
          <p:nvPr/>
        </p:nvGraphicFramePr>
        <p:xfrm>
          <a:off x="5791200" y="2971800"/>
          <a:ext cx="1828800" cy="617538"/>
        </p:xfrm>
        <a:graphic>
          <a:graphicData uri="http://schemas.openxmlformats.org/presentationml/2006/ole">
            <mc:AlternateContent xmlns:mc="http://schemas.openxmlformats.org/markup-compatibility/2006">
              <mc:Choice xmlns:v="urn:schemas-microsoft-com:vml" Requires="v">
                <p:oleObj spid="_x0000_s36258" name="Equation" r:id="rId25" imgW="850900" imgH="317500" progId="Equation.3">
                  <p:embed/>
                </p:oleObj>
              </mc:Choice>
              <mc:Fallback>
                <p:oleObj name="Equation" r:id="rId25" imgW="850900" imgH="317500" progId="Equation.3">
                  <p:embed/>
                  <p:pic>
                    <p:nvPicPr>
                      <p:cNvPr id="0" name="图片 35852"/>
                      <p:cNvPicPr>
                        <a:picLocks noChangeAspect="1"/>
                      </p:cNvPicPr>
                      <p:nvPr/>
                    </p:nvPicPr>
                    <p:blipFill>
                      <a:blip r:embed="rId26">
                        <a:lum bright="-100000"/>
                      </a:blip>
                      <a:stretch>
                        <a:fillRect/>
                      </a:stretch>
                    </p:blipFill>
                    <p:spPr>
                      <a:xfrm>
                        <a:off x="5791200" y="2971800"/>
                        <a:ext cx="1828800" cy="617538"/>
                      </a:xfrm>
                      <a:prstGeom prst="rect">
                        <a:avLst/>
                      </a:prstGeom>
                      <a:noFill/>
                      <a:ln w="9525">
                        <a:noFill/>
                      </a:ln>
                    </p:spPr>
                  </p:pic>
                </p:oleObj>
              </mc:Fallback>
            </mc:AlternateContent>
          </a:graphicData>
        </a:graphic>
      </p:graphicFrame>
      <p:sp>
        <p:nvSpPr>
          <p:cNvPr id="108564" name="Text Box 20"/>
          <p:cNvSpPr txBox="1">
            <a:spLocks noChangeArrowheads="1"/>
          </p:cNvSpPr>
          <p:nvPr/>
        </p:nvSpPr>
        <p:spPr bwMode="auto">
          <a:xfrm>
            <a:off x="2235200" y="3733806"/>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800" b="1">
                <a:solidFill>
                  <a:srgbClr val="000000"/>
                </a:solidFill>
                <a:latin typeface="Times New Roman" panose="02020603050405020304" pitchFamily="18" charset="0"/>
                <a:ea typeface="楷体_GB2312" panose="02010609030101010101" pitchFamily="49" charset="-122"/>
                <a:sym typeface="Symbol" panose="05050102010706020507" pitchFamily="18" charset="2"/>
              </a:rPr>
              <a:t></a:t>
            </a:r>
            <a:endParaRPr kumimoji="1" lang="en-US" altLang="zh-CN" sz="2800" b="1">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547"/>
                                        </p:tgtEl>
                                        <p:attrNameLst>
                                          <p:attrName>style.visibility</p:attrName>
                                        </p:attrNameLst>
                                      </p:cBhvr>
                                      <p:to>
                                        <p:strVal val="visible"/>
                                      </p:to>
                                    </p:set>
                                    <p:animEffect transition="in" filter="wipe(left)">
                                      <p:cBhvr>
                                        <p:cTn id="7" dur="500"/>
                                        <p:tgtEl>
                                          <p:spTgt spid="10854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8548"/>
                                        </p:tgtEl>
                                        <p:attrNameLst>
                                          <p:attrName>style.visibility</p:attrName>
                                        </p:attrNameLst>
                                      </p:cBhvr>
                                      <p:to>
                                        <p:strVal val="visible"/>
                                      </p:to>
                                    </p:set>
                                    <p:animEffect transition="in" filter="wipe(left)">
                                      <p:cBhvr>
                                        <p:cTn id="11" dur="500"/>
                                        <p:tgtEl>
                                          <p:spTgt spid="10854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8561"/>
                                        </p:tgtEl>
                                        <p:attrNameLst>
                                          <p:attrName>style.visibility</p:attrName>
                                        </p:attrNameLst>
                                      </p:cBhvr>
                                      <p:to>
                                        <p:strVal val="visible"/>
                                      </p:to>
                                    </p:set>
                                    <p:animEffect transition="in" filter="wipe(left)">
                                      <p:cBhvr>
                                        <p:cTn id="16" dur="500"/>
                                        <p:tgtEl>
                                          <p:spTgt spid="1085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8562"/>
                                        </p:tgtEl>
                                        <p:attrNameLst>
                                          <p:attrName>style.visibility</p:attrName>
                                        </p:attrNameLst>
                                      </p:cBhvr>
                                      <p:to>
                                        <p:strVal val="visible"/>
                                      </p:to>
                                    </p:set>
                                    <p:animEffect transition="in" filter="wipe(left)">
                                      <p:cBhvr>
                                        <p:cTn id="21" dur="500"/>
                                        <p:tgtEl>
                                          <p:spTgt spid="10856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8549"/>
                                        </p:tgtEl>
                                        <p:attrNameLst>
                                          <p:attrName>style.visibility</p:attrName>
                                        </p:attrNameLst>
                                      </p:cBhvr>
                                      <p:to>
                                        <p:strVal val="visible"/>
                                      </p:to>
                                    </p:set>
                                    <p:animEffect transition="in" filter="wipe(left)">
                                      <p:cBhvr>
                                        <p:cTn id="26" dur="500"/>
                                        <p:tgtEl>
                                          <p:spTgt spid="108549"/>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08550"/>
                                        </p:tgtEl>
                                        <p:attrNameLst>
                                          <p:attrName>style.visibility</p:attrName>
                                        </p:attrNameLst>
                                      </p:cBhvr>
                                      <p:to>
                                        <p:strVal val="visible"/>
                                      </p:to>
                                    </p:set>
                                    <p:animEffect transition="in" filter="wipe(left)">
                                      <p:cBhvr>
                                        <p:cTn id="30" dur="500"/>
                                        <p:tgtEl>
                                          <p:spTgt spid="108550"/>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108551"/>
                                        </p:tgtEl>
                                        <p:attrNameLst>
                                          <p:attrName>style.visibility</p:attrName>
                                        </p:attrNameLst>
                                      </p:cBhvr>
                                      <p:to>
                                        <p:strVal val="visible"/>
                                      </p:to>
                                    </p:set>
                                    <p:animEffect transition="in" filter="wipe(left)">
                                      <p:cBhvr>
                                        <p:cTn id="34" dur="500"/>
                                        <p:tgtEl>
                                          <p:spTgt spid="108551"/>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108552"/>
                                        </p:tgtEl>
                                        <p:attrNameLst>
                                          <p:attrName>style.visibility</p:attrName>
                                        </p:attrNameLst>
                                      </p:cBhvr>
                                      <p:to>
                                        <p:strVal val="visible"/>
                                      </p:to>
                                    </p:set>
                                    <p:animEffect transition="in" filter="wipe(left)">
                                      <p:cBhvr>
                                        <p:cTn id="38" dur="500"/>
                                        <p:tgtEl>
                                          <p:spTgt spid="10855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08553"/>
                                        </p:tgtEl>
                                        <p:attrNameLst>
                                          <p:attrName>style.visibility</p:attrName>
                                        </p:attrNameLst>
                                      </p:cBhvr>
                                      <p:to>
                                        <p:strVal val="visible"/>
                                      </p:to>
                                    </p:set>
                                    <p:animEffect transition="in" filter="wipe(left)">
                                      <p:cBhvr>
                                        <p:cTn id="43" dur="500"/>
                                        <p:tgtEl>
                                          <p:spTgt spid="108553"/>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08554"/>
                                        </p:tgtEl>
                                        <p:attrNameLst>
                                          <p:attrName>style.visibility</p:attrName>
                                        </p:attrNameLst>
                                      </p:cBhvr>
                                      <p:to>
                                        <p:strVal val="visible"/>
                                      </p:to>
                                    </p:set>
                                    <p:animEffect transition="in" filter="wipe(left)">
                                      <p:cBhvr>
                                        <p:cTn id="47" dur="500"/>
                                        <p:tgtEl>
                                          <p:spTgt spid="10855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8563"/>
                                        </p:tgtEl>
                                        <p:attrNameLst>
                                          <p:attrName>style.visibility</p:attrName>
                                        </p:attrNameLst>
                                      </p:cBhvr>
                                      <p:to>
                                        <p:strVal val="visible"/>
                                      </p:to>
                                    </p:set>
                                    <p:animEffect transition="in" filter="wipe(left)">
                                      <p:cBhvr>
                                        <p:cTn id="52" dur="500"/>
                                        <p:tgtEl>
                                          <p:spTgt spid="108563"/>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08564"/>
                                        </p:tgtEl>
                                        <p:attrNameLst>
                                          <p:attrName>style.visibility</p:attrName>
                                        </p:attrNameLst>
                                      </p:cBhvr>
                                      <p:to>
                                        <p:strVal val="visible"/>
                                      </p:to>
                                    </p:set>
                                    <p:animEffect transition="in" filter="wipe(left)">
                                      <p:cBhvr>
                                        <p:cTn id="56" dur="500"/>
                                        <p:tgtEl>
                                          <p:spTgt spid="10856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08555"/>
                                        </p:tgtEl>
                                        <p:attrNameLst>
                                          <p:attrName>style.visibility</p:attrName>
                                        </p:attrNameLst>
                                      </p:cBhvr>
                                      <p:to>
                                        <p:strVal val="visible"/>
                                      </p:to>
                                    </p:set>
                                    <p:animEffect transition="in" filter="wipe(left)">
                                      <p:cBhvr>
                                        <p:cTn id="61" dur="500"/>
                                        <p:tgtEl>
                                          <p:spTgt spid="108555"/>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08556"/>
                                        </p:tgtEl>
                                        <p:attrNameLst>
                                          <p:attrName>style.visibility</p:attrName>
                                        </p:attrNameLst>
                                      </p:cBhvr>
                                      <p:to>
                                        <p:strVal val="visible"/>
                                      </p:to>
                                    </p:set>
                                    <p:animEffect transition="in" filter="wipe(left)">
                                      <p:cBhvr>
                                        <p:cTn id="65" dur="500"/>
                                        <p:tgtEl>
                                          <p:spTgt spid="108556"/>
                                        </p:tgtEl>
                                      </p:cBhvr>
                                    </p:animEffect>
                                  </p:childTnLst>
                                </p:cTn>
                              </p:par>
                            </p:childTnLst>
                          </p:cTn>
                        </p:par>
                        <p:par>
                          <p:cTn id="66" fill="hold">
                            <p:stCondLst>
                              <p:cond delay="1000"/>
                            </p:stCondLst>
                            <p:childTnLst>
                              <p:par>
                                <p:cTn id="67" presetID="22" presetClass="entr" presetSubtype="8" fill="hold" nodeType="afterEffect">
                                  <p:stCondLst>
                                    <p:cond delay="0"/>
                                  </p:stCondLst>
                                  <p:childTnLst>
                                    <p:set>
                                      <p:cBhvr>
                                        <p:cTn id="68" dur="1" fill="hold">
                                          <p:stCondLst>
                                            <p:cond delay="0"/>
                                          </p:stCondLst>
                                        </p:cTn>
                                        <p:tgtEl>
                                          <p:spTgt spid="108557"/>
                                        </p:tgtEl>
                                        <p:attrNameLst>
                                          <p:attrName>style.visibility</p:attrName>
                                        </p:attrNameLst>
                                      </p:cBhvr>
                                      <p:to>
                                        <p:strVal val="visible"/>
                                      </p:to>
                                    </p:set>
                                    <p:animEffect transition="in" filter="wipe(left)">
                                      <p:cBhvr>
                                        <p:cTn id="69" dur="500"/>
                                        <p:tgtEl>
                                          <p:spTgt spid="108557"/>
                                        </p:tgtEl>
                                      </p:cBhvr>
                                    </p:animEffect>
                                  </p:childTnLst>
                                </p:cTn>
                              </p:par>
                            </p:childTnLst>
                          </p:cTn>
                        </p:par>
                        <p:par>
                          <p:cTn id="70" fill="hold">
                            <p:stCondLst>
                              <p:cond delay="1500"/>
                            </p:stCondLst>
                            <p:childTnLst>
                              <p:par>
                                <p:cTn id="71" presetID="22" presetClass="entr" presetSubtype="8" fill="hold" nodeType="afterEffect">
                                  <p:stCondLst>
                                    <p:cond delay="0"/>
                                  </p:stCondLst>
                                  <p:childTnLst>
                                    <p:set>
                                      <p:cBhvr>
                                        <p:cTn id="72" dur="1" fill="hold">
                                          <p:stCondLst>
                                            <p:cond delay="0"/>
                                          </p:stCondLst>
                                        </p:cTn>
                                        <p:tgtEl>
                                          <p:spTgt spid="108558"/>
                                        </p:tgtEl>
                                        <p:attrNameLst>
                                          <p:attrName>style.visibility</p:attrName>
                                        </p:attrNameLst>
                                      </p:cBhvr>
                                      <p:to>
                                        <p:strVal val="visible"/>
                                      </p:to>
                                    </p:set>
                                    <p:animEffect transition="in" filter="wipe(left)">
                                      <p:cBhvr>
                                        <p:cTn id="73" dur="500"/>
                                        <p:tgtEl>
                                          <p:spTgt spid="10855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08559"/>
                                        </p:tgtEl>
                                        <p:attrNameLst>
                                          <p:attrName>style.visibility</p:attrName>
                                        </p:attrNameLst>
                                      </p:cBhvr>
                                      <p:to>
                                        <p:strVal val="visible"/>
                                      </p:to>
                                    </p:set>
                                    <p:animEffect transition="in" filter="wipe(left)">
                                      <p:cBhvr>
                                        <p:cTn id="78" dur="500"/>
                                        <p:tgtEl>
                                          <p:spTgt spid="10855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108560"/>
                                        </p:tgtEl>
                                        <p:attrNameLst>
                                          <p:attrName>style.visibility</p:attrName>
                                        </p:attrNameLst>
                                      </p:cBhvr>
                                      <p:to>
                                        <p:strVal val="visible"/>
                                      </p:to>
                                    </p:set>
                                    <p:animEffect transition="in" filter="wipe(left)">
                                      <p:cBhvr>
                                        <p:cTn id="83" dur="500"/>
                                        <p:tgtEl>
                                          <p:spTgt spid="108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autoUpdateAnimBg="0"/>
      <p:bldP spid="108553" grpId="0" autoUpdateAnimBg="0"/>
      <p:bldP spid="108559" grpId="0" autoUpdateAnimBg="0"/>
      <p:bldP spid="108562" grpId="0" autoUpdateAnimBg="0"/>
      <p:bldP spid="108564"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idx="4294967295"/>
          </p:nvPr>
        </p:nvSpPr>
        <p:spPr>
          <a:xfrm>
            <a:off x="814917" y="908720"/>
            <a:ext cx="1219200" cy="609600"/>
          </a:xfrm>
          <a:prstGeom prst="rect">
            <a:avLst/>
          </a:prstGeom>
          <a:noFill/>
        </p:spPr>
        <p:txBody>
          <a:bodyPr/>
          <a:lstStyle/>
          <a:p>
            <a:r>
              <a:rPr lang="zh-CN" altLang="en-US" sz="3200" b="1" dirty="0" smtClean="0">
                <a:solidFill>
                  <a:srgbClr val="000000"/>
                </a:solidFill>
                <a:ea typeface="楷体_GB2312" panose="02010609030101010101" pitchFamily="49" charset="-122"/>
              </a:rPr>
              <a:t>例</a:t>
            </a:r>
            <a:r>
              <a:rPr lang="en-US" altLang="zh-CN" sz="3200" b="1" dirty="0" smtClean="0">
                <a:solidFill>
                  <a:srgbClr val="000000"/>
                </a:solidFill>
                <a:ea typeface="楷体_GB2312" panose="02010609030101010101" pitchFamily="49" charset="-122"/>
              </a:rPr>
              <a:t>2</a:t>
            </a:r>
            <a:endParaRPr lang="en-US" altLang="zh-CN" sz="3200" b="1" dirty="0">
              <a:solidFill>
                <a:srgbClr val="000000"/>
              </a:solidFill>
            </a:endParaRPr>
          </a:p>
        </p:txBody>
      </p:sp>
      <p:graphicFrame>
        <p:nvGraphicFramePr>
          <p:cNvPr id="109571" name="Object 3"/>
          <p:cNvGraphicFramePr>
            <a:graphicFrameLocks noChangeAspect="1"/>
          </p:cNvGraphicFramePr>
          <p:nvPr/>
        </p:nvGraphicFramePr>
        <p:xfrm>
          <a:off x="839416" y="260648"/>
          <a:ext cx="9793088" cy="2362200"/>
        </p:xfrm>
        <a:graphic>
          <a:graphicData uri="http://schemas.openxmlformats.org/presentationml/2006/ole">
            <mc:AlternateContent xmlns:mc="http://schemas.openxmlformats.org/markup-compatibility/2006">
              <mc:Choice xmlns:v="urn:schemas-microsoft-com:vml" Requires="v">
                <p:oleObj spid="_x0000_s37177" name="Equation" r:id="rId1" imgW="4483100" imgH="1282700" progId="Equation.DSMT4">
                  <p:embed/>
                </p:oleObj>
              </mc:Choice>
              <mc:Fallback>
                <p:oleObj name="Equation" r:id="rId1" imgW="4483100" imgH="1282700" progId="Equation.DSMT4">
                  <p:embed/>
                  <p:pic>
                    <p:nvPicPr>
                      <p:cNvPr id="0" name="图片 36864"/>
                      <p:cNvPicPr>
                        <a:picLocks noChangeAspect="1"/>
                      </p:cNvPicPr>
                      <p:nvPr/>
                    </p:nvPicPr>
                    <p:blipFill>
                      <a:blip r:embed="rId2">
                        <a:lum bright="-100000"/>
                      </a:blip>
                      <a:stretch>
                        <a:fillRect/>
                      </a:stretch>
                    </p:blipFill>
                    <p:spPr>
                      <a:xfrm>
                        <a:off x="839416" y="260648"/>
                        <a:ext cx="9793088" cy="2362200"/>
                      </a:xfrm>
                      <a:prstGeom prst="rect">
                        <a:avLst/>
                      </a:prstGeom>
                      <a:noFill/>
                      <a:ln w="9525">
                        <a:noFill/>
                      </a:ln>
                    </p:spPr>
                  </p:pic>
                </p:oleObj>
              </mc:Fallback>
            </mc:AlternateContent>
          </a:graphicData>
        </a:graphic>
      </p:graphicFrame>
      <p:sp>
        <p:nvSpPr>
          <p:cNvPr id="109572" name="Text Box 4"/>
          <p:cNvSpPr txBox="1">
            <a:spLocks noChangeArrowheads="1"/>
          </p:cNvSpPr>
          <p:nvPr/>
        </p:nvSpPr>
        <p:spPr bwMode="auto">
          <a:xfrm>
            <a:off x="609658" y="2590801"/>
            <a:ext cx="34307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b="1">
                <a:solidFill>
                  <a:srgbClr val="000000"/>
                </a:solidFill>
                <a:latin typeface="Times New Roman" panose="02020603050405020304" pitchFamily="18" charset="0"/>
                <a:ea typeface="楷体_GB2312" panose="02010609030101010101" pitchFamily="49" charset="-122"/>
              </a:rPr>
              <a:t>证明：从右图易见，</a:t>
            </a:r>
            <a:endParaRPr kumimoji="1" lang="zh-CN" altLang="en-US" sz="2800" b="1">
              <a:solidFill>
                <a:srgbClr val="000000"/>
              </a:solidFill>
              <a:latin typeface="Times New Roman" panose="02020603050405020304" pitchFamily="18" charset="0"/>
              <a:ea typeface="楷体_GB2312" panose="02010609030101010101" pitchFamily="49" charset="-122"/>
            </a:endParaRPr>
          </a:p>
        </p:txBody>
      </p:sp>
      <p:sp>
        <p:nvSpPr>
          <p:cNvPr id="109574" name="Line 6"/>
          <p:cNvSpPr>
            <a:spLocks noChangeShapeType="1"/>
          </p:cNvSpPr>
          <p:nvPr/>
        </p:nvSpPr>
        <p:spPr bwMode="auto">
          <a:xfrm flipV="1">
            <a:off x="8432800" y="2286000"/>
            <a:ext cx="0" cy="30480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9589" name="Object 21"/>
          <p:cNvGraphicFramePr>
            <a:graphicFrameLocks noChangeAspect="1"/>
          </p:cNvGraphicFramePr>
          <p:nvPr/>
        </p:nvGraphicFramePr>
        <p:xfrm>
          <a:off x="711200" y="3200400"/>
          <a:ext cx="2133600" cy="704850"/>
        </p:xfrm>
        <a:graphic>
          <a:graphicData uri="http://schemas.openxmlformats.org/presentationml/2006/ole">
            <mc:AlternateContent xmlns:mc="http://schemas.openxmlformats.org/markup-compatibility/2006">
              <mc:Choice xmlns:v="urn:schemas-microsoft-com:vml" Requires="v">
                <p:oleObj spid="_x0000_s37178" name="Equation" r:id="rId3" imgW="850900" imgH="406400" progId="Equation.3">
                  <p:embed/>
                </p:oleObj>
              </mc:Choice>
              <mc:Fallback>
                <p:oleObj name="Equation" r:id="rId3" imgW="850900" imgH="406400" progId="Equation.3">
                  <p:embed/>
                  <p:pic>
                    <p:nvPicPr>
                      <p:cNvPr id="0" name="图片 36865"/>
                      <p:cNvPicPr>
                        <a:picLocks noChangeAspect="1"/>
                      </p:cNvPicPr>
                      <p:nvPr/>
                    </p:nvPicPr>
                    <p:blipFill>
                      <a:blip r:embed="rId4">
                        <a:lum bright="-100000"/>
                      </a:blip>
                      <a:stretch>
                        <a:fillRect/>
                      </a:stretch>
                    </p:blipFill>
                    <p:spPr>
                      <a:xfrm>
                        <a:off x="711200" y="3200400"/>
                        <a:ext cx="2133600" cy="704850"/>
                      </a:xfrm>
                      <a:prstGeom prst="rect">
                        <a:avLst/>
                      </a:prstGeom>
                      <a:noFill/>
                      <a:ln w="9525">
                        <a:noFill/>
                      </a:ln>
                    </p:spPr>
                  </p:pic>
                </p:oleObj>
              </mc:Fallback>
            </mc:AlternateContent>
          </a:graphicData>
        </a:graphic>
      </p:graphicFrame>
      <p:graphicFrame>
        <p:nvGraphicFramePr>
          <p:cNvPr id="109590" name="Object 22"/>
          <p:cNvGraphicFramePr>
            <a:graphicFrameLocks noChangeAspect="1"/>
          </p:cNvGraphicFramePr>
          <p:nvPr/>
        </p:nvGraphicFramePr>
        <p:xfrm>
          <a:off x="2743200" y="3160720"/>
          <a:ext cx="2133600" cy="765175"/>
        </p:xfrm>
        <a:graphic>
          <a:graphicData uri="http://schemas.openxmlformats.org/presentationml/2006/ole">
            <mc:AlternateContent xmlns:mc="http://schemas.openxmlformats.org/markup-compatibility/2006">
              <mc:Choice xmlns:v="urn:schemas-microsoft-com:vml" Requires="v">
                <p:oleObj spid="_x0000_s37179" name="Equation" r:id="rId5" imgW="762000" imgH="419100" progId="Equation.3">
                  <p:embed/>
                </p:oleObj>
              </mc:Choice>
              <mc:Fallback>
                <p:oleObj name="Equation" r:id="rId5" imgW="762000" imgH="419100" progId="Equation.3">
                  <p:embed/>
                  <p:pic>
                    <p:nvPicPr>
                      <p:cNvPr id="0" name="图片 36866"/>
                      <p:cNvPicPr>
                        <a:picLocks noChangeAspect="1"/>
                      </p:cNvPicPr>
                      <p:nvPr/>
                    </p:nvPicPr>
                    <p:blipFill>
                      <a:blip r:embed="rId6">
                        <a:lum bright="-100000"/>
                      </a:blip>
                      <a:stretch>
                        <a:fillRect/>
                      </a:stretch>
                    </p:blipFill>
                    <p:spPr>
                      <a:xfrm>
                        <a:off x="2743200" y="3160720"/>
                        <a:ext cx="2133600" cy="765175"/>
                      </a:xfrm>
                      <a:prstGeom prst="rect">
                        <a:avLst/>
                      </a:prstGeom>
                      <a:noFill/>
                      <a:ln w="9525">
                        <a:noFill/>
                      </a:ln>
                    </p:spPr>
                  </p:pic>
                </p:oleObj>
              </mc:Fallback>
            </mc:AlternateContent>
          </a:graphicData>
        </a:graphic>
      </p:graphicFrame>
      <p:graphicFrame>
        <p:nvGraphicFramePr>
          <p:cNvPr id="109591" name="Object 23"/>
          <p:cNvGraphicFramePr>
            <a:graphicFrameLocks noChangeAspect="1"/>
          </p:cNvGraphicFramePr>
          <p:nvPr/>
        </p:nvGraphicFramePr>
        <p:xfrm>
          <a:off x="4876800" y="3324228"/>
          <a:ext cx="711200" cy="334963"/>
        </p:xfrm>
        <a:graphic>
          <a:graphicData uri="http://schemas.openxmlformats.org/presentationml/2006/ole">
            <mc:AlternateContent xmlns:mc="http://schemas.openxmlformats.org/markup-compatibility/2006">
              <mc:Choice xmlns:v="urn:schemas-microsoft-com:vml" Requires="v">
                <p:oleObj spid="_x0000_s37180" name="Equation" r:id="rId7" imgW="317500" imgH="190500" progId="Equation.3">
                  <p:embed/>
                </p:oleObj>
              </mc:Choice>
              <mc:Fallback>
                <p:oleObj name="Equation" r:id="rId7" imgW="317500" imgH="190500" progId="Equation.3">
                  <p:embed/>
                  <p:pic>
                    <p:nvPicPr>
                      <p:cNvPr id="0" name="图片 36867"/>
                      <p:cNvPicPr>
                        <a:picLocks noChangeAspect="1"/>
                      </p:cNvPicPr>
                      <p:nvPr/>
                    </p:nvPicPr>
                    <p:blipFill>
                      <a:blip r:embed="rId8">
                        <a:lum bright="-100000"/>
                      </a:blip>
                      <a:stretch>
                        <a:fillRect/>
                      </a:stretch>
                    </p:blipFill>
                    <p:spPr>
                      <a:xfrm>
                        <a:off x="4876800" y="3324228"/>
                        <a:ext cx="711200" cy="334963"/>
                      </a:xfrm>
                      <a:prstGeom prst="rect">
                        <a:avLst/>
                      </a:prstGeom>
                      <a:noFill/>
                      <a:ln w="9525">
                        <a:noFill/>
                      </a:ln>
                    </p:spPr>
                  </p:pic>
                </p:oleObj>
              </mc:Fallback>
            </mc:AlternateContent>
          </a:graphicData>
        </a:graphic>
      </p:graphicFrame>
      <p:graphicFrame>
        <p:nvGraphicFramePr>
          <p:cNvPr id="109592" name="Object 24"/>
          <p:cNvGraphicFramePr>
            <a:graphicFrameLocks noChangeAspect="1"/>
          </p:cNvGraphicFramePr>
          <p:nvPr/>
        </p:nvGraphicFramePr>
        <p:xfrm>
          <a:off x="711200" y="3962400"/>
          <a:ext cx="2133600" cy="692150"/>
        </p:xfrm>
        <a:graphic>
          <a:graphicData uri="http://schemas.openxmlformats.org/presentationml/2006/ole">
            <mc:AlternateContent xmlns:mc="http://schemas.openxmlformats.org/markup-compatibility/2006">
              <mc:Choice xmlns:v="urn:schemas-microsoft-com:vml" Requires="v">
                <p:oleObj spid="_x0000_s37181" name="Equation" r:id="rId9" imgW="850900" imgH="406400" progId="Equation.3">
                  <p:embed/>
                </p:oleObj>
              </mc:Choice>
              <mc:Fallback>
                <p:oleObj name="Equation" r:id="rId9" imgW="850900" imgH="406400" progId="Equation.3">
                  <p:embed/>
                  <p:pic>
                    <p:nvPicPr>
                      <p:cNvPr id="0" name="图片 36868"/>
                      <p:cNvPicPr>
                        <a:picLocks noChangeAspect="1"/>
                      </p:cNvPicPr>
                      <p:nvPr/>
                    </p:nvPicPr>
                    <p:blipFill>
                      <a:blip r:embed="rId10">
                        <a:lum bright="-100000"/>
                      </a:blip>
                      <a:stretch>
                        <a:fillRect/>
                      </a:stretch>
                    </p:blipFill>
                    <p:spPr>
                      <a:xfrm>
                        <a:off x="711200" y="3962400"/>
                        <a:ext cx="2133600" cy="692150"/>
                      </a:xfrm>
                      <a:prstGeom prst="rect">
                        <a:avLst/>
                      </a:prstGeom>
                      <a:noFill/>
                      <a:ln w="9525">
                        <a:noFill/>
                      </a:ln>
                    </p:spPr>
                  </p:pic>
                </p:oleObj>
              </mc:Fallback>
            </mc:AlternateContent>
          </a:graphicData>
        </a:graphic>
      </p:graphicFrame>
      <p:graphicFrame>
        <p:nvGraphicFramePr>
          <p:cNvPr id="109593" name="Object 25"/>
          <p:cNvGraphicFramePr>
            <a:graphicFrameLocks noChangeAspect="1"/>
          </p:cNvGraphicFramePr>
          <p:nvPr/>
        </p:nvGraphicFramePr>
        <p:xfrm>
          <a:off x="2743200" y="3937000"/>
          <a:ext cx="2743200" cy="711200"/>
        </p:xfrm>
        <a:graphic>
          <a:graphicData uri="http://schemas.openxmlformats.org/presentationml/2006/ole">
            <mc:AlternateContent xmlns:mc="http://schemas.openxmlformats.org/markup-compatibility/2006">
              <mc:Choice xmlns:v="urn:schemas-microsoft-com:vml" Requires="v">
                <p:oleObj spid="_x0000_s37182" name="Equation" r:id="rId11" imgW="1130300" imgH="406400" progId="Equation.3">
                  <p:embed/>
                </p:oleObj>
              </mc:Choice>
              <mc:Fallback>
                <p:oleObj name="Equation" r:id="rId11" imgW="1130300" imgH="406400" progId="Equation.3">
                  <p:embed/>
                  <p:pic>
                    <p:nvPicPr>
                      <p:cNvPr id="0" name="图片 36869"/>
                      <p:cNvPicPr>
                        <a:picLocks noChangeAspect="1"/>
                      </p:cNvPicPr>
                      <p:nvPr/>
                    </p:nvPicPr>
                    <p:blipFill>
                      <a:blip r:embed="rId12">
                        <a:lum bright="-100000"/>
                      </a:blip>
                      <a:stretch>
                        <a:fillRect/>
                      </a:stretch>
                    </p:blipFill>
                    <p:spPr>
                      <a:xfrm>
                        <a:off x="2743200" y="3937000"/>
                        <a:ext cx="2743200" cy="711200"/>
                      </a:xfrm>
                      <a:prstGeom prst="rect">
                        <a:avLst/>
                      </a:prstGeom>
                      <a:noFill/>
                      <a:ln w="9525">
                        <a:noFill/>
                      </a:ln>
                    </p:spPr>
                  </p:pic>
                </p:oleObj>
              </mc:Fallback>
            </mc:AlternateContent>
          </a:graphicData>
        </a:graphic>
      </p:graphicFrame>
      <p:graphicFrame>
        <p:nvGraphicFramePr>
          <p:cNvPr id="109594" name="Object 26"/>
          <p:cNvGraphicFramePr>
            <a:graphicFrameLocks noChangeAspect="1"/>
          </p:cNvGraphicFramePr>
          <p:nvPr/>
        </p:nvGraphicFramePr>
        <p:xfrm>
          <a:off x="5486400" y="3962400"/>
          <a:ext cx="711200" cy="381000"/>
        </p:xfrm>
        <a:graphic>
          <a:graphicData uri="http://schemas.openxmlformats.org/presentationml/2006/ole">
            <mc:AlternateContent xmlns:mc="http://schemas.openxmlformats.org/markup-compatibility/2006">
              <mc:Choice xmlns:v="urn:schemas-microsoft-com:vml" Requires="v">
                <p:oleObj spid="_x0000_s37183" name="Equation" r:id="rId13" imgW="317500" imgH="215900" progId="Equation.3">
                  <p:embed/>
                </p:oleObj>
              </mc:Choice>
              <mc:Fallback>
                <p:oleObj name="Equation" r:id="rId13" imgW="317500" imgH="215900" progId="Equation.3">
                  <p:embed/>
                  <p:pic>
                    <p:nvPicPr>
                      <p:cNvPr id="0" name="图片 36870"/>
                      <p:cNvPicPr>
                        <a:picLocks noChangeAspect="1"/>
                      </p:cNvPicPr>
                      <p:nvPr/>
                    </p:nvPicPr>
                    <p:blipFill>
                      <a:blip r:embed="rId14">
                        <a:lum bright="-100000"/>
                      </a:blip>
                      <a:stretch>
                        <a:fillRect/>
                      </a:stretch>
                    </p:blipFill>
                    <p:spPr>
                      <a:xfrm>
                        <a:off x="5486400" y="3962400"/>
                        <a:ext cx="711200" cy="381000"/>
                      </a:xfrm>
                      <a:prstGeom prst="rect">
                        <a:avLst/>
                      </a:prstGeom>
                      <a:noFill/>
                      <a:ln w="9525">
                        <a:noFill/>
                      </a:ln>
                    </p:spPr>
                  </p:pic>
                </p:oleObj>
              </mc:Fallback>
            </mc:AlternateContent>
          </a:graphicData>
        </a:graphic>
      </p:graphicFrame>
      <p:sp>
        <p:nvSpPr>
          <p:cNvPr id="109595" name="Text Box 27"/>
          <p:cNvSpPr txBox="1">
            <a:spLocks noChangeArrowheads="1"/>
          </p:cNvSpPr>
          <p:nvPr/>
        </p:nvSpPr>
        <p:spPr bwMode="auto">
          <a:xfrm>
            <a:off x="719679" y="4652963"/>
            <a:ext cx="275267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b="1">
                <a:solidFill>
                  <a:srgbClr val="000000"/>
                </a:solidFill>
                <a:latin typeface="Times New Roman" panose="02020603050405020304" pitchFamily="18" charset="0"/>
                <a:ea typeface="楷体_GB2312" panose="02010609030101010101" pitchFamily="49" charset="-122"/>
              </a:rPr>
              <a:t>显然 </a:t>
            </a:r>
            <a:r>
              <a:rPr kumimoji="1" lang="en-US" altLang="zh-CN" sz="2800" b="1">
                <a:solidFill>
                  <a:srgbClr val="000000"/>
                </a:solidFill>
                <a:latin typeface="Times New Roman" panose="02020603050405020304" pitchFamily="18" charset="0"/>
                <a:ea typeface="楷体_GB2312" panose="02010609030101010101" pitchFamily="49" charset="-122"/>
              </a:rPr>
              <a:t>e</a:t>
            </a:r>
            <a:r>
              <a:rPr kumimoji="1" lang="en-US" altLang="zh-CN" sz="2800" b="1" i="1">
                <a:solidFill>
                  <a:srgbClr val="000000"/>
                </a:solidFill>
                <a:latin typeface="Times New Roman" panose="02020603050405020304" pitchFamily="18" charset="0"/>
                <a:ea typeface="楷体_GB2312" panose="02010609030101010101" pitchFamily="49" charset="-122"/>
              </a:rPr>
              <a:t> </a:t>
            </a:r>
            <a:r>
              <a:rPr kumimoji="1" lang="en-US" altLang="zh-CN" sz="2800" b="1">
                <a:solidFill>
                  <a:srgbClr val="000000"/>
                </a:solidFill>
                <a:latin typeface="Times New Roman" panose="02020603050405020304" pitchFamily="18" charset="0"/>
                <a:ea typeface="楷体_GB2312" panose="02010609030101010101" pitchFamily="49" charset="-122"/>
                <a:sym typeface="Symbol" panose="05050102010706020507" pitchFamily="18" charset="2"/>
              </a:rPr>
              <a:t> </a:t>
            </a:r>
            <a:r>
              <a:rPr kumimoji="1" lang="en-US" altLang="zh-CN" sz="2400" b="1">
                <a:solidFill>
                  <a:srgbClr val="000000"/>
                </a:solidFill>
                <a:latin typeface="Times New Roman" panose="02020603050405020304" pitchFamily="18" charset="0"/>
                <a:ea typeface="楷体_GB2312" panose="02010609030101010101" pitchFamily="49" charset="-122"/>
                <a:sym typeface="Symbol" panose="05050102010706020507" pitchFamily="18" charset="2"/>
              </a:rPr>
              <a:t>2 </a:t>
            </a:r>
            <a:r>
              <a:rPr kumimoji="1" lang="en-US" altLang="zh-CN" sz="2800" b="1">
                <a:solidFill>
                  <a:srgbClr val="000000"/>
                </a:solidFill>
                <a:latin typeface="Times New Roman" panose="02020603050405020304" pitchFamily="18" charset="0"/>
                <a:ea typeface="楷体_GB2312" panose="02010609030101010101" pitchFamily="49" charset="-122"/>
                <a:sym typeface="Symbol" panose="05050102010706020507" pitchFamily="18" charset="2"/>
              </a:rPr>
              <a:t>, </a:t>
            </a:r>
            <a:r>
              <a:rPr kumimoji="1" lang="zh-CN" altLang="en-US" sz="2800" b="1">
                <a:solidFill>
                  <a:srgbClr val="000000"/>
                </a:solidFill>
                <a:latin typeface="Times New Roman" panose="02020603050405020304" pitchFamily="18" charset="0"/>
                <a:ea typeface="楷体_GB2312" panose="02010609030101010101" pitchFamily="49" charset="-122"/>
                <a:sym typeface="Symbol" panose="05050102010706020507" pitchFamily="18" charset="2"/>
              </a:rPr>
              <a:t>从而 </a:t>
            </a:r>
            <a:endParaRPr kumimoji="1" lang="zh-CN" altLang="en-US" sz="2800" b="1">
              <a:solidFill>
                <a:srgbClr val="000000"/>
              </a:solidFill>
              <a:latin typeface="Times New Roman" panose="02020603050405020304" pitchFamily="18" charset="0"/>
              <a:ea typeface="楷体_GB2312" panose="02010609030101010101" pitchFamily="49" charset="-122"/>
            </a:endParaRPr>
          </a:p>
        </p:txBody>
      </p:sp>
      <p:graphicFrame>
        <p:nvGraphicFramePr>
          <p:cNvPr id="109596" name="Object 28"/>
          <p:cNvGraphicFramePr>
            <a:graphicFrameLocks noChangeAspect="1"/>
          </p:cNvGraphicFramePr>
          <p:nvPr/>
        </p:nvGraphicFramePr>
        <p:xfrm>
          <a:off x="1102784" y="5084844"/>
          <a:ext cx="5147733" cy="765175"/>
        </p:xfrm>
        <a:graphic>
          <a:graphicData uri="http://schemas.openxmlformats.org/presentationml/2006/ole">
            <mc:AlternateContent xmlns:mc="http://schemas.openxmlformats.org/markup-compatibility/2006">
              <mc:Choice xmlns:v="urn:schemas-microsoft-com:vml" Requires="v">
                <p:oleObj spid="_x0000_s37184" name="Equation" r:id="rId15" imgW="1841500" imgH="406400" progId="Equation.3">
                  <p:embed/>
                </p:oleObj>
              </mc:Choice>
              <mc:Fallback>
                <p:oleObj name="Equation" r:id="rId15" imgW="1841500" imgH="406400" progId="Equation.3">
                  <p:embed/>
                  <p:pic>
                    <p:nvPicPr>
                      <p:cNvPr id="0" name="图片 36871"/>
                      <p:cNvPicPr>
                        <a:picLocks noChangeAspect="1"/>
                      </p:cNvPicPr>
                      <p:nvPr/>
                    </p:nvPicPr>
                    <p:blipFill>
                      <a:blip r:embed="rId16">
                        <a:lum bright="-100000"/>
                      </a:blip>
                      <a:stretch>
                        <a:fillRect/>
                      </a:stretch>
                    </p:blipFill>
                    <p:spPr>
                      <a:xfrm>
                        <a:off x="1102784" y="5084844"/>
                        <a:ext cx="5147733" cy="765175"/>
                      </a:xfrm>
                      <a:prstGeom prst="rect">
                        <a:avLst/>
                      </a:prstGeom>
                      <a:noFill/>
                      <a:ln w="9525">
                        <a:noFill/>
                      </a:ln>
                    </p:spPr>
                  </p:pic>
                </p:oleObj>
              </mc:Fallback>
            </mc:AlternateContent>
          </a:graphicData>
        </a:graphic>
      </p:graphicFrame>
      <p:sp>
        <p:nvSpPr>
          <p:cNvPr id="109597" name="Text Box 29"/>
          <p:cNvSpPr txBox="1">
            <a:spLocks noChangeArrowheads="1"/>
          </p:cNvSpPr>
          <p:nvPr/>
        </p:nvSpPr>
        <p:spPr bwMode="auto">
          <a:xfrm>
            <a:off x="814917" y="5734131"/>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b="1">
                <a:solidFill>
                  <a:srgbClr val="000000"/>
                </a:solidFill>
                <a:latin typeface="Times New Roman" panose="02020603050405020304" pitchFamily="18" charset="0"/>
                <a:ea typeface="楷体_GB2312" panose="02010609030101010101" pitchFamily="49" charset="-122"/>
              </a:rPr>
              <a:t>故函数  </a:t>
            </a:r>
            <a:r>
              <a:rPr kumimoji="1" lang="en-US" altLang="zh-CN" sz="2800" b="1" i="1">
                <a:solidFill>
                  <a:srgbClr val="000000"/>
                </a:solidFill>
                <a:latin typeface="Times New Roman" panose="02020603050405020304" pitchFamily="18" charset="0"/>
                <a:ea typeface="楷体_GB2312" panose="02010609030101010101" pitchFamily="49" charset="-122"/>
              </a:rPr>
              <a:t>f </a:t>
            </a:r>
            <a:r>
              <a:rPr kumimoji="1" lang="en-US" altLang="zh-CN" sz="2800" b="1">
                <a:solidFill>
                  <a:srgbClr val="000000"/>
                </a:solidFill>
                <a:latin typeface="Times New Roman" panose="02020603050405020304" pitchFamily="18" charset="0"/>
                <a:ea typeface="楷体_GB2312" panose="02010609030101010101" pitchFamily="49" charset="-122"/>
              </a:rPr>
              <a:t>(</a:t>
            </a:r>
            <a:r>
              <a:rPr kumimoji="1" lang="en-US" altLang="zh-CN" sz="2800" b="1" i="1">
                <a:solidFill>
                  <a:srgbClr val="000000"/>
                </a:solidFill>
                <a:latin typeface="Times New Roman" panose="02020603050405020304" pitchFamily="18" charset="0"/>
                <a:ea typeface="楷体_GB2312" panose="02010609030101010101" pitchFamily="49" charset="-122"/>
              </a:rPr>
              <a:t>x</a:t>
            </a:r>
            <a:r>
              <a:rPr kumimoji="1" lang="en-US" altLang="zh-CN" sz="2800" b="1">
                <a:solidFill>
                  <a:srgbClr val="000000"/>
                </a:solidFill>
                <a:latin typeface="Times New Roman" panose="02020603050405020304" pitchFamily="18" charset="0"/>
                <a:ea typeface="楷体_GB2312" panose="02010609030101010101" pitchFamily="49" charset="-122"/>
              </a:rPr>
              <a:t>) </a:t>
            </a:r>
            <a:r>
              <a:rPr kumimoji="1" lang="zh-CN" altLang="en-US" sz="2800" b="1">
                <a:solidFill>
                  <a:srgbClr val="000000"/>
                </a:solidFill>
                <a:latin typeface="Times New Roman" panose="02020603050405020304" pitchFamily="18" charset="0"/>
                <a:ea typeface="楷体_GB2312" panose="02010609030101010101" pitchFamily="49" charset="-122"/>
              </a:rPr>
              <a:t>当 </a:t>
            </a:r>
            <a:r>
              <a:rPr kumimoji="1" lang="en-US" altLang="zh-CN" sz="2800" b="1" i="1">
                <a:solidFill>
                  <a:srgbClr val="000000"/>
                </a:solidFill>
                <a:latin typeface="Times New Roman" panose="02020603050405020304" pitchFamily="18" charset="0"/>
                <a:ea typeface="楷体_GB2312" panose="02010609030101010101" pitchFamily="49" charset="-122"/>
              </a:rPr>
              <a:t>x </a:t>
            </a:r>
            <a:r>
              <a:rPr kumimoji="1" lang="en-US" altLang="zh-CN" sz="2800" b="1">
                <a:solidFill>
                  <a:srgbClr val="000000"/>
                </a:solidFill>
                <a:latin typeface="Times New Roman" panose="02020603050405020304" pitchFamily="18" charset="0"/>
                <a:ea typeface="楷体_GB2312" panose="02010609030101010101" pitchFamily="49" charset="-122"/>
                <a:sym typeface="Symbol" panose="05050102010706020507" pitchFamily="18" charset="2"/>
              </a:rPr>
              <a:t>1 </a:t>
            </a:r>
            <a:r>
              <a:rPr kumimoji="1" lang="zh-CN" altLang="en-US" sz="2800" b="1">
                <a:solidFill>
                  <a:srgbClr val="000000"/>
                </a:solidFill>
                <a:latin typeface="Times New Roman" panose="02020603050405020304" pitchFamily="18" charset="0"/>
                <a:ea typeface="楷体_GB2312" panose="02010609030101010101" pitchFamily="49" charset="-122"/>
              </a:rPr>
              <a:t>时极限不存在。</a:t>
            </a:r>
            <a:endParaRPr kumimoji="1" lang="zh-CN" altLang="en-US" sz="2800" b="1">
              <a:solidFill>
                <a:srgbClr val="000000"/>
              </a:solidFill>
              <a:latin typeface="Times New Roman" panose="02020603050405020304" pitchFamily="18" charset="0"/>
              <a:ea typeface="楷体_GB2312" panose="02010609030101010101" pitchFamily="49" charset="-122"/>
            </a:endParaRPr>
          </a:p>
        </p:txBody>
      </p:sp>
      <p:sp>
        <p:nvSpPr>
          <p:cNvPr id="32" name="Line 5"/>
          <p:cNvSpPr>
            <a:spLocks noChangeShapeType="1"/>
          </p:cNvSpPr>
          <p:nvPr/>
        </p:nvSpPr>
        <p:spPr bwMode="auto">
          <a:xfrm>
            <a:off x="7880920" y="4419600"/>
            <a:ext cx="2895600" cy="0"/>
          </a:xfrm>
          <a:prstGeom prst="line">
            <a:avLst/>
          </a:prstGeom>
          <a:noFill/>
          <a:ln w="285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华文行楷" panose="02010800040101010101" pitchFamily="2" charset="-122"/>
            </a:endParaRPr>
          </a:p>
        </p:txBody>
      </p:sp>
      <p:sp>
        <p:nvSpPr>
          <p:cNvPr id="33" name="Line 6"/>
          <p:cNvSpPr>
            <a:spLocks noChangeShapeType="1"/>
          </p:cNvSpPr>
          <p:nvPr/>
        </p:nvSpPr>
        <p:spPr bwMode="auto">
          <a:xfrm flipV="1">
            <a:off x="8719120" y="2286000"/>
            <a:ext cx="0" cy="3048000"/>
          </a:xfrm>
          <a:prstGeom prst="line">
            <a:avLst/>
          </a:prstGeom>
          <a:noFill/>
          <a:ln w="285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华文行楷" panose="02010800040101010101" pitchFamily="2" charset="-122"/>
            </a:endParaRPr>
          </a:p>
        </p:txBody>
      </p:sp>
      <p:sp>
        <p:nvSpPr>
          <p:cNvPr id="34" name="Line 7"/>
          <p:cNvSpPr>
            <a:spLocks noChangeShapeType="1"/>
          </p:cNvSpPr>
          <p:nvPr/>
        </p:nvSpPr>
        <p:spPr bwMode="auto">
          <a:xfrm>
            <a:off x="9252520" y="4343400"/>
            <a:ext cx="0" cy="76200"/>
          </a:xfrm>
          <a:prstGeom prst="line">
            <a:avLst/>
          </a:prstGeom>
          <a:noFill/>
          <a:ln w="9525">
            <a:solidFill>
              <a:srgbClr val="00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35" name="Text Box 8"/>
          <p:cNvSpPr txBox="1">
            <a:spLocks noChangeArrowheads="1"/>
          </p:cNvSpPr>
          <p:nvPr/>
        </p:nvSpPr>
        <p:spPr bwMode="auto">
          <a:xfrm>
            <a:off x="9100120" y="4419679"/>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rgbClr val="000000"/>
                </a:solidFill>
                <a:effectLst/>
                <a:uLnTx/>
                <a:uFillTx/>
              </a:rPr>
              <a:t>1</a:t>
            </a:r>
            <a:endParaRPr kumimoji="0" lang="en-US" altLang="zh-CN" sz="2400" b="1" i="0" u="none" strike="noStrike" kern="0" cap="none" spc="0" normalizeH="0" baseline="0" noProof="0" smtClean="0">
              <a:ln>
                <a:noFill/>
              </a:ln>
              <a:solidFill>
                <a:srgbClr val="000000"/>
              </a:solidFill>
              <a:effectLst/>
              <a:uLnTx/>
              <a:uFillTx/>
            </a:endParaRPr>
          </a:p>
        </p:txBody>
      </p:sp>
      <p:sp>
        <p:nvSpPr>
          <p:cNvPr id="36" name="Freeform 9"/>
          <p:cNvSpPr/>
          <p:nvPr/>
        </p:nvSpPr>
        <p:spPr bwMode="auto">
          <a:xfrm>
            <a:off x="8033320" y="2895600"/>
            <a:ext cx="1219200" cy="1371600"/>
          </a:xfrm>
          <a:custGeom>
            <a:avLst/>
            <a:gdLst>
              <a:gd name="T0" fmla="*/ 0 w 672"/>
              <a:gd name="T1" fmla="*/ 672 h 672"/>
              <a:gd name="T2" fmla="*/ 384 w 672"/>
              <a:gd name="T3" fmla="*/ 480 h 672"/>
              <a:gd name="T4" fmla="*/ 672 w 672"/>
              <a:gd name="T5" fmla="*/ 0 h 672"/>
            </a:gdLst>
            <a:ahLst/>
            <a:cxnLst>
              <a:cxn ang="0">
                <a:pos x="T0" y="T1"/>
              </a:cxn>
              <a:cxn ang="0">
                <a:pos x="T2" y="T3"/>
              </a:cxn>
              <a:cxn ang="0">
                <a:pos x="T4" y="T5"/>
              </a:cxn>
            </a:cxnLst>
            <a:rect l="0" t="0" r="r" b="b"/>
            <a:pathLst>
              <a:path w="672" h="672">
                <a:moveTo>
                  <a:pt x="0" y="672"/>
                </a:moveTo>
                <a:cubicBezTo>
                  <a:pt x="136" y="632"/>
                  <a:pt x="272" y="592"/>
                  <a:pt x="384" y="480"/>
                </a:cubicBezTo>
                <a:cubicBezTo>
                  <a:pt x="496" y="368"/>
                  <a:pt x="624" y="80"/>
                  <a:pt x="672" y="0"/>
                </a:cubicBezTo>
              </a:path>
            </a:pathLst>
          </a:custGeom>
          <a:noFill/>
          <a:ln w="28575"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37" name="Text Box 10"/>
          <p:cNvSpPr txBox="1">
            <a:spLocks noChangeArrowheads="1"/>
          </p:cNvSpPr>
          <p:nvPr/>
        </p:nvSpPr>
        <p:spPr bwMode="auto">
          <a:xfrm>
            <a:off x="9023973" y="2133680"/>
            <a:ext cx="95731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6000" b="1" i="0" u="none" strike="noStrike" kern="0" cap="none" spc="0" normalizeH="0" baseline="0" noProof="0" smtClean="0">
                <a:ln>
                  <a:noFill/>
                </a:ln>
                <a:solidFill>
                  <a:srgbClr val="000000"/>
                </a:solidFill>
                <a:effectLst/>
                <a:uLnTx/>
                <a:uFillTx/>
              </a:rPr>
              <a:t>。</a:t>
            </a:r>
            <a:endParaRPr kumimoji="0" lang="zh-CN" altLang="en-US" sz="6000" b="1" i="0" u="none" strike="noStrike" kern="0" cap="none" spc="0" normalizeH="0" baseline="0" noProof="0" smtClean="0">
              <a:ln>
                <a:noFill/>
              </a:ln>
              <a:solidFill>
                <a:srgbClr val="000000"/>
              </a:solidFill>
              <a:effectLst/>
              <a:uLnTx/>
              <a:uFillTx/>
            </a:endParaRPr>
          </a:p>
        </p:txBody>
      </p:sp>
      <p:sp>
        <p:nvSpPr>
          <p:cNvPr id="38" name="Line 11"/>
          <p:cNvSpPr>
            <a:spLocks noChangeShapeType="1"/>
          </p:cNvSpPr>
          <p:nvPr/>
        </p:nvSpPr>
        <p:spPr bwMode="auto">
          <a:xfrm flipV="1">
            <a:off x="9252520" y="2895600"/>
            <a:ext cx="0" cy="1524000"/>
          </a:xfrm>
          <a:prstGeom prst="line">
            <a:avLst/>
          </a:prstGeom>
          <a:noFill/>
          <a:ln w="9525" cap="rnd">
            <a:solidFill>
              <a:srgbClr val="FFFF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华文行楷" panose="02010800040101010101" pitchFamily="2" charset="-122"/>
            </a:endParaRPr>
          </a:p>
        </p:txBody>
      </p:sp>
      <p:sp>
        <p:nvSpPr>
          <p:cNvPr id="39" name="Line 12"/>
          <p:cNvSpPr>
            <a:spLocks noChangeShapeType="1"/>
          </p:cNvSpPr>
          <p:nvPr/>
        </p:nvSpPr>
        <p:spPr bwMode="auto">
          <a:xfrm flipH="1">
            <a:off x="8719120" y="2895600"/>
            <a:ext cx="533400" cy="0"/>
          </a:xfrm>
          <a:prstGeom prst="line">
            <a:avLst/>
          </a:prstGeom>
          <a:noFill/>
          <a:ln w="9525" cap="rnd">
            <a:solidFill>
              <a:srgbClr val="FFFF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华文行楷" panose="02010800040101010101" pitchFamily="2" charset="-122"/>
            </a:endParaRPr>
          </a:p>
        </p:txBody>
      </p:sp>
      <p:sp>
        <p:nvSpPr>
          <p:cNvPr id="40" name="Text Box 13"/>
          <p:cNvSpPr txBox="1">
            <a:spLocks noChangeArrowheads="1"/>
          </p:cNvSpPr>
          <p:nvPr/>
        </p:nvSpPr>
        <p:spPr bwMode="auto">
          <a:xfrm>
            <a:off x="8414320" y="2590801"/>
            <a:ext cx="2872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smtClean="0">
                <a:ln>
                  <a:noFill/>
                </a:ln>
                <a:solidFill>
                  <a:srgbClr val="000000"/>
                </a:solidFill>
                <a:effectLst/>
                <a:uLnTx/>
                <a:uFillTx/>
              </a:rPr>
              <a:t>e</a:t>
            </a:r>
            <a:endParaRPr kumimoji="0" lang="en-US" altLang="zh-CN" sz="1800" b="1" i="0" u="none" strike="noStrike" kern="0" cap="none" spc="0" normalizeH="0" baseline="0" noProof="0" smtClean="0">
              <a:ln>
                <a:noFill/>
              </a:ln>
              <a:solidFill>
                <a:srgbClr val="000000"/>
              </a:solidFill>
              <a:effectLst/>
              <a:uLnTx/>
              <a:uFillTx/>
            </a:endParaRPr>
          </a:p>
        </p:txBody>
      </p:sp>
      <p:sp>
        <p:nvSpPr>
          <p:cNvPr id="41" name="Text Box 14"/>
          <p:cNvSpPr txBox="1">
            <a:spLocks noChangeArrowheads="1"/>
          </p:cNvSpPr>
          <p:nvPr/>
        </p:nvSpPr>
        <p:spPr bwMode="auto">
          <a:xfrm>
            <a:off x="9023973" y="2590880"/>
            <a:ext cx="95731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6000" b="1" i="0" u="none" strike="noStrike" kern="0" cap="none" spc="0" normalizeH="0" baseline="0" noProof="0" smtClean="0">
                <a:ln>
                  <a:noFill/>
                </a:ln>
                <a:solidFill>
                  <a:srgbClr val="000000"/>
                </a:solidFill>
                <a:effectLst/>
                <a:uLnTx/>
                <a:uFillTx/>
              </a:rPr>
              <a:t>。</a:t>
            </a:r>
            <a:endParaRPr kumimoji="0" lang="zh-CN" altLang="en-US" sz="6000" b="1" i="0" u="none" strike="noStrike" kern="0" cap="none" spc="0" normalizeH="0" baseline="0" noProof="0" smtClean="0">
              <a:ln>
                <a:noFill/>
              </a:ln>
              <a:solidFill>
                <a:srgbClr val="000000"/>
              </a:solidFill>
              <a:effectLst/>
              <a:uLnTx/>
              <a:uFillTx/>
            </a:endParaRPr>
          </a:p>
        </p:txBody>
      </p:sp>
      <p:sp>
        <p:nvSpPr>
          <p:cNvPr id="42" name="Line 15"/>
          <p:cNvSpPr>
            <a:spLocks noChangeShapeType="1"/>
          </p:cNvSpPr>
          <p:nvPr/>
        </p:nvSpPr>
        <p:spPr bwMode="auto">
          <a:xfrm flipH="1">
            <a:off x="8719120" y="3352800"/>
            <a:ext cx="533400" cy="0"/>
          </a:xfrm>
          <a:prstGeom prst="line">
            <a:avLst/>
          </a:prstGeom>
          <a:noFill/>
          <a:ln w="9525" cap="rnd">
            <a:solidFill>
              <a:srgbClr val="FFFF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华文行楷" panose="02010800040101010101" pitchFamily="2" charset="-122"/>
            </a:endParaRPr>
          </a:p>
        </p:txBody>
      </p:sp>
      <p:sp>
        <p:nvSpPr>
          <p:cNvPr id="43" name="Text Box 16"/>
          <p:cNvSpPr txBox="1">
            <a:spLocks noChangeArrowheads="1"/>
          </p:cNvSpPr>
          <p:nvPr/>
        </p:nvSpPr>
        <p:spPr bwMode="auto">
          <a:xfrm>
            <a:off x="8414320" y="3124279"/>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rgbClr val="000000"/>
                </a:solidFill>
                <a:effectLst/>
                <a:uLnTx/>
                <a:uFillTx/>
              </a:rPr>
              <a:t>2</a:t>
            </a:r>
            <a:endParaRPr kumimoji="0" lang="en-US" altLang="zh-CN" sz="2400" b="1" i="0" u="none" strike="noStrike" kern="0" cap="none" spc="0" normalizeH="0" baseline="0" noProof="0" smtClean="0">
              <a:ln>
                <a:noFill/>
              </a:ln>
              <a:solidFill>
                <a:srgbClr val="000000"/>
              </a:solidFill>
              <a:effectLst/>
              <a:uLnTx/>
              <a:uFillTx/>
            </a:endParaRPr>
          </a:p>
        </p:txBody>
      </p:sp>
      <p:graphicFrame>
        <p:nvGraphicFramePr>
          <p:cNvPr id="44" name="Object 17"/>
          <p:cNvGraphicFramePr>
            <a:graphicFrameLocks noChangeAspect="1"/>
          </p:cNvGraphicFramePr>
          <p:nvPr/>
        </p:nvGraphicFramePr>
        <p:xfrm>
          <a:off x="8819133" y="2198768"/>
          <a:ext cx="661987" cy="365125"/>
        </p:xfrm>
        <a:graphic>
          <a:graphicData uri="http://schemas.openxmlformats.org/presentationml/2006/ole">
            <mc:AlternateContent xmlns:mc="http://schemas.openxmlformats.org/markup-compatibility/2006">
              <mc:Choice xmlns:v="urn:schemas-microsoft-com:vml" Requires="v">
                <p:oleObj spid="_x0000_s37185" name="Equation" r:id="rId17" imgW="495300" imgH="266700" progId="Equation.3">
                  <p:embed/>
                </p:oleObj>
              </mc:Choice>
              <mc:Fallback>
                <p:oleObj name="Equation" r:id="rId17" imgW="495300" imgH="266700" progId="Equation.3">
                  <p:embed/>
                  <p:pic>
                    <p:nvPicPr>
                      <p:cNvPr id="0" name="图片 36872"/>
                      <p:cNvPicPr>
                        <a:picLocks noChangeAspect="1"/>
                      </p:cNvPicPr>
                      <p:nvPr/>
                    </p:nvPicPr>
                    <p:blipFill>
                      <a:blip r:embed="rId18">
                        <a:lum bright="-100000"/>
                      </a:blip>
                      <a:stretch>
                        <a:fillRect/>
                      </a:stretch>
                    </p:blipFill>
                    <p:spPr>
                      <a:xfrm>
                        <a:off x="8819133" y="2198768"/>
                        <a:ext cx="661987" cy="365125"/>
                      </a:xfrm>
                      <a:prstGeom prst="rect">
                        <a:avLst/>
                      </a:prstGeom>
                      <a:noFill/>
                      <a:ln w="9525">
                        <a:noFill/>
                      </a:ln>
                    </p:spPr>
                  </p:pic>
                </p:oleObj>
              </mc:Fallback>
            </mc:AlternateContent>
          </a:graphicData>
        </a:graphic>
      </p:graphicFrame>
      <p:sp>
        <p:nvSpPr>
          <p:cNvPr id="45" name="Line 18"/>
          <p:cNvSpPr>
            <a:spLocks noChangeShapeType="1"/>
          </p:cNvSpPr>
          <p:nvPr/>
        </p:nvSpPr>
        <p:spPr bwMode="auto">
          <a:xfrm flipV="1">
            <a:off x="9252520" y="2362200"/>
            <a:ext cx="990600" cy="990600"/>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46" name="Text Box 19"/>
          <p:cNvSpPr txBox="1">
            <a:spLocks noChangeArrowheads="1"/>
          </p:cNvSpPr>
          <p:nvPr/>
        </p:nvSpPr>
        <p:spPr bwMode="auto">
          <a:xfrm>
            <a:off x="9100121" y="4140201"/>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smtClean="0">
                <a:ln>
                  <a:noFill/>
                </a:ln>
                <a:solidFill>
                  <a:srgbClr val="000000"/>
                </a:solidFill>
                <a:effectLst/>
                <a:uLnTx/>
                <a:uFillTx/>
                <a:ea typeface="宋体" panose="02010600030101010101" pitchFamily="2" charset="-122"/>
                <a:cs typeface="Times New Roman" panose="02020603050405020304" pitchFamily="18" charset="0"/>
              </a:rPr>
              <a:t>•</a:t>
            </a:r>
            <a:endParaRPr kumimoji="0" lang="en-US" altLang="zh-CN" sz="1800" b="1" i="0" u="none" strike="noStrike" kern="0" cap="none" spc="0" normalizeH="0" baseline="0" noProof="0" smtClean="0">
              <a:ln>
                <a:noFill/>
              </a:ln>
              <a:solidFill>
                <a:srgbClr val="000000"/>
              </a:solidFill>
              <a:effectLst/>
              <a:uLnTx/>
              <a:uFillTx/>
            </a:endParaRPr>
          </a:p>
        </p:txBody>
      </p:sp>
      <p:graphicFrame>
        <p:nvGraphicFramePr>
          <p:cNvPr id="47" name="Object 20"/>
          <p:cNvGraphicFramePr>
            <a:graphicFrameLocks noChangeAspect="1"/>
          </p:cNvGraphicFramePr>
          <p:nvPr/>
        </p:nvGraphicFramePr>
        <p:xfrm>
          <a:off x="10471720" y="4495800"/>
          <a:ext cx="279400" cy="304800"/>
        </p:xfrm>
        <a:graphic>
          <a:graphicData uri="http://schemas.openxmlformats.org/presentationml/2006/ole">
            <mc:AlternateContent xmlns:mc="http://schemas.openxmlformats.org/markup-compatibility/2006">
              <mc:Choice xmlns:v="urn:schemas-microsoft-com:vml" Requires="v">
                <p:oleObj spid="_x0000_s37186" name="Equation" r:id="rId19" imgW="190500" imgH="203200" progId="Equation.3">
                  <p:embed/>
                </p:oleObj>
              </mc:Choice>
              <mc:Fallback>
                <p:oleObj name="Equation" r:id="rId19" imgW="190500" imgH="203200" progId="Equation.3">
                  <p:embed/>
                  <p:pic>
                    <p:nvPicPr>
                      <p:cNvPr id="0" name="图片 36873"/>
                      <p:cNvPicPr>
                        <a:picLocks noChangeAspect="1"/>
                      </p:cNvPicPr>
                      <p:nvPr/>
                    </p:nvPicPr>
                    <p:blipFill>
                      <a:blip r:embed="rId20">
                        <a:lum bright="-100000"/>
                      </a:blip>
                      <a:stretch>
                        <a:fillRect/>
                      </a:stretch>
                    </p:blipFill>
                    <p:spPr>
                      <a:xfrm>
                        <a:off x="10471720" y="4495800"/>
                        <a:ext cx="279400" cy="304800"/>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9572"/>
                                        </p:tgtEl>
                                        <p:attrNameLst>
                                          <p:attrName>style.visibility</p:attrName>
                                        </p:attrNameLst>
                                      </p:cBhvr>
                                      <p:to>
                                        <p:strVal val="visible"/>
                                      </p:to>
                                    </p:set>
                                    <p:animEffect transition="in" filter="wipe(left)">
                                      <p:cBhvr>
                                        <p:cTn id="7" dur="500"/>
                                        <p:tgtEl>
                                          <p:spTgt spid="1095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9589"/>
                                        </p:tgtEl>
                                        <p:attrNameLst>
                                          <p:attrName>style.visibility</p:attrName>
                                        </p:attrNameLst>
                                      </p:cBhvr>
                                      <p:to>
                                        <p:strVal val="visible"/>
                                      </p:to>
                                    </p:set>
                                    <p:animEffect transition="in" filter="wipe(left)">
                                      <p:cBhvr>
                                        <p:cTn id="12" dur="500"/>
                                        <p:tgtEl>
                                          <p:spTgt spid="1095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9590"/>
                                        </p:tgtEl>
                                        <p:attrNameLst>
                                          <p:attrName>style.visibility</p:attrName>
                                        </p:attrNameLst>
                                      </p:cBhvr>
                                      <p:to>
                                        <p:strVal val="visible"/>
                                      </p:to>
                                    </p:set>
                                    <p:animEffect transition="in" filter="wipe(left)">
                                      <p:cBhvr>
                                        <p:cTn id="17" dur="500"/>
                                        <p:tgtEl>
                                          <p:spTgt spid="10959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9591"/>
                                        </p:tgtEl>
                                        <p:attrNameLst>
                                          <p:attrName>style.visibility</p:attrName>
                                        </p:attrNameLst>
                                      </p:cBhvr>
                                      <p:to>
                                        <p:strVal val="visible"/>
                                      </p:to>
                                    </p:set>
                                    <p:animEffect transition="in" filter="wipe(left)">
                                      <p:cBhvr>
                                        <p:cTn id="22" dur="500"/>
                                        <p:tgtEl>
                                          <p:spTgt spid="10959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9592"/>
                                        </p:tgtEl>
                                        <p:attrNameLst>
                                          <p:attrName>style.visibility</p:attrName>
                                        </p:attrNameLst>
                                      </p:cBhvr>
                                      <p:to>
                                        <p:strVal val="visible"/>
                                      </p:to>
                                    </p:set>
                                    <p:animEffect transition="in" filter="wipe(left)">
                                      <p:cBhvr>
                                        <p:cTn id="27" dur="500"/>
                                        <p:tgtEl>
                                          <p:spTgt spid="10959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9593"/>
                                        </p:tgtEl>
                                        <p:attrNameLst>
                                          <p:attrName>style.visibility</p:attrName>
                                        </p:attrNameLst>
                                      </p:cBhvr>
                                      <p:to>
                                        <p:strVal val="visible"/>
                                      </p:to>
                                    </p:set>
                                    <p:animEffect transition="in" filter="wipe(left)">
                                      <p:cBhvr>
                                        <p:cTn id="32" dur="500"/>
                                        <p:tgtEl>
                                          <p:spTgt spid="10959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9594"/>
                                        </p:tgtEl>
                                        <p:attrNameLst>
                                          <p:attrName>style.visibility</p:attrName>
                                        </p:attrNameLst>
                                      </p:cBhvr>
                                      <p:to>
                                        <p:strVal val="visible"/>
                                      </p:to>
                                    </p:set>
                                    <p:animEffect transition="in" filter="wipe(left)">
                                      <p:cBhvr>
                                        <p:cTn id="37" dur="500"/>
                                        <p:tgtEl>
                                          <p:spTgt spid="10959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9595"/>
                                        </p:tgtEl>
                                        <p:attrNameLst>
                                          <p:attrName>style.visibility</p:attrName>
                                        </p:attrNameLst>
                                      </p:cBhvr>
                                      <p:to>
                                        <p:strVal val="visible"/>
                                      </p:to>
                                    </p:set>
                                    <p:animEffect transition="in" filter="wipe(left)">
                                      <p:cBhvr>
                                        <p:cTn id="42" dur="500"/>
                                        <p:tgtEl>
                                          <p:spTgt spid="10959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09596"/>
                                        </p:tgtEl>
                                        <p:attrNameLst>
                                          <p:attrName>style.visibility</p:attrName>
                                        </p:attrNameLst>
                                      </p:cBhvr>
                                      <p:to>
                                        <p:strVal val="visible"/>
                                      </p:to>
                                    </p:set>
                                    <p:animEffect transition="in" filter="wipe(left)">
                                      <p:cBhvr>
                                        <p:cTn id="47" dur="500"/>
                                        <p:tgtEl>
                                          <p:spTgt spid="10959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9597"/>
                                        </p:tgtEl>
                                        <p:attrNameLst>
                                          <p:attrName>style.visibility</p:attrName>
                                        </p:attrNameLst>
                                      </p:cBhvr>
                                      <p:to>
                                        <p:strVal val="visible"/>
                                      </p:to>
                                    </p:set>
                                    <p:animEffect transition="in" filter="wipe(left)">
                                      <p:cBhvr>
                                        <p:cTn id="52" dur="500"/>
                                        <p:tgtEl>
                                          <p:spTgt spid="109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2" grpId="0" autoUpdateAnimBg="0"/>
      <p:bldP spid="109595" grpId="0" autoUpdateAnimBg="0"/>
      <p:bldP spid="109597"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1271471" y="432099"/>
            <a:ext cx="8574617" cy="609600"/>
          </a:xfrm>
          <a:prstGeom prst="rect">
            <a:avLst/>
          </a:prstGeom>
          <a:noFill/>
        </p:spPr>
        <p:txBody>
          <a:bodyPr/>
          <a:lstStyle/>
          <a:p>
            <a:r>
              <a:rPr lang="zh-CN" altLang="en-US" sz="2800" b="1" dirty="0" smtClean="0">
                <a:solidFill>
                  <a:srgbClr val="000000"/>
                </a:solidFill>
                <a:ea typeface="楷体_GB2312" panose="02010609030101010101" pitchFamily="49" charset="-122"/>
              </a:rPr>
              <a:t>自变量</a:t>
            </a:r>
            <a:r>
              <a:rPr lang="zh-CN" altLang="en-US" sz="2800" b="1" i="1" dirty="0" smtClean="0">
                <a:solidFill>
                  <a:srgbClr val="000000"/>
                </a:solidFill>
                <a:ea typeface="楷体_GB2312" panose="02010609030101010101" pitchFamily="49" charset="-122"/>
              </a:rPr>
              <a:t> </a:t>
            </a:r>
            <a:r>
              <a:rPr lang="en-US" altLang="zh-CN" sz="2800" b="1" i="1" dirty="0">
                <a:solidFill>
                  <a:srgbClr val="000000"/>
                </a:solidFill>
                <a:ea typeface="楷体_GB2312" panose="02010609030101010101" pitchFamily="49" charset="-122"/>
              </a:rPr>
              <a:t>x</a:t>
            </a:r>
            <a:r>
              <a:rPr lang="en-US" altLang="zh-CN" sz="2800" b="1" dirty="0">
                <a:solidFill>
                  <a:srgbClr val="000000"/>
                </a:solidFill>
                <a:ea typeface="楷体_GB2312" panose="02010609030101010101" pitchFamily="49" charset="-122"/>
              </a:rPr>
              <a:t> </a:t>
            </a:r>
            <a:r>
              <a:rPr lang="en-US" altLang="zh-CN" sz="2800" b="1" dirty="0">
                <a:solidFill>
                  <a:srgbClr val="000000"/>
                </a:solidFill>
                <a:ea typeface="楷体_GB2312" panose="02010609030101010101" pitchFamily="49" charset="-122"/>
                <a:sym typeface="Symbol" panose="05050102010706020507" pitchFamily="18" charset="2"/>
              </a:rPr>
              <a:t>  </a:t>
            </a:r>
            <a:r>
              <a:rPr lang="zh-CN" altLang="en-US" sz="2800" b="1" dirty="0">
                <a:solidFill>
                  <a:srgbClr val="000000"/>
                </a:solidFill>
                <a:ea typeface="楷体_GB2312" panose="02010609030101010101" pitchFamily="49" charset="-122"/>
              </a:rPr>
              <a:t>时函数的极限定义</a:t>
            </a:r>
            <a:endParaRPr lang="zh-CN" altLang="en-US" sz="2800" b="1" dirty="0">
              <a:solidFill>
                <a:srgbClr val="000000"/>
              </a:solidFill>
              <a:ea typeface="楷体_GB2312" panose="02010609030101010101" pitchFamily="49" charset="-122"/>
            </a:endParaRPr>
          </a:p>
        </p:txBody>
      </p:sp>
      <p:grpSp>
        <p:nvGrpSpPr>
          <p:cNvPr id="111619" name="Group 3"/>
          <p:cNvGrpSpPr/>
          <p:nvPr/>
        </p:nvGrpSpPr>
        <p:grpSpPr bwMode="auto">
          <a:xfrm>
            <a:off x="406400" y="1066801"/>
            <a:ext cx="11379200" cy="2667000"/>
            <a:chOff x="192" y="672"/>
            <a:chExt cx="5376" cy="1680"/>
          </a:xfrm>
        </p:grpSpPr>
        <p:sp>
          <p:nvSpPr>
            <p:cNvPr id="111620" name="Rectangle 4"/>
            <p:cNvSpPr>
              <a:spLocks noChangeArrowheads="1"/>
            </p:cNvSpPr>
            <p:nvPr/>
          </p:nvSpPr>
          <p:spPr bwMode="auto">
            <a:xfrm>
              <a:off x="192" y="672"/>
              <a:ext cx="5376" cy="1680"/>
            </a:xfrm>
            <a:prstGeom prst="rect">
              <a:avLst/>
            </a:prstGeom>
            <a:noFill/>
            <a:ln w="190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lnSpc>
                  <a:spcPct val="115000"/>
                </a:lnSpc>
              </a:pPr>
              <a:r>
                <a:rPr kumimoji="1" lang="zh-CN" altLang="en-US" sz="2800" b="1" dirty="0">
                  <a:solidFill>
                    <a:srgbClr val="000000"/>
                  </a:solidFill>
                  <a:latin typeface="Times New Roman" panose="02020603050405020304" pitchFamily="18" charset="0"/>
                  <a:ea typeface="楷体_GB2312" panose="02010609030101010101" pitchFamily="49" charset="-122"/>
                </a:rPr>
                <a:t>设函数 </a:t>
              </a:r>
              <a:r>
                <a:rPr kumimoji="1" lang="en-US" altLang="zh-CN" sz="2800" b="1" i="1" dirty="0">
                  <a:solidFill>
                    <a:srgbClr val="000000"/>
                  </a:solidFill>
                  <a:latin typeface="Times New Roman" panose="02020603050405020304" pitchFamily="18" charset="0"/>
                  <a:ea typeface="楷体_GB2312" panose="02010609030101010101" pitchFamily="49" charset="-122"/>
                </a:rPr>
                <a:t>f </a:t>
              </a:r>
              <a:r>
                <a:rPr kumimoji="1" lang="en-US" altLang="zh-CN" sz="2800" b="1" dirty="0">
                  <a:solidFill>
                    <a:srgbClr val="000000"/>
                  </a:solidFill>
                  <a:latin typeface="Times New Roman" panose="02020603050405020304" pitchFamily="18" charset="0"/>
                  <a:ea typeface="楷体_GB2312" panose="02010609030101010101" pitchFamily="49" charset="-122"/>
                </a:rPr>
                <a:t>(</a:t>
              </a:r>
              <a:r>
                <a:rPr kumimoji="1" lang="en-US" altLang="zh-CN" sz="2800" b="1" i="1" dirty="0">
                  <a:solidFill>
                    <a:srgbClr val="000000"/>
                  </a:solidFill>
                  <a:latin typeface="Times New Roman" panose="02020603050405020304" pitchFamily="18" charset="0"/>
                  <a:ea typeface="楷体_GB2312" panose="02010609030101010101" pitchFamily="49" charset="-122"/>
                </a:rPr>
                <a:t>x</a:t>
              </a:r>
              <a:r>
                <a:rPr kumimoji="1" lang="en-US" altLang="zh-CN" sz="2800" b="1" dirty="0">
                  <a:solidFill>
                    <a:srgbClr val="000000"/>
                  </a:solidFill>
                  <a:latin typeface="Times New Roman" panose="02020603050405020304" pitchFamily="18" charset="0"/>
                  <a:ea typeface="楷体_GB2312" panose="02010609030101010101" pitchFamily="49" charset="-122"/>
                </a:rPr>
                <a:t>) </a:t>
              </a:r>
              <a:r>
                <a:rPr kumimoji="1" lang="zh-CN" altLang="en-US" sz="2800" b="1" dirty="0">
                  <a:solidFill>
                    <a:srgbClr val="000000"/>
                  </a:solidFill>
                  <a:latin typeface="Times New Roman" panose="02020603050405020304" pitchFamily="18" charset="0"/>
                  <a:ea typeface="楷体_GB2312" panose="02010609030101010101" pitchFamily="49" charset="-122"/>
                </a:rPr>
                <a:t>在当</a:t>
              </a:r>
              <a:r>
                <a:rPr kumimoji="1" lang="en-US" altLang="zh-CN"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 </a:t>
              </a:r>
              <a:r>
                <a:rPr kumimoji="1" lang="en-US" altLang="zh-CN" sz="2800" b="1" i="1" dirty="0">
                  <a:solidFill>
                    <a:srgbClr val="000000"/>
                  </a:solidFill>
                  <a:latin typeface="Times New Roman" panose="02020603050405020304" pitchFamily="18" charset="0"/>
                  <a:ea typeface="楷体_GB2312" panose="02010609030101010101" pitchFamily="49" charset="-122"/>
                  <a:sym typeface="Kingsoft Phonetic Plain" pitchFamily="2" charset="2"/>
                </a:rPr>
                <a:t>x | </a:t>
              </a:r>
              <a:r>
                <a:rPr kumimoji="1" lang="zh-CN" altLang="en-US"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大于某一正数时</a:t>
              </a:r>
              <a:r>
                <a:rPr kumimoji="1" lang="zh-CN" altLang="en-US" sz="2800" b="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有定义。如果存在常数 </a:t>
              </a:r>
              <a:r>
                <a:rPr kumimoji="1" lang="en-US" altLang="zh-CN" sz="2800" b="1" i="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A </a:t>
              </a:r>
              <a:r>
                <a:rPr kumimoji="1" lang="zh-CN" altLang="en-US" sz="2800" b="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，对任意给定的正数 </a:t>
              </a:r>
              <a:r>
                <a:rPr kumimoji="1" lang="zh-CN" altLang="en-US"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（无论它有多小），总存在正数 </a:t>
              </a:r>
              <a:r>
                <a:rPr kumimoji="1" lang="en-US" altLang="zh-CN" sz="2800" b="1" i="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X</a:t>
              </a:r>
              <a:r>
                <a:rPr kumimoji="1" lang="en-US" altLang="zh-CN"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 </a:t>
              </a:r>
              <a:r>
                <a:rPr kumimoji="1" lang="zh-CN" altLang="en-US"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，使得当 </a:t>
              </a:r>
              <a:r>
                <a:rPr kumimoji="1" lang="en-US" altLang="zh-CN" sz="2800" b="1" i="1" dirty="0">
                  <a:solidFill>
                    <a:srgbClr val="000000"/>
                  </a:solidFill>
                  <a:latin typeface="Times New Roman" panose="02020603050405020304" pitchFamily="18" charset="0"/>
                  <a:ea typeface="楷体_GB2312" panose="02010609030101010101" pitchFamily="49" charset="-122"/>
                  <a:sym typeface="Kingsoft Phonetic Plain" pitchFamily="2" charset="2"/>
                </a:rPr>
                <a:t>x </a:t>
              </a:r>
              <a:r>
                <a:rPr kumimoji="1" lang="zh-CN" altLang="en-US"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满足</a:t>
              </a:r>
              <a:r>
                <a:rPr kumimoji="1" lang="en-US" altLang="zh-CN"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 </a:t>
              </a:r>
              <a:r>
                <a:rPr kumimoji="1" lang="en-US" altLang="zh-CN" sz="2800" b="1" i="1" dirty="0">
                  <a:solidFill>
                    <a:srgbClr val="000000"/>
                  </a:solidFill>
                  <a:latin typeface="Times New Roman" panose="02020603050405020304" pitchFamily="18" charset="0"/>
                  <a:ea typeface="楷体_GB2312" panose="02010609030101010101" pitchFamily="49" charset="-122"/>
                  <a:sym typeface="Kingsoft Phonetic Plain" pitchFamily="2" charset="2"/>
                </a:rPr>
                <a:t>x | &gt; X </a:t>
              </a:r>
              <a:r>
                <a:rPr kumimoji="1" lang="zh-CN" altLang="en-US"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时，</a:t>
              </a:r>
              <a:r>
                <a:rPr kumimoji="1" lang="zh-CN" altLang="en-US" sz="2800" b="1" dirty="0" smtClean="0">
                  <a:solidFill>
                    <a:srgbClr val="000000"/>
                  </a:solidFill>
                  <a:latin typeface="Times New Roman" panose="02020603050405020304" pitchFamily="18" charset="0"/>
                  <a:ea typeface="楷体_GB2312" panose="02010609030101010101" pitchFamily="49" charset="-122"/>
                  <a:sym typeface="Kingsoft Phonetic Plain" pitchFamily="2" charset="2"/>
                </a:rPr>
                <a:t>对应的</a:t>
              </a:r>
              <a:r>
                <a:rPr kumimoji="1" lang="zh-CN" altLang="en-US"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函数值都有</a:t>
              </a:r>
              <a:r>
                <a:rPr kumimoji="1" lang="en-US" altLang="zh-CN"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 </a:t>
              </a:r>
              <a:r>
                <a:rPr kumimoji="1" lang="en-US" altLang="zh-CN" sz="2800" b="1" i="1" dirty="0">
                  <a:solidFill>
                    <a:srgbClr val="000000"/>
                  </a:solidFill>
                  <a:latin typeface="Times New Roman" panose="02020603050405020304" pitchFamily="18" charset="0"/>
                  <a:ea typeface="楷体_GB2312" panose="02010609030101010101" pitchFamily="49" charset="-122"/>
                  <a:sym typeface="Kingsoft Phonetic Plain" pitchFamily="2" charset="2"/>
                </a:rPr>
                <a:t>f </a:t>
              </a:r>
              <a:r>
                <a:rPr kumimoji="1" lang="en-US" altLang="zh-CN"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a:t>
              </a:r>
              <a:r>
                <a:rPr kumimoji="1" lang="en-US" altLang="zh-CN" sz="2800" b="1" i="1" dirty="0">
                  <a:solidFill>
                    <a:srgbClr val="000000"/>
                  </a:solidFill>
                  <a:latin typeface="Times New Roman" panose="02020603050405020304" pitchFamily="18" charset="0"/>
                  <a:ea typeface="楷体_GB2312" panose="02010609030101010101" pitchFamily="49" charset="-122"/>
                  <a:sym typeface="Kingsoft Phonetic Plain" pitchFamily="2" charset="2"/>
                </a:rPr>
                <a:t>x</a:t>
              </a:r>
              <a:r>
                <a:rPr kumimoji="1" lang="en-US" altLang="zh-CN"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a:t>
              </a:r>
              <a:r>
                <a:rPr kumimoji="1" lang="en-US" altLang="zh-CN" sz="2800" b="1" i="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 </a:t>
              </a:r>
              <a:r>
                <a:rPr kumimoji="1" lang="en-US" altLang="zh-CN" sz="2800" b="1" i="1" dirty="0">
                  <a:solidFill>
                    <a:srgbClr val="000000"/>
                  </a:solidFill>
                  <a:latin typeface="Times New Roman" panose="02020603050405020304" pitchFamily="18" charset="0"/>
                  <a:ea typeface="楷体_GB2312" panose="02010609030101010101" pitchFamily="49" charset="-122"/>
                  <a:sym typeface="Kingsoft Phonetic Plain" pitchFamily="2" charset="2"/>
                </a:rPr>
                <a:t>A|&lt; </a:t>
              </a:r>
              <a:r>
                <a:rPr kumimoji="1" lang="en-US" altLang="zh-CN" sz="2800" b="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 </a:t>
              </a:r>
              <a:r>
                <a:rPr kumimoji="1" lang="en-US" altLang="zh-CN" sz="2800" b="1" i="1" dirty="0">
                  <a:solidFill>
                    <a:srgbClr val="000000"/>
                  </a:solidFill>
                  <a:latin typeface="Times New Roman" panose="02020603050405020304" pitchFamily="18" charset="0"/>
                  <a:ea typeface="楷体_GB2312" panose="02010609030101010101" pitchFamily="49" charset="-122"/>
                  <a:sym typeface="Kingsoft Phonetic Plain" pitchFamily="2" charset="2"/>
                </a:rPr>
                <a:t> </a:t>
              </a:r>
              <a:r>
                <a:rPr kumimoji="1" lang="zh-CN" altLang="en-US" sz="2800" b="1" dirty="0">
                  <a:solidFill>
                    <a:srgbClr val="000000"/>
                  </a:solidFill>
                  <a:latin typeface="Times New Roman" panose="02020603050405020304" pitchFamily="18" charset="0"/>
                  <a:ea typeface="楷体_GB2312" panose="02010609030101010101" pitchFamily="49" charset="-122"/>
                  <a:sym typeface="Kingsoft Phonetic Plain" pitchFamily="2" charset="2"/>
                </a:rPr>
                <a:t>，</a:t>
              </a:r>
              <a:r>
                <a:rPr kumimoji="1" lang="zh-CN" altLang="en-US" sz="2800" b="1" dirty="0">
                  <a:solidFill>
                    <a:srgbClr val="000000"/>
                  </a:solidFill>
                  <a:latin typeface="Times New Roman" panose="02020603050405020304" pitchFamily="18" charset="0"/>
                  <a:ea typeface="楷体_GB2312" panose="02010609030101010101" pitchFamily="49" charset="-122"/>
                </a:rPr>
                <a:t>则称</a:t>
              </a:r>
              <a:r>
                <a:rPr kumimoji="1" lang="zh-CN" altLang="en-US" sz="2800" b="1" i="1" dirty="0">
                  <a:solidFill>
                    <a:srgbClr val="000000"/>
                  </a:solidFill>
                  <a:latin typeface="Times New Roman" panose="02020603050405020304" pitchFamily="18" charset="0"/>
                  <a:ea typeface="楷体_GB2312" panose="02010609030101010101" pitchFamily="49" charset="-122"/>
                </a:rPr>
                <a:t> </a:t>
              </a:r>
              <a:r>
                <a:rPr kumimoji="1" lang="en-US" altLang="zh-CN" sz="2800" b="1" i="1" dirty="0">
                  <a:solidFill>
                    <a:srgbClr val="000000"/>
                  </a:solidFill>
                  <a:latin typeface="Times New Roman" panose="02020603050405020304" pitchFamily="18" charset="0"/>
                  <a:ea typeface="楷体_GB2312" panose="02010609030101010101" pitchFamily="49" charset="-122"/>
                </a:rPr>
                <a:t>A</a:t>
              </a:r>
              <a:r>
                <a:rPr kumimoji="1" lang="en-US" altLang="zh-CN" sz="2800" b="1" dirty="0">
                  <a:solidFill>
                    <a:srgbClr val="000000"/>
                  </a:solidFill>
                  <a:latin typeface="Times New Roman" panose="02020603050405020304" pitchFamily="18" charset="0"/>
                  <a:ea typeface="楷体_GB2312" panose="02010609030101010101" pitchFamily="49" charset="-122"/>
                </a:rPr>
                <a:t> </a:t>
              </a:r>
              <a:r>
                <a:rPr kumimoji="1" lang="zh-CN" altLang="en-US" sz="2800" b="1" dirty="0">
                  <a:solidFill>
                    <a:srgbClr val="000000"/>
                  </a:solidFill>
                  <a:latin typeface="Times New Roman" panose="02020603050405020304" pitchFamily="18" charset="0"/>
                  <a:ea typeface="楷体_GB2312" panose="02010609030101010101" pitchFamily="49" charset="-122"/>
                </a:rPr>
                <a:t>为函数 </a:t>
              </a:r>
              <a:r>
                <a:rPr kumimoji="1" lang="en-US" altLang="zh-CN" sz="2800" b="1" i="1" dirty="0">
                  <a:solidFill>
                    <a:srgbClr val="000000"/>
                  </a:solidFill>
                  <a:latin typeface="Times New Roman" panose="02020603050405020304" pitchFamily="18" charset="0"/>
                  <a:ea typeface="楷体_GB2312" panose="02010609030101010101" pitchFamily="49" charset="-122"/>
                </a:rPr>
                <a:t>f </a:t>
              </a:r>
              <a:r>
                <a:rPr kumimoji="1" lang="en-US" altLang="zh-CN" sz="2800" b="1" dirty="0">
                  <a:solidFill>
                    <a:srgbClr val="000000"/>
                  </a:solidFill>
                  <a:latin typeface="Times New Roman" panose="02020603050405020304" pitchFamily="18" charset="0"/>
                  <a:ea typeface="楷体_GB2312" panose="02010609030101010101" pitchFamily="49" charset="-122"/>
                </a:rPr>
                <a:t>(</a:t>
              </a:r>
              <a:r>
                <a:rPr kumimoji="1" lang="en-US" altLang="zh-CN" sz="2800" b="1" i="1" dirty="0">
                  <a:solidFill>
                    <a:srgbClr val="000000"/>
                  </a:solidFill>
                  <a:latin typeface="Times New Roman" panose="02020603050405020304" pitchFamily="18" charset="0"/>
                  <a:ea typeface="楷体_GB2312" panose="02010609030101010101" pitchFamily="49" charset="-122"/>
                </a:rPr>
                <a:t>x</a:t>
              </a:r>
              <a:r>
                <a:rPr kumimoji="1" lang="en-US" altLang="zh-CN" sz="2800" b="1" dirty="0">
                  <a:solidFill>
                    <a:srgbClr val="000000"/>
                  </a:solidFill>
                  <a:latin typeface="Times New Roman" panose="02020603050405020304" pitchFamily="18" charset="0"/>
                  <a:ea typeface="楷体_GB2312" panose="02010609030101010101" pitchFamily="49" charset="-122"/>
                </a:rPr>
                <a:t>) </a:t>
              </a:r>
              <a:r>
                <a:rPr kumimoji="1" lang="zh-CN" altLang="en-US" sz="2800" b="1" dirty="0">
                  <a:solidFill>
                    <a:srgbClr val="000000"/>
                  </a:solidFill>
                  <a:latin typeface="Times New Roman" panose="02020603050405020304" pitchFamily="18" charset="0"/>
                  <a:ea typeface="楷体_GB2312" panose="02010609030101010101" pitchFamily="49" charset="-122"/>
                </a:rPr>
                <a:t>当</a:t>
              </a:r>
              <a:r>
                <a:rPr kumimoji="1" lang="en-US" altLang="zh-CN" sz="2800" b="1" i="1" dirty="0">
                  <a:solidFill>
                    <a:srgbClr val="000000"/>
                  </a:solidFill>
                  <a:latin typeface="Times New Roman" panose="02020603050405020304" pitchFamily="18" charset="0"/>
                  <a:ea typeface="楷体_GB2312" panose="02010609030101010101" pitchFamily="49" charset="-122"/>
                </a:rPr>
                <a:t>x</a:t>
              </a:r>
              <a:r>
                <a:rPr kumimoji="1" lang="en-US" altLang="zh-CN" sz="2800" b="1" dirty="0">
                  <a:solidFill>
                    <a:srgbClr val="000000"/>
                  </a:solidFill>
                  <a:latin typeface="Times New Roman" panose="02020603050405020304" pitchFamily="18" charset="0"/>
                  <a:ea typeface="楷体_GB2312" panose="02010609030101010101" pitchFamily="49" charset="-122"/>
                </a:rPr>
                <a:t> </a:t>
              </a:r>
              <a:r>
                <a:rPr kumimoji="1" lang="en-US" altLang="zh-CN" sz="2800" b="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 </a:t>
              </a:r>
              <a:r>
                <a:rPr kumimoji="1" lang="en-US" altLang="zh-CN" sz="2800" b="1" baseline="-25000"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 </a:t>
              </a:r>
              <a:r>
                <a:rPr kumimoji="1" lang="zh-CN" altLang="en-US" sz="2800" b="1" dirty="0">
                  <a:solidFill>
                    <a:srgbClr val="000000"/>
                  </a:solidFill>
                  <a:latin typeface="Times New Roman" panose="02020603050405020304" pitchFamily="18" charset="0"/>
                  <a:ea typeface="楷体_GB2312" panose="02010609030101010101" pitchFamily="49" charset="-122"/>
                </a:rPr>
                <a:t>时的极限</a:t>
              </a:r>
              <a:r>
                <a:rPr kumimoji="1" lang="en-US" altLang="zh-CN" sz="2800" b="1" dirty="0">
                  <a:solidFill>
                    <a:srgbClr val="000000"/>
                  </a:solidFill>
                  <a:latin typeface="Times New Roman" panose="02020603050405020304" pitchFamily="18" charset="0"/>
                  <a:ea typeface="楷体_GB2312" panose="02010609030101010101" pitchFamily="49" charset="-122"/>
                </a:rPr>
                <a:t>, </a:t>
              </a:r>
              <a:r>
                <a:rPr kumimoji="1" lang="zh-CN" altLang="en-US" sz="2800" b="1" dirty="0">
                  <a:solidFill>
                    <a:srgbClr val="000000"/>
                  </a:solidFill>
                  <a:latin typeface="Times New Roman" panose="02020603050405020304" pitchFamily="18" charset="0"/>
                  <a:ea typeface="楷体_GB2312" panose="02010609030101010101" pitchFamily="49" charset="-122"/>
                </a:rPr>
                <a:t>记作 </a:t>
              </a:r>
              <a:r>
                <a:rPr kumimoji="1" lang="zh-CN" altLang="en-US" sz="2800" b="1" dirty="0" smtClean="0">
                  <a:solidFill>
                    <a:srgbClr val="000000"/>
                  </a:solidFill>
                  <a:latin typeface="Times New Roman" panose="02020603050405020304" pitchFamily="18" charset="0"/>
                  <a:ea typeface="楷体_GB2312" panose="02010609030101010101" pitchFamily="49" charset="-122"/>
                </a:rPr>
                <a:t>                                </a:t>
              </a:r>
              <a:r>
                <a:rPr kumimoji="1" lang="zh-CN" altLang="en-US" sz="2800" b="1" dirty="0">
                  <a:solidFill>
                    <a:srgbClr val="000000"/>
                  </a:solidFill>
                  <a:latin typeface="Times New Roman" panose="02020603050405020304" pitchFamily="18" charset="0"/>
                  <a:ea typeface="楷体_GB2312" panose="02010609030101010101" pitchFamily="49" charset="-122"/>
                </a:rPr>
                <a:t>或</a:t>
              </a:r>
              <a:endParaRPr kumimoji="1" lang="zh-CN" altLang="en-US" sz="28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11621" name="Object 5"/>
            <p:cNvGraphicFramePr>
              <a:graphicFrameLocks noChangeAspect="1"/>
            </p:cNvGraphicFramePr>
            <p:nvPr/>
          </p:nvGraphicFramePr>
          <p:xfrm>
            <a:off x="1077" y="1797"/>
            <a:ext cx="1248" cy="423"/>
          </p:xfrm>
          <a:graphic>
            <a:graphicData uri="http://schemas.openxmlformats.org/presentationml/2006/ole">
              <mc:AlternateContent xmlns:mc="http://schemas.openxmlformats.org/markup-compatibility/2006">
                <mc:Choice xmlns:v="urn:schemas-microsoft-com:vml" Requires="v">
                  <p:oleObj spid="_x0000_s39039" name="Equation" r:id="rId1" imgW="1231900" imgH="368300" progId="Equation.3">
                    <p:embed/>
                  </p:oleObj>
                </mc:Choice>
                <mc:Fallback>
                  <p:oleObj name="Equation" r:id="rId1" imgW="1231900" imgH="368300" progId="Equation.3">
                    <p:embed/>
                    <p:pic>
                      <p:nvPicPr>
                        <p:cNvPr id="0" name="图片 38912"/>
                        <p:cNvPicPr>
                          <a:picLocks noChangeAspect="1"/>
                        </p:cNvPicPr>
                        <p:nvPr/>
                      </p:nvPicPr>
                      <p:blipFill>
                        <a:blip r:embed="rId2">
                          <a:lum bright="-100000"/>
                        </a:blip>
                        <a:stretch>
                          <a:fillRect/>
                        </a:stretch>
                      </p:blipFill>
                      <p:spPr>
                        <a:xfrm>
                          <a:off x="1077" y="1797"/>
                          <a:ext cx="1248" cy="423"/>
                        </a:xfrm>
                        <a:prstGeom prst="rect">
                          <a:avLst/>
                        </a:prstGeom>
                        <a:noFill/>
                        <a:ln w="19050">
                          <a:noFill/>
                        </a:ln>
                      </p:spPr>
                    </p:pic>
                  </p:oleObj>
                </mc:Fallback>
              </mc:AlternateContent>
            </a:graphicData>
          </a:graphic>
        </p:graphicFrame>
        <p:graphicFrame>
          <p:nvGraphicFramePr>
            <p:cNvPr id="111622" name="Object 6"/>
            <p:cNvGraphicFramePr>
              <a:graphicFrameLocks noChangeAspect="1"/>
            </p:cNvGraphicFramePr>
            <p:nvPr/>
          </p:nvGraphicFramePr>
          <p:xfrm>
            <a:off x="2642" y="1842"/>
            <a:ext cx="1728" cy="303"/>
          </p:xfrm>
          <a:graphic>
            <a:graphicData uri="http://schemas.openxmlformats.org/presentationml/2006/ole">
              <mc:AlternateContent xmlns:mc="http://schemas.openxmlformats.org/markup-compatibility/2006">
                <mc:Choice xmlns:v="urn:schemas-microsoft-com:vml" Requires="v">
                  <p:oleObj spid="_x0000_s39040" name="Equation" r:id="rId3" imgW="1866900" imgH="266700" progId="Equation.3">
                    <p:embed/>
                  </p:oleObj>
                </mc:Choice>
                <mc:Fallback>
                  <p:oleObj name="Equation" r:id="rId3" imgW="1866900" imgH="266700" progId="Equation.3">
                    <p:embed/>
                    <p:pic>
                      <p:nvPicPr>
                        <p:cNvPr id="0" name="图片 38913"/>
                        <p:cNvPicPr>
                          <a:picLocks noChangeAspect="1"/>
                        </p:cNvPicPr>
                        <p:nvPr/>
                      </p:nvPicPr>
                      <p:blipFill>
                        <a:blip r:embed="rId4">
                          <a:lum bright="-100000"/>
                        </a:blip>
                        <a:stretch>
                          <a:fillRect/>
                        </a:stretch>
                      </p:blipFill>
                      <p:spPr>
                        <a:xfrm>
                          <a:off x="2642" y="1842"/>
                          <a:ext cx="1728" cy="303"/>
                        </a:xfrm>
                        <a:prstGeom prst="rect">
                          <a:avLst/>
                        </a:prstGeom>
                        <a:noFill/>
                        <a:ln w="19050">
                          <a:noFill/>
                        </a:ln>
                      </p:spPr>
                    </p:pic>
                  </p:oleObj>
                </mc:Fallback>
              </mc:AlternateContent>
            </a:graphicData>
          </a:graphic>
        </p:graphicFrame>
      </p:grpSp>
      <p:graphicFrame>
        <p:nvGraphicFramePr>
          <p:cNvPr id="111623" name="Object 7"/>
          <p:cNvGraphicFramePr>
            <a:graphicFrameLocks noChangeAspect="1"/>
          </p:cNvGraphicFramePr>
          <p:nvPr/>
        </p:nvGraphicFramePr>
        <p:xfrm>
          <a:off x="406400" y="3962404"/>
          <a:ext cx="3759200" cy="455613"/>
        </p:xfrm>
        <a:graphic>
          <a:graphicData uri="http://schemas.openxmlformats.org/presentationml/2006/ole">
            <mc:AlternateContent xmlns:mc="http://schemas.openxmlformats.org/markup-compatibility/2006">
              <mc:Choice xmlns:v="urn:schemas-microsoft-com:vml" Requires="v">
                <p:oleObj spid="_x0000_s39041" name="Equation" r:id="rId5" imgW="1536700" imgH="254000" progId="Equation.3">
                  <p:embed/>
                </p:oleObj>
              </mc:Choice>
              <mc:Fallback>
                <p:oleObj name="Equation" r:id="rId5" imgW="1536700" imgH="254000" progId="Equation.3">
                  <p:embed/>
                  <p:pic>
                    <p:nvPicPr>
                      <p:cNvPr id="0" name="图片 38914"/>
                      <p:cNvPicPr>
                        <a:picLocks noChangeAspect="1"/>
                      </p:cNvPicPr>
                      <p:nvPr/>
                    </p:nvPicPr>
                    <p:blipFill>
                      <a:blip r:embed="rId6"/>
                      <a:stretch>
                        <a:fillRect/>
                      </a:stretch>
                    </p:blipFill>
                    <p:spPr>
                      <a:xfrm>
                        <a:off x="406400" y="3962404"/>
                        <a:ext cx="3759200" cy="455613"/>
                      </a:xfrm>
                      <a:prstGeom prst="rect">
                        <a:avLst/>
                      </a:prstGeom>
                      <a:noFill/>
                      <a:ln w="9525">
                        <a:noFill/>
                      </a:ln>
                    </p:spPr>
                  </p:pic>
                </p:oleObj>
              </mc:Fallback>
            </mc:AlternateContent>
          </a:graphicData>
        </a:graphic>
      </p:graphicFrame>
      <p:graphicFrame>
        <p:nvGraphicFramePr>
          <p:cNvPr id="111624" name="Object 8"/>
          <p:cNvGraphicFramePr>
            <a:graphicFrameLocks noChangeAspect="1"/>
          </p:cNvGraphicFramePr>
          <p:nvPr/>
        </p:nvGraphicFramePr>
        <p:xfrm>
          <a:off x="812800" y="4572081"/>
          <a:ext cx="10703984" cy="1247775"/>
        </p:xfrm>
        <a:graphic>
          <a:graphicData uri="http://schemas.openxmlformats.org/presentationml/2006/ole">
            <mc:AlternateContent xmlns:mc="http://schemas.openxmlformats.org/markup-compatibility/2006">
              <mc:Choice xmlns:v="urn:schemas-microsoft-com:vml" Requires="v">
                <p:oleObj spid="_x0000_s39042" name="Equation" r:id="rId7" imgW="4572000" imgH="673100" progId="Equation.3">
                  <p:embed/>
                </p:oleObj>
              </mc:Choice>
              <mc:Fallback>
                <p:oleObj name="Equation" r:id="rId7" imgW="4572000" imgH="673100" progId="Equation.3">
                  <p:embed/>
                  <p:pic>
                    <p:nvPicPr>
                      <p:cNvPr id="0" name="图片 38915"/>
                      <p:cNvPicPr>
                        <a:picLocks noChangeAspect="1"/>
                      </p:cNvPicPr>
                      <p:nvPr/>
                    </p:nvPicPr>
                    <p:blipFill>
                      <a:blip r:embed="rId8"/>
                      <a:stretch>
                        <a:fillRect/>
                      </a:stretch>
                    </p:blipFill>
                    <p:spPr>
                      <a:xfrm>
                        <a:off x="812800" y="4572081"/>
                        <a:ext cx="10703984" cy="1247775"/>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1619"/>
                                        </p:tgtEl>
                                        <p:attrNameLst>
                                          <p:attrName>style.visibility</p:attrName>
                                        </p:attrNameLst>
                                      </p:cBhvr>
                                      <p:to>
                                        <p:strVal val="visible"/>
                                      </p:to>
                                    </p:set>
                                    <p:animEffect transition="in" filter="wipe(left)">
                                      <p:cBhvr>
                                        <p:cTn id="7" dur="500"/>
                                        <p:tgtEl>
                                          <p:spTgt spid="1116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1623"/>
                                        </p:tgtEl>
                                        <p:attrNameLst>
                                          <p:attrName>style.visibility</p:attrName>
                                        </p:attrNameLst>
                                      </p:cBhvr>
                                      <p:to>
                                        <p:strVal val="visible"/>
                                      </p:to>
                                    </p:set>
                                    <p:animEffect transition="in" filter="wipe(left)">
                                      <p:cBhvr>
                                        <p:cTn id="12" dur="500"/>
                                        <p:tgtEl>
                                          <p:spTgt spid="1116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1624"/>
                                        </p:tgtEl>
                                        <p:attrNameLst>
                                          <p:attrName>style.visibility</p:attrName>
                                        </p:attrNameLst>
                                      </p:cBhvr>
                                      <p:to>
                                        <p:strVal val="visible"/>
                                      </p:to>
                                    </p:set>
                                    <p:animEffect transition="in" filter="wipe(left)">
                                      <p:cBhvr>
                                        <p:cTn id="17" dur="500"/>
                                        <p:tgtEl>
                                          <p:spTgt spid="111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12642" name="Object 2"/>
          <p:cNvGraphicFramePr>
            <a:graphicFrameLocks noChangeAspect="1"/>
          </p:cNvGraphicFramePr>
          <p:nvPr/>
        </p:nvGraphicFramePr>
        <p:xfrm>
          <a:off x="5808187" y="476254"/>
          <a:ext cx="1621367" cy="441325"/>
        </p:xfrm>
        <a:graphic>
          <a:graphicData uri="http://schemas.openxmlformats.org/presentationml/2006/ole">
            <mc:AlternateContent xmlns:mc="http://schemas.openxmlformats.org/markup-compatibility/2006">
              <mc:Choice xmlns:v="urn:schemas-microsoft-com:vml" Requires="v">
                <p:oleObj spid="_x0000_s40156" name="Equation" r:id="rId1" imgW="825500" imgH="266700" progId="Equation.3">
                  <p:embed/>
                </p:oleObj>
              </mc:Choice>
              <mc:Fallback>
                <p:oleObj name="Equation" r:id="rId1" imgW="825500" imgH="266700" progId="Equation.3">
                  <p:embed/>
                  <p:pic>
                    <p:nvPicPr>
                      <p:cNvPr id="0" name="图片 39936"/>
                      <p:cNvPicPr>
                        <a:picLocks noChangeAspect="1"/>
                      </p:cNvPicPr>
                      <p:nvPr/>
                    </p:nvPicPr>
                    <p:blipFill>
                      <a:blip r:embed="rId2">
                        <a:lum bright="-100000"/>
                      </a:blip>
                      <a:stretch>
                        <a:fillRect/>
                      </a:stretch>
                    </p:blipFill>
                    <p:spPr>
                      <a:xfrm>
                        <a:off x="5808187" y="476254"/>
                        <a:ext cx="1621367" cy="441325"/>
                      </a:xfrm>
                      <a:prstGeom prst="rect">
                        <a:avLst/>
                      </a:prstGeom>
                      <a:noFill/>
                      <a:ln w="9525">
                        <a:noFill/>
                      </a:ln>
                    </p:spPr>
                  </p:pic>
                </p:oleObj>
              </mc:Fallback>
            </mc:AlternateContent>
          </a:graphicData>
        </a:graphic>
      </p:graphicFrame>
      <p:sp>
        <p:nvSpPr>
          <p:cNvPr id="112643" name="Line 3"/>
          <p:cNvSpPr>
            <a:spLocks noChangeShapeType="1"/>
          </p:cNvSpPr>
          <p:nvPr/>
        </p:nvSpPr>
        <p:spPr bwMode="auto">
          <a:xfrm>
            <a:off x="1016000" y="2895600"/>
            <a:ext cx="8839200" cy="0"/>
          </a:xfrm>
          <a:prstGeom prst="line">
            <a:avLst/>
          </a:prstGeom>
          <a:noFill/>
          <a:ln w="952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44" name="Line 4"/>
          <p:cNvSpPr>
            <a:spLocks noChangeShapeType="1"/>
          </p:cNvSpPr>
          <p:nvPr/>
        </p:nvSpPr>
        <p:spPr bwMode="auto">
          <a:xfrm flipV="1">
            <a:off x="5615517" y="188913"/>
            <a:ext cx="0" cy="3048000"/>
          </a:xfrm>
          <a:prstGeom prst="line">
            <a:avLst/>
          </a:prstGeom>
          <a:noFill/>
          <a:ln w="952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45" name="Line 5"/>
          <p:cNvSpPr>
            <a:spLocks noChangeShapeType="1"/>
          </p:cNvSpPr>
          <p:nvPr/>
        </p:nvSpPr>
        <p:spPr bwMode="auto">
          <a:xfrm>
            <a:off x="1016000" y="1905000"/>
            <a:ext cx="9042400" cy="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46" name="Text Box 6"/>
          <p:cNvSpPr txBox="1">
            <a:spLocks noChangeArrowheads="1"/>
          </p:cNvSpPr>
          <p:nvPr/>
        </p:nvSpPr>
        <p:spPr bwMode="auto">
          <a:xfrm>
            <a:off x="5135034" y="1484313"/>
            <a:ext cx="4042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800" i="1">
                <a:solidFill>
                  <a:srgbClr val="000000"/>
                </a:solidFill>
                <a:latin typeface="Times New Roman" panose="02020603050405020304" pitchFamily="18" charset="0"/>
                <a:ea typeface="楷体_GB2312" panose="02010609030101010101" pitchFamily="49" charset="-122"/>
              </a:rPr>
              <a:t>A</a:t>
            </a:r>
            <a:endParaRPr kumimoji="1" lang="en-US" altLang="zh-CN" sz="2800" i="1">
              <a:solidFill>
                <a:srgbClr val="000000"/>
              </a:solidFill>
              <a:latin typeface="Times New Roman" panose="02020603050405020304" pitchFamily="18" charset="0"/>
              <a:ea typeface="楷体_GB2312" panose="02010609030101010101" pitchFamily="49" charset="-122"/>
            </a:endParaRPr>
          </a:p>
        </p:txBody>
      </p:sp>
      <p:sp>
        <p:nvSpPr>
          <p:cNvPr id="112647" name="Line 7"/>
          <p:cNvSpPr>
            <a:spLocks noChangeShapeType="1"/>
          </p:cNvSpPr>
          <p:nvPr/>
        </p:nvSpPr>
        <p:spPr bwMode="auto">
          <a:xfrm>
            <a:off x="1016000" y="2438400"/>
            <a:ext cx="9042400" cy="0"/>
          </a:xfrm>
          <a:prstGeom prst="line">
            <a:avLst/>
          </a:prstGeom>
          <a:noFill/>
          <a:ln w="9525">
            <a:solidFill>
              <a:schemeClr val="tx2"/>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48" name="Line 8"/>
          <p:cNvSpPr>
            <a:spLocks noChangeShapeType="1"/>
          </p:cNvSpPr>
          <p:nvPr/>
        </p:nvSpPr>
        <p:spPr bwMode="auto">
          <a:xfrm>
            <a:off x="1016000" y="1371600"/>
            <a:ext cx="9042400" cy="0"/>
          </a:xfrm>
          <a:prstGeom prst="line">
            <a:avLst/>
          </a:prstGeom>
          <a:noFill/>
          <a:ln w="9525">
            <a:solidFill>
              <a:schemeClr val="tx2"/>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2649" name="Object 9"/>
          <p:cNvGraphicFramePr>
            <a:graphicFrameLocks noChangeAspect="1"/>
          </p:cNvGraphicFramePr>
          <p:nvPr/>
        </p:nvGraphicFramePr>
        <p:xfrm>
          <a:off x="5588000" y="914403"/>
          <a:ext cx="1119717" cy="404813"/>
        </p:xfrm>
        <a:graphic>
          <a:graphicData uri="http://schemas.openxmlformats.org/presentationml/2006/ole">
            <mc:AlternateContent xmlns:mc="http://schemas.openxmlformats.org/markup-compatibility/2006">
              <mc:Choice xmlns:v="urn:schemas-microsoft-com:vml" Requires="v">
                <p:oleObj spid="_x0000_s40157" name="Equation" r:id="rId3" imgW="495300" imgH="241300" progId="Equation.3">
                  <p:embed/>
                </p:oleObj>
              </mc:Choice>
              <mc:Fallback>
                <p:oleObj name="Equation" r:id="rId3" imgW="495300" imgH="241300" progId="Equation.3">
                  <p:embed/>
                  <p:pic>
                    <p:nvPicPr>
                      <p:cNvPr id="0" name="图片 39937"/>
                      <p:cNvPicPr>
                        <a:picLocks noChangeAspect="1"/>
                      </p:cNvPicPr>
                      <p:nvPr/>
                    </p:nvPicPr>
                    <p:blipFill>
                      <a:blip r:embed="rId4">
                        <a:lum bright="-100000"/>
                      </a:blip>
                      <a:stretch>
                        <a:fillRect/>
                      </a:stretch>
                    </p:blipFill>
                    <p:spPr>
                      <a:xfrm>
                        <a:off x="5588000" y="914403"/>
                        <a:ext cx="1119717" cy="404813"/>
                      </a:xfrm>
                      <a:prstGeom prst="rect">
                        <a:avLst/>
                      </a:prstGeom>
                      <a:noFill/>
                      <a:ln w="9525">
                        <a:noFill/>
                      </a:ln>
                    </p:spPr>
                  </p:pic>
                </p:oleObj>
              </mc:Fallback>
            </mc:AlternateContent>
          </a:graphicData>
        </a:graphic>
      </p:graphicFrame>
      <p:graphicFrame>
        <p:nvGraphicFramePr>
          <p:cNvPr id="112650" name="Object 10"/>
          <p:cNvGraphicFramePr>
            <a:graphicFrameLocks noChangeAspect="1"/>
          </p:cNvGraphicFramePr>
          <p:nvPr/>
        </p:nvGraphicFramePr>
        <p:xfrm>
          <a:off x="5520321" y="2420938"/>
          <a:ext cx="1005417" cy="374650"/>
        </p:xfrm>
        <a:graphic>
          <a:graphicData uri="http://schemas.openxmlformats.org/presentationml/2006/ole">
            <mc:AlternateContent xmlns:mc="http://schemas.openxmlformats.org/markup-compatibility/2006">
              <mc:Choice xmlns:v="urn:schemas-microsoft-com:vml" Requires="v">
                <p:oleObj spid="_x0000_s40158" name="Equation" r:id="rId5" imgW="469900" imgH="241300" progId="Equation.3">
                  <p:embed/>
                </p:oleObj>
              </mc:Choice>
              <mc:Fallback>
                <p:oleObj name="Equation" r:id="rId5" imgW="469900" imgH="241300" progId="Equation.3">
                  <p:embed/>
                  <p:pic>
                    <p:nvPicPr>
                      <p:cNvPr id="0" name="图片 39938"/>
                      <p:cNvPicPr>
                        <a:picLocks noChangeAspect="1"/>
                      </p:cNvPicPr>
                      <p:nvPr/>
                    </p:nvPicPr>
                    <p:blipFill>
                      <a:blip r:embed="rId6">
                        <a:lum bright="-100000"/>
                      </a:blip>
                      <a:stretch>
                        <a:fillRect/>
                      </a:stretch>
                    </p:blipFill>
                    <p:spPr>
                      <a:xfrm>
                        <a:off x="5520321" y="2420938"/>
                        <a:ext cx="1005417" cy="374650"/>
                      </a:xfrm>
                      <a:prstGeom prst="rect">
                        <a:avLst/>
                      </a:prstGeom>
                      <a:noFill/>
                      <a:ln w="9525">
                        <a:noFill/>
                      </a:ln>
                    </p:spPr>
                  </p:pic>
                </p:oleObj>
              </mc:Fallback>
            </mc:AlternateContent>
          </a:graphicData>
        </a:graphic>
      </p:graphicFrame>
      <p:sp>
        <p:nvSpPr>
          <p:cNvPr id="112651" name="Text Box 11"/>
          <p:cNvSpPr txBox="1">
            <a:spLocks noChangeArrowheads="1"/>
          </p:cNvSpPr>
          <p:nvPr/>
        </p:nvSpPr>
        <p:spPr bwMode="auto">
          <a:xfrm>
            <a:off x="9448801" y="2819401"/>
            <a:ext cx="34336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800" i="1">
                <a:solidFill>
                  <a:srgbClr val="000000"/>
                </a:solidFill>
                <a:latin typeface="Times New Roman" panose="02020603050405020304" pitchFamily="18" charset="0"/>
                <a:ea typeface="楷体_GB2312" panose="02010609030101010101" pitchFamily="49" charset="-122"/>
              </a:rPr>
              <a:t>x</a:t>
            </a:r>
            <a:endParaRPr kumimoji="1" lang="en-US" altLang="zh-CN" sz="2800" i="1">
              <a:solidFill>
                <a:srgbClr val="000000"/>
              </a:solidFill>
              <a:latin typeface="Times New Roman" panose="02020603050405020304" pitchFamily="18" charset="0"/>
              <a:ea typeface="楷体_GB2312" panose="02010609030101010101" pitchFamily="49" charset="-122"/>
            </a:endParaRPr>
          </a:p>
        </p:txBody>
      </p:sp>
      <p:sp>
        <p:nvSpPr>
          <p:cNvPr id="112652" name="Text Box 12"/>
          <p:cNvSpPr txBox="1">
            <a:spLocks noChangeArrowheads="1"/>
          </p:cNvSpPr>
          <p:nvPr/>
        </p:nvSpPr>
        <p:spPr bwMode="auto">
          <a:xfrm>
            <a:off x="5181601" y="304801"/>
            <a:ext cx="34336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800" i="1">
                <a:solidFill>
                  <a:srgbClr val="000000"/>
                </a:solidFill>
                <a:latin typeface="Times New Roman" panose="02020603050405020304" pitchFamily="18" charset="0"/>
                <a:ea typeface="楷体_GB2312" panose="02010609030101010101" pitchFamily="49" charset="-122"/>
              </a:rPr>
              <a:t>y</a:t>
            </a:r>
            <a:endParaRPr kumimoji="1" lang="en-US" altLang="zh-CN" sz="2800" i="1">
              <a:solidFill>
                <a:srgbClr val="000000"/>
              </a:solidFill>
              <a:latin typeface="Times New Roman" panose="02020603050405020304" pitchFamily="18" charset="0"/>
              <a:ea typeface="楷体_GB2312" panose="02010609030101010101" pitchFamily="49" charset="-122"/>
            </a:endParaRPr>
          </a:p>
        </p:txBody>
      </p:sp>
      <p:sp>
        <p:nvSpPr>
          <p:cNvPr id="112653" name="Line 13"/>
          <p:cNvSpPr>
            <a:spLocks noChangeShapeType="1"/>
          </p:cNvSpPr>
          <p:nvPr/>
        </p:nvSpPr>
        <p:spPr bwMode="auto">
          <a:xfrm flipV="1">
            <a:off x="3962400" y="914400"/>
            <a:ext cx="0" cy="19812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54" name="Line 14"/>
          <p:cNvSpPr>
            <a:spLocks noChangeShapeType="1"/>
          </p:cNvSpPr>
          <p:nvPr/>
        </p:nvSpPr>
        <p:spPr bwMode="auto">
          <a:xfrm flipV="1">
            <a:off x="7213600" y="914400"/>
            <a:ext cx="0" cy="19812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2655" name="Object 15"/>
          <p:cNvGraphicFramePr>
            <a:graphicFrameLocks noChangeAspect="1"/>
          </p:cNvGraphicFramePr>
          <p:nvPr/>
        </p:nvGraphicFramePr>
        <p:xfrm>
          <a:off x="3619500" y="2990850"/>
          <a:ext cx="584200" cy="247650"/>
        </p:xfrm>
        <a:graphic>
          <a:graphicData uri="http://schemas.openxmlformats.org/presentationml/2006/ole">
            <mc:AlternateContent xmlns:mc="http://schemas.openxmlformats.org/markup-compatibility/2006">
              <mc:Choice xmlns:v="urn:schemas-microsoft-com:vml" Requires="v">
                <p:oleObj spid="_x0000_s40159" name="Equation" r:id="rId7" imgW="393700" imgH="215900" progId="Equation.3">
                  <p:embed/>
                </p:oleObj>
              </mc:Choice>
              <mc:Fallback>
                <p:oleObj name="Equation" r:id="rId7" imgW="393700" imgH="215900" progId="Equation.3">
                  <p:embed/>
                  <p:pic>
                    <p:nvPicPr>
                      <p:cNvPr id="0" name="图片 39939"/>
                      <p:cNvPicPr>
                        <a:picLocks noChangeAspect="1"/>
                      </p:cNvPicPr>
                      <p:nvPr/>
                    </p:nvPicPr>
                    <p:blipFill>
                      <a:blip r:embed="rId8">
                        <a:lum bright="-100000"/>
                      </a:blip>
                      <a:stretch>
                        <a:fillRect/>
                      </a:stretch>
                    </p:blipFill>
                    <p:spPr>
                      <a:xfrm>
                        <a:off x="3619500" y="2990850"/>
                        <a:ext cx="584200" cy="247650"/>
                      </a:xfrm>
                      <a:prstGeom prst="rect">
                        <a:avLst/>
                      </a:prstGeom>
                      <a:noFill/>
                      <a:ln w="9525">
                        <a:noFill/>
                      </a:ln>
                    </p:spPr>
                  </p:pic>
                </p:oleObj>
              </mc:Fallback>
            </mc:AlternateContent>
          </a:graphicData>
        </a:graphic>
      </p:graphicFrame>
      <p:graphicFrame>
        <p:nvGraphicFramePr>
          <p:cNvPr id="112656" name="Object 16"/>
          <p:cNvGraphicFramePr>
            <a:graphicFrameLocks noChangeAspect="1"/>
          </p:cNvGraphicFramePr>
          <p:nvPr/>
        </p:nvGraphicFramePr>
        <p:xfrm>
          <a:off x="7035800" y="2986088"/>
          <a:ext cx="355600" cy="247650"/>
        </p:xfrm>
        <a:graphic>
          <a:graphicData uri="http://schemas.openxmlformats.org/presentationml/2006/ole">
            <mc:AlternateContent xmlns:mc="http://schemas.openxmlformats.org/markup-compatibility/2006">
              <mc:Choice xmlns:v="urn:schemas-microsoft-com:vml" Requires="v">
                <p:oleObj spid="_x0000_s40160" name="Equation" r:id="rId9" imgW="241300" imgH="215900" progId="Equation.3">
                  <p:embed/>
                </p:oleObj>
              </mc:Choice>
              <mc:Fallback>
                <p:oleObj name="Equation" r:id="rId9" imgW="241300" imgH="215900" progId="Equation.3">
                  <p:embed/>
                  <p:pic>
                    <p:nvPicPr>
                      <p:cNvPr id="0" name="图片 39940"/>
                      <p:cNvPicPr>
                        <a:picLocks noChangeAspect="1"/>
                      </p:cNvPicPr>
                      <p:nvPr/>
                    </p:nvPicPr>
                    <p:blipFill>
                      <a:blip r:embed="rId10">
                        <a:lum bright="-100000"/>
                      </a:blip>
                      <a:stretch>
                        <a:fillRect/>
                      </a:stretch>
                    </p:blipFill>
                    <p:spPr>
                      <a:xfrm>
                        <a:off x="7035800" y="2986088"/>
                        <a:ext cx="355600" cy="247650"/>
                      </a:xfrm>
                      <a:prstGeom prst="rect">
                        <a:avLst/>
                      </a:prstGeom>
                      <a:noFill/>
                      <a:ln w="9525">
                        <a:noFill/>
                      </a:ln>
                    </p:spPr>
                  </p:pic>
                </p:oleObj>
              </mc:Fallback>
            </mc:AlternateContent>
          </a:graphicData>
        </a:graphic>
      </p:graphicFrame>
      <p:sp>
        <p:nvSpPr>
          <p:cNvPr id="112657" name="Rectangle 17"/>
          <p:cNvSpPr>
            <a:spLocks noChangeArrowheads="1"/>
          </p:cNvSpPr>
          <p:nvPr/>
        </p:nvSpPr>
        <p:spPr bwMode="auto">
          <a:xfrm>
            <a:off x="7213600" y="1371600"/>
            <a:ext cx="2844800" cy="1066800"/>
          </a:xfrm>
          <a:prstGeom prst="rect">
            <a:avLst/>
          </a:prstGeom>
          <a:solidFill>
            <a:srgbClr val="99CC00">
              <a:alpha val="50000"/>
            </a:srgbClr>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58" name="Rectangle 18"/>
          <p:cNvSpPr>
            <a:spLocks noChangeArrowheads="1"/>
          </p:cNvSpPr>
          <p:nvPr/>
        </p:nvSpPr>
        <p:spPr bwMode="auto">
          <a:xfrm>
            <a:off x="1016000" y="1371600"/>
            <a:ext cx="2946400" cy="1066800"/>
          </a:xfrm>
          <a:prstGeom prst="rect">
            <a:avLst/>
          </a:prstGeom>
          <a:solidFill>
            <a:srgbClr val="99CC00">
              <a:alpha val="50000"/>
            </a:srgbClr>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59" name="Text Box 19"/>
          <p:cNvSpPr txBox="1">
            <a:spLocks noChangeArrowheads="1"/>
          </p:cNvSpPr>
          <p:nvPr/>
        </p:nvSpPr>
        <p:spPr bwMode="auto">
          <a:xfrm>
            <a:off x="5080054" y="2819400"/>
            <a:ext cx="52916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i="1">
                <a:solidFill>
                  <a:srgbClr val="000000"/>
                </a:solidFill>
                <a:latin typeface="Times New Roman" panose="02020603050405020304" pitchFamily="18" charset="0"/>
                <a:ea typeface="楷体_GB2312" panose="02010609030101010101" pitchFamily="49" charset="-122"/>
              </a:rPr>
              <a:t>O</a:t>
            </a:r>
            <a:endParaRPr kumimoji="1" lang="en-US" altLang="zh-CN" sz="2400" i="1">
              <a:solidFill>
                <a:srgbClr val="000000"/>
              </a:solidFill>
              <a:latin typeface="Times New Roman" panose="02020603050405020304" pitchFamily="18" charset="0"/>
              <a:ea typeface="楷体_GB2312" panose="02010609030101010101" pitchFamily="49" charset="-122"/>
            </a:endParaRPr>
          </a:p>
        </p:txBody>
      </p:sp>
      <p:sp>
        <p:nvSpPr>
          <p:cNvPr id="112660" name="Rectangle 20"/>
          <p:cNvSpPr>
            <a:spLocks noGrp="1" noChangeArrowheads="1"/>
          </p:cNvSpPr>
          <p:nvPr>
            <p:ph type="title" idx="4294967295"/>
          </p:nvPr>
        </p:nvSpPr>
        <p:spPr>
          <a:xfrm>
            <a:off x="1525195" y="383523"/>
            <a:ext cx="2438400" cy="457200"/>
          </a:xfrm>
          <a:prstGeom prst="rect">
            <a:avLst/>
          </a:prstGeom>
          <a:noFill/>
        </p:spPr>
        <p:txBody>
          <a:bodyPr/>
          <a:lstStyle/>
          <a:p>
            <a:r>
              <a:rPr lang="zh-CN" altLang="en-US" sz="2800" b="1" dirty="0">
                <a:solidFill>
                  <a:srgbClr val="000000"/>
                </a:solidFill>
                <a:ea typeface="楷体_GB2312" panose="02010609030101010101" pitchFamily="49" charset="-122"/>
              </a:rPr>
              <a:t>几何解释</a:t>
            </a:r>
            <a:r>
              <a:rPr lang="en-US" altLang="zh-CN" sz="2800" b="1" dirty="0">
                <a:solidFill>
                  <a:srgbClr val="000000"/>
                </a:solidFill>
                <a:ea typeface="楷体_GB2312" panose="02010609030101010101" pitchFamily="49" charset="-122"/>
              </a:rPr>
              <a:t>:</a:t>
            </a:r>
            <a:endParaRPr lang="en-US" altLang="zh-CN" sz="2800" b="1" dirty="0">
              <a:solidFill>
                <a:srgbClr val="000000"/>
              </a:solidFill>
              <a:ea typeface="楷体_GB2312" panose="02010609030101010101" pitchFamily="49" charset="-122"/>
            </a:endParaRPr>
          </a:p>
        </p:txBody>
      </p:sp>
      <p:sp>
        <p:nvSpPr>
          <p:cNvPr id="112662" name="Rectangle 22"/>
          <p:cNvSpPr>
            <a:spLocks noChangeArrowheads="1"/>
          </p:cNvSpPr>
          <p:nvPr/>
        </p:nvSpPr>
        <p:spPr bwMode="auto">
          <a:xfrm>
            <a:off x="711200" y="4186238"/>
            <a:ext cx="496321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800" b="1" dirty="0" smtClean="0">
                <a:solidFill>
                  <a:srgbClr val="000000"/>
                </a:solidFill>
                <a:latin typeface="Times New Roman" panose="02020603050405020304" pitchFamily="18" charset="0"/>
                <a:ea typeface="楷体_GB2312" panose="02010609030101010101" pitchFamily="49" charset="-122"/>
              </a:rPr>
              <a:t> </a:t>
            </a:r>
            <a:r>
              <a:rPr kumimoji="1" lang="zh-CN" altLang="en-US" sz="2800" b="1" dirty="0">
                <a:solidFill>
                  <a:srgbClr val="000000"/>
                </a:solidFill>
                <a:latin typeface="Times New Roman" panose="02020603050405020304" pitchFamily="18" charset="0"/>
                <a:ea typeface="楷体_GB2312" panose="02010609030101010101" pitchFamily="49" charset="-122"/>
              </a:rPr>
              <a:t>左极限与右极限（单侧极限）</a:t>
            </a:r>
            <a:endParaRPr kumimoji="1" lang="zh-CN" altLang="en-US" sz="28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12663" name="Object 23"/>
          <p:cNvGraphicFramePr>
            <a:graphicFrameLocks noChangeAspect="1"/>
          </p:cNvGraphicFramePr>
          <p:nvPr/>
        </p:nvGraphicFramePr>
        <p:xfrm>
          <a:off x="304800" y="4872119"/>
          <a:ext cx="11449051" cy="655637"/>
        </p:xfrm>
        <a:graphic>
          <a:graphicData uri="http://schemas.openxmlformats.org/presentationml/2006/ole">
            <mc:AlternateContent xmlns:mc="http://schemas.openxmlformats.org/markup-compatibility/2006">
              <mc:Choice xmlns:v="urn:schemas-microsoft-com:vml" Requires="v">
                <p:oleObj spid="_x0000_s40161" name="Equation" r:id="rId11" imgW="5638800" imgH="368300" progId="Equation.3">
                  <p:embed/>
                </p:oleObj>
              </mc:Choice>
              <mc:Fallback>
                <p:oleObj name="Equation" r:id="rId11" imgW="5638800" imgH="368300" progId="Equation.3">
                  <p:embed/>
                  <p:pic>
                    <p:nvPicPr>
                      <p:cNvPr id="0" name="图片 39941"/>
                      <p:cNvPicPr>
                        <a:picLocks noChangeAspect="1"/>
                      </p:cNvPicPr>
                      <p:nvPr/>
                    </p:nvPicPr>
                    <p:blipFill>
                      <a:blip r:embed="rId12">
                        <a:lum bright="-100000"/>
                      </a:blip>
                      <a:stretch>
                        <a:fillRect/>
                      </a:stretch>
                    </p:blipFill>
                    <p:spPr>
                      <a:xfrm>
                        <a:off x="304800" y="4872119"/>
                        <a:ext cx="11449051" cy="655637"/>
                      </a:xfrm>
                      <a:prstGeom prst="rect">
                        <a:avLst/>
                      </a:prstGeom>
                      <a:noFill/>
                      <a:ln w="9525">
                        <a:noFill/>
                      </a:ln>
                    </p:spPr>
                  </p:pic>
                </p:oleObj>
              </mc:Fallback>
            </mc:AlternateContent>
          </a:graphicData>
        </a:graphic>
      </p:graphicFrame>
      <p:graphicFrame>
        <p:nvGraphicFramePr>
          <p:cNvPr id="112664" name="Object 24"/>
          <p:cNvGraphicFramePr>
            <a:graphicFrameLocks noChangeAspect="1"/>
          </p:cNvGraphicFramePr>
          <p:nvPr/>
        </p:nvGraphicFramePr>
        <p:xfrm>
          <a:off x="304800" y="5557838"/>
          <a:ext cx="11364384" cy="690562"/>
        </p:xfrm>
        <a:graphic>
          <a:graphicData uri="http://schemas.openxmlformats.org/presentationml/2006/ole">
            <mc:AlternateContent xmlns:mc="http://schemas.openxmlformats.org/markup-compatibility/2006">
              <mc:Choice xmlns:v="urn:schemas-microsoft-com:vml" Requires="v">
                <p:oleObj spid="_x0000_s40162" name="Equation" r:id="rId13" imgW="5588000" imgH="368300" progId="Equation.3">
                  <p:embed/>
                </p:oleObj>
              </mc:Choice>
              <mc:Fallback>
                <p:oleObj name="Equation" r:id="rId13" imgW="5588000" imgH="368300" progId="Equation.3">
                  <p:embed/>
                  <p:pic>
                    <p:nvPicPr>
                      <p:cNvPr id="0" name="图片 39942"/>
                      <p:cNvPicPr>
                        <a:picLocks noChangeAspect="1"/>
                      </p:cNvPicPr>
                      <p:nvPr/>
                    </p:nvPicPr>
                    <p:blipFill>
                      <a:blip r:embed="rId14">
                        <a:lum bright="-100000"/>
                      </a:blip>
                      <a:stretch>
                        <a:fillRect/>
                      </a:stretch>
                    </p:blipFill>
                    <p:spPr>
                      <a:xfrm>
                        <a:off x="304800" y="5557838"/>
                        <a:ext cx="11364384" cy="690562"/>
                      </a:xfrm>
                      <a:prstGeom prst="rect">
                        <a:avLst/>
                      </a:prstGeom>
                      <a:noFill/>
                      <a:ln w="9525">
                        <a:noFill/>
                      </a:ln>
                    </p:spPr>
                  </p:pic>
                </p:oleObj>
              </mc:Fallback>
            </mc:AlternateContent>
          </a:graphicData>
        </a:graphic>
      </p:graphicFrame>
      <p:grpSp>
        <p:nvGrpSpPr>
          <p:cNvPr id="112665" name="Group 25"/>
          <p:cNvGrpSpPr/>
          <p:nvPr/>
        </p:nvGrpSpPr>
        <p:grpSpPr bwMode="auto">
          <a:xfrm>
            <a:off x="2256366" y="549277"/>
            <a:ext cx="6699251" cy="1681163"/>
            <a:chOff x="2010" y="1875"/>
            <a:chExt cx="1860" cy="642"/>
          </a:xfrm>
        </p:grpSpPr>
        <p:sp>
          <p:nvSpPr>
            <p:cNvPr id="112666" name="Freeform 26"/>
            <p:cNvSpPr/>
            <p:nvPr/>
          </p:nvSpPr>
          <p:spPr bwMode="auto">
            <a:xfrm>
              <a:off x="2010" y="2367"/>
              <a:ext cx="474" cy="66"/>
            </a:xfrm>
            <a:custGeom>
              <a:avLst/>
              <a:gdLst>
                <a:gd name="T0" fmla="*/ 6 w 474"/>
                <a:gd name="T1" fmla="*/ 42 h 66"/>
                <a:gd name="T2" fmla="*/ 18 w 474"/>
                <a:gd name="T3" fmla="*/ 48 h 66"/>
                <a:gd name="T4" fmla="*/ 24 w 474"/>
                <a:gd name="T5" fmla="*/ 54 h 66"/>
                <a:gd name="T6" fmla="*/ 36 w 474"/>
                <a:gd name="T7" fmla="*/ 54 h 66"/>
                <a:gd name="T8" fmla="*/ 42 w 474"/>
                <a:gd name="T9" fmla="*/ 60 h 66"/>
                <a:gd name="T10" fmla="*/ 54 w 474"/>
                <a:gd name="T11" fmla="*/ 60 h 66"/>
                <a:gd name="T12" fmla="*/ 66 w 474"/>
                <a:gd name="T13" fmla="*/ 60 h 66"/>
                <a:gd name="T14" fmla="*/ 72 w 474"/>
                <a:gd name="T15" fmla="*/ 54 h 66"/>
                <a:gd name="T16" fmla="*/ 84 w 474"/>
                <a:gd name="T17" fmla="*/ 54 h 66"/>
                <a:gd name="T18" fmla="*/ 90 w 474"/>
                <a:gd name="T19" fmla="*/ 48 h 66"/>
                <a:gd name="T20" fmla="*/ 102 w 474"/>
                <a:gd name="T21" fmla="*/ 42 h 66"/>
                <a:gd name="T22" fmla="*/ 108 w 474"/>
                <a:gd name="T23" fmla="*/ 36 h 66"/>
                <a:gd name="T24" fmla="*/ 120 w 474"/>
                <a:gd name="T25" fmla="*/ 30 h 66"/>
                <a:gd name="T26" fmla="*/ 126 w 474"/>
                <a:gd name="T27" fmla="*/ 24 h 66"/>
                <a:gd name="T28" fmla="*/ 138 w 474"/>
                <a:gd name="T29" fmla="*/ 18 h 66"/>
                <a:gd name="T30" fmla="*/ 144 w 474"/>
                <a:gd name="T31" fmla="*/ 18 h 66"/>
                <a:gd name="T32" fmla="*/ 156 w 474"/>
                <a:gd name="T33" fmla="*/ 12 h 66"/>
                <a:gd name="T34" fmla="*/ 168 w 474"/>
                <a:gd name="T35" fmla="*/ 12 h 66"/>
                <a:gd name="T36" fmla="*/ 174 w 474"/>
                <a:gd name="T37" fmla="*/ 12 h 66"/>
                <a:gd name="T38" fmla="*/ 186 w 474"/>
                <a:gd name="T39" fmla="*/ 12 h 66"/>
                <a:gd name="T40" fmla="*/ 192 w 474"/>
                <a:gd name="T41" fmla="*/ 12 h 66"/>
                <a:gd name="T42" fmla="*/ 204 w 474"/>
                <a:gd name="T43" fmla="*/ 18 h 66"/>
                <a:gd name="T44" fmla="*/ 210 w 474"/>
                <a:gd name="T45" fmla="*/ 24 h 66"/>
                <a:gd name="T46" fmla="*/ 222 w 474"/>
                <a:gd name="T47" fmla="*/ 30 h 66"/>
                <a:gd name="T48" fmla="*/ 228 w 474"/>
                <a:gd name="T49" fmla="*/ 36 h 66"/>
                <a:gd name="T50" fmla="*/ 240 w 474"/>
                <a:gd name="T51" fmla="*/ 42 h 66"/>
                <a:gd name="T52" fmla="*/ 252 w 474"/>
                <a:gd name="T53" fmla="*/ 54 h 66"/>
                <a:gd name="T54" fmla="*/ 258 w 474"/>
                <a:gd name="T55" fmla="*/ 54 h 66"/>
                <a:gd name="T56" fmla="*/ 270 w 474"/>
                <a:gd name="T57" fmla="*/ 60 h 66"/>
                <a:gd name="T58" fmla="*/ 276 w 474"/>
                <a:gd name="T59" fmla="*/ 66 h 66"/>
                <a:gd name="T60" fmla="*/ 288 w 474"/>
                <a:gd name="T61" fmla="*/ 66 h 66"/>
                <a:gd name="T62" fmla="*/ 294 w 474"/>
                <a:gd name="T63" fmla="*/ 66 h 66"/>
                <a:gd name="T64" fmla="*/ 306 w 474"/>
                <a:gd name="T65" fmla="*/ 66 h 66"/>
                <a:gd name="T66" fmla="*/ 312 w 474"/>
                <a:gd name="T67" fmla="*/ 60 h 66"/>
                <a:gd name="T68" fmla="*/ 324 w 474"/>
                <a:gd name="T69" fmla="*/ 54 h 66"/>
                <a:gd name="T70" fmla="*/ 330 w 474"/>
                <a:gd name="T71" fmla="*/ 48 h 66"/>
                <a:gd name="T72" fmla="*/ 342 w 474"/>
                <a:gd name="T73" fmla="*/ 42 h 66"/>
                <a:gd name="T74" fmla="*/ 354 w 474"/>
                <a:gd name="T75" fmla="*/ 30 h 66"/>
                <a:gd name="T76" fmla="*/ 360 w 474"/>
                <a:gd name="T77" fmla="*/ 24 h 66"/>
                <a:gd name="T78" fmla="*/ 372 w 474"/>
                <a:gd name="T79" fmla="*/ 12 h 66"/>
                <a:gd name="T80" fmla="*/ 378 w 474"/>
                <a:gd name="T81" fmla="*/ 6 h 66"/>
                <a:gd name="T82" fmla="*/ 390 w 474"/>
                <a:gd name="T83" fmla="*/ 0 h 66"/>
                <a:gd name="T84" fmla="*/ 396 w 474"/>
                <a:gd name="T85" fmla="*/ 0 h 66"/>
                <a:gd name="T86" fmla="*/ 408 w 474"/>
                <a:gd name="T87" fmla="*/ 0 h 66"/>
                <a:gd name="T88" fmla="*/ 414 w 474"/>
                <a:gd name="T89" fmla="*/ 0 h 66"/>
                <a:gd name="T90" fmla="*/ 426 w 474"/>
                <a:gd name="T91" fmla="*/ 6 h 66"/>
                <a:gd name="T92" fmla="*/ 438 w 474"/>
                <a:gd name="T93" fmla="*/ 12 h 66"/>
                <a:gd name="T94" fmla="*/ 444 w 474"/>
                <a:gd name="T95" fmla="*/ 18 h 66"/>
                <a:gd name="T96" fmla="*/ 456 w 474"/>
                <a:gd name="T97" fmla="*/ 24 h 66"/>
                <a:gd name="T98" fmla="*/ 462 w 474"/>
                <a:gd name="T99" fmla="*/ 36 h 66"/>
                <a:gd name="T100" fmla="*/ 474 w 474"/>
                <a:gd name="T101"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4" h="66">
                  <a:moveTo>
                    <a:pt x="0" y="36"/>
                  </a:moveTo>
                  <a:lnTo>
                    <a:pt x="0" y="42"/>
                  </a:lnTo>
                  <a:lnTo>
                    <a:pt x="6" y="42"/>
                  </a:lnTo>
                  <a:lnTo>
                    <a:pt x="6" y="42"/>
                  </a:lnTo>
                  <a:lnTo>
                    <a:pt x="6" y="42"/>
                  </a:lnTo>
                  <a:lnTo>
                    <a:pt x="12" y="42"/>
                  </a:lnTo>
                  <a:lnTo>
                    <a:pt x="12" y="42"/>
                  </a:lnTo>
                  <a:lnTo>
                    <a:pt x="12" y="48"/>
                  </a:lnTo>
                  <a:lnTo>
                    <a:pt x="12" y="48"/>
                  </a:lnTo>
                  <a:lnTo>
                    <a:pt x="18" y="48"/>
                  </a:lnTo>
                  <a:lnTo>
                    <a:pt x="18" y="48"/>
                  </a:lnTo>
                  <a:lnTo>
                    <a:pt x="18" y="48"/>
                  </a:lnTo>
                  <a:lnTo>
                    <a:pt x="24" y="48"/>
                  </a:lnTo>
                  <a:lnTo>
                    <a:pt x="24" y="54"/>
                  </a:lnTo>
                  <a:lnTo>
                    <a:pt x="24" y="54"/>
                  </a:lnTo>
                  <a:lnTo>
                    <a:pt x="30" y="54"/>
                  </a:lnTo>
                  <a:lnTo>
                    <a:pt x="30" y="54"/>
                  </a:lnTo>
                  <a:lnTo>
                    <a:pt x="30" y="54"/>
                  </a:lnTo>
                  <a:lnTo>
                    <a:pt x="36" y="54"/>
                  </a:lnTo>
                  <a:lnTo>
                    <a:pt x="36" y="54"/>
                  </a:lnTo>
                  <a:lnTo>
                    <a:pt x="36" y="54"/>
                  </a:lnTo>
                  <a:lnTo>
                    <a:pt x="42" y="54"/>
                  </a:lnTo>
                  <a:lnTo>
                    <a:pt x="42" y="54"/>
                  </a:lnTo>
                  <a:lnTo>
                    <a:pt x="42" y="60"/>
                  </a:lnTo>
                  <a:lnTo>
                    <a:pt x="42" y="60"/>
                  </a:lnTo>
                  <a:lnTo>
                    <a:pt x="48" y="60"/>
                  </a:lnTo>
                  <a:lnTo>
                    <a:pt x="48" y="60"/>
                  </a:lnTo>
                  <a:lnTo>
                    <a:pt x="48" y="60"/>
                  </a:lnTo>
                  <a:lnTo>
                    <a:pt x="54" y="60"/>
                  </a:lnTo>
                  <a:lnTo>
                    <a:pt x="54" y="60"/>
                  </a:lnTo>
                  <a:lnTo>
                    <a:pt x="54" y="60"/>
                  </a:lnTo>
                  <a:lnTo>
                    <a:pt x="60" y="60"/>
                  </a:lnTo>
                  <a:lnTo>
                    <a:pt x="60" y="60"/>
                  </a:lnTo>
                  <a:lnTo>
                    <a:pt x="60" y="60"/>
                  </a:lnTo>
                  <a:lnTo>
                    <a:pt x="66" y="60"/>
                  </a:lnTo>
                  <a:lnTo>
                    <a:pt x="66" y="60"/>
                  </a:lnTo>
                  <a:lnTo>
                    <a:pt x="66" y="60"/>
                  </a:lnTo>
                  <a:lnTo>
                    <a:pt x="66" y="54"/>
                  </a:lnTo>
                  <a:lnTo>
                    <a:pt x="72" y="54"/>
                  </a:lnTo>
                  <a:lnTo>
                    <a:pt x="72" y="54"/>
                  </a:lnTo>
                  <a:lnTo>
                    <a:pt x="72" y="54"/>
                  </a:lnTo>
                  <a:lnTo>
                    <a:pt x="78" y="54"/>
                  </a:lnTo>
                  <a:lnTo>
                    <a:pt x="78" y="54"/>
                  </a:lnTo>
                  <a:lnTo>
                    <a:pt x="78" y="54"/>
                  </a:lnTo>
                  <a:lnTo>
                    <a:pt x="84" y="54"/>
                  </a:lnTo>
                  <a:lnTo>
                    <a:pt x="84" y="54"/>
                  </a:lnTo>
                  <a:lnTo>
                    <a:pt x="84" y="54"/>
                  </a:lnTo>
                  <a:lnTo>
                    <a:pt x="90" y="48"/>
                  </a:lnTo>
                  <a:lnTo>
                    <a:pt x="90" y="48"/>
                  </a:lnTo>
                  <a:lnTo>
                    <a:pt x="90" y="48"/>
                  </a:lnTo>
                  <a:lnTo>
                    <a:pt x="96" y="48"/>
                  </a:lnTo>
                  <a:lnTo>
                    <a:pt x="96" y="48"/>
                  </a:lnTo>
                  <a:lnTo>
                    <a:pt x="96" y="48"/>
                  </a:lnTo>
                  <a:lnTo>
                    <a:pt x="96" y="42"/>
                  </a:lnTo>
                  <a:lnTo>
                    <a:pt x="102" y="42"/>
                  </a:lnTo>
                  <a:lnTo>
                    <a:pt x="102" y="42"/>
                  </a:lnTo>
                  <a:lnTo>
                    <a:pt x="102" y="42"/>
                  </a:lnTo>
                  <a:lnTo>
                    <a:pt x="108" y="42"/>
                  </a:lnTo>
                  <a:lnTo>
                    <a:pt x="108" y="36"/>
                  </a:lnTo>
                  <a:lnTo>
                    <a:pt x="108" y="36"/>
                  </a:lnTo>
                  <a:lnTo>
                    <a:pt x="114" y="36"/>
                  </a:lnTo>
                  <a:lnTo>
                    <a:pt x="114" y="36"/>
                  </a:lnTo>
                  <a:lnTo>
                    <a:pt x="114" y="36"/>
                  </a:lnTo>
                  <a:lnTo>
                    <a:pt x="120" y="30"/>
                  </a:lnTo>
                  <a:lnTo>
                    <a:pt x="120" y="30"/>
                  </a:lnTo>
                  <a:lnTo>
                    <a:pt x="120" y="30"/>
                  </a:lnTo>
                  <a:lnTo>
                    <a:pt x="120" y="30"/>
                  </a:lnTo>
                  <a:lnTo>
                    <a:pt x="126" y="30"/>
                  </a:lnTo>
                  <a:lnTo>
                    <a:pt x="126" y="24"/>
                  </a:lnTo>
                  <a:lnTo>
                    <a:pt x="126" y="24"/>
                  </a:lnTo>
                  <a:lnTo>
                    <a:pt x="132" y="24"/>
                  </a:lnTo>
                  <a:lnTo>
                    <a:pt x="132" y="24"/>
                  </a:lnTo>
                  <a:lnTo>
                    <a:pt x="132" y="24"/>
                  </a:lnTo>
                  <a:lnTo>
                    <a:pt x="138" y="24"/>
                  </a:lnTo>
                  <a:lnTo>
                    <a:pt x="138" y="18"/>
                  </a:lnTo>
                  <a:lnTo>
                    <a:pt x="138" y="18"/>
                  </a:lnTo>
                  <a:lnTo>
                    <a:pt x="144" y="18"/>
                  </a:lnTo>
                  <a:lnTo>
                    <a:pt x="144" y="18"/>
                  </a:lnTo>
                  <a:lnTo>
                    <a:pt x="144" y="18"/>
                  </a:lnTo>
                  <a:lnTo>
                    <a:pt x="144" y="18"/>
                  </a:lnTo>
                  <a:lnTo>
                    <a:pt x="150" y="12"/>
                  </a:lnTo>
                  <a:lnTo>
                    <a:pt x="150" y="12"/>
                  </a:lnTo>
                  <a:lnTo>
                    <a:pt x="150" y="12"/>
                  </a:lnTo>
                  <a:lnTo>
                    <a:pt x="156" y="12"/>
                  </a:lnTo>
                  <a:lnTo>
                    <a:pt x="156" y="12"/>
                  </a:lnTo>
                  <a:lnTo>
                    <a:pt x="156" y="12"/>
                  </a:lnTo>
                  <a:lnTo>
                    <a:pt x="162" y="12"/>
                  </a:lnTo>
                  <a:lnTo>
                    <a:pt x="162" y="12"/>
                  </a:lnTo>
                  <a:lnTo>
                    <a:pt x="162" y="12"/>
                  </a:lnTo>
                  <a:lnTo>
                    <a:pt x="168" y="12"/>
                  </a:lnTo>
                  <a:lnTo>
                    <a:pt x="168" y="12"/>
                  </a:lnTo>
                  <a:lnTo>
                    <a:pt x="168" y="12"/>
                  </a:lnTo>
                  <a:lnTo>
                    <a:pt x="174" y="12"/>
                  </a:lnTo>
                  <a:lnTo>
                    <a:pt x="174" y="12"/>
                  </a:lnTo>
                  <a:lnTo>
                    <a:pt x="174" y="12"/>
                  </a:lnTo>
                  <a:lnTo>
                    <a:pt x="174" y="12"/>
                  </a:lnTo>
                  <a:lnTo>
                    <a:pt x="180" y="12"/>
                  </a:lnTo>
                  <a:lnTo>
                    <a:pt x="180" y="12"/>
                  </a:lnTo>
                  <a:lnTo>
                    <a:pt x="180" y="12"/>
                  </a:lnTo>
                  <a:lnTo>
                    <a:pt x="186" y="12"/>
                  </a:lnTo>
                  <a:lnTo>
                    <a:pt x="186" y="12"/>
                  </a:lnTo>
                  <a:lnTo>
                    <a:pt x="186" y="12"/>
                  </a:lnTo>
                  <a:lnTo>
                    <a:pt x="192" y="12"/>
                  </a:lnTo>
                  <a:lnTo>
                    <a:pt x="192" y="12"/>
                  </a:lnTo>
                  <a:lnTo>
                    <a:pt x="192" y="12"/>
                  </a:lnTo>
                  <a:lnTo>
                    <a:pt x="198" y="18"/>
                  </a:lnTo>
                  <a:lnTo>
                    <a:pt x="198" y="18"/>
                  </a:lnTo>
                  <a:lnTo>
                    <a:pt x="198" y="18"/>
                  </a:lnTo>
                  <a:lnTo>
                    <a:pt x="198" y="18"/>
                  </a:lnTo>
                  <a:lnTo>
                    <a:pt x="204" y="18"/>
                  </a:lnTo>
                  <a:lnTo>
                    <a:pt x="204" y="18"/>
                  </a:lnTo>
                  <a:lnTo>
                    <a:pt x="204" y="18"/>
                  </a:lnTo>
                  <a:lnTo>
                    <a:pt x="210" y="24"/>
                  </a:lnTo>
                  <a:lnTo>
                    <a:pt x="210" y="24"/>
                  </a:lnTo>
                  <a:lnTo>
                    <a:pt x="210" y="24"/>
                  </a:lnTo>
                  <a:lnTo>
                    <a:pt x="216" y="24"/>
                  </a:lnTo>
                  <a:lnTo>
                    <a:pt x="216" y="24"/>
                  </a:lnTo>
                  <a:lnTo>
                    <a:pt x="216" y="30"/>
                  </a:lnTo>
                  <a:lnTo>
                    <a:pt x="222" y="30"/>
                  </a:lnTo>
                  <a:lnTo>
                    <a:pt x="222" y="30"/>
                  </a:lnTo>
                  <a:lnTo>
                    <a:pt x="222" y="30"/>
                  </a:lnTo>
                  <a:lnTo>
                    <a:pt x="228" y="36"/>
                  </a:lnTo>
                  <a:lnTo>
                    <a:pt x="228" y="36"/>
                  </a:lnTo>
                  <a:lnTo>
                    <a:pt x="228" y="36"/>
                  </a:lnTo>
                  <a:lnTo>
                    <a:pt x="228" y="36"/>
                  </a:lnTo>
                  <a:lnTo>
                    <a:pt x="234" y="36"/>
                  </a:lnTo>
                  <a:lnTo>
                    <a:pt x="234" y="42"/>
                  </a:lnTo>
                  <a:lnTo>
                    <a:pt x="234" y="42"/>
                  </a:lnTo>
                  <a:lnTo>
                    <a:pt x="240" y="42"/>
                  </a:lnTo>
                  <a:lnTo>
                    <a:pt x="240" y="42"/>
                  </a:lnTo>
                  <a:lnTo>
                    <a:pt x="240" y="48"/>
                  </a:lnTo>
                  <a:lnTo>
                    <a:pt x="246" y="48"/>
                  </a:lnTo>
                  <a:lnTo>
                    <a:pt x="246" y="48"/>
                  </a:lnTo>
                  <a:lnTo>
                    <a:pt x="246" y="48"/>
                  </a:lnTo>
                  <a:lnTo>
                    <a:pt x="252" y="54"/>
                  </a:lnTo>
                  <a:lnTo>
                    <a:pt x="252" y="54"/>
                  </a:lnTo>
                  <a:lnTo>
                    <a:pt x="252" y="54"/>
                  </a:lnTo>
                  <a:lnTo>
                    <a:pt x="252" y="54"/>
                  </a:lnTo>
                  <a:lnTo>
                    <a:pt x="258" y="54"/>
                  </a:lnTo>
                  <a:lnTo>
                    <a:pt x="258" y="54"/>
                  </a:lnTo>
                  <a:lnTo>
                    <a:pt x="258" y="60"/>
                  </a:lnTo>
                  <a:lnTo>
                    <a:pt x="264" y="60"/>
                  </a:lnTo>
                  <a:lnTo>
                    <a:pt x="264" y="60"/>
                  </a:lnTo>
                  <a:lnTo>
                    <a:pt x="264" y="60"/>
                  </a:lnTo>
                  <a:lnTo>
                    <a:pt x="270" y="60"/>
                  </a:lnTo>
                  <a:lnTo>
                    <a:pt x="270" y="60"/>
                  </a:lnTo>
                  <a:lnTo>
                    <a:pt x="270" y="66"/>
                  </a:lnTo>
                  <a:lnTo>
                    <a:pt x="276" y="66"/>
                  </a:lnTo>
                  <a:lnTo>
                    <a:pt x="276" y="66"/>
                  </a:lnTo>
                  <a:lnTo>
                    <a:pt x="276" y="66"/>
                  </a:lnTo>
                  <a:lnTo>
                    <a:pt x="282" y="66"/>
                  </a:lnTo>
                  <a:lnTo>
                    <a:pt x="282" y="66"/>
                  </a:lnTo>
                  <a:lnTo>
                    <a:pt x="282" y="66"/>
                  </a:lnTo>
                  <a:lnTo>
                    <a:pt x="282" y="66"/>
                  </a:lnTo>
                  <a:lnTo>
                    <a:pt x="288" y="66"/>
                  </a:lnTo>
                  <a:lnTo>
                    <a:pt x="288" y="66"/>
                  </a:lnTo>
                  <a:lnTo>
                    <a:pt x="288" y="66"/>
                  </a:lnTo>
                  <a:lnTo>
                    <a:pt x="294" y="66"/>
                  </a:lnTo>
                  <a:lnTo>
                    <a:pt x="294" y="66"/>
                  </a:lnTo>
                  <a:lnTo>
                    <a:pt x="294" y="66"/>
                  </a:lnTo>
                  <a:lnTo>
                    <a:pt x="300" y="66"/>
                  </a:lnTo>
                  <a:lnTo>
                    <a:pt x="300" y="66"/>
                  </a:lnTo>
                  <a:lnTo>
                    <a:pt x="300" y="66"/>
                  </a:lnTo>
                  <a:lnTo>
                    <a:pt x="306" y="66"/>
                  </a:lnTo>
                  <a:lnTo>
                    <a:pt x="306" y="66"/>
                  </a:lnTo>
                  <a:lnTo>
                    <a:pt x="306" y="66"/>
                  </a:lnTo>
                  <a:lnTo>
                    <a:pt x="306" y="60"/>
                  </a:lnTo>
                  <a:lnTo>
                    <a:pt x="312" y="60"/>
                  </a:lnTo>
                  <a:lnTo>
                    <a:pt x="312" y="60"/>
                  </a:lnTo>
                  <a:lnTo>
                    <a:pt x="312" y="60"/>
                  </a:lnTo>
                  <a:lnTo>
                    <a:pt x="318" y="60"/>
                  </a:lnTo>
                  <a:lnTo>
                    <a:pt x="318" y="60"/>
                  </a:lnTo>
                  <a:lnTo>
                    <a:pt x="318" y="54"/>
                  </a:lnTo>
                  <a:lnTo>
                    <a:pt x="324" y="54"/>
                  </a:lnTo>
                  <a:lnTo>
                    <a:pt x="324" y="54"/>
                  </a:lnTo>
                  <a:lnTo>
                    <a:pt x="324" y="54"/>
                  </a:lnTo>
                  <a:lnTo>
                    <a:pt x="330" y="54"/>
                  </a:lnTo>
                  <a:lnTo>
                    <a:pt x="330" y="48"/>
                  </a:lnTo>
                  <a:lnTo>
                    <a:pt x="330" y="48"/>
                  </a:lnTo>
                  <a:lnTo>
                    <a:pt x="330" y="48"/>
                  </a:lnTo>
                  <a:lnTo>
                    <a:pt x="336" y="48"/>
                  </a:lnTo>
                  <a:lnTo>
                    <a:pt x="336" y="42"/>
                  </a:lnTo>
                  <a:lnTo>
                    <a:pt x="336" y="42"/>
                  </a:lnTo>
                  <a:lnTo>
                    <a:pt x="342" y="42"/>
                  </a:lnTo>
                  <a:lnTo>
                    <a:pt x="342" y="42"/>
                  </a:lnTo>
                  <a:lnTo>
                    <a:pt x="342" y="36"/>
                  </a:lnTo>
                  <a:lnTo>
                    <a:pt x="348" y="36"/>
                  </a:lnTo>
                  <a:lnTo>
                    <a:pt x="348" y="36"/>
                  </a:lnTo>
                  <a:lnTo>
                    <a:pt x="348" y="30"/>
                  </a:lnTo>
                  <a:lnTo>
                    <a:pt x="354" y="30"/>
                  </a:lnTo>
                  <a:lnTo>
                    <a:pt x="354" y="30"/>
                  </a:lnTo>
                  <a:lnTo>
                    <a:pt x="354" y="30"/>
                  </a:lnTo>
                  <a:lnTo>
                    <a:pt x="360" y="24"/>
                  </a:lnTo>
                  <a:lnTo>
                    <a:pt x="360" y="24"/>
                  </a:lnTo>
                  <a:lnTo>
                    <a:pt x="360" y="24"/>
                  </a:lnTo>
                  <a:lnTo>
                    <a:pt x="360" y="18"/>
                  </a:lnTo>
                  <a:lnTo>
                    <a:pt x="366" y="18"/>
                  </a:lnTo>
                  <a:lnTo>
                    <a:pt x="366" y="18"/>
                  </a:lnTo>
                  <a:lnTo>
                    <a:pt x="366" y="18"/>
                  </a:lnTo>
                  <a:lnTo>
                    <a:pt x="372" y="12"/>
                  </a:lnTo>
                  <a:lnTo>
                    <a:pt x="372" y="12"/>
                  </a:lnTo>
                  <a:lnTo>
                    <a:pt x="372" y="12"/>
                  </a:lnTo>
                  <a:lnTo>
                    <a:pt x="378" y="12"/>
                  </a:lnTo>
                  <a:lnTo>
                    <a:pt x="378" y="12"/>
                  </a:lnTo>
                  <a:lnTo>
                    <a:pt x="378" y="6"/>
                  </a:lnTo>
                  <a:lnTo>
                    <a:pt x="384" y="6"/>
                  </a:lnTo>
                  <a:lnTo>
                    <a:pt x="384" y="6"/>
                  </a:lnTo>
                  <a:lnTo>
                    <a:pt x="384" y="6"/>
                  </a:lnTo>
                  <a:lnTo>
                    <a:pt x="384" y="6"/>
                  </a:lnTo>
                  <a:lnTo>
                    <a:pt x="390" y="0"/>
                  </a:lnTo>
                  <a:lnTo>
                    <a:pt x="390" y="0"/>
                  </a:lnTo>
                  <a:lnTo>
                    <a:pt x="390" y="0"/>
                  </a:lnTo>
                  <a:lnTo>
                    <a:pt x="396" y="0"/>
                  </a:lnTo>
                  <a:lnTo>
                    <a:pt x="396" y="0"/>
                  </a:lnTo>
                  <a:lnTo>
                    <a:pt x="396" y="0"/>
                  </a:lnTo>
                  <a:lnTo>
                    <a:pt x="402" y="0"/>
                  </a:lnTo>
                  <a:lnTo>
                    <a:pt x="402" y="0"/>
                  </a:lnTo>
                  <a:lnTo>
                    <a:pt x="402" y="0"/>
                  </a:lnTo>
                  <a:lnTo>
                    <a:pt x="408" y="0"/>
                  </a:lnTo>
                  <a:lnTo>
                    <a:pt x="408" y="0"/>
                  </a:lnTo>
                  <a:lnTo>
                    <a:pt x="408" y="0"/>
                  </a:lnTo>
                  <a:lnTo>
                    <a:pt x="414" y="0"/>
                  </a:lnTo>
                  <a:lnTo>
                    <a:pt x="414" y="0"/>
                  </a:lnTo>
                  <a:lnTo>
                    <a:pt x="414" y="0"/>
                  </a:lnTo>
                  <a:lnTo>
                    <a:pt x="414" y="0"/>
                  </a:lnTo>
                  <a:lnTo>
                    <a:pt x="420" y="0"/>
                  </a:lnTo>
                  <a:lnTo>
                    <a:pt x="420" y="0"/>
                  </a:lnTo>
                  <a:lnTo>
                    <a:pt x="420" y="0"/>
                  </a:lnTo>
                  <a:lnTo>
                    <a:pt x="426" y="0"/>
                  </a:lnTo>
                  <a:lnTo>
                    <a:pt x="426" y="6"/>
                  </a:lnTo>
                  <a:lnTo>
                    <a:pt x="426" y="6"/>
                  </a:lnTo>
                  <a:lnTo>
                    <a:pt x="432" y="6"/>
                  </a:lnTo>
                  <a:lnTo>
                    <a:pt x="432" y="6"/>
                  </a:lnTo>
                  <a:lnTo>
                    <a:pt x="432" y="6"/>
                  </a:lnTo>
                  <a:lnTo>
                    <a:pt x="438" y="12"/>
                  </a:lnTo>
                  <a:lnTo>
                    <a:pt x="438" y="12"/>
                  </a:lnTo>
                  <a:lnTo>
                    <a:pt x="438" y="12"/>
                  </a:lnTo>
                  <a:lnTo>
                    <a:pt x="438" y="12"/>
                  </a:lnTo>
                  <a:lnTo>
                    <a:pt x="444" y="18"/>
                  </a:lnTo>
                  <a:lnTo>
                    <a:pt x="444" y="18"/>
                  </a:lnTo>
                  <a:lnTo>
                    <a:pt x="444" y="18"/>
                  </a:lnTo>
                  <a:lnTo>
                    <a:pt x="450" y="18"/>
                  </a:lnTo>
                  <a:lnTo>
                    <a:pt x="450" y="24"/>
                  </a:lnTo>
                  <a:lnTo>
                    <a:pt x="450" y="24"/>
                  </a:lnTo>
                  <a:lnTo>
                    <a:pt x="456" y="24"/>
                  </a:lnTo>
                  <a:lnTo>
                    <a:pt x="456" y="30"/>
                  </a:lnTo>
                  <a:lnTo>
                    <a:pt x="456" y="30"/>
                  </a:lnTo>
                  <a:lnTo>
                    <a:pt x="462" y="30"/>
                  </a:lnTo>
                  <a:lnTo>
                    <a:pt x="462" y="36"/>
                  </a:lnTo>
                  <a:lnTo>
                    <a:pt x="462" y="36"/>
                  </a:lnTo>
                  <a:lnTo>
                    <a:pt x="468" y="36"/>
                  </a:lnTo>
                  <a:lnTo>
                    <a:pt x="468" y="42"/>
                  </a:lnTo>
                  <a:lnTo>
                    <a:pt x="468" y="42"/>
                  </a:lnTo>
                  <a:lnTo>
                    <a:pt x="468" y="48"/>
                  </a:lnTo>
                  <a:lnTo>
                    <a:pt x="474" y="48"/>
                  </a:lnTo>
                  <a:lnTo>
                    <a:pt x="474" y="48"/>
                  </a:lnTo>
                </a:path>
              </a:pathLst>
            </a:custGeom>
            <a:noFill/>
            <a:ln w="28575" cmpd="sng">
              <a:solidFill>
                <a:srgbClr val="FF33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667" name="Freeform 27"/>
            <p:cNvSpPr/>
            <p:nvPr/>
          </p:nvSpPr>
          <p:spPr bwMode="auto">
            <a:xfrm>
              <a:off x="2484" y="1875"/>
              <a:ext cx="474" cy="642"/>
            </a:xfrm>
            <a:custGeom>
              <a:avLst/>
              <a:gdLst>
                <a:gd name="T0" fmla="*/ 6 w 474"/>
                <a:gd name="T1" fmla="*/ 552 h 642"/>
                <a:gd name="T2" fmla="*/ 18 w 474"/>
                <a:gd name="T3" fmla="*/ 558 h 642"/>
                <a:gd name="T4" fmla="*/ 24 w 474"/>
                <a:gd name="T5" fmla="*/ 564 h 642"/>
                <a:gd name="T6" fmla="*/ 36 w 474"/>
                <a:gd name="T7" fmla="*/ 570 h 642"/>
                <a:gd name="T8" fmla="*/ 42 w 474"/>
                <a:gd name="T9" fmla="*/ 576 h 642"/>
                <a:gd name="T10" fmla="*/ 54 w 474"/>
                <a:gd name="T11" fmla="*/ 576 h 642"/>
                <a:gd name="T12" fmla="*/ 66 w 474"/>
                <a:gd name="T13" fmla="*/ 576 h 642"/>
                <a:gd name="T14" fmla="*/ 72 w 474"/>
                <a:gd name="T15" fmla="*/ 570 h 642"/>
                <a:gd name="T16" fmla="*/ 84 w 474"/>
                <a:gd name="T17" fmla="*/ 558 h 642"/>
                <a:gd name="T18" fmla="*/ 90 w 474"/>
                <a:gd name="T19" fmla="*/ 546 h 642"/>
                <a:gd name="T20" fmla="*/ 102 w 474"/>
                <a:gd name="T21" fmla="*/ 534 h 642"/>
                <a:gd name="T22" fmla="*/ 108 w 474"/>
                <a:gd name="T23" fmla="*/ 522 h 642"/>
                <a:gd name="T24" fmla="*/ 120 w 474"/>
                <a:gd name="T25" fmla="*/ 504 h 642"/>
                <a:gd name="T26" fmla="*/ 126 w 474"/>
                <a:gd name="T27" fmla="*/ 492 h 642"/>
                <a:gd name="T28" fmla="*/ 138 w 474"/>
                <a:gd name="T29" fmla="*/ 480 h 642"/>
                <a:gd name="T30" fmla="*/ 150 w 474"/>
                <a:gd name="T31" fmla="*/ 468 h 642"/>
                <a:gd name="T32" fmla="*/ 156 w 474"/>
                <a:gd name="T33" fmla="*/ 462 h 642"/>
                <a:gd name="T34" fmla="*/ 168 w 474"/>
                <a:gd name="T35" fmla="*/ 462 h 642"/>
                <a:gd name="T36" fmla="*/ 174 w 474"/>
                <a:gd name="T37" fmla="*/ 462 h 642"/>
                <a:gd name="T38" fmla="*/ 186 w 474"/>
                <a:gd name="T39" fmla="*/ 468 h 642"/>
                <a:gd name="T40" fmla="*/ 192 w 474"/>
                <a:gd name="T41" fmla="*/ 474 h 642"/>
                <a:gd name="T42" fmla="*/ 204 w 474"/>
                <a:gd name="T43" fmla="*/ 492 h 642"/>
                <a:gd name="T44" fmla="*/ 210 w 474"/>
                <a:gd name="T45" fmla="*/ 504 h 642"/>
                <a:gd name="T46" fmla="*/ 222 w 474"/>
                <a:gd name="T47" fmla="*/ 528 h 642"/>
                <a:gd name="T48" fmla="*/ 228 w 474"/>
                <a:gd name="T49" fmla="*/ 546 h 642"/>
                <a:gd name="T50" fmla="*/ 240 w 474"/>
                <a:gd name="T51" fmla="*/ 570 h 642"/>
                <a:gd name="T52" fmla="*/ 252 w 474"/>
                <a:gd name="T53" fmla="*/ 594 h 642"/>
                <a:gd name="T54" fmla="*/ 258 w 474"/>
                <a:gd name="T55" fmla="*/ 612 h 642"/>
                <a:gd name="T56" fmla="*/ 270 w 474"/>
                <a:gd name="T57" fmla="*/ 624 h 642"/>
                <a:gd name="T58" fmla="*/ 276 w 474"/>
                <a:gd name="T59" fmla="*/ 636 h 642"/>
                <a:gd name="T60" fmla="*/ 288 w 474"/>
                <a:gd name="T61" fmla="*/ 642 h 642"/>
                <a:gd name="T62" fmla="*/ 294 w 474"/>
                <a:gd name="T63" fmla="*/ 642 h 642"/>
                <a:gd name="T64" fmla="*/ 306 w 474"/>
                <a:gd name="T65" fmla="*/ 630 h 642"/>
                <a:gd name="T66" fmla="*/ 312 w 474"/>
                <a:gd name="T67" fmla="*/ 612 h 642"/>
                <a:gd name="T68" fmla="*/ 324 w 474"/>
                <a:gd name="T69" fmla="*/ 588 h 642"/>
                <a:gd name="T70" fmla="*/ 336 w 474"/>
                <a:gd name="T71" fmla="*/ 552 h 642"/>
                <a:gd name="T72" fmla="*/ 342 w 474"/>
                <a:gd name="T73" fmla="*/ 510 h 642"/>
                <a:gd name="T74" fmla="*/ 354 w 474"/>
                <a:gd name="T75" fmla="*/ 462 h 642"/>
                <a:gd name="T76" fmla="*/ 360 w 474"/>
                <a:gd name="T77" fmla="*/ 414 h 642"/>
                <a:gd name="T78" fmla="*/ 372 w 474"/>
                <a:gd name="T79" fmla="*/ 354 h 642"/>
                <a:gd name="T80" fmla="*/ 378 w 474"/>
                <a:gd name="T81" fmla="*/ 300 h 642"/>
                <a:gd name="T82" fmla="*/ 390 w 474"/>
                <a:gd name="T83" fmla="*/ 240 h 642"/>
                <a:gd name="T84" fmla="*/ 396 w 474"/>
                <a:gd name="T85" fmla="*/ 186 h 642"/>
                <a:gd name="T86" fmla="*/ 408 w 474"/>
                <a:gd name="T87" fmla="*/ 138 h 642"/>
                <a:gd name="T88" fmla="*/ 414 w 474"/>
                <a:gd name="T89" fmla="*/ 90 h 642"/>
                <a:gd name="T90" fmla="*/ 426 w 474"/>
                <a:gd name="T91" fmla="*/ 54 h 642"/>
                <a:gd name="T92" fmla="*/ 438 w 474"/>
                <a:gd name="T93" fmla="*/ 24 h 642"/>
                <a:gd name="T94" fmla="*/ 444 w 474"/>
                <a:gd name="T95" fmla="*/ 6 h 642"/>
                <a:gd name="T96" fmla="*/ 456 w 474"/>
                <a:gd name="T97" fmla="*/ 0 h 642"/>
                <a:gd name="T98" fmla="*/ 462 w 474"/>
                <a:gd name="T99" fmla="*/ 6 h 642"/>
                <a:gd name="T100" fmla="*/ 474 w 474"/>
                <a:gd name="T101" fmla="*/ 18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4" h="642">
                  <a:moveTo>
                    <a:pt x="0" y="540"/>
                  </a:moveTo>
                  <a:lnTo>
                    <a:pt x="0" y="546"/>
                  </a:lnTo>
                  <a:lnTo>
                    <a:pt x="6" y="546"/>
                  </a:lnTo>
                  <a:lnTo>
                    <a:pt x="6" y="546"/>
                  </a:lnTo>
                  <a:lnTo>
                    <a:pt x="6" y="552"/>
                  </a:lnTo>
                  <a:lnTo>
                    <a:pt x="12" y="552"/>
                  </a:lnTo>
                  <a:lnTo>
                    <a:pt x="12" y="552"/>
                  </a:lnTo>
                  <a:lnTo>
                    <a:pt x="12" y="558"/>
                  </a:lnTo>
                  <a:lnTo>
                    <a:pt x="18" y="558"/>
                  </a:lnTo>
                  <a:lnTo>
                    <a:pt x="18" y="558"/>
                  </a:lnTo>
                  <a:lnTo>
                    <a:pt x="18" y="558"/>
                  </a:lnTo>
                  <a:lnTo>
                    <a:pt x="18" y="564"/>
                  </a:lnTo>
                  <a:lnTo>
                    <a:pt x="24" y="564"/>
                  </a:lnTo>
                  <a:lnTo>
                    <a:pt x="24" y="564"/>
                  </a:lnTo>
                  <a:lnTo>
                    <a:pt x="24" y="564"/>
                  </a:lnTo>
                  <a:lnTo>
                    <a:pt x="30" y="570"/>
                  </a:lnTo>
                  <a:lnTo>
                    <a:pt x="30" y="570"/>
                  </a:lnTo>
                  <a:lnTo>
                    <a:pt x="30" y="570"/>
                  </a:lnTo>
                  <a:lnTo>
                    <a:pt x="36" y="570"/>
                  </a:lnTo>
                  <a:lnTo>
                    <a:pt x="36" y="570"/>
                  </a:lnTo>
                  <a:lnTo>
                    <a:pt x="36" y="576"/>
                  </a:lnTo>
                  <a:lnTo>
                    <a:pt x="42" y="576"/>
                  </a:lnTo>
                  <a:lnTo>
                    <a:pt x="42" y="576"/>
                  </a:lnTo>
                  <a:lnTo>
                    <a:pt x="42" y="576"/>
                  </a:lnTo>
                  <a:lnTo>
                    <a:pt x="42" y="576"/>
                  </a:lnTo>
                  <a:lnTo>
                    <a:pt x="48" y="576"/>
                  </a:lnTo>
                  <a:lnTo>
                    <a:pt x="48" y="576"/>
                  </a:lnTo>
                  <a:lnTo>
                    <a:pt x="48" y="576"/>
                  </a:lnTo>
                  <a:lnTo>
                    <a:pt x="54" y="576"/>
                  </a:lnTo>
                  <a:lnTo>
                    <a:pt x="54" y="576"/>
                  </a:lnTo>
                  <a:lnTo>
                    <a:pt x="54" y="576"/>
                  </a:lnTo>
                  <a:lnTo>
                    <a:pt x="60" y="576"/>
                  </a:lnTo>
                  <a:lnTo>
                    <a:pt x="60" y="576"/>
                  </a:lnTo>
                  <a:lnTo>
                    <a:pt x="60" y="576"/>
                  </a:lnTo>
                  <a:lnTo>
                    <a:pt x="66" y="576"/>
                  </a:lnTo>
                  <a:lnTo>
                    <a:pt x="66" y="570"/>
                  </a:lnTo>
                  <a:lnTo>
                    <a:pt x="66" y="570"/>
                  </a:lnTo>
                  <a:lnTo>
                    <a:pt x="72" y="570"/>
                  </a:lnTo>
                  <a:lnTo>
                    <a:pt x="72" y="570"/>
                  </a:lnTo>
                  <a:lnTo>
                    <a:pt x="72" y="570"/>
                  </a:lnTo>
                  <a:lnTo>
                    <a:pt x="72" y="564"/>
                  </a:lnTo>
                  <a:lnTo>
                    <a:pt x="78" y="564"/>
                  </a:lnTo>
                  <a:lnTo>
                    <a:pt x="78" y="564"/>
                  </a:lnTo>
                  <a:lnTo>
                    <a:pt x="78" y="558"/>
                  </a:lnTo>
                  <a:lnTo>
                    <a:pt x="84" y="558"/>
                  </a:lnTo>
                  <a:lnTo>
                    <a:pt x="84" y="558"/>
                  </a:lnTo>
                  <a:lnTo>
                    <a:pt x="84" y="552"/>
                  </a:lnTo>
                  <a:lnTo>
                    <a:pt x="90" y="552"/>
                  </a:lnTo>
                  <a:lnTo>
                    <a:pt x="90" y="552"/>
                  </a:lnTo>
                  <a:lnTo>
                    <a:pt x="90" y="546"/>
                  </a:lnTo>
                  <a:lnTo>
                    <a:pt x="96" y="546"/>
                  </a:lnTo>
                  <a:lnTo>
                    <a:pt x="96" y="540"/>
                  </a:lnTo>
                  <a:lnTo>
                    <a:pt x="96" y="540"/>
                  </a:lnTo>
                  <a:lnTo>
                    <a:pt x="96" y="540"/>
                  </a:lnTo>
                  <a:lnTo>
                    <a:pt x="102" y="534"/>
                  </a:lnTo>
                  <a:lnTo>
                    <a:pt x="102" y="534"/>
                  </a:lnTo>
                  <a:lnTo>
                    <a:pt x="102" y="528"/>
                  </a:lnTo>
                  <a:lnTo>
                    <a:pt x="108" y="528"/>
                  </a:lnTo>
                  <a:lnTo>
                    <a:pt x="108" y="522"/>
                  </a:lnTo>
                  <a:lnTo>
                    <a:pt x="108" y="522"/>
                  </a:lnTo>
                  <a:lnTo>
                    <a:pt x="114" y="516"/>
                  </a:lnTo>
                  <a:lnTo>
                    <a:pt x="114" y="516"/>
                  </a:lnTo>
                  <a:lnTo>
                    <a:pt x="114" y="510"/>
                  </a:lnTo>
                  <a:lnTo>
                    <a:pt x="120" y="510"/>
                  </a:lnTo>
                  <a:lnTo>
                    <a:pt x="120" y="504"/>
                  </a:lnTo>
                  <a:lnTo>
                    <a:pt x="120" y="504"/>
                  </a:lnTo>
                  <a:lnTo>
                    <a:pt x="126" y="504"/>
                  </a:lnTo>
                  <a:lnTo>
                    <a:pt x="126" y="498"/>
                  </a:lnTo>
                  <a:lnTo>
                    <a:pt x="126" y="498"/>
                  </a:lnTo>
                  <a:lnTo>
                    <a:pt x="126" y="492"/>
                  </a:lnTo>
                  <a:lnTo>
                    <a:pt x="132" y="492"/>
                  </a:lnTo>
                  <a:lnTo>
                    <a:pt x="132" y="486"/>
                  </a:lnTo>
                  <a:lnTo>
                    <a:pt x="132" y="486"/>
                  </a:lnTo>
                  <a:lnTo>
                    <a:pt x="138" y="480"/>
                  </a:lnTo>
                  <a:lnTo>
                    <a:pt x="138" y="480"/>
                  </a:lnTo>
                  <a:lnTo>
                    <a:pt x="138" y="480"/>
                  </a:lnTo>
                  <a:lnTo>
                    <a:pt x="144" y="474"/>
                  </a:lnTo>
                  <a:lnTo>
                    <a:pt x="144" y="474"/>
                  </a:lnTo>
                  <a:lnTo>
                    <a:pt x="144" y="474"/>
                  </a:lnTo>
                  <a:lnTo>
                    <a:pt x="150" y="468"/>
                  </a:lnTo>
                  <a:lnTo>
                    <a:pt x="150" y="468"/>
                  </a:lnTo>
                  <a:lnTo>
                    <a:pt x="150" y="468"/>
                  </a:lnTo>
                  <a:lnTo>
                    <a:pt x="150" y="468"/>
                  </a:lnTo>
                  <a:lnTo>
                    <a:pt x="156" y="462"/>
                  </a:lnTo>
                  <a:lnTo>
                    <a:pt x="156" y="462"/>
                  </a:lnTo>
                  <a:lnTo>
                    <a:pt x="156" y="462"/>
                  </a:lnTo>
                  <a:lnTo>
                    <a:pt x="162" y="462"/>
                  </a:lnTo>
                  <a:lnTo>
                    <a:pt x="162" y="462"/>
                  </a:lnTo>
                  <a:lnTo>
                    <a:pt x="162" y="462"/>
                  </a:lnTo>
                  <a:lnTo>
                    <a:pt x="168" y="462"/>
                  </a:lnTo>
                  <a:lnTo>
                    <a:pt x="168" y="462"/>
                  </a:lnTo>
                  <a:lnTo>
                    <a:pt x="168" y="462"/>
                  </a:lnTo>
                  <a:lnTo>
                    <a:pt x="174" y="462"/>
                  </a:lnTo>
                  <a:lnTo>
                    <a:pt x="174" y="462"/>
                  </a:lnTo>
                  <a:lnTo>
                    <a:pt x="174" y="462"/>
                  </a:lnTo>
                  <a:lnTo>
                    <a:pt x="180" y="462"/>
                  </a:lnTo>
                  <a:lnTo>
                    <a:pt x="180" y="462"/>
                  </a:lnTo>
                  <a:lnTo>
                    <a:pt x="180" y="462"/>
                  </a:lnTo>
                  <a:lnTo>
                    <a:pt x="180" y="468"/>
                  </a:lnTo>
                  <a:lnTo>
                    <a:pt x="186" y="468"/>
                  </a:lnTo>
                  <a:lnTo>
                    <a:pt x="186" y="468"/>
                  </a:lnTo>
                  <a:lnTo>
                    <a:pt x="186" y="468"/>
                  </a:lnTo>
                  <a:lnTo>
                    <a:pt x="192" y="474"/>
                  </a:lnTo>
                  <a:lnTo>
                    <a:pt x="192" y="474"/>
                  </a:lnTo>
                  <a:lnTo>
                    <a:pt x="192" y="474"/>
                  </a:lnTo>
                  <a:lnTo>
                    <a:pt x="198" y="480"/>
                  </a:lnTo>
                  <a:lnTo>
                    <a:pt x="198" y="480"/>
                  </a:lnTo>
                  <a:lnTo>
                    <a:pt x="198" y="486"/>
                  </a:lnTo>
                  <a:lnTo>
                    <a:pt x="204" y="486"/>
                  </a:lnTo>
                  <a:lnTo>
                    <a:pt x="204" y="492"/>
                  </a:lnTo>
                  <a:lnTo>
                    <a:pt x="204" y="492"/>
                  </a:lnTo>
                  <a:lnTo>
                    <a:pt x="204" y="498"/>
                  </a:lnTo>
                  <a:lnTo>
                    <a:pt x="210" y="498"/>
                  </a:lnTo>
                  <a:lnTo>
                    <a:pt x="210" y="504"/>
                  </a:lnTo>
                  <a:lnTo>
                    <a:pt x="210" y="504"/>
                  </a:lnTo>
                  <a:lnTo>
                    <a:pt x="216" y="510"/>
                  </a:lnTo>
                  <a:lnTo>
                    <a:pt x="216" y="516"/>
                  </a:lnTo>
                  <a:lnTo>
                    <a:pt x="216" y="516"/>
                  </a:lnTo>
                  <a:lnTo>
                    <a:pt x="222" y="522"/>
                  </a:lnTo>
                  <a:lnTo>
                    <a:pt x="222" y="528"/>
                  </a:lnTo>
                  <a:lnTo>
                    <a:pt x="222" y="528"/>
                  </a:lnTo>
                  <a:lnTo>
                    <a:pt x="228" y="534"/>
                  </a:lnTo>
                  <a:lnTo>
                    <a:pt x="228" y="540"/>
                  </a:lnTo>
                  <a:lnTo>
                    <a:pt x="228" y="546"/>
                  </a:lnTo>
                  <a:lnTo>
                    <a:pt x="228" y="546"/>
                  </a:lnTo>
                  <a:lnTo>
                    <a:pt x="234" y="552"/>
                  </a:lnTo>
                  <a:lnTo>
                    <a:pt x="234" y="558"/>
                  </a:lnTo>
                  <a:lnTo>
                    <a:pt x="234" y="564"/>
                  </a:lnTo>
                  <a:lnTo>
                    <a:pt x="240" y="564"/>
                  </a:lnTo>
                  <a:lnTo>
                    <a:pt x="240" y="570"/>
                  </a:lnTo>
                  <a:lnTo>
                    <a:pt x="240" y="576"/>
                  </a:lnTo>
                  <a:lnTo>
                    <a:pt x="246" y="582"/>
                  </a:lnTo>
                  <a:lnTo>
                    <a:pt x="246" y="582"/>
                  </a:lnTo>
                  <a:lnTo>
                    <a:pt x="246" y="588"/>
                  </a:lnTo>
                  <a:lnTo>
                    <a:pt x="252" y="594"/>
                  </a:lnTo>
                  <a:lnTo>
                    <a:pt x="252" y="594"/>
                  </a:lnTo>
                  <a:lnTo>
                    <a:pt x="252" y="600"/>
                  </a:lnTo>
                  <a:lnTo>
                    <a:pt x="258" y="606"/>
                  </a:lnTo>
                  <a:lnTo>
                    <a:pt x="258" y="606"/>
                  </a:lnTo>
                  <a:lnTo>
                    <a:pt x="258" y="612"/>
                  </a:lnTo>
                  <a:lnTo>
                    <a:pt x="258" y="612"/>
                  </a:lnTo>
                  <a:lnTo>
                    <a:pt x="264" y="618"/>
                  </a:lnTo>
                  <a:lnTo>
                    <a:pt x="264" y="618"/>
                  </a:lnTo>
                  <a:lnTo>
                    <a:pt x="264" y="624"/>
                  </a:lnTo>
                  <a:lnTo>
                    <a:pt x="270" y="624"/>
                  </a:lnTo>
                  <a:lnTo>
                    <a:pt x="270" y="630"/>
                  </a:lnTo>
                  <a:lnTo>
                    <a:pt x="270" y="630"/>
                  </a:lnTo>
                  <a:lnTo>
                    <a:pt x="276" y="636"/>
                  </a:lnTo>
                  <a:lnTo>
                    <a:pt x="276" y="636"/>
                  </a:lnTo>
                  <a:lnTo>
                    <a:pt x="276" y="636"/>
                  </a:lnTo>
                  <a:lnTo>
                    <a:pt x="282" y="642"/>
                  </a:lnTo>
                  <a:lnTo>
                    <a:pt x="282" y="642"/>
                  </a:lnTo>
                  <a:lnTo>
                    <a:pt x="282" y="642"/>
                  </a:lnTo>
                  <a:lnTo>
                    <a:pt x="282" y="642"/>
                  </a:lnTo>
                  <a:lnTo>
                    <a:pt x="288" y="642"/>
                  </a:lnTo>
                  <a:lnTo>
                    <a:pt x="288" y="642"/>
                  </a:lnTo>
                  <a:lnTo>
                    <a:pt x="288" y="642"/>
                  </a:lnTo>
                  <a:lnTo>
                    <a:pt x="294" y="642"/>
                  </a:lnTo>
                  <a:lnTo>
                    <a:pt x="294" y="642"/>
                  </a:lnTo>
                  <a:lnTo>
                    <a:pt x="294" y="642"/>
                  </a:lnTo>
                  <a:lnTo>
                    <a:pt x="300" y="642"/>
                  </a:lnTo>
                  <a:lnTo>
                    <a:pt x="300" y="636"/>
                  </a:lnTo>
                  <a:lnTo>
                    <a:pt x="300" y="636"/>
                  </a:lnTo>
                  <a:lnTo>
                    <a:pt x="306" y="636"/>
                  </a:lnTo>
                  <a:lnTo>
                    <a:pt x="306" y="630"/>
                  </a:lnTo>
                  <a:lnTo>
                    <a:pt x="306" y="630"/>
                  </a:lnTo>
                  <a:lnTo>
                    <a:pt x="312" y="624"/>
                  </a:lnTo>
                  <a:lnTo>
                    <a:pt x="312" y="624"/>
                  </a:lnTo>
                  <a:lnTo>
                    <a:pt x="312" y="618"/>
                  </a:lnTo>
                  <a:lnTo>
                    <a:pt x="312" y="612"/>
                  </a:lnTo>
                  <a:lnTo>
                    <a:pt x="318" y="606"/>
                  </a:lnTo>
                  <a:lnTo>
                    <a:pt x="318" y="606"/>
                  </a:lnTo>
                  <a:lnTo>
                    <a:pt x="318" y="600"/>
                  </a:lnTo>
                  <a:lnTo>
                    <a:pt x="324" y="594"/>
                  </a:lnTo>
                  <a:lnTo>
                    <a:pt x="324" y="588"/>
                  </a:lnTo>
                  <a:lnTo>
                    <a:pt x="324" y="582"/>
                  </a:lnTo>
                  <a:lnTo>
                    <a:pt x="330" y="576"/>
                  </a:lnTo>
                  <a:lnTo>
                    <a:pt x="330" y="570"/>
                  </a:lnTo>
                  <a:lnTo>
                    <a:pt x="330" y="558"/>
                  </a:lnTo>
                  <a:lnTo>
                    <a:pt x="336" y="552"/>
                  </a:lnTo>
                  <a:lnTo>
                    <a:pt x="336" y="546"/>
                  </a:lnTo>
                  <a:lnTo>
                    <a:pt x="336" y="540"/>
                  </a:lnTo>
                  <a:lnTo>
                    <a:pt x="336" y="528"/>
                  </a:lnTo>
                  <a:lnTo>
                    <a:pt x="342" y="522"/>
                  </a:lnTo>
                  <a:lnTo>
                    <a:pt x="342" y="510"/>
                  </a:lnTo>
                  <a:lnTo>
                    <a:pt x="342" y="504"/>
                  </a:lnTo>
                  <a:lnTo>
                    <a:pt x="348" y="492"/>
                  </a:lnTo>
                  <a:lnTo>
                    <a:pt x="348" y="486"/>
                  </a:lnTo>
                  <a:lnTo>
                    <a:pt x="348" y="474"/>
                  </a:lnTo>
                  <a:lnTo>
                    <a:pt x="354" y="462"/>
                  </a:lnTo>
                  <a:lnTo>
                    <a:pt x="354" y="456"/>
                  </a:lnTo>
                  <a:lnTo>
                    <a:pt x="354" y="444"/>
                  </a:lnTo>
                  <a:lnTo>
                    <a:pt x="360" y="432"/>
                  </a:lnTo>
                  <a:lnTo>
                    <a:pt x="360" y="426"/>
                  </a:lnTo>
                  <a:lnTo>
                    <a:pt x="360" y="414"/>
                  </a:lnTo>
                  <a:lnTo>
                    <a:pt x="366" y="402"/>
                  </a:lnTo>
                  <a:lnTo>
                    <a:pt x="366" y="390"/>
                  </a:lnTo>
                  <a:lnTo>
                    <a:pt x="366" y="378"/>
                  </a:lnTo>
                  <a:lnTo>
                    <a:pt x="366" y="366"/>
                  </a:lnTo>
                  <a:lnTo>
                    <a:pt x="372" y="354"/>
                  </a:lnTo>
                  <a:lnTo>
                    <a:pt x="372" y="348"/>
                  </a:lnTo>
                  <a:lnTo>
                    <a:pt x="372" y="336"/>
                  </a:lnTo>
                  <a:lnTo>
                    <a:pt x="378" y="324"/>
                  </a:lnTo>
                  <a:lnTo>
                    <a:pt x="378" y="312"/>
                  </a:lnTo>
                  <a:lnTo>
                    <a:pt x="378" y="300"/>
                  </a:lnTo>
                  <a:lnTo>
                    <a:pt x="384" y="288"/>
                  </a:lnTo>
                  <a:lnTo>
                    <a:pt x="384" y="276"/>
                  </a:lnTo>
                  <a:lnTo>
                    <a:pt x="384" y="264"/>
                  </a:lnTo>
                  <a:lnTo>
                    <a:pt x="390" y="252"/>
                  </a:lnTo>
                  <a:lnTo>
                    <a:pt x="390" y="240"/>
                  </a:lnTo>
                  <a:lnTo>
                    <a:pt x="390" y="234"/>
                  </a:lnTo>
                  <a:lnTo>
                    <a:pt x="390" y="222"/>
                  </a:lnTo>
                  <a:lnTo>
                    <a:pt x="396" y="210"/>
                  </a:lnTo>
                  <a:lnTo>
                    <a:pt x="396" y="198"/>
                  </a:lnTo>
                  <a:lnTo>
                    <a:pt x="396" y="186"/>
                  </a:lnTo>
                  <a:lnTo>
                    <a:pt x="402" y="174"/>
                  </a:lnTo>
                  <a:lnTo>
                    <a:pt x="402" y="168"/>
                  </a:lnTo>
                  <a:lnTo>
                    <a:pt x="402" y="156"/>
                  </a:lnTo>
                  <a:lnTo>
                    <a:pt x="408" y="144"/>
                  </a:lnTo>
                  <a:lnTo>
                    <a:pt x="408" y="138"/>
                  </a:lnTo>
                  <a:lnTo>
                    <a:pt x="408" y="126"/>
                  </a:lnTo>
                  <a:lnTo>
                    <a:pt x="414" y="120"/>
                  </a:lnTo>
                  <a:lnTo>
                    <a:pt x="414" y="108"/>
                  </a:lnTo>
                  <a:lnTo>
                    <a:pt x="414" y="102"/>
                  </a:lnTo>
                  <a:lnTo>
                    <a:pt x="414" y="90"/>
                  </a:lnTo>
                  <a:lnTo>
                    <a:pt x="420" y="84"/>
                  </a:lnTo>
                  <a:lnTo>
                    <a:pt x="420" y="78"/>
                  </a:lnTo>
                  <a:lnTo>
                    <a:pt x="420" y="66"/>
                  </a:lnTo>
                  <a:lnTo>
                    <a:pt x="426" y="60"/>
                  </a:lnTo>
                  <a:lnTo>
                    <a:pt x="426" y="54"/>
                  </a:lnTo>
                  <a:lnTo>
                    <a:pt x="426" y="48"/>
                  </a:lnTo>
                  <a:lnTo>
                    <a:pt x="432" y="42"/>
                  </a:lnTo>
                  <a:lnTo>
                    <a:pt x="432" y="36"/>
                  </a:lnTo>
                  <a:lnTo>
                    <a:pt x="432" y="30"/>
                  </a:lnTo>
                  <a:lnTo>
                    <a:pt x="438" y="24"/>
                  </a:lnTo>
                  <a:lnTo>
                    <a:pt x="438" y="24"/>
                  </a:lnTo>
                  <a:lnTo>
                    <a:pt x="438" y="18"/>
                  </a:lnTo>
                  <a:lnTo>
                    <a:pt x="444" y="12"/>
                  </a:lnTo>
                  <a:lnTo>
                    <a:pt x="444" y="12"/>
                  </a:lnTo>
                  <a:lnTo>
                    <a:pt x="444" y="6"/>
                  </a:lnTo>
                  <a:lnTo>
                    <a:pt x="444" y="6"/>
                  </a:lnTo>
                  <a:lnTo>
                    <a:pt x="450" y="6"/>
                  </a:lnTo>
                  <a:lnTo>
                    <a:pt x="450" y="0"/>
                  </a:lnTo>
                  <a:lnTo>
                    <a:pt x="450" y="0"/>
                  </a:lnTo>
                  <a:lnTo>
                    <a:pt x="456" y="0"/>
                  </a:lnTo>
                  <a:lnTo>
                    <a:pt x="456" y="0"/>
                  </a:lnTo>
                  <a:lnTo>
                    <a:pt x="456" y="0"/>
                  </a:lnTo>
                  <a:lnTo>
                    <a:pt x="462" y="0"/>
                  </a:lnTo>
                  <a:lnTo>
                    <a:pt x="462" y="0"/>
                  </a:lnTo>
                  <a:lnTo>
                    <a:pt x="462" y="6"/>
                  </a:lnTo>
                  <a:lnTo>
                    <a:pt x="468" y="6"/>
                  </a:lnTo>
                  <a:lnTo>
                    <a:pt x="468" y="6"/>
                  </a:lnTo>
                  <a:lnTo>
                    <a:pt x="468" y="12"/>
                  </a:lnTo>
                  <a:lnTo>
                    <a:pt x="468" y="12"/>
                  </a:lnTo>
                  <a:lnTo>
                    <a:pt x="474" y="18"/>
                  </a:lnTo>
                  <a:lnTo>
                    <a:pt x="474" y="24"/>
                  </a:lnTo>
                </a:path>
              </a:pathLst>
            </a:custGeom>
            <a:noFill/>
            <a:ln w="28575" cmpd="sng">
              <a:solidFill>
                <a:srgbClr val="FF33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668" name="Freeform 28"/>
            <p:cNvSpPr/>
            <p:nvPr/>
          </p:nvSpPr>
          <p:spPr bwMode="auto">
            <a:xfrm>
              <a:off x="2958" y="1899"/>
              <a:ext cx="474" cy="618"/>
            </a:xfrm>
            <a:custGeom>
              <a:avLst/>
              <a:gdLst>
                <a:gd name="T0" fmla="*/ 6 w 474"/>
                <a:gd name="T1" fmla="*/ 18 h 618"/>
                <a:gd name="T2" fmla="*/ 18 w 474"/>
                <a:gd name="T3" fmla="*/ 54 h 618"/>
                <a:gd name="T4" fmla="*/ 24 w 474"/>
                <a:gd name="T5" fmla="*/ 96 h 618"/>
                <a:gd name="T6" fmla="*/ 36 w 474"/>
                <a:gd name="T7" fmla="*/ 144 h 618"/>
                <a:gd name="T8" fmla="*/ 48 w 474"/>
                <a:gd name="T9" fmla="*/ 198 h 618"/>
                <a:gd name="T10" fmla="*/ 54 w 474"/>
                <a:gd name="T11" fmla="*/ 252 h 618"/>
                <a:gd name="T12" fmla="*/ 66 w 474"/>
                <a:gd name="T13" fmla="*/ 312 h 618"/>
                <a:gd name="T14" fmla="*/ 72 w 474"/>
                <a:gd name="T15" fmla="*/ 366 h 618"/>
                <a:gd name="T16" fmla="*/ 84 w 474"/>
                <a:gd name="T17" fmla="*/ 420 h 618"/>
                <a:gd name="T18" fmla="*/ 90 w 474"/>
                <a:gd name="T19" fmla="*/ 468 h 618"/>
                <a:gd name="T20" fmla="*/ 102 w 474"/>
                <a:gd name="T21" fmla="*/ 516 h 618"/>
                <a:gd name="T22" fmla="*/ 108 w 474"/>
                <a:gd name="T23" fmla="*/ 552 h 618"/>
                <a:gd name="T24" fmla="*/ 120 w 474"/>
                <a:gd name="T25" fmla="*/ 582 h 618"/>
                <a:gd name="T26" fmla="*/ 126 w 474"/>
                <a:gd name="T27" fmla="*/ 600 h 618"/>
                <a:gd name="T28" fmla="*/ 138 w 474"/>
                <a:gd name="T29" fmla="*/ 612 h 618"/>
                <a:gd name="T30" fmla="*/ 150 w 474"/>
                <a:gd name="T31" fmla="*/ 618 h 618"/>
                <a:gd name="T32" fmla="*/ 156 w 474"/>
                <a:gd name="T33" fmla="*/ 618 h 618"/>
                <a:gd name="T34" fmla="*/ 168 w 474"/>
                <a:gd name="T35" fmla="*/ 606 h 618"/>
                <a:gd name="T36" fmla="*/ 174 w 474"/>
                <a:gd name="T37" fmla="*/ 594 h 618"/>
                <a:gd name="T38" fmla="*/ 186 w 474"/>
                <a:gd name="T39" fmla="*/ 576 h 618"/>
                <a:gd name="T40" fmla="*/ 192 w 474"/>
                <a:gd name="T41" fmla="*/ 558 h 618"/>
                <a:gd name="T42" fmla="*/ 204 w 474"/>
                <a:gd name="T43" fmla="*/ 534 h 618"/>
                <a:gd name="T44" fmla="*/ 210 w 474"/>
                <a:gd name="T45" fmla="*/ 510 h 618"/>
                <a:gd name="T46" fmla="*/ 222 w 474"/>
                <a:gd name="T47" fmla="*/ 492 h 618"/>
                <a:gd name="T48" fmla="*/ 234 w 474"/>
                <a:gd name="T49" fmla="*/ 474 h 618"/>
                <a:gd name="T50" fmla="*/ 240 w 474"/>
                <a:gd name="T51" fmla="*/ 456 h 618"/>
                <a:gd name="T52" fmla="*/ 252 w 474"/>
                <a:gd name="T53" fmla="*/ 444 h 618"/>
                <a:gd name="T54" fmla="*/ 258 w 474"/>
                <a:gd name="T55" fmla="*/ 438 h 618"/>
                <a:gd name="T56" fmla="*/ 270 w 474"/>
                <a:gd name="T57" fmla="*/ 438 h 618"/>
                <a:gd name="T58" fmla="*/ 276 w 474"/>
                <a:gd name="T59" fmla="*/ 438 h 618"/>
                <a:gd name="T60" fmla="*/ 288 w 474"/>
                <a:gd name="T61" fmla="*/ 444 h 618"/>
                <a:gd name="T62" fmla="*/ 294 w 474"/>
                <a:gd name="T63" fmla="*/ 450 h 618"/>
                <a:gd name="T64" fmla="*/ 306 w 474"/>
                <a:gd name="T65" fmla="*/ 462 h 618"/>
                <a:gd name="T66" fmla="*/ 312 w 474"/>
                <a:gd name="T67" fmla="*/ 480 h 618"/>
                <a:gd name="T68" fmla="*/ 324 w 474"/>
                <a:gd name="T69" fmla="*/ 492 h 618"/>
                <a:gd name="T70" fmla="*/ 336 w 474"/>
                <a:gd name="T71" fmla="*/ 504 h 618"/>
                <a:gd name="T72" fmla="*/ 342 w 474"/>
                <a:gd name="T73" fmla="*/ 516 h 618"/>
                <a:gd name="T74" fmla="*/ 354 w 474"/>
                <a:gd name="T75" fmla="*/ 528 h 618"/>
                <a:gd name="T76" fmla="*/ 360 w 474"/>
                <a:gd name="T77" fmla="*/ 540 h 618"/>
                <a:gd name="T78" fmla="*/ 372 w 474"/>
                <a:gd name="T79" fmla="*/ 546 h 618"/>
                <a:gd name="T80" fmla="*/ 378 w 474"/>
                <a:gd name="T81" fmla="*/ 552 h 618"/>
                <a:gd name="T82" fmla="*/ 390 w 474"/>
                <a:gd name="T83" fmla="*/ 552 h 618"/>
                <a:gd name="T84" fmla="*/ 396 w 474"/>
                <a:gd name="T85" fmla="*/ 552 h 618"/>
                <a:gd name="T86" fmla="*/ 408 w 474"/>
                <a:gd name="T87" fmla="*/ 546 h 618"/>
                <a:gd name="T88" fmla="*/ 420 w 474"/>
                <a:gd name="T89" fmla="*/ 540 h 618"/>
                <a:gd name="T90" fmla="*/ 426 w 474"/>
                <a:gd name="T91" fmla="*/ 528 h 618"/>
                <a:gd name="T92" fmla="*/ 438 w 474"/>
                <a:gd name="T93" fmla="*/ 522 h 618"/>
                <a:gd name="T94" fmla="*/ 444 w 474"/>
                <a:gd name="T95" fmla="*/ 510 h 618"/>
                <a:gd name="T96" fmla="*/ 456 w 474"/>
                <a:gd name="T97" fmla="*/ 498 h 618"/>
                <a:gd name="T98" fmla="*/ 462 w 474"/>
                <a:gd name="T99" fmla="*/ 486 h 618"/>
                <a:gd name="T100" fmla="*/ 474 w 474"/>
                <a:gd name="T101" fmla="*/ 48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4" h="618">
                  <a:moveTo>
                    <a:pt x="0" y="0"/>
                  </a:moveTo>
                  <a:lnTo>
                    <a:pt x="0" y="0"/>
                  </a:lnTo>
                  <a:lnTo>
                    <a:pt x="6" y="6"/>
                  </a:lnTo>
                  <a:lnTo>
                    <a:pt x="6" y="12"/>
                  </a:lnTo>
                  <a:lnTo>
                    <a:pt x="6" y="18"/>
                  </a:lnTo>
                  <a:lnTo>
                    <a:pt x="12" y="24"/>
                  </a:lnTo>
                  <a:lnTo>
                    <a:pt x="12" y="30"/>
                  </a:lnTo>
                  <a:lnTo>
                    <a:pt x="12" y="36"/>
                  </a:lnTo>
                  <a:lnTo>
                    <a:pt x="18" y="42"/>
                  </a:lnTo>
                  <a:lnTo>
                    <a:pt x="18" y="54"/>
                  </a:lnTo>
                  <a:lnTo>
                    <a:pt x="18" y="60"/>
                  </a:lnTo>
                  <a:lnTo>
                    <a:pt x="24" y="66"/>
                  </a:lnTo>
                  <a:lnTo>
                    <a:pt x="24" y="78"/>
                  </a:lnTo>
                  <a:lnTo>
                    <a:pt x="24" y="84"/>
                  </a:lnTo>
                  <a:lnTo>
                    <a:pt x="24" y="96"/>
                  </a:lnTo>
                  <a:lnTo>
                    <a:pt x="30" y="102"/>
                  </a:lnTo>
                  <a:lnTo>
                    <a:pt x="30" y="114"/>
                  </a:lnTo>
                  <a:lnTo>
                    <a:pt x="30" y="120"/>
                  </a:lnTo>
                  <a:lnTo>
                    <a:pt x="36" y="132"/>
                  </a:lnTo>
                  <a:lnTo>
                    <a:pt x="36" y="144"/>
                  </a:lnTo>
                  <a:lnTo>
                    <a:pt x="36" y="150"/>
                  </a:lnTo>
                  <a:lnTo>
                    <a:pt x="42" y="162"/>
                  </a:lnTo>
                  <a:lnTo>
                    <a:pt x="42" y="174"/>
                  </a:lnTo>
                  <a:lnTo>
                    <a:pt x="42" y="186"/>
                  </a:lnTo>
                  <a:lnTo>
                    <a:pt x="48" y="198"/>
                  </a:lnTo>
                  <a:lnTo>
                    <a:pt x="48" y="210"/>
                  </a:lnTo>
                  <a:lnTo>
                    <a:pt x="48" y="216"/>
                  </a:lnTo>
                  <a:lnTo>
                    <a:pt x="48" y="228"/>
                  </a:lnTo>
                  <a:lnTo>
                    <a:pt x="54" y="240"/>
                  </a:lnTo>
                  <a:lnTo>
                    <a:pt x="54" y="252"/>
                  </a:lnTo>
                  <a:lnTo>
                    <a:pt x="54" y="264"/>
                  </a:lnTo>
                  <a:lnTo>
                    <a:pt x="60" y="276"/>
                  </a:lnTo>
                  <a:lnTo>
                    <a:pt x="60" y="288"/>
                  </a:lnTo>
                  <a:lnTo>
                    <a:pt x="60" y="300"/>
                  </a:lnTo>
                  <a:lnTo>
                    <a:pt x="66" y="312"/>
                  </a:lnTo>
                  <a:lnTo>
                    <a:pt x="66" y="324"/>
                  </a:lnTo>
                  <a:lnTo>
                    <a:pt x="66" y="330"/>
                  </a:lnTo>
                  <a:lnTo>
                    <a:pt x="72" y="342"/>
                  </a:lnTo>
                  <a:lnTo>
                    <a:pt x="72" y="354"/>
                  </a:lnTo>
                  <a:lnTo>
                    <a:pt x="72" y="366"/>
                  </a:lnTo>
                  <a:lnTo>
                    <a:pt x="78" y="378"/>
                  </a:lnTo>
                  <a:lnTo>
                    <a:pt x="78" y="390"/>
                  </a:lnTo>
                  <a:lnTo>
                    <a:pt x="78" y="402"/>
                  </a:lnTo>
                  <a:lnTo>
                    <a:pt x="78" y="408"/>
                  </a:lnTo>
                  <a:lnTo>
                    <a:pt x="84" y="420"/>
                  </a:lnTo>
                  <a:lnTo>
                    <a:pt x="84" y="432"/>
                  </a:lnTo>
                  <a:lnTo>
                    <a:pt x="84" y="438"/>
                  </a:lnTo>
                  <a:lnTo>
                    <a:pt x="90" y="450"/>
                  </a:lnTo>
                  <a:lnTo>
                    <a:pt x="90" y="462"/>
                  </a:lnTo>
                  <a:lnTo>
                    <a:pt x="90" y="468"/>
                  </a:lnTo>
                  <a:lnTo>
                    <a:pt x="96" y="480"/>
                  </a:lnTo>
                  <a:lnTo>
                    <a:pt x="96" y="486"/>
                  </a:lnTo>
                  <a:lnTo>
                    <a:pt x="96" y="498"/>
                  </a:lnTo>
                  <a:lnTo>
                    <a:pt x="102" y="504"/>
                  </a:lnTo>
                  <a:lnTo>
                    <a:pt x="102" y="516"/>
                  </a:lnTo>
                  <a:lnTo>
                    <a:pt x="102" y="522"/>
                  </a:lnTo>
                  <a:lnTo>
                    <a:pt x="102" y="528"/>
                  </a:lnTo>
                  <a:lnTo>
                    <a:pt x="108" y="534"/>
                  </a:lnTo>
                  <a:lnTo>
                    <a:pt x="108" y="546"/>
                  </a:lnTo>
                  <a:lnTo>
                    <a:pt x="108" y="552"/>
                  </a:lnTo>
                  <a:lnTo>
                    <a:pt x="114" y="558"/>
                  </a:lnTo>
                  <a:lnTo>
                    <a:pt x="114" y="564"/>
                  </a:lnTo>
                  <a:lnTo>
                    <a:pt x="114" y="570"/>
                  </a:lnTo>
                  <a:lnTo>
                    <a:pt x="120" y="576"/>
                  </a:lnTo>
                  <a:lnTo>
                    <a:pt x="120" y="582"/>
                  </a:lnTo>
                  <a:lnTo>
                    <a:pt x="120" y="582"/>
                  </a:lnTo>
                  <a:lnTo>
                    <a:pt x="126" y="588"/>
                  </a:lnTo>
                  <a:lnTo>
                    <a:pt x="126" y="594"/>
                  </a:lnTo>
                  <a:lnTo>
                    <a:pt x="126" y="600"/>
                  </a:lnTo>
                  <a:lnTo>
                    <a:pt x="126" y="600"/>
                  </a:lnTo>
                  <a:lnTo>
                    <a:pt x="132" y="606"/>
                  </a:lnTo>
                  <a:lnTo>
                    <a:pt x="132" y="606"/>
                  </a:lnTo>
                  <a:lnTo>
                    <a:pt x="132" y="612"/>
                  </a:lnTo>
                  <a:lnTo>
                    <a:pt x="138" y="612"/>
                  </a:lnTo>
                  <a:lnTo>
                    <a:pt x="138" y="612"/>
                  </a:lnTo>
                  <a:lnTo>
                    <a:pt x="138" y="618"/>
                  </a:lnTo>
                  <a:lnTo>
                    <a:pt x="144" y="618"/>
                  </a:lnTo>
                  <a:lnTo>
                    <a:pt x="144" y="618"/>
                  </a:lnTo>
                  <a:lnTo>
                    <a:pt x="144" y="618"/>
                  </a:lnTo>
                  <a:lnTo>
                    <a:pt x="150" y="618"/>
                  </a:lnTo>
                  <a:lnTo>
                    <a:pt x="150" y="618"/>
                  </a:lnTo>
                  <a:lnTo>
                    <a:pt x="150" y="618"/>
                  </a:lnTo>
                  <a:lnTo>
                    <a:pt x="156" y="618"/>
                  </a:lnTo>
                  <a:lnTo>
                    <a:pt x="156" y="618"/>
                  </a:lnTo>
                  <a:lnTo>
                    <a:pt x="156" y="618"/>
                  </a:lnTo>
                  <a:lnTo>
                    <a:pt x="156" y="618"/>
                  </a:lnTo>
                  <a:lnTo>
                    <a:pt x="162" y="612"/>
                  </a:lnTo>
                  <a:lnTo>
                    <a:pt x="162" y="612"/>
                  </a:lnTo>
                  <a:lnTo>
                    <a:pt x="162" y="612"/>
                  </a:lnTo>
                  <a:lnTo>
                    <a:pt x="168" y="606"/>
                  </a:lnTo>
                  <a:lnTo>
                    <a:pt x="168" y="606"/>
                  </a:lnTo>
                  <a:lnTo>
                    <a:pt x="168" y="600"/>
                  </a:lnTo>
                  <a:lnTo>
                    <a:pt x="174" y="600"/>
                  </a:lnTo>
                  <a:lnTo>
                    <a:pt x="174" y="594"/>
                  </a:lnTo>
                  <a:lnTo>
                    <a:pt x="174" y="594"/>
                  </a:lnTo>
                  <a:lnTo>
                    <a:pt x="180" y="588"/>
                  </a:lnTo>
                  <a:lnTo>
                    <a:pt x="180" y="588"/>
                  </a:lnTo>
                  <a:lnTo>
                    <a:pt x="180" y="582"/>
                  </a:lnTo>
                  <a:lnTo>
                    <a:pt x="180" y="582"/>
                  </a:lnTo>
                  <a:lnTo>
                    <a:pt x="186" y="576"/>
                  </a:lnTo>
                  <a:lnTo>
                    <a:pt x="186" y="570"/>
                  </a:lnTo>
                  <a:lnTo>
                    <a:pt x="186" y="570"/>
                  </a:lnTo>
                  <a:lnTo>
                    <a:pt x="192" y="564"/>
                  </a:lnTo>
                  <a:lnTo>
                    <a:pt x="192" y="558"/>
                  </a:lnTo>
                  <a:lnTo>
                    <a:pt x="192" y="558"/>
                  </a:lnTo>
                  <a:lnTo>
                    <a:pt x="198" y="552"/>
                  </a:lnTo>
                  <a:lnTo>
                    <a:pt x="198" y="546"/>
                  </a:lnTo>
                  <a:lnTo>
                    <a:pt x="198" y="540"/>
                  </a:lnTo>
                  <a:lnTo>
                    <a:pt x="204" y="540"/>
                  </a:lnTo>
                  <a:lnTo>
                    <a:pt x="204" y="534"/>
                  </a:lnTo>
                  <a:lnTo>
                    <a:pt x="204" y="528"/>
                  </a:lnTo>
                  <a:lnTo>
                    <a:pt x="210" y="522"/>
                  </a:lnTo>
                  <a:lnTo>
                    <a:pt x="210" y="522"/>
                  </a:lnTo>
                  <a:lnTo>
                    <a:pt x="210" y="516"/>
                  </a:lnTo>
                  <a:lnTo>
                    <a:pt x="210" y="510"/>
                  </a:lnTo>
                  <a:lnTo>
                    <a:pt x="216" y="504"/>
                  </a:lnTo>
                  <a:lnTo>
                    <a:pt x="216" y="504"/>
                  </a:lnTo>
                  <a:lnTo>
                    <a:pt x="216" y="498"/>
                  </a:lnTo>
                  <a:lnTo>
                    <a:pt x="222" y="492"/>
                  </a:lnTo>
                  <a:lnTo>
                    <a:pt x="222" y="492"/>
                  </a:lnTo>
                  <a:lnTo>
                    <a:pt x="222" y="486"/>
                  </a:lnTo>
                  <a:lnTo>
                    <a:pt x="228" y="480"/>
                  </a:lnTo>
                  <a:lnTo>
                    <a:pt x="228" y="480"/>
                  </a:lnTo>
                  <a:lnTo>
                    <a:pt x="228" y="474"/>
                  </a:lnTo>
                  <a:lnTo>
                    <a:pt x="234" y="474"/>
                  </a:lnTo>
                  <a:lnTo>
                    <a:pt x="234" y="468"/>
                  </a:lnTo>
                  <a:lnTo>
                    <a:pt x="234" y="468"/>
                  </a:lnTo>
                  <a:lnTo>
                    <a:pt x="234" y="462"/>
                  </a:lnTo>
                  <a:lnTo>
                    <a:pt x="240" y="462"/>
                  </a:lnTo>
                  <a:lnTo>
                    <a:pt x="240" y="456"/>
                  </a:lnTo>
                  <a:lnTo>
                    <a:pt x="240" y="456"/>
                  </a:lnTo>
                  <a:lnTo>
                    <a:pt x="246" y="450"/>
                  </a:lnTo>
                  <a:lnTo>
                    <a:pt x="246" y="450"/>
                  </a:lnTo>
                  <a:lnTo>
                    <a:pt x="246" y="450"/>
                  </a:lnTo>
                  <a:lnTo>
                    <a:pt x="252" y="444"/>
                  </a:lnTo>
                  <a:lnTo>
                    <a:pt x="252" y="444"/>
                  </a:lnTo>
                  <a:lnTo>
                    <a:pt x="252" y="444"/>
                  </a:lnTo>
                  <a:lnTo>
                    <a:pt x="258" y="444"/>
                  </a:lnTo>
                  <a:lnTo>
                    <a:pt x="258" y="438"/>
                  </a:lnTo>
                  <a:lnTo>
                    <a:pt x="258" y="438"/>
                  </a:lnTo>
                  <a:lnTo>
                    <a:pt x="264" y="438"/>
                  </a:lnTo>
                  <a:lnTo>
                    <a:pt x="264" y="438"/>
                  </a:lnTo>
                  <a:lnTo>
                    <a:pt x="264" y="438"/>
                  </a:lnTo>
                  <a:lnTo>
                    <a:pt x="264" y="438"/>
                  </a:lnTo>
                  <a:lnTo>
                    <a:pt x="270" y="438"/>
                  </a:lnTo>
                  <a:lnTo>
                    <a:pt x="270" y="438"/>
                  </a:lnTo>
                  <a:lnTo>
                    <a:pt x="270" y="438"/>
                  </a:lnTo>
                  <a:lnTo>
                    <a:pt x="276" y="438"/>
                  </a:lnTo>
                  <a:lnTo>
                    <a:pt x="276" y="438"/>
                  </a:lnTo>
                  <a:lnTo>
                    <a:pt x="276" y="438"/>
                  </a:lnTo>
                  <a:lnTo>
                    <a:pt x="282" y="438"/>
                  </a:lnTo>
                  <a:lnTo>
                    <a:pt x="282" y="438"/>
                  </a:lnTo>
                  <a:lnTo>
                    <a:pt x="282" y="438"/>
                  </a:lnTo>
                  <a:lnTo>
                    <a:pt x="288" y="444"/>
                  </a:lnTo>
                  <a:lnTo>
                    <a:pt x="288" y="444"/>
                  </a:lnTo>
                  <a:lnTo>
                    <a:pt x="288" y="444"/>
                  </a:lnTo>
                  <a:lnTo>
                    <a:pt x="288" y="444"/>
                  </a:lnTo>
                  <a:lnTo>
                    <a:pt x="294" y="450"/>
                  </a:lnTo>
                  <a:lnTo>
                    <a:pt x="294" y="450"/>
                  </a:lnTo>
                  <a:lnTo>
                    <a:pt x="294" y="450"/>
                  </a:lnTo>
                  <a:lnTo>
                    <a:pt x="300" y="456"/>
                  </a:lnTo>
                  <a:lnTo>
                    <a:pt x="300" y="456"/>
                  </a:lnTo>
                  <a:lnTo>
                    <a:pt x="300" y="456"/>
                  </a:lnTo>
                  <a:lnTo>
                    <a:pt x="306" y="462"/>
                  </a:lnTo>
                  <a:lnTo>
                    <a:pt x="306" y="462"/>
                  </a:lnTo>
                  <a:lnTo>
                    <a:pt x="306" y="468"/>
                  </a:lnTo>
                  <a:lnTo>
                    <a:pt x="312" y="468"/>
                  </a:lnTo>
                  <a:lnTo>
                    <a:pt x="312" y="474"/>
                  </a:lnTo>
                  <a:lnTo>
                    <a:pt x="312" y="474"/>
                  </a:lnTo>
                  <a:lnTo>
                    <a:pt x="312" y="480"/>
                  </a:lnTo>
                  <a:lnTo>
                    <a:pt x="318" y="480"/>
                  </a:lnTo>
                  <a:lnTo>
                    <a:pt x="318" y="480"/>
                  </a:lnTo>
                  <a:lnTo>
                    <a:pt x="318" y="486"/>
                  </a:lnTo>
                  <a:lnTo>
                    <a:pt x="324" y="486"/>
                  </a:lnTo>
                  <a:lnTo>
                    <a:pt x="324" y="492"/>
                  </a:lnTo>
                  <a:lnTo>
                    <a:pt x="324" y="492"/>
                  </a:lnTo>
                  <a:lnTo>
                    <a:pt x="330" y="498"/>
                  </a:lnTo>
                  <a:lnTo>
                    <a:pt x="330" y="498"/>
                  </a:lnTo>
                  <a:lnTo>
                    <a:pt x="330" y="504"/>
                  </a:lnTo>
                  <a:lnTo>
                    <a:pt x="336" y="504"/>
                  </a:lnTo>
                  <a:lnTo>
                    <a:pt x="336" y="510"/>
                  </a:lnTo>
                  <a:lnTo>
                    <a:pt x="336" y="510"/>
                  </a:lnTo>
                  <a:lnTo>
                    <a:pt x="342" y="516"/>
                  </a:lnTo>
                  <a:lnTo>
                    <a:pt x="342" y="516"/>
                  </a:lnTo>
                  <a:lnTo>
                    <a:pt x="342" y="516"/>
                  </a:lnTo>
                  <a:lnTo>
                    <a:pt x="342" y="522"/>
                  </a:lnTo>
                  <a:lnTo>
                    <a:pt x="348" y="522"/>
                  </a:lnTo>
                  <a:lnTo>
                    <a:pt x="348" y="528"/>
                  </a:lnTo>
                  <a:lnTo>
                    <a:pt x="348" y="528"/>
                  </a:lnTo>
                  <a:lnTo>
                    <a:pt x="354" y="528"/>
                  </a:lnTo>
                  <a:lnTo>
                    <a:pt x="354" y="534"/>
                  </a:lnTo>
                  <a:lnTo>
                    <a:pt x="354" y="534"/>
                  </a:lnTo>
                  <a:lnTo>
                    <a:pt x="360" y="534"/>
                  </a:lnTo>
                  <a:lnTo>
                    <a:pt x="360" y="540"/>
                  </a:lnTo>
                  <a:lnTo>
                    <a:pt x="360" y="540"/>
                  </a:lnTo>
                  <a:lnTo>
                    <a:pt x="366" y="540"/>
                  </a:lnTo>
                  <a:lnTo>
                    <a:pt x="366" y="546"/>
                  </a:lnTo>
                  <a:lnTo>
                    <a:pt x="366" y="546"/>
                  </a:lnTo>
                  <a:lnTo>
                    <a:pt x="366" y="546"/>
                  </a:lnTo>
                  <a:lnTo>
                    <a:pt x="372" y="546"/>
                  </a:lnTo>
                  <a:lnTo>
                    <a:pt x="372" y="546"/>
                  </a:lnTo>
                  <a:lnTo>
                    <a:pt x="372" y="552"/>
                  </a:lnTo>
                  <a:lnTo>
                    <a:pt x="378" y="552"/>
                  </a:lnTo>
                  <a:lnTo>
                    <a:pt x="378" y="552"/>
                  </a:lnTo>
                  <a:lnTo>
                    <a:pt x="378" y="552"/>
                  </a:lnTo>
                  <a:lnTo>
                    <a:pt x="384" y="552"/>
                  </a:lnTo>
                  <a:lnTo>
                    <a:pt x="384" y="552"/>
                  </a:lnTo>
                  <a:lnTo>
                    <a:pt x="384" y="552"/>
                  </a:lnTo>
                  <a:lnTo>
                    <a:pt x="390" y="552"/>
                  </a:lnTo>
                  <a:lnTo>
                    <a:pt x="390" y="552"/>
                  </a:lnTo>
                  <a:lnTo>
                    <a:pt x="390" y="552"/>
                  </a:lnTo>
                  <a:lnTo>
                    <a:pt x="396" y="552"/>
                  </a:lnTo>
                  <a:lnTo>
                    <a:pt x="396" y="552"/>
                  </a:lnTo>
                  <a:lnTo>
                    <a:pt x="396" y="552"/>
                  </a:lnTo>
                  <a:lnTo>
                    <a:pt x="396" y="552"/>
                  </a:lnTo>
                  <a:lnTo>
                    <a:pt x="402" y="552"/>
                  </a:lnTo>
                  <a:lnTo>
                    <a:pt x="402" y="546"/>
                  </a:lnTo>
                  <a:lnTo>
                    <a:pt x="402" y="546"/>
                  </a:lnTo>
                  <a:lnTo>
                    <a:pt x="408" y="546"/>
                  </a:lnTo>
                  <a:lnTo>
                    <a:pt x="408" y="546"/>
                  </a:lnTo>
                  <a:lnTo>
                    <a:pt x="408" y="546"/>
                  </a:lnTo>
                  <a:lnTo>
                    <a:pt x="414" y="540"/>
                  </a:lnTo>
                  <a:lnTo>
                    <a:pt x="414" y="540"/>
                  </a:lnTo>
                  <a:lnTo>
                    <a:pt x="414" y="540"/>
                  </a:lnTo>
                  <a:lnTo>
                    <a:pt x="420" y="540"/>
                  </a:lnTo>
                  <a:lnTo>
                    <a:pt x="420" y="534"/>
                  </a:lnTo>
                  <a:lnTo>
                    <a:pt x="420" y="534"/>
                  </a:lnTo>
                  <a:lnTo>
                    <a:pt x="420" y="534"/>
                  </a:lnTo>
                  <a:lnTo>
                    <a:pt x="426" y="534"/>
                  </a:lnTo>
                  <a:lnTo>
                    <a:pt x="426" y="528"/>
                  </a:lnTo>
                  <a:lnTo>
                    <a:pt x="426" y="528"/>
                  </a:lnTo>
                  <a:lnTo>
                    <a:pt x="432" y="528"/>
                  </a:lnTo>
                  <a:lnTo>
                    <a:pt x="432" y="522"/>
                  </a:lnTo>
                  <a:lnTo>
                    <a:pt x="432" y="522"/>
                  </a:lnTo>
                  <a:lnTo>
                    <a:pt x="438" y="522"/>
                  </a:lnTo>
                  <a:lnTo>
                    <a:pt x="438" y="516"/>
                  </a:lnTo>
                  <a:lnTo>
                    <a:pt x="438" y="516"/>
                  </a:lnTo>
                  <a:lnTo>
                    <a:pt x="444" y="516"/>
                  </a:lnTo>
                  <a:lnTo>
                    <a:pt x="444" y="510"/>
                  </a:lnTo>
                  <a:lnTo>
                    <a:pt x="444" y="510"/>
                  </a:lnTo>
                  <a:lnTo>
                    <a:pt x="450" y="504"/>
                  </a:lnTo>
                  <a:lnTo>
                    <a:pt x="450" y="504"/>
                  </a:lnTo>
                  <a:lnTo>
                    <a:pt x="450" y="504"/>
                  </a:lnTo>
                  <a:lnTo>
                    <a:pt x="450" y="498"/>
                  </a:lnTo>
                  <a:lnTo>
                    <a:pt x="456" y="498"/>
                  </a:lnTo>
                  <a:lnTo>
                    <a:pt x="456" y="498"/>
                  </a:lnTo>
                  <a:lnTo>
                    <a:pt x="456" y="492"/>
                  </a:lnTo>
                  <a:lnTo>
                    <a:pt x="462" y="492"/>
                  </a:lnTo>
                  <a:lnTo>
                    <a:pt x="462" y="492"/>
                  </a:lnTo>
                  <a:lnTo>
                    <a:pt x="462" y="486"/>
                  </a:lnTo>
                  <a:lnTo>
                    <a:pt x="468" y="486"/>
                  </a:lnTo>
                  <a:lnTo>
                    <a:pt x="468" y="486"/>
                  </a:lnTo>
                  <a:lnTo>
                    <a:pt x="468" y="486"/>
                  </a:lnTo>
                  <a:lnTo>
                    <a:pt x="474" y="480"/>
                  </a:lnTo>
                  <a:lnTo>
                    <a:pt x="474" y="480"/>
                  </a:lnTo>
                  <a:lnTo>
                    <a:pt x="474" y="480"/>
                  </a:lnTo>
                </a:path>
              </a:pathLst>
            </a:custGeom>
            <a:noFill/>
            <a:ln w="28575" cmpd="sng">
              <a:solidFill>
                <a:srgbClr val="FF33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669" name="Freeform 29"/>
            <p:cNvSpPr/>
            <p:nvPr/>
          </p:nvSpPr>
          <p:spPr bwMode="auto">
            <a:xfrm>
              <a:off x="3432" y="2367"/>
              <a:ext cx="438" cy="66"/>
            </a:xfrm>
            <a:custGeom>
              <a:avLst/>
              <a:gdLst>
                <a:gd name="T0" fmla="*/ 6 w 438"/>
                <a:gd name="T1" fmla="*/ 6 h 66"/>
                <a:gd name="T2" fmla="*/ 12 w 438"/>
                <a:gd name="T3" fmla="*/ 0 h 66"/>
                <a:gd name="T4" fmla="*/ 24 w 438"/>
                <a:gd name="T5" fmla="*/ 0 h 66"/>
                <a:gd name="T6" fmla="*/ 30 w 438"/>
                <a:gd name="T7" fmla="*/ 0 h 66"/>
                <a:gd name="T8" fmla="*/ 36 w 438"/>
                <a:gd name="T9" fmla="*/ 0 h 66"/>
                <a:gd name="T10" fmla="*/ 42 w 438"/>
                <a:gd name="T11" fmla="*/ 0 h 66"/>
                <a:gd name="T12" fmla="*/ 54 w 438"/>
                <a:gd name="T13" fmla="*/ 6 h 66"/>
                <a:gd name="T14" fmla="*/ 60 w 438"/>
                <a:gd name="T15" fmla="*/ 6 h 66"/>
                <a:gd name="T16" fmla="*/ 66 w 438"/>
                <a:gd name="T17" fmla="*/ 12 h 66"/>
                <a:gd name="T18" fmla="*/ 72 w 438"/>
                <a:gd name="T19" fmla="*/ 18 h 66"/>
                <a:gd name="T20" fmla="*/ 78 w 438"/>
                <a:gd name="T21" fmla="*/ 24 h 66"/>
                <a:gd name="T22" fmla="*/ 90 w 438"/>
                <a:gd name="T23" fmla="*/ 30 h 66"/>
                <a:gd name="T24" fmla="*/ 96 w 438"/>
                <a:gd name="T25" fmla="*/ 42 h 66"/>
                <a:gd name="T26" fmla="*/ 102 w 438"/>
                <a:gd name="T27" fmla="*/ 48 h 66"/>
                <a:gd name="T28" fmla="*/ 108 w 438"/>
                <a:gd name="T29" fmla="*/ 54 h 66"/>
                <a:gd name="T30" fmla="*/ 120 w 438"/>
                <a:gd name="T31" fmla="*/ 54 h 66"/>
                <a:gd name="T32" fmla="*/ 126 w 438"/>
                <a:gd name="T33" fmla="*/ 60 h 66"/>
                <a:gd name="T34" fmla="*/ 132 w 438"/>
                <a:gd name="T35" fmla="*/ 66 h 66"/>
                <a:gd name="T36" fmla="*/ 138 w 438"/>
                <a:gd name="T37" fmla="*/ 66 h 66"/>
                <a:gd name="T38" fmla="*/ 150 w 438"/>
                <a:gd name="T39" fmla="*/ 66 h 66"/>
                <a:gd name="T40" fmla="*/ 156 w 438"/>
                <a:gd name="T41" fmla="*/ 66 h 66"/>
                <a:gd name="T42" fmla="*/ 162 w 438"/>
                <a:gd name="T43" fmla="*/ 66 h 66"/>
                <a:gd name="T44" fmla="*/ 168 w 438"/>
                <a:gd name="T45" fmla="*/ 60 h 66"/>
                <a:gd name="T46" fmla="*/ 180 w 438"/>
                <a:gd name="T47" fmla="*/ 60 h 66"/>
                <a:gd name="T48" fmla="*/ 186 w 438"/>
                <a:gd name="T49" fmla="*/ 54 h 66"/>
                <a:gd name="T50" fmla="*/ 192 w 438"/>
                <a:gd name="T51" fmla="*/ 48 h 66"/>
                <a:gd name="T52" fmla="*/ 198 w 438"/>
                <a:gd name="T53" fmla="*/ 42 h 66"/>
                <a:gd name="T54" fmla="*/ 210 w 438"/>
                <a:gd name="T55" fmla="*/ 36 h 66"/>
                <a:gd name="T56" fmla="*/ 216 w 438"/>
                <a:gd name="T57" fmla="*/ 30 h 66"/>
                <a:gd name="T58" fmla="*/ 222 w 438"/>
                <a:gd name="T59" fmla="*/ 24 h 66"/>
                <a:gd name="T60" fmla="*/ 228 w 438"/>
                <a:gd name="T61" fmla="*/ 24 h 66"/>
                <a:gd name="T62" fmla="*/ 240 w 438"/>
                <a:gd name="T63" fmla="*/ 18 h 66"/>
                <a:gd name="T64" fmla="*/ 246 w 438"/>
                <a:gd name="T65" fmla="*/ 12 h 66"/>
                <a:gd name="T66" fmla="*/ 252 w 438"/>
                <a:gd name="T67" fmla="*/ 12 h 66"/>
                <a:gd name="T68" fmla="*/ 258 w 438"/>
                <a:gd name="T69" fmla="*/ 12 h 66"/>
                <a:gd name="T70" fmla="*/ 264 w 438"/>
                <a:gd name="T71" fmla="*/ 12 h 66"/>
                <a:gd name="T72" fmla="*/ 276 w 438"/>
                <a:gd name="T73" fmla="*/ 12 h 66"/>
                <a:gd name="T74" fmla="*/ 282 w 438"/>
                <a:gd name="T75" fmla="*/ 12 h 66"/>
                <a:gd name="T76" fmla="*/ 288 w 438"/>
                <a:gd name="T77" fmla="*/ 12 h 66"/>
                <a:gd name="T78" fmla="*/ 294 w 438"/>
                <a:gd name="T79" fmla="*/ 18 h 66"/>
                <a:gd name="T80" fmla="*/ 306 w 438"/>
                <a:gd name="T81" fmla="*/ 24 h 66"/>
                <a:gd name="T82" fmla="*/ 312 w 438"/>
                <a:gd name="T83" fmla="*/ 24 h 66"/>
                <a:gd name="T84" fmla="*/ 318 w 438"/>
                <a:gd name="T85" fmla="*/ 30 h 66"/>
                <a:gd name="T86" fmla="*/ 324 w 438"/>
                <a:gd name="T87" fmla="*/ 36 h 66"/>
                <a:gd name="T88" fmla="*/ 336 w 438"/>
                <a:gd name="T89" fmla="*/ 42 h 66"/>
                <a:gd name="T90" fmla="*/ 342 w 438"/>
                <a:gd name="T91" fmla="*/ 48 h 66"/>
                <a:gd name="T92" fmla="*/ 348 w 438"/>
                <a:gd name="T93" fmla="*/ 48 h 66"/>
                <a:gd name="T94" fmla="*/ 354 w 438"/>
                <a:gd name="T95" fmla="*/ 54 h 66"/>
                <a:gd name="T96" fmla="*/ 366 w 438"/>
                <a:gd name="T97" fmla="*/ 54 h 66"/>
                <a:gd name="T98" fmla="*/ 372 w 438"/>
                <a:gd name="T99" fmla="*/ 60 h 66"/>
                <a:gd name="T100" fmla="*/ 378 w 438"/>
                <a:gd name="T101" fmla="*/ 60 h 66"/>
                <a:gd name="T102" fmla="*/ 384 w 438"/>
                <a:gd name="T103" fmla="*/ 60 h 66"/>
                <a:gd name="T104" fmla="*/ 396 w 438"/>
                <a:gd name="T105" fmla="*/ 60 h 66"/>
                <a:gd name="T106" fmla="*/ 402 w 438"/>
                <a:gd name="T107" fmla="*/ 54 h 66"/>
                <a:gd name="T108" fmla="*/ 408 w 438"/>
                <a:gd name="T109" fmla="*/ 54 h 66"/>
                <a:gd name="T110" fmla="*/ 414 w 438"/>
                <a:gd name="T111" fmla="*/ 48 h 66"/>
                <a:gd name="T112" fmla="*/ 426 w 438"/>
                <a:gd name="T113" fmla="*/ 48 h 66"/>
                <a:gd name="T114" fmla="*/ 432 w 438"/>
                <a:gd name="T115" fmla="*/ 42 h 66"/>
                <a:gd name="T116" fmla="*/ 438 w 438"/>
                <a:gd name="T117" fmla="*/ 3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8" h="66">
                  <a:moveTo>
                    <a:pt x="0" y="12"/>
                  </a:moveTo>
                  <a:lnTo>
                    <a:pt x="0" y="12"/>
                  </a:lnTo>
                  <a:lnTo>
                    <a:pt x="6" y="6"/>
                  </a:lnTo>
                  <a:lnTo>
                    <a:pt x="6" y="6"/>
                  </a:lnTo>
                  <a:lnTo>
                    <a:pt x="6" y="6"/>
                  </a:lnTo>
                  <a:lnTo>
                    <a:pt x="12" y="6"/>
                  </a:lnTo>
                  <a:lnTo>
                    <a:pt x="12" y="6"/>
                  </a:lnTo>
                  <a:lnTo>
                    <a:pt x="12" y="0"/>
                  </a:lnTo>
                  <a:lnTo>
                    <a:pt x="18" y="0"/>
                  </a:lnTo>
                  <a:lnTo>
                    <a:pt x="18" y="0"/>
                  </a:lnTo>
                  <a:lnTo>
                    <a:pt x="18" y="0"/>
                  </a:lnTo>
                  <a:lnTo>
                    <a:pt x="24" y="0"/>
                  </a:lnTo>
                  <a:lnTo>
                    <a:pt x="24" y="0"/>
                  </a:lnTo>
                  <a:lnTo>
                    <a:pt x="24" y="0"/>
                  </a:lnTo>
                  <a:lnTo>
                    <a:pt x="24" y="0"/>
                  </a:lnTo>
                  <a:lnTo>
                    <a:pt x="30" y="0"/>
                  </a:lnTo>
                  <a:lnTo>
                    <a:pt x="30" y="0"/>
                  </a:lnTo>
                  <a:lnTo>
                    <a:pt x="30" y="0"/>
                  </a:lnTo>
                  <a:lnTo>
                    <a:pt x="36" y="0"/>
                  </a:lnTo>
                  <a:lnTo>
                    <a:pt x="36" y="0"/>
                  </a:lnTo>
                  <a:lnTo>
                    <a:pt x="36" y="0"/>
                  </a:lnTo>
                  <a:lnTo>
                    <a:pt x="42" y="0"/>
                  </a:lnTo>
                  <a:lnTo>
                    <a:pt x="42" y="0"/>
                  </a:lnTo>
                  <a:lnTo>
                    <a:pt x="42" y="0"/>
                  </a:lnTo>
                  <a:lnTo>
                    <a:pt x="48" y="0"/>
                  </a:lnTo>
                  <a:lnTo>
                    <a:pt x="48" y="0"/>
                  </a:lnTo>
                  <a:lnTo>
                    <a:pt x="48" y="0"/>
                  </a:lnTo>
                  <a:lnTo>
                    <a:pt x="54" y="6"/>
                  </a:lnTo>
                  <a:lnTo>
                    <a:pt x="54" y="6"/>
                  </a:lnTo>
                  <a:lnTo>
                    <a:pt x="54" y="6"/>
                  </a:lnTo>
                  <a:lnTo>
                    <a:pt x="54" y="6"/>
                  </a:lnTo>
                  <a:lnTo>
                    <a:pt x="60" y="6"/>
                  </a:lnTo>
                  <a:lnTo>
                    <a:pt x="60" y="12"/>
                  </a:lnTo>
                  <a:lnTo>
                    <a:pt x="60" y="12"/>
                  </a:lnTo>
                  <a:lnTo>
                    <a:pt x="66" y="12"/>
                  </a:lnTo>
                  <a:lnTo>
                    <a:pt x="66" y="12"/>
                  </a:lnTo>
                  <a:lnTo>
                    <a:pt x="66" y="12"/>
                  </a:lnTo>
                  <a:lnTo>
                    <a:pt x="72" y="18"/>
                  </a:lnTo>
                  <a:lnTo>
                    <a:pt x="72" y="18"/>
                  </a:lnTo>
                  <a:lnTo>
                    <a:pt x="72" y="18"/>
                  </a:lnTo>
                  <a:lnTo>
                    <a:pt x="78" y="18"/>
                  </a:lnTo>
                  <a:lnTo>
                    <a:pt x="78" y="24"/>
                  </a:lnTo>
                  <a:lnTo>
                    <a:pt x="78" y="24"/>
                  </a:lnTo>
                  <a:lnTo>
                    <a:pt x="78" y="24"/>
                  </a:lnTo>
                  <a:lnTo>
                    <a:pt x="84" y="30"/>
                  </a:lnTo>
                  <a:lnTo>
                    <a:pt x="84" y="30"/>
                  </a:lnTo>
                  <a:lnTo>
                    <a:pt x="84" y="30"/>
                  </a:lnTo>
                  <a:lnTo>
                    <a:pt x="90" y="30"/>
                  </a:lnTo>
                  <a:lnTo>
                    <a:pt x="90" y="36"/>
                  </a:lnTo>
                  <a:lnTo>
                    <a:pt x="90" y="36"/>
                  </a:lnTo>
                  <a:lnTo>
                    <a:pt x="96" y="36"/>
                  </a:lnTo>
                  <a:lnTo>
                    <a:pt x="96" y="42"/>
                  </a:lnTo>
                  <a:lnTo>
                    <a:pt x="96" y="42"/>
                  </a:lnTo>
                  <a:lnTo>
                    <a:pt x="102" y="42"/>
                  </a:lnTo>
                  <a:lnTo>
                    <a:pt x="102" y="42"/>
                  </a:lnTo>
                  <a:lnTo>
                    <a:pt x="102" y="48"/>
                  </a:lnTo>
                  <a:lnTo>
                    <a:pt x="108" y="48"/>
                  </a:lnTo>
                  <a:lnTo>
                    <a:pt x="108" y="48"/>
                  </a:lnTo>
                  <a:lnTo>
                    <a:pt x="108" y="48"/>
                  </a:lnTo>
                  <a:lnTo>
                    <a:pt x="108" y="54"/>
                  </a:lnTo>
                  <a:lnTo>
                    <a:pt x="114" y="54"/>
                  </a:lnTo>
                  <a:lnTo>
                    <a:pt x="114" y="54"/>
                  </a:lnTo>
                  <a:lnTo>
                    <a:pt x="114" y="54"/>
                  </a:lnTo>
                  <a:lnTo>
                    <a:pt x="120" y="54"/>
                  </a:lnTo>
                  <a:lnTo>
                    <a:pt x="120" y="60"/>
                  </a:lnTo>
                  <a:lnTo>
                    <a:pt x="120" y="60"/>
                  </a:lnTo>
                  <a:lnTo>
                    <a:pt x="126" y="60"/>
                  </a:lnTo>
                  <a:lnTo>
                    <a:pt x="126" y="60"/>
                  </a:lnTo>
                  <a:lnTo>
                    <a:pt x="126" y="60"/>
                  </a:lnTo>
                  <a:lnTo>
                    <a:pt x="132" y="60"/>
                  </a:lnTo>
                  <a:lnTo>
                    <a:pt x="132" y="66"/>
                  </a:lnTo>
                  <a:lnTo>
                    <a:pt x="132" y="66"/>
                  </a:lnTo>
                  <a:lnTo>
                    <a:pt x="132" y="66"/>
                  </a:lnTo>
                  <a:lnTo>
                    <a:pt x="138" y="66"/>
                  </a:lnTo>
                  <a:lnTo>
                    <a:pt x="138" y="66"/>
                  </a:lnTo>
                  <a:lnTo>
                    <a:pt x="138" y="66"/>
                  </a:lnTo>
                  <a:lnTo>
                    <a:pt x="144" y="66"/>
                  </a:lnTo>
                  <a:lnTo>
                    <a:pt x="144" y="66"/>
                  </a:lnTo>
                  <a:lnTo>
                    <a:pt x="144" y="66"/>
                  </a:lnTo>
                  <a:lnTo>
                    <a:pt x="150" y="66"/>
                  </a:lnTo>
                  <a:lnTo>
                    <a:pt x="150" y="66"/>
                  </a:lnTo>
                  <a:lnTo>
                    <a:pt x="150" y="66"/>
                  </a:lnTo>
                  <a:lnTo>
                    <a:pt x="156" y="66"/>
                  </a:lnTo>
                  <a:lnTo>
                    <a:pt x="156" y="66"/>
                  </a:lnTo>
                  <a:lnTo>
                    <a:pt x="156" y="66"/>
                  </a:lnTo>
                  <a:lnTo>
                    <a:pt x="162" y="66"/>
                  </a:lnTo>
                  <a:lnTo>
                    <a:pt x="162" y="66"/>
                  </a:lnTo>
                  <a:lnTo>
                    <a:pt x="162" y="66"/>
                  </a:lnTo>
                  <a:lnTo>
                    <a:pt x="162" y="66"/>
                  </a:lnTo>
                  <a:lnTo>
                    <a:pt x="168" y="66"/>
                  </a:lnTo>
                  <a:lnTo>
                    <a:pt x="168" y="60"/>
                  </a:lnTo>
                  <a:lnTo>
                    <a:pt x="168" y="60"/>
                  </a:lnTo>
                  <a:lnTo>
                    <a:pt x="174" y="60"/>
                  </a:lnTo>
                  <a:lnTo>
                    <a:pt x="174" y="60"/>
                  </a:lnTo>
                  <a:lnTo>
                    <a:pt x="174" y="60"/>
                  </a:lnTo>
                  <a:lnTo>
                    <a:pt x="180" y="60"/>
                  </a:lnTo>
                  <a:lnTo>
                    <a:pt x="180" y="54"/>
                  </a:lnTo>
                  <a:lnTo>
                    <a:pt x="180" y="54"/>
                  </a:lnTo>
                  <a:lnTo>
                    <a:pt x="186" y="54"/>
                  </a:lnTo>
                  <a:lnTo>
                    <a:pt x="186" y="54"/>
                  </a:lnTo>
                  <a:lnTo>
                    <a:pt x="186" y="54"/>
                  </a:lnTo>
                  <a:lnTo>
                    <a:pt x="186" y="54"/>
                  </a:lnTo>
                  <a:lnTo>
                    <a:pt x="192" y="48"/>
                  </a:lnTo>
                  <a:lnTo>
                    <a:pt x="192" y="48"/>
                  </a:lnTo>
                  <a:lnTo>
                    <a:pt x="192" y="48"/>
                  </a:lnTo>
                  <a:lnTo>
                    <a:pt x="198" y="48"/>
                  </a:lnTo>
                  <a:lnTo>
                    <a:pt x="198" y="42"/>
                  </a:lnTo>
                  <a:lnTo>
                    <a:pt x="198" y="42"/>
                  </a:lnTo>
                  <a:lnTo>
                    <a:pt x="204" y="42"/>
                  </a:lnTo>
                  <a:lnTo>
                    <a:pt x="204" y="42"/>
                  </a:lnTo>
                  <a:lnTo>
                    <a:pt x="204" y="36"/>
                  </a:lnTo>
                  <a:lnTo>
                    <a:pt x="210" y="36"/>
                  </a:lnTo>
                  <a:lnTo>
                    <a:pt x="210" y="36"/>
                  </a:lnTo>
                  <a:lnTo>
                    <a:pt x="210" y="36"/>
                  </a:lnTo>
                  <a:lnTo>
                    <a:pt x="210" y="36"/>
                  </a:lnTo>
                  <a:lnTo>
                    <a:pt x="216" y="30"/>
                  </a:lnTo>
                  <a:lnTo>
                    <a:pt x="216" y="30"/>
                  </a:lnTo>
                  <a:lnTo>
                    <a:pt x="216" y="30"/>
                  </a:lnTo>
                  <a:lnTo>
                    <a:pt x="222" y="30"/>
                  </a:lnTo>
                  <a:lnTo>
                    <a:pt x="222" y="24"/>
                  </a:lnTo>
                  <a:lnTo>
                    <a:pt x="222" y="24"/>
                  </a:lnTo>
                  <a:lnTo>
                    <a:pt x="228" y="24"/>
                  </a:lnTo>
                  <a:lnTo>
                    <a:pt x="228" y="24"/>
                  </a:lnTo>
                  <a:lnTo>
                    <a:pt x="228" y="24"/>
                  </a:lnTo>
                  <a:lnTo>
                    <a:pt x="234" y="18"/>
                  </a:lnTo>
                  <a:lnTo>
                    <a:pt x="234" y="18"/>
                  </a:lnTo>
                  <a:lnTo>
                    <a:pt x="234" y="18"/>
                  </a:lnTo>
                  <a:lnTo>
                    <a:pt x="240" y="18"/>
                  </a:lnTo>
                  <a:lnTo>
                    <a:pt x="240" y="18"/>
                  </a:lnTo>
                  <a:lnTo>
                    <a:pt x="240" y="18"/>
                  </a:lnTo>
                  <a:lnTo>
                    <a:pt x="240" y="18"/>
                  </a:lnTo>
                  <a:lnTo>
                    <a:pt x="246" y="12"/>
                  </a:lnTo>
                  <a:lnTo>
                    <a:pt x="246" y="12"/>
                  </a:lnTo>
                  <a:lnTo>
                    <a:pt x="246" y="12"/>
                  </a:lnTo>
                  <a:lnTo>
                    <a:pt x="252" y="12"/>
                  </a:lnTo>
                  <a:lnTo>
                    <a:pt x="252" y="12"/>
                  </a:lnTo>
                  <a:lnTo>
                    <a:pt x="252" y="12"/>
                  </a:lnTo>
                  <a:lnTo>
                    <a:pt x="258" y="12"/>
                  </a:lnTo>
                  <a:lnTo>
                    <a:pt x="258" y="12"/>
                  </a:lnTo>
                  <a:lnTo>
                    <a:pt x="258" y="12"/>
                  </a:lnTo>
                  <a:lnTo>
                    <a:pt x="264" y="12"/>
                  </a:lnTo>
                  <a:lnTo>
                    <a:pt x="264" y="12"/>
                  </a:lnTo>
                  <a:lnTo>
                    <a:pt x="264" y="12"/>
                  </a:lnTo>
                  <a:lnTo>
                    <a:pt x="264" y="12"/>
                  </a:lnTo>
                  <a:lnTo>
                    <a:pt x="270" y="12"/>
                  </a:lnTo>
                  <a:lnTo>
                    <a:pt x="270" y="12"/>
                  </a:lnTo>
                  <a:lnTo>
                    <a:pt x="270" y="12"/>
                  </a:lnTo>
                  <a:lnTo>
                    <a:pt x="276" y="12"/>
                  </a:lnTo>
                  <a:lnTo>
                    <a:pt x="276" y="12"/>
                  </a:lnTo>
                  <a:lnTo>
                    <a:pt x="276" y="12"/>
                  </a:lnTo>
                  <a:lnTo>
                    <a:pt x="282" y="12"/>
                  </a:lnTo>
                  <a:lnTo>
                    <a:pt x="282" y="12"/>
                  </a:lnTo>
                  <a:lnTo>
                    <a:pt x="282" y="12"/>
                  </a:lnTo>
                  <a:lnTo>
                    <a:pt x="288" y="12"/>
                  </a:lnTo>
                  <a:lnTo>
                    <a:pt x="288" y="12"/>
                  </a:lnTo>
                  <a:lnTo>
                    <a:pt x="288" y="12"/>
                  </a:lnTo>
                  <a:lnTo>
                    <a:pt x="294" y="18"/>
                  </a:lnTo>
                  <a:lnTo>
                    <a:pt x="294" y="18"/>
                  </a:lnTo>
                  <a:lnTo>
                    <a:pt x="294" y="18"/>
                  </a:lnTo>
                  <a:lnTo>
                    <a:pt x="294" y="18"/>
                  </a:lnTo>
                  <a:lnTo>
                    <a:pt x="300" y="18"/>
                  </a:lnTo>
                  <a:lnTo>
                    <a:pt x="300" y="18"/>
                  </a:lnTo>
                  <a:lnTo>
                    <a:pt x="300" y="24"/>
                  </a:lnTo>
                  <a:lnTo>
                    <a:pt x="306" y="24"/>
                  </a:lnTo>
                  <a:lnTo>
                    <a:pt x="306" y="24"/>
                  </a:lnTo>
                  <a:lnTo>
                    <a:pt x="306" y="24"/>
                  </a:lnTo>
                  <a:lnTo>
                    <a:pt x="312" y="24"/>
                  </a:lnTo>
                  <a:lnTo>
                    <a:pt x="312" y="24"/>
                  </a:lnTo>
                  <a:lnTo>
                    <a:pt x="312" y="30"/>
                  </a:lnTo>
                  <a:lnTo>
                    <a:pt x="318" y="30"/>
                  </a:lnTo>
                  <a:lnTo>
                    <a:pt x="318" y="30"/>
                  </a:lnTo>
                  <a:lnTo>
                    <a:pt x="318" y="30"/>
                  </a:lnTo>
                  <a:lnTo>
                    <a:pt x="318" y="30"/>
                  </a:lnTo>
                  <a:lnTo>
                    <a:pt x="324" y="36"/>
                  </a:lnTo>
                  <a:lnTo>
                    <a:pt x="324" y="36"/>
                  </a:lnTo>
                  <a:lnTo>
                    <a:pt x="324" y="36"/>
                  </a:lnTo>
                  <a:lnTo>
                    <a:pt x="330" y="36"/>
                  </a:lnTo>
                  <a:lnTo>
                    <a:pt x="330" y="36"/>
                  </a:lnTo>
                  <a:lnTo>
                    <a:pt x="330" y="42"/>
                  </a:lnTo>
                  <a:lnTo>
                    <a:pt x="336" y="42"/>
                  </a:lnTo>
                  <a:lnTo>
                    <a:pt x="336" y="42"/>
                  </a:lnTo>
                  <a:lnTo>
                    <a:pt x="336" y="42"/>
                  </a:lnTo>
                  <a:lnTo>
                    <a:pt x="342" y="42"/>
                  </a:lnTo>
                  <a:lnTo>
                    <a:pt x="342" y="48"/>
                  </a:lnTo>
                  <a:lnTo>
                    <a:pt x="342" y="48"/>
                  </a:lnTo>
                  <a:lnTo>
                    <a:pt x="348" y="48"/>
                  </a:lnTo>
                  <a:lnTo>
                    <a:pt x="348" y="48"/>
                  </a:lnTo>
                  <a:lnTo>
                    <a:pt x="348" y="48"/>
                  </a:lnTo>
                  <a:lnTo>
                    <a:pt x="348" y="48"/>
                  </a:lnTo>
                  <a:lnTo>
                    <a:pt x="354" y="54"/>
                  </a:lnTo>
                  <a:lnTo>
                    <a:pt x="354" y="54"/>
                  </a:lnTo>
                  <a:lnTo>
                    <a:pt x="354" y="54"/>
                  </a:lnTo>
                  <a:lnTo>
                    <a:pt x="360" y="54"/>
                  </a:lnTo>
                  <a:lnTo>
                    <a:pt x="360" y="54"/>
                  </a:lnTo>
                  <a:lnTo>
                    <a:pt x="360" y="54"/>
                  </a:lnTo>
                  <a:lnTo>
                    <a:pt x="366" y="54"/>
                  </a:lnTo>
                  <a:lnTo>
                    <a:pt x="366" y="54"/>
                  </a:lnTo>
                  <a:lnTo>
                    <a:pt x="366" y="54"/>
                  </a:lnTo>
                  <a:lnTo>
                    <a:pt x="372" y="54"/>
                  </a:lnTo>
                  <a:lnTo>
                    <a:pt x="372" y="60"/>
                  </a:lnTo>
                  <a:lnTo>
                    <a:pt x="372" y="60"/>
                  </a:lnTo>
                  <a:lnTo>
                    <a:pt x="372" y="60"/>
                  </a:lnTo>
                  <a:lnTo>
                    <a:pt x="378" y="60"/>
                  </a:lnTo>
                  <a:lnTo>
                    <a:pt x="378" y="60"/>
                  </a:lnTo>
                  <a:lnTo>
                    <a:pt x="378" y="60"/>
                  </a:lnTo>
                  <a:lnTo>
                    <a:pt x="384" y="60"/>
                  </a:lnTo>
                  <a:lnTo>
                    <a:pt x="384" y="60"/>
                  </a:lnTo>
                  <a:lnTo>
                    <a:pt x="384" y="60"/>
                  </a:lnTo>
                  <a:lnTo>
                    <a:pt x="390" y="60"/>
                  </a:lnTo>
                  <a:lnTo>
                    <a:pt x="390" y="60"/>
                  </a:lnTo>
                  <a:lnTo>
                    <a:pt x="390" y="60"/>
                  </a:lnTo>
                  <a:lnTo>
                    <a:pt x="396" y="60"/>
                  </a:lnTo>
                  <a:lnTo>
                    <a:pt x="396" y="60"/>
                  </a:lnTo>
                  <a:lnTo>
                    <a:pt x="396" y="54"/>
                  </a:lnTo>
                  <a:lnTo>
                    <a:pt x="396" y="54"/>
                  </a:lnTo>
                  <a:lnTo>
                    <a:pt x="402" y="54"/>
                  </a:lnTo>
                  <a:lnTo>
                    <a:pt x="402" y="54"/>
                  </a:lnTo>
                  <a:lnTo>
                    <a:pt x="402" y="54"/>
                  </a:lnTo>
                  <a:lnTo>
                    <a:pt x="408" y="54"/>
                  </a:lnTo>
                  <a:lnTo>
                    <a:pt x="408" y="54"/>
                  </a:lnTo>
                  <a:lnTo>
                    <a:pt x="408" y="54"/>
                  </a:lnTo>
                  <a:lnTo>
                    <a:pt x="414" y="54"/>
                  </a:lnTo>
                  <a:lnTo>
                    <a:pt x="414" y="54"/>
                  </a:lnTo>
                  <a:lnTo>
                    <a:pt x="414" y="48"/>
                  </a:lnTo>
                  <a:lnTo>
                    <a:pt x="420" y="48"/>
                  </a:lnTo>
                  <a:lnTo>
                    <a:pt x="420" y="48"/>
                  </a:lnTo>
                  <a:lnTo>
                    <a:pt x="420" y="48"/>
                  </a:lnTo>
                  <a:lnTo>
                    <a:pt x="426" y="48"/>
                  </a:lnTo>
                  <a:lnTo>
                    <a:pt x="426" y="48"/>
                  </a:lnTo>
                  <a:lnTo>
                    <a:pt x="426" y="42"/>
                  </a:lnTo>
                  <a:lnTo>
                    <a:pt x="426" y="42"/>
                  </a:lnTo>
                  <a:lnTo>
                    <a:pt x="432" y="42"/>
                  </a:lnTo>
                  <a:lnTo>
                    <a:pt x="432" y="42"/>
                  </a:lnTo>
                  <a:lnTo>
                    <a:pt x="432" y="42"/>
                  </a:lnTo>
                  <a:lnTo>
                    <a:pt x="438" y="42"/>
                  </a:lnTo>
                  <a:lnTo>
                    <a:pt x="438" y="36"/>
                  </a:lnTo>
                </a:path>
              </a:pathLst>
            </a:custGeom>
            <a:noFill/>
            <a:ln w="28575" cmpd="sng">
              <a:solidFill>
                <a:srgbClr val="FF33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43"/>
                                        </p:tgtEl>
                                        <p:attrNameLst>
                                          <p:attrName>style.visibility</p:attrName>
                                        </p:attrNameLst>
                                      </p:cBhvr>
                                      <p:to>
                                        <p:strVal val="visible"/>
                                      </p:to>
                                    </p:set>
                                    <p:animEffect transition="in" filter="wipe(left)">
                                      <p:cBhvr>
                                        <p:cTn id="7" dur="500"/>
                                        <p:tgtEl>
                                          <p:spTgt spid="11264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12651"/>
                                        </p:tgtEl>
                                        <p:attrNameLst>
                                          <p:attrName>style.visibility</p:attrName>
                                        </p:attrNameLst>
                                      </p:cBhvr>
                                      <p:to>
                                        <p:strVal val="visible"/>
                                      </p:to>
                                    </p:set>
                                    <p:animEffect transition="in" filter="blinds(horizontal)">
                                      <p:cBhvr>
                                        <p:cTn id="11" dur="500"/>
                                        <p:tgtEl>
                                          <p:spTgt spid="112651"/>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12659"/>
                                        </p:tgtEl>
                                        <p:attrNameLst>
                                          <p:attrName>style.visibility</p:attrName>
                                        </p:attrNameLst>
                                      </p:cBhvr>
                                      <p:to>
                                        <p:strVal val="visible"/>
                                      </p:to>
                                    </p:set>
                                    <p:animEffect transition="in" filter="blinds(horizontal)">
                                      <p:cBhvr>
                                        <p:cTn id="15" dur="500"/>
                                        <p:tgtEl>
                                          <p:spTgt spid="112659"/>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12644"/>
                                        </p:tgtEl>
                                        <p:attrNameLst>
                                          <p:attrName>style.visibility</p:attrName>
                                        </p:attrNameLst>
                                      </p:cBhvr>
                                      <p:to>
                                        <p:strVal val="visible"/>
                                      </p:to>
                                    </p:set>
                                    <p:animEffect transition="in" filter="wipe(down)">
                                      <p:cBhvr>
                                        <p:cTn id="19" dur="500"/>
                                        <p:tgtEl>
                                          <p:spTgt spid="112644"/>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12652"/>
                                        </p:tgtEl>
                                        <p:attrNameLst>
                                          <p:attrName>style.visibility</p:attrName>
                                        </p:attrNameLst>
                                      </p:cBhvr>
                                      <p:to>
                                        <p:strVal val="visible"/>
                                      </p:to>
                                    </p:set>
                                    <p:animEffect transition="in" filter="blinds(horizontal)">
                                      <p:cBhvr>
                                        <p:cTn id="23" dur="500"/>
                                        <p:tgtEl>
                                          <p:spTgt spid="11265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12642"/>
                                        </p:tgtEl>
                                        <p:attrNameLst>
                                          <p:attrName>style.visibility</p:attrName>
                                        </p:attrNameLst>
                                      </p:cBhvr>
                                      <p:to>
                                        <p:strVal val="visible"/>
                                      </p:to>
                                    </p:set>
                                    <p:animEffect transition="in" filter="wipe(left)">
                                      <p:cBhvr>
                                        <p:cTn id="28" dur="500"/>
                                        <p:tgtEl>
                                          <p:spTgt spid="11264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12665"/>
                                        </p:tgtEl>
                                        <p:attrNameLst>
                                          <p:attrName>style.visibility</p:attrName>
                                        </p:attrNameLst>
                                      </p:cBhvr>
                                      <p:to>
                                        <p:strVal val="visible"/>
                                      </p:to>
                                    </p:set>
                                    <p:animEffect transition="in" filter="wipe(left)">
                                      <p:cBhvr>
                                        <p:cTn id="33" dur="500"/>
                                        <p:tgtEl>
                                          <p:spTgt spid="11266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12645"/>
                                        </p:tgtEl>
                                        <p:attrNameLst>
                                          <p:attrName>style.visibility</p:attrName>
                                        </p:attrNameLst>
                                      </p:cBhvr>
                                      <p:to>
                                        <p:strVal val="visible"/>
                                      </p:to>
                                    </p:set>
                                    <p:animEffect transition="in" filter="wipe(left)">
                                      <p:cBhvr>
                                        <p:cTn id="38" dur="500"/>
                                        <p:tgtEl>
                                          <p:spTgt spid="112645"/>
                                        </p:tgtEl>
                                      </p:cBhvr>
                                    </p:animEffect>
                                  </p:childTnLst>
                                </p:cTn>
                              </p:par>
                            </p:childTnLst>
                          </p:cTn>
                        </p:par>
                        <p:par>
                          <p:cTn id="39" fill="hold">
                            <p:stCondLst>
                              <p:cond delay="500"/>
                            </p:stCondLst>
                            <p:childTnLst>
                              <p:par>
                                <p:cTn id="40" presetID="3" presetClass="entr" presetSubtype="10" fill="hold" grpId="0" nodeType="afterEffect">
                                  <p:stCondLst>
                                    <p:cond delay="0"/>
                                  </p:stCondLst>
                                  <p:childTnLst>
                                    <p:set>
                                      <p:cBhvr>
                                        <p:cTn id="41" dur="1" fill="hold">
                                          <p:stCondLst>
                                            <p:cond delay="0"/>
                                          </p:stCondLst>
                                        </p:cTn>
                                        <p:tgtEl>
                                          <p:spTgt spid="112646"/>
                                        </p:tgtEl>
                                        <p:attrNameLst>
                                          <p:attrName>style.visibility</p:attrName>
                                        </p:attrNameLst>
                                      </p:cBhvr>
                                      <p:to>
                                        <p:strVal val="visible"/>
                                      </p:to>
                                    </p:set>
                                    <p:animEffect transition="in" filter="blinds(horizontal)">
                                      <p:cBhvr>
                                        <p:cTn id="42" dur="500"/>
                                        <p:tgtEl>
                                          <p:spTgt spid="11264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2647"/>
                                        </p:tgtEl>
                                        <p:attrNameLst>
                                          <p:attrName>style.visibility</p:attrName>
                                        </p:attrNameLst>
                                      </p:cBhvr>
                                      <p:to>
                                        <p:strVal val="visible"/>
                                      </p:to>
                                    </p:set>
                                    <p:animEffect transition="in" filter="blinds(horizontal)">
                                      <p:cBhvr>
                                        <p:cTn id="47" dur="500"/>
                                        <p:tgtEl>
                                          <p:spTgt spid="112647"/>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112650"/>
                                        </p:tgtEl>
                                        <p:attrNameLst>
                                          <p:attrName>style.visibility</p:attrName>
                                        </p:attrNameLst>
                                      </p:cBhvr>
                                      <p:to>
                                        <p:strVal val="visible"/>
                                      </p:to>
                                    </p:set>
                                    <p:animEffect transition="in" filter="blinds(horizontal)">
                                      <p:cBhvr>
                                        <p:cTn id="51" dur="500"/>
                                        <p:tgtEl>
                                          <p:spTgt spid="112650"/>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12648"/>
                                        </p:tgtEl>
                                        <p:attrNameLst>
                                          <p:attrName>style.visibility</p:attrName>
                                        </p:attrNameLst>
                                      </p:cBhvr>
                                      <p:to>
                                        <p:strVal val="visible"/>
                                      </p:to>
                                    </p:set>
                                    <p:animEffect transition="in" filter="blinds(horizontal)">
                                      <p:cBhvr>
                                        <p:cTn id="56" dur="500"/>
                                        <p:tgtEl>
                                          <p:spTgt spid="112648"/>
                                        </p:tgtEl>
                                      </p:cBhvr>
                                    </p:animEffect>
                                  </p:childTnLst>
                                </p:cTn>
                              </p:par>
                            </p:childTnLst>
                          </p:cTn>
                        </p:par>
                        <p:par>
                          <p:cTn id="57" fill="hold">
                            <p:stCondLst>
                              <p:cond delay="500"/>
                            </p:stCondLst>
                            <p:childTnLst>
                              <p:par>
                                <p:cTn id="58" presetID="3" presetClass="entr" presetSubtype="10" fill="hold" nodeType="afterEffect">
                                  <p:stCondLst>
                                    <p:cond delay="0"/>
                                  </p:stCondLst>
                                  <p:childTnLst>
                                    <p:set>
                                      <p:cBhvr>
                                        <p:cTn id="59" dur="1" fill="hold">
                                          <p:stCondLst>
                                            <p:cond delay="0"/>
                                          </p:stCondLst>
                                        </p:cTn>
                                        <p:tgtEl>
                                          <p:spTgt spid="112649"/>
                                        </p:tgtEl>
                                        <p:attrNameLst>
                                          <p:attrName>style.visibility</p:attrName>
                                        </p:attrNameLst>
                                      </p:cBhvr>
                                      <p:to>
                                        <p:strVal val="visible"/>
                                      </p:to>
                                    </p:set>
                                    <p:animEffect transition="in" filter="blinds(horizontal)">
                                      <p:cBhvr>
                                        <p:cTn id="60" dur="500"/>
                                        <p:tgtEl>
                                          <p:spTgt spid="11264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12653"/>
                                        </p:tgtEl>
                                        <p:attrNameLst>
                                          <p:attrName>style.visibility</p:attrName>
                                        </p:attrNameLst>
                                      </p:cBhvr>
                                      <p:to>
                                        <p:strVal val="visible"/>
                                      </p:to>
                                    </p:set>
                                    <p:animEffect transition="in" filter="wipe(down)">
                                      <p:cBhvr>
                                        <p:cTn id="65" dur="500"/>
                                        <p:tgtEl>
                                          <p:spTgt spid="112653"/>
                                        </p:tgtEl>
                                      </p:cBhvr>
                                    </p:animEffect>
                                  </p:childTnLst>
                                </p:cTn>
                              </p:par>
                            </p:childTnLst>
                          </p:cTn>
                        </p:par>
                        <p:par>
                          <p:cTn id="66" fill="hold">
                            <p:stCondLst>
                              <p:cond delay="500"/>
                            </p:stCondLst>
                            <p:childTnLst>
                              <p:par>
                                <p:cTn id="67" presetID="3" presetClass="entr" presetSubtype="10" fill="hold" nodeType="afterEffect">
                                  <p:stCondLst>
                                    <p:cond delay="0"/>
                                  </p:stCondLst>
                                  <p:childTnLst>
                                    <p:set>
                                      <p:cBhvr>
                                        <p:cTn id="68" dur="1" fill="hold">
                                          <p:stCondLst>
                                            <p:cond delay="0"/>
                                          </p:stCondLst>
                                        </p:cTn>
                                        <p:tgtEl>
                                          <p:spTgt spid="112655"/>
                                        </p:tgtEl>
                                        <p:attrNameLst>
                                          <p:attrName>style.visibility</p:attrName>
                                        </p:attrNameLst>
                                      </p:cBhvr>
                                      <p:to>
                                        <p:strVal val="visible"/>
                                      </p:to>
                                    </p:set>
                                    <p:animEffect transition="in" filter="blinds(horizontal)">
                                      <p:cBhvr>
                                        <p:cTn id="69" dur="500"/>
                                        <p:tgtEl>
                                          <p:spTgt spid="11265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112654"/>
                                        </p:tgtEl>
                                        <p:attrNameLst>
                                          <p:attrName>style.visibility</p:attrName>
                                        </p:attrNameLst>
                                      </p:cBhvr>
                                      <p:to>
                                        <p:strVal val="visible"/>
                                      </p:to>
                                    </p:set>
                                    <p:animEffect transition="in" filter="wipe(down)">
                                      <p:cBhvr>
                                        <p:cTn id="74" dur="500"/>
                                        <p:tgtEl>
                                          <p:spTgt spid="112654"/>
                                        </p:tgtEl>
                                      </p:cBhvr>
                                    </p:animEffect>
                                  </p:childTnLst>
                                </p:cTn>
                              </p:par>
                            </p:childTnLst>
                          </p:cTn>
                        </p:par>
                        <p:par>
                          <p:cTn id="75" fill="hold">
                            <p:stCondLst>
                              <p:cond delay="500"/>
                            </p:stCondLst>
                            <p:childTnLst>
                              <p:par>
                                <p:cTn id="76" presetID="3" presetClass="entr" presetSubtype="10" fill="hold" nodeType="afterEffect">
                                  <p:stCondLst>
                                    <p:cond delay="0"/>
                                  </p:stCondLst>
                                  <p:childTnLst>
                                    <p:set>
                                      <p:cBhvr>
                                        <p:cTn id="77" dur="1" fill="hold">
                                          <p:stCondLst>
                                            <p:cond delay="0"/>
                                          </p:stCondLst>
                                        </p:cTn>
                                        <p:tgtEl>
                                          <p:spTgt spid="112656"/>
                                        </p:tgtEl>
                                        <p:attrNameLst>
                                          <p:attrName>style.visibility</p:attrName>
                                        </p:attrNameLst>
                                      </p:cBhvr>
                                      <p:to>
                                        <p:strVal val="visible"/>
                                      </p:to>
                                    </p:set>
                                    <p:animEffect transition="in" filter="blinds(horizontal)">
                                      <p:cBhvr>
                                        <p:cTn id="78" dur="500"/>
                                        <p:tgtEl>
                                          <p:spTgt spid="11265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12657"/>
                                        </p:tgtEl>
                                        <p:attrNameLst>
                                          <p:attrName>style.visibility</p:attrName>
                                        </p:attrNameLst>
                                      </p:cBhvr>
                                      <p:to>
                                        <p:strVal val="visible"/>
                                      </p:to>
                                    </p:set>
                                    <p:animEffect transition="in" filter="wipe(left)">
                                      <p:cBhvr>
                                        <p:cTn id="83" dur="500"/>
                                        <p:tgtEl>
                                          <p:spTgt spid="11265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grpId="0" nodeType="clickEffect">
                                  <p:stCondLst>
                                    <p:cond delay="0"/>
                                  </p:stCondLst>
                                  <p:childTnLst>
                                    <p:set>
                                      <p:cBhvr>
                                        <p:cTn id="87" dur="1" fill="hold">
                                          <p:stCondLst>
                                            <p:cond delay="0"/>
                                          </p:stCondLst>
                                        </p:cTn>
                                        <p:tgtEl>
                                          <p:spTgt spid="112658"/>
                                        </p:tgtEl>
                                        <p:attrNameLst>
                                          <p:attrName>style.visibility</p:attrName>
                                        </p:attrNameLst>
                                      </p:cBhvr>
                                      <p:to>
                                        <p:strVal val="visible"/>
                                      </p:to>
                                    </p:set>
                                    <p:animEffect transition="in" filter="wipe(right)">
                                      <p:cBhvr>
                                        <p:cTn id="88" dur="500"/>
                                        <p:tgtEl>
                                          <p:spTgt spid="112658"/>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12662"/>
                                        </p:tgtEl>
                                        <p:attrNameLst>
                                          <p:attrName>style.visibility</p:attrName>
                                        </p:attrNameLst>
                                      </p:cBhvr>
                                      <p:to>
                                        <p:strVal val="visible"/>
                                      </p:to>
                                    </p:set>
                                    <p:animEffect transition="in" filter="wipe(left)">
                                      <p:cBhvr>
                                        <p:cTn id="93" dur="500"/>
                                        <p:tgtEl>
                                          <p:spTgt spid="11266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112663"/>
                                        </p:tgtEl>
                                        <p:attrNameLst>
                                          <p:attrName>style.visibility</p:attrName>
                                        </p:attrNameLst>
                                      </p:cBhvr>
                                      <p:to>
                                        <p:strVal val="visible"/>
                                      </p:to>
                                    </p:set>
                                    <p:animEffect transition="in" filter="wipe(left)">
                                      <p:cBhvr>
                                        <p:cTn id="98" dur="500"/>
                                        <p:tgtEl>
                                          <p:spTgt spid="11266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112664"/>
                                        </p:tgtEl>
                                        <p:attrNameLst>
                                          <p:attrName>style.visibility</p:attrName>
                                        </p:attrNameLst>
                                      </p:cBhvr>
                                      <p:to>
                                        <p:strVal val="visible"/>
                                      </p:to>
                                    </p:set>
                                    <p:animEffect transition="in" filter="wipe(left)">
                                      <p:cBhvr>
                                        <p:cTn id="103" dur="500"/>
                                        <p:tgtEl>
                                          <p:spTgt spid="112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animBg="1"/>
      <p:bldP spid="112644" grpId="0" animBg="1"/>
      <p:bldP spid="112645" grpId="0" animBg="1"/>
      <p:bldP spid="112646" grpId="0" autoUpdateAnimBg="0"/>
      <p:bldP spid="112647" grpId="0" animBg="1"/>
      <p:bldP spid="112648" grpId="0" animBg="1"/>
      <p:bldP spid="112651" grpId="0" autoUpdateAnimBg="0"/>
      <p:bldP spid="112652" grpId="0" autoUpdateAnimBg="0"/>
      <p:bldP spid="112653" grpId="0" animBg="1"/>
      <p:bldP spid="112654" grpId="0" animBg="1"/>
      <p:bldP spid="112657" grpId="0" animBg="1"/>
      <p:bldP spid="112658" grpId="0" animBg="1"/>
      <p:bldP spid="112659" grpId="0" autoUpdateAnimBg="0"/>
      <p:bldP spid="112662"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idx="4294967295"/>
          </p:nvPr>
        </p:nvSpPr>
        <p:spPr>
          <a:xfrm>
            <a:off x="1127448" y="342900"/>
            <a:ext cx="1422400" cy="762000"/>
          </a:xfrm>
          <a:prstGeom prst="rect">
            <a:avLst/>
          </a:prstGeom>
          <a:noFill/>
        </p:spPr>
        <p:txBody>
          <a:bodyPr/>
          <a:lstStyle/>
          <a:p>
            <a:r>
              <a:rPr lang="zh-CN" altLang="en-US" sz="2800" b="1" dirty="0" smtClean="0">
                <a:solidFill>
                  <a:srgbClr val="000000"/>
                </a:solidFill>
                <a:ea typeface="楷体_GB2312" panose="02010609030101010101" pitchFamily="49" charset="-122"/>
              </a:rPr>
              <a:t>例</a:t>
            </a:r>
            <a:r>
              <a:rPr lang="en-US" altLang="zh-CN" sz="2800" b="1" dirty="0" smtClean="0">
                <a:solidFill>
                  <a:srgbClr val="000000"/>
                </a:solidFill>
                <a:ea typeface="楷体_GB2312" panose="02010609030101010101" pitchFamily="49" charset="-122"/>
              </a:rPr>
              <a:t>3.</a:t>
            </a:r>
            <a:r>
              <a:rPr lang="en-US" altLang="zh-CN" dirty="0" smtClean="0">
                <a:solidFill>
                  <a:srgbClr val="000000"/>
                </a:solidFill>
              </a:rPr>
              <a:t> </a:t>
            </a:r>
            <a:endParaRPr lang="en-US" altLang="zh-CN" dirty="0">
              <a:solidFill>
                <a:srgbClr val="000000"/>
              </a:solidFill>
            </a:endParaRPr>
          </a:p>
        </p:txBody>
      </p:sp>
      <p:graphicFrame>
        <p:nvGraphicFramePr>
          <p:cNvPr id="113667" name="Object 3"/>
          <p:cNvGraphicFramePr>
            <a:graphicFrameLocks noChangeAspect="1"/>
          </p:cNvGraphicFramePr>
          <p:nvPr/>
        </p:nvGraphicFramePr>
        <p:xfrm>
          <a:off x="2135560" y="188913"/>
          <a:ext cx="3837517" cy="993775"/>
        </p:xfrm>
        <a:graphic>
          <a:graphicData uri="http://schemas.openxmlformats.org/presentationml/2006/ole">
            <mc:AlternateContent xmlns:mc="http://schemas.openxmlformats.org/markup-compatibility/2006">
              <mc:Choice xmlns:v="urn:schemas-microsoft-com:vml" Requires="v">
                <p:oleObj spid="_x0000_s41301" name="Equation" r:id="rId1" imgW="1536700" imgH="546100" progId="Equation.3">
                  <p:embed/>
                </p:oleObj>
              </mc:Choice>
              <mc:Fallback>
                <p:oleObj name="Equation" r:id="rId1" imgW="1536700" imgH="546100" progId="Equation.3">
                  <p:embed/>
                  <p:pic>
                    <p:nvPicPr>
                      <p:cNvPr id="0" name="图片 40960"/>
                      <p:cNvPicPr>
                        <a:picLocks noChangeAspect="1"/>
                      </p:cNvPicPr>
                      <p:nvPr/>
                    </p:nvPicPr>
                    <p:blipFill>
                      <a:blip r:embed="rId2">
                        <a:lum bright="-100000"/>
                      </a:blip>
                      <a:stretch>
                        <a:fillRect/>
                      </a:stretch>
                    </p:blipFill>
                    <p:spPr>
                      <a:xfrm>
                        <a:off x="2135560" y="188913"/>
                        <a:ext cx="3837517" cy="993775"/>
                      </a:xfrm>
                      <a:prstGeom prst="rect">
                        <a:avLst/>
                      </a:prstGeom>
                      <a:noFill/>
                      <a:ln w="9525">
                        <a:noFill/>
                      </a:ln>
                    </p:spPr>
                  </p:pic>
                </p:oleObj>
              </mc:Fallback>
            </mc:AlternateContent>
          </a:graphicData>
        </a:graphic>
      </p:graphicFrame>
      <p:sp>
        <p:nvSpPr>
          <p:cNvPr id="113668" name="Text Box 4"/>
          <p:cNvSpPr txBox="1">
            <a:spLocks noChangeArrowheads="1"/>
          </p:cNvSpPr>
          <p:nvPr/>
        </p:nvSpPr>
        <p:spPr bwMode="auto">
          <a:xfrm>
            <a:off x="508003" y="1447881"/>
            <a:ext cx="1460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solidFill>
                  <a:srgbClr val="000000"/>
                </a:solidFill>
                <a:latin typeface="Times New Roman" panose="02020603050405020304" pitchFamily="18" charset="0"/>
                <a:ea typeface="楷体_GB2312" panose="02010609030101010101" pitchFamily="49" charset="-122"/>
              </a:rPr>
              <a:t>分析</a:t>
            </a:r>
            <a:r>
              <a:rPr kumimoji="1" lang="en-US" altLang="zh-CN" sz="2800" b="1">
                <a:solidFill>
                  <a:srgbClr val="000000"/>
                </a:solidFill>
                <a:latin typeface="Times New Roman" panose="02020603050405020304" pitchFamily="18" charset="0"/>
                <a:ea typeface="楷体_GB2312" panose="02010609030101010101" pitchFamily="49" charset="-122"/>
              </a:rPr>
              <a:t>:</a:t>
            </a:r>
            <a:endParaRPr kumimoji="1" lang="en-US" altLang="zh-CN" sz="2800" b="1">
              <a:solidFill>
                <a:srgbClr val="000000"/>
              </a:solidFill>
              <a:latin typeface="Times New Roman" panose="02020603050405020304" pitchFamily="18" charset="0"/>
              <a:ea typeface="楷体_GB2312" panose="02010609030101010101" pitchFamily="49" charset="-122"/>
            </a:endParaRPr>
          </a:p>
        </p:txBody>
      </p:sp>
      <p:graphicFrame>
        <p:nvGraphicFramePr>
          <p:cNvPr id="113669" name="Object 5"/>
          <p:cNvGraphicFramePr>
            <a:graphicFrameLocks noChangeAspect="1"/>
          </p:cNvGraphicFramePr>
          <p:nvPr/>
        </p:nvGraphicFramePr>
        <p:xfrm>
          <a:off x="3215217" y="1268413"/>
          <a:ext cx="1405467" cy="971550"/>
        </p:xfrm>
        <a:graphic>
          <a:graphicData uri="http://schemas.openxmlformats.org/presentationml/2006/ole">
            <mc:AlternateContent xmlns:mc="http://schemas.openxmlformats.org/markup-compatibility/2006">
              <mc:Choice xmlns:v="urn:schemas-microsoft-com:vml" Requires="v">
                <p:oleObj spid="_x0000_s41302" name="Equation" r:id="rId3" imgW="647700" imgH="596900" progId="Equation.3">
                  <p:embed/>
                </p:oleObj>
              </mc:Choice>
              <mc:Fallback>
                <p:oleObj name="Equation" r:id="rId3" imgW="647700" imgH="596900" progId="Equation.3">
                  <p:embed/>
                  <p:pic>
                    <p:nvPicPr>
                      <p:cNvPr id="0" name="图片 40961"/>
                      <p:cNvPicPr>
                        <a:picLocks noChangeAspect="1"/>
                      </p:cNvPicPr>
                      <p:nvPr/>
                    </p:nvPicPr>
                    <p:blipFill>
                      <a:blip r:embed="rId4">
                        <a:lum bright="-100000"/>
                      </a:blip>
                      <a:stretch>
                        <a:fillRect/>
                      </a:stretch>
                    </p:blipFill>
                    <p:spPr>
                      <a:xfrm>
                        <a:off x="3215217" y="1268413"/>
                        <a:ext cx="1405467" cy="971550"/>
                      </a:xfrm>
                      <a:prstGeom prst="rect">
                        <a:avLst/>
                      </a:prstGeom>
                      <a:noFill/>
                      <a:ln w="9525">
                        <a:noFill/>
                      </a:ln>
                    </p:spPr>
                  </p:pic>
                </p:oleObj>
              </mc:Fallback>
            </mc:AlternateContent>
          </a:graphicData>
        </a:graphic>
      </p:graphicFrame>
      <p:graphicFrame>
        <p:nvGraphicFramePr>
          <p:cNvPr id="113670" name="Object 6"/>
          <p:cNvGraphicFramePr>
            <a:graphicFrameLocks noChangeAspect="1"/>
          </p:cNvGraphicFramePr>
          <p:nvPr/>
        </p:nvGraphicFramePr>
        <p:xfrm>
          <a:off x="4559303" y="1268413"/>
          <a:ext cx="2055284" cy="1066800"/>
        </p:xfrm>
        <a:graphic>
          <a:graphicData uri="http://schemas.openxmlformats.org/presentationml/2006/ole">
            <mc:AlternateContent xmlns:mc="http://schemas.openxmlformats.org/markup-compatibility/2006">
              <mc:Choice xmlns:v="urn:schemas-microsoft-com:vml" Requires="v">
                <p:oleObj spid="_x0000_s41303" name="公式" r:id="rId5" imgW="876300" imgH="609600" progId="Equation.3">
                  <p:embed/>
                </p:oleObj>
              </mc:Choice>
              <mc:Fallback>
                <p:oleObj name="公式" r:id="rId5" imgW="876300" imgH="609600" progId="Equation.3">
                  <p:embed/>
                  <p:pic>
                    <p:nvPicPr>
                      <p:cNvPr id="0" name="图片 40962"/>
                      <p:cNvPicPr>
                        <a:picLocks noChangeAspect="1"/>
                      </p:cNvPicPr>
                      <p:nvPr/>
                    </p:nvPicPr>
                    <p:blipFill>
                      <a:blip r:embed="rId6">
                        <a:lum bright="-100000"/>
                      </a:blip>
                      <a:stretch>
                        <a:fillRect/>
                      </a:stretch>
                    </p:blipFill>
                    <p:spPr>
                      <a:xfrm>
                        <a:off x="4559303" y="1268413"/>
                        <a:ext cx="2055284" cy="1066800"/>
                      </a:xfrm>
                      <a:prstGeom prst="rect">
                        <a:avLst/>
                      </a:prstGeom>
                      <a:noFill/>
                      <a:ln w="9525">
                        <a:noFill/>
                      </a:ln>
                    </p:spPr>
                  </p:pic>
                </p:oleObj>
              </mc:Fallback>
            </mc:AlternateContent>
          </a:graphicData>
        </a:graphic>
      </p:graphicFrame>
      <p:sp>
        <p:nvSpPr>
          <p:cNvPr id="113671" name="Text Box 7"/>
          <p:cNvSpPr txBox="1">
            <a:spLocks noChangeArrowheads="1"/>
          </p:cNvSpPr>
          <p:nvPr/>
        </p:nvSpPr>
        <p:spPr bwMode="auto">
          <a:xfrm>
            <a:off x="3285067" y="3525838"/>
            <a:ext cx="91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solidFill>
                  <a:srgbClr val="000000"/>
                </a:solidFill>
                <a:latin typeface="Times New Roman" panose="02020603050405020304" pitchFamily="18" charset="0"/>
                <a:ea typeface="楷体_GB2312" panose="02010609030101010101" pitchFamily="49" charset="-122"/>
              </a:rPr>
              <a:t>取</a:t>
            </a:r>
            <a:endParaRPr kumimoji="1" lang="zh-CN" altLang="en-US" sz="2800" b="1">
              <a:solidFill>
                <a:srgbClr val="000000"/>
              </a:solidFill>
              <a:latin typeface="Times New Roman" panose="02020603050405020304" pitchFamily="18" charset="0"/>
              <a:ea typeface="楷体_GB2312" panose="02010609030101010101" pitchFamily="49" charset="-122"/>
            </a:endParaRPr>
          </a:p>
        </p:txBody>
      </p:sp>
      <p:graphicFrame>
        <p:nvGraphicFramePr>
          <p:cNvPr id="113672" name="Object 8"/>
          <p:cNvGraphicFramePr>
            <a:graphicFrameLocks noChangeAspect="1"/>
          </p:cNvGraphicFramePr>
          <p:nvPr/>
        </p:nvGraphicFramePr>
        <p:xfrm>
          <a:off x="3888317" y="3355983"/>
          <a:ext cx="1524000" cy="938213"/>
        </p:xfrm>
        <a:graphic>
          <a:graphicData uri="http://schemas.openxmlformats.org/presentationml/2006/ole">
            <mc:AlternateContent xmlns:mc="http://schemas.openxmlformats.org/markup-compatibility/2006">
              <mc:Choice xmlns:v="urn:schemas-microsoft-com:vml" Requires="v">
                <p:oleObj spid="_x0000_s41304" name="Equation" r:id="rId7" imgW="660400" imgH="546100" progId="Equation.3">
                  <p:embed/>
                </p:oleObj>
              </mc:Choice>
              <mc:Fallback>
                <p:oleObj name="Equation" r:id="rId7" imgW="660400" imgH="546100" progId="Equation.3">
                  <p:embed/>
                  <p:pic>
                    <p:nvPicPr>
                      <p:cNvPr id="0" name="图片 40963"/>
                      <p:cNvPicPr>
                        <a:picLocks noChangeAspect="1"/>
                      </p:cNvPicPr>
                      <p:nvPr/>
                    </p:nvPicPr>
                    <p:blipFill>
                      <a:blip r:embed="rId8">
                        <a:lum bright="-100000"/>
                      </a:blip>
                      <a:stretch>
                        <a:fillRect/>
                      </a:stretch>
                    </p:blipFill>
                    <p:spPr>
                      <a:xfrm>
                        <a:off x="3888317" y="3355983"/>
                        <a:ext cx="1524000" cy="938213"/>
                      </a:xfrm>
                      <a:prstGeom prst="rect">
                        <a:avLst/>
                      </a:prstGeom>
                      <a:noFill/>
                      <a:ln w="9525">
                        <a:noFill/>
                      </a:ln>
                    </p:spPr>
                  </p:pic>
                </p:oleObj>
              </mc:Fallback>
            </mc:AlternateContent>
          </a:graphicData>
        </a:graphic>
      </p:graphicFrame>
      <p:graphicFrame>
        <p:nvGraphicFramePr>
          <p:cNvPr id="113673" name="Object 9"/>
          <p:cNvGraphicFramePr>
            <a:graphicFrameLocks noChangeAspect="1"/>
          </p:cNvGraphicFramePr>
          <p:nvPr/>
        </p:nvGraphicFramePr>
        <p:xfrm>
          <a:off x="5712916" y="3500438"/>
          <a:ext cx="4643967" cy="576262"/>
        </p:xfrm>
        <a:graphic>
          <a:graphicData uri="http://schemas.openxmlformats.org/presentationml/2006/ole">
            <mc:AlternateContent xmlns:mc="http://schemas.openxmlformats.org/markup-compatibility/2006">
              <mc:Choice xmlns:v="urn:schemas-microsoft-com:vml" Requires="v">
                <p:oleObj spid="_x0000_s41305" name="Equation" r:id="rId9" imgW="1943100" imgH="317500" progId="Equation.3">
                  <p:embed/>
                </p:oleObj>
              </mc:Choice>
              <mc:Fallback>
                <p:oleObj name="Equation" r:id="rId9" imgW="1943100" imgH="317500" progId="Equation.3">
                  <p:embed/>
                  <p:pic>
                    <p:nvPicPr>
                      <p:cNvPr id="0" name="图片 40964"/>
                      <p:cNvPicPr>
                        <a:picLocks noChangeAspect="1"/>
                      </p:cNvPicPr>
                      <p:nvPr/>
                    </p:nvPicPr>
                    <p:blipFill>
                      <a:blip r:embed="rId10">
                        <a:lum bright="-100000"/>
                      </a:blip>
                      <a:stretch>
                        <a:fillRect/>
                      </a:stretch>
                    </p:blipFill>
                    <p:spPr>
                      <a:xfrm>
                        <a:off x="5712916" y="3500438"/>
                        <a:ext cx="4643967" cy="576262"/>
                      </a:xfrm>
                      <a:prstGeom prst="rect">
                        <a:avLst/>
                      </a:prstGeom>
                      <a:noFill/>
                      <a:ln w="9525">
                        <a:noFill/>
                      </a:ln>
                    </p:spPr>
                  </p:pic>
                </p:oleObj>
              </mc:Fallback>
            </mc:AlternateContent>
          </a:graphicData>
        </a:graphic>
      </p:graphicFrame>
      <p:graphicFrame>
        <p:nvGraphicFramePr>
          <p:cNvPr id="113674" name="Object 10"/>
          <p:cNvGraphicFramePr>
            <a:graphicFrameLocks noChangeAspect="1"/>
          </p:cNvGraphicFramePr>
          <p:nvPr/>
        </p:nvGraphicFramePr>
        <p:xfrm>
          <a:off x="912284" y="4292600"/>
          <a:ext cx="2438400" cy="1066800"/>
        </p:xfrm>
        <a:graphic>
          <a:graphicData uri="http://schemas.openxmlformats.org/presentationml/2006/ole">
            <mc:AlternateContent xmlns:mc="http://schemas.openxmlformats.org/markup-compatibility/2006">
              <mc:Choice xmlns:v="urn:schemas-microsoft-com:vml" Requires="v">
                <p:oleObj spid="_x0000_s41306" name="Equation" r:id="rId11" imgW="1016000" imgH="596900" progId="Equation.3">
                  <p:embed/>
                </p:oleObj>
              </mc:Choice>
              <mc:Fallback>
                <p:oleObj name="Equation" r:id="rId11" imgW="1016000" imgH="596900" progId="Equation.3">
                  <p:embed/>
                  <p:pic>
                    <p:nvPicPr>
                      <p:cNvPr id="0" name="图片 40965"/>
                      <p:cNvPicPr>
                        <a:picLocks noChangeAspect="1"/>
                      </p:cNvPicPr>
                      <p:nvPr/>
                    </p:nvPicPr>
                    <p:blipFill>
                      <a:blip r:embed="rId12">
                        <a:lum bright="-100000"/>
                      </a:blip>
                      <a:stretch>
                        <a:fillRect/>
                      </a:stretch>
                    </p:blipFill>
                    <p:spPr>
                      <a:xfrm>
                        <a:off x="912284" y="4292600"/>
                        <a:ext cx="2438400" cy="1066800"/>
                      </a:xfrm>
                      <a:prstGeom prst="rect">
                        <a:avLst/>
                      </a:prstGeom>
                      <a:noFill/>
                      <a:ln w="9525">
                        <a:noFill/>
                      </a:ln>
                    </p:spPr>
                  </p:pic>
                </p:oleObj>
              </mc:Fallback>
            </mc:AlternateContent>
          </a:graphicData>
        </a:graphic>
      </p:graphicFrame>
      <p:sp>
        <p:nvSpPr>
          <p:cNvPr id="113675" name="Text Box 11"/>
          <p:cNvSpPr txBox="1">
            <a:spLocks noChangeArrowheads="1"/>
          </p:cNvSpPr>
          <p:nvPr/>
        </p:nvSpPr>
        <p:spPr bwMode="auto">
          <a:xfrm>
            <a:off x="3500967" y="4581606"/>
            <a:ext cx="172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solidFill>
                  <a:srgbClr val="000000"/>
                </a:solidFill>
                <a:latin typeface="Times New Roman" panose="02020603050405020304" pitchFamily="18" charset="0"/>
                <a:ea typeface="楷体_GB2312" panose="02010609030101010101" pitchFamily="49" charset="-122"/>
              </a:rPr>
              <a:t>因此</a:t>
            </a:r>
            <a:endParaRPr kumimoji="1" lang="zh-CN" altLang="en-US" sz="2800" b="1">
              <a:solidFill>
                <a:srgbClr val="000000"/>
              </a:solidFill>
              <a:latin typeface="Times New Roman" panose="02020603050405020304" pitchFamily="18" charset="0"/>
              <a:ea typeface="楷体_GB2312" panose="02010609030101010101" pitchFamily="49" charset="-122"/>
            </a:endParaRPr>
          </a:p>
        </p:txBody>
      </p:sp>
      <p:graphicFrame>
        <p:nvGraphicFramePr>
          <p:cNvPr id="113676" name="Object 12"/>
          <p:cNvGraphicFramePr>
            <a:graphicFrameLocks noChangeAspect="1"/>
          </p:cNvGraphicFramePr>
          <p:nvPr/>
        </p:nvGraphicFramePr>
        <p:xfrm>
          <a:off x="5422900" y="4221163"/>
          <a:ext cx="2328333" cy="1016000"/>
        </p:xfrm>
        <a:graphic>
          <a:graphicData uri="http://schemas.openxmlformats.org/presentationml/2006/ole">
            <mc:AlternateContent xmlns:mc="http://schemas.openxmlformats.org/markup-compatibility/2006">
              <mc:Choice xmlns:v="urn:schemas-microsoft-com:vml" Requires="v">
                <p:oleObj spid="_x0000_s41307" name="Equation" r:id="rId13" imgW="927100" imgH="546100" progId="Equation.3">
                  <p:embed/>
                </p:oleObj>
              </mc:Choice>
              <mc:Fallback>
                <p:oleObj name="Equation" r:id="rId13" imgW="927100" imgH="546100" progId="Equation.3">
                  <p:embed/>
                  <p:pic>
                    <p:nvPicPr>
                      <p:cNvPr id="0" name="图片 40966"/>
                      <p:cNvPicPr>
                        <a:picLocks noChangeAspect="1"/>
                      </p:cNvPicPr>
                      <p:nvPr/>
                    </p:nvPicPr>
                    <p:blipFill>
                      <a:blip r:embed="rId14">
                        <a:lum bright="-100000"/>
                      </a:blip>
                      <a:stretch>
                        <a:fillRect/>
                      </a:stretch>
                    </p:blipFill>
                    <p:spPr>
                      <a:xfrm>
                        <a:off x="5422900" y="4221163"/>
                        <a:ext cx="2328333" cy="1016000"/>
                      </a:xfrm>
                      <a:prstGeom prst="rect">
                        <a:avLst/>
                      </a:prstGeom>
                      <a:noFill/>
                      <a:ln w="9525">
                        <a:noFill/>
                      </a:ln>
                    </p:spPr>
                  </p:pic>
                </p:oleObj>
              </mc:Fallback>
            </mc:AlternateContent>
          </a:graphicData>
        </a:graphic>
      </p:graphicFrame>
      <p:sp>
        <p:nvSpPr>
          <p:cNvPr id="113678" name="Text Box 14"/>
          <p:cNvSpPr txBox="1">
            <a:spLocks noChangeArrowheads="1"/>
          </p:cNvSpPr>
          <p:nvPr/>
        </p:nvSpPr>
        <p:spPr bwMode="auto">
          <a:xfrm>
            <a:off x="431803" y="3500438"/>
            <a:ext cx="1536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solidFill>
                  <a:srgbClr val="000000"/>
                </a:solidFill>
                <a:latin typeface="Times New Roman" panose="02020603050405020304" pitchFamily="18" charset="0"/>
                <a:ea typeface="楷体_GB2312" panose="02010609030101010101" pitchFamily="49" charset="-122"/>
              </a:rPr>
              <a:t>证：</a:t>
            </a:r>
            <a:endParaRPr kumimoji="1" lang="zh-CN" altLang="en-US" sz="2800" b="1">
              <a:solidFill>
                <a:srgbClr val="000000"/>
              </a:solidFill>
              <a:latin typeface="Times New Roman" panose="02020603050405020304" pitchFamily="18" charset="0"/>
              <a:ea typeface="楷体_GB2312" panose="02010609030101010101" pitchFamily="49" charset="-122"/>
            </a:endParaRPr>
          </a:p>
        </p:txBody>
      </p:sp>
      <p:graphicFrame>
        <p:nvGraphicFramePr>
          <p:cNvPr id="113679" name="Object 15"/>
          <p:cNvGraphicFramePr>
            <a:graphicFrameLocks noChangeAspect="1"/>
          </p:cNvGraphicFramePr>
          <p:nvPr/>
        </p:nvGraphicFramePr>
        <p:xfrm>
          <a:off x="1680633" y="3571875"/>
          <a:ext cx="1625600" cy="476250"/>
        </p:xfrm>
        <a:graphic>
          <a:graphicData uri="http://schemas.openxmlformats.org/presentationml/2006/ole">
            <mc:AlternateContent xmlns:mc="http://schemas.openxmlformats.org/markup-compatibility/2006">
              <mc:Choice xmlns:v="urn:schemas-microsoft-com:vml" Requires="v">
                <p:oleObj spid="_x0000_s41308" name="Equation" r:id="rId15" imgW="698500" imgH="266700" progId="Equation.3">
                  <p:embed/>
                </p:oleObj>
              </mc:Choice>
              <mc:Fallback>
                <p:oleObj name="Equation" r:id="rId15" imgW="698500" imgH="266700" progId="Equation.3">
                  <p:embed/>
                  <p:pic>
                    <p:nvPicPr>
                      <p:cNvPr id="0" name="图片 40967"/>
                      <p:cNvPicPr>
                        <a:picLocks noChangeAspect="1"/>
                      </p:cNvPicPr>
                      <p:nvPr/>
                    </p:nvPicPr>
                    <p:blipFill>
                      <a:blip r:embed="rId16">
                        <a:lum bright="-100000"/>
                      </a:blip>
                      <a:stretch>
                        <a:fillRect/>
                      </a:stretch>
                    </p:blipFill>
                    <p:spPr>
                      <a:xfrm>
                        <a:off x="1680633" y="3571875"/>
                        <a:ext cx="1625600" cy="476250"/>
                      </a:xfrm>
                      <a:prstGeom prst="rect">
                        <a:avLst/>
                      </a:prstGeom>
                      <a:noFill/>
                      <a:ln w="9525">
                        <a:noFill/>
                      </a:ln>
                    </p:spPr>
                  </p:pic>
                </p:oleObj>
              </mc:Fallback>
            </mc:AlternateContent>
          </a:graphicData>
        </a:graphic>
      </p:graphicFrame>
      <p:sp>
        <p:nvSpPr>
          <p:cNvPr id="113680" name="Text Box 16"/>
          <p:cNvSpPr txBox="1">
            <a:spLocks noChangeArrowheads="1"/>
          </p:cNvSpPr>
          <p:nvPr/>
        </p:nvSpPr>
        <p:spPr bwMode="auto">
          <a:xfrm>
            <a:off x="1968500" y="1484313"/>
            <a:ext cx="1422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solidFill>
                  <a:srgbClr val="000000"/>
                </a:solidFill>
                <a:latin typeface="Times New Roman" panose="02020603050405020304" pitchFamily="18" charset="0"/>
                <a:ea typeface="楷体_GB2312" panose="02010609030101010101" pitchFamily="49" charset="-122"/>
              </a:rPr>
              <a:t>欲使</a:t>
            </a:r>
            <a:endParaRPr kumimoji="1" lang="zh-CN" altLang="en-US" sz="2800" b="1">
              <a:solidFill>
                <a:srgbClr val="000000"/>
              </a:solidFill>
              <a:latin typeface="Times New Roman" panose="02020603050405020304" pitchFamily="18" charset="0"/>
              <a:ea typeface="楷体_GB2312" panose="02010609030101010101" pitchFamily="49" charset="-122"/>
            </a:endParaRPr>
          </a:p>
        </p:txBody>
      </p:sp>
      <p:sp>
        <p:nvSpPr>
          <p:cNvPr id="113681" name="Text Box 17"/>
          <p:cNvSpPr txBox="1">
            <a:spLocks noChangeArrowheads="1"/>
          </p:cNvSpPr>
          <p:nvPr/>
        </p:nvSpPr>
        <p:spPr bwMode="auto">
          <a:xfrm>
            <a:off x="1583267" y="2565481"/>
            <a:ext cx="71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solidFill>
                  <a:srgbClr val="000000"/>
                </a:solidFill>
                <a:latin typeface="Times New Roman" panose="02020603050405020304" pitchFamily="18" charset="0"/>
                <a:ea typeface="楷体_GB2312" panose="02010609030101010101" pitchFamily="49" charset="-122"/>
              </a:rPr>
              <a:t>即</a:t>
            </a:r>
            <a:endParaRPr kumimoji="1" lang="zh-CN" altLang="en-US" sz="2800" b="1">
              <a:solidFill>
                <a:srgbClr val="000000"/>
              </a:solidFill>
              <a:latin typeface="Times New Roman" panose="02020603050405020304" pitchFamily="18" charset="0"/>
              <a:ea typeface="楷体_GB2312" panose="02010609030101010101" pitchFamily="49" charset="-122"/>
            </a:endParaRPr>
          </a:p>
        </p:txBody>
      </p:sp>
      <p:graphicFrame>
        <p:nvGraphicFramePr>
          <p:cNvPr id="113682" name="Object 18"/>
          <p:cNvGraphicFramePr>
            <a:graphicFrameLocks noChangeAspect="1"/>
          </p:cNvGraphicFramePr>
          <p:nvPr/>
        </p:nvGraphicFramePr>
        <p:xfrm>
          <a:off x="2487099" y="2349500"/>
          <a:ext cx="1746249" cy="996950"/>
        </p:xfrm>
        <a:graphic>
          <a:graphicData uri="http://schemas.openxmlformats.org/presentationml/2006/ole">
            <mc:AlternateContent xmlns:mc="http://schemas.openxmlformats.org/markup-compatibility/2006">
              <mc:Choice xmlns:v="urn:schemas-microsoft-com:vml" Requires="v">
                <p:oleObj spid="_x0000_s41309" name="公式" r:id="rId17" imgW="711200" imgH="546100" progId="Equation.3">
                  <p:embed/>
                </p:oleObj>
              </mc:Choice>
              <mc:Fallback>
                <p:oleObj name="公式" r:id="rId17" imgW="711200" imgH="546100" progId="Equation.3">
                  <p:embed/>
                  <p:pic>
                    <p:nvPicPr>
                      <p:cNvPr id="0" name="图片 40968"/>
                      <p:cNvPicPr>
                        <a:picLocks noChangeAspect="1"/>
                      </p:cNvPicPr>
                      <p:nvPr/>
                    </p:nvPicPr>
                    <p:blipFill>
                      <a:blip r:embed="rId18">
                        <a:lum bright="-100000"/>
                      </a:blip>
                      <a:stretch>
                        <a:fillRect/>
                      </a:stretch>
                    </p:blipFill>
                    <p:spPr>
                      <a:xfrm>
                        <a:off x="2487099" y="2349500"/>
                        <a:ext cx="1746249" cy="996950"/>
                      </a:xfrm>
                      <a:prstGeom prst="rect">
                        <a:avLst/>
                      </a:prstGeom>
                      <a:noFill/>
                      <a:ln w="9525">
                        <a:noFill/>
                      </a:ln>
                    </p:spPr>
                  </p:pic>
                </p:oleObj>
              </mc:Fallback>
            </mc:AlternateContent>
          </a:graphicData>
        </a:graphic>
      </p:graphicFrame>
      <p:grpSp>
        <p:nvGrpSpPr>
          <p:cNvPr id="32" name="Group 21"/>
          <p:cNvGrpSpPr/>
          <p:nvPr/>
        </p:nvGrpSpPr>
        <p:grpSpPr bwMode="auto">
          <a:xfrm>
            <a:off x="7323800" y="304800"/>
            <a:ext cx="2814638" cy="2590800"/>
            <a:chOff x="3792" y="192"/>
            <a:chExt cx="1773" cy="1632"/>
          </a:xfrm>
        </p:grpSpPr>
        <p:sp>
          <p:nvSpPr>
            <p:cNvPr id="33" name="Line 22"/>
            <p:cNvSpPr>
              <a:spLocks noChangeShapeType="1"/>
            </p:cNvSpPr>
            <p:nvPr/>
          </p:nvSpPr>
          <p:spPr bwMode="auto">
            <a:xfrm>
              <a:off x="3792" y="1008"/>
              <a:ext cx="1728"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华文行楷" panose="02010800040101010101" pitchFamily="2" charset="-122"/>
              </a:endParaRPr>
            </a:p>
          </p:txBody>
        </p:sp>
        <p:sp>
          <p:nvSpPr>
            <p:cNvPr id="34" name="Line 23"/>
            <p:cNvSpPr>
              <a:spLocks noChangeShapeType="1"/>
            </p:cNvSpPr>
            <p:nvPr/>
          </p:nvSpPr>
          <p:spPr bwMode="auto">
            <a:xfrm flipV="1">
              <a:off x="4704" y="192"/>
              <a:ext cx="0" cy="1632"/>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华文行楷" panose="02010800040101010101" pitchFamily="2" charset="-122"/>
              </a:endParaRPr>
            </a:p>
          </p:txBody>
        </p:sp>
        <p:sp>
          <p:nvSpPr>
            <p:cNvPr id="35" name="Text Box 24"/>
            <p:cNvSpPr txBox="1">
              <a:spLocks noChangeArrowheads="1"/>
            </p:cNvSpPr>
            <p:nvPr/>
          </p:nvSpPr>
          <p:spPr bwMode="auto">
            <a:xfrm>
              <a:off x="5376" y="960"/>
              <a:ext cx="18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1" u="none" strike="noStrike" kern="0" cap="none" spc="0" normalizeH="0" baseline="0" noProof="0" smtClean="0">
                  <a:ln>
                    <a:noFill/>
                  </a:ln>
                  <a:solidFill>
                    <a:srgbClr val="000000"/>
                  </a:solidFill>
                  <a:effectLst/>
                  <a:uLnTx/>
                  <a:uFillTx/>
                </a:rPr>
                <a:t>x</a:t>
              </a:r>
              <a:endParaRPr kumimoji="0" lang="en-US" altLang="zh-CN" sz="1800" b="1" i="1" u="none" strike="noStrike" kern="0" cap="none" spc="0" normalizeH="0" baseline="0" noProof="0" smtClean="0">
                <a:ln>
                  <a:noFill/>
                </a:ln>
                <a:solidFill>
                  <a:srgbClr val="000000"/>
                </a:solidFill>
                <a:effectLst/>
                <a:uLnTx/>
                <a:uFillTx/>
              </a:endParaRPr>
            </a:p>
          </p:txBody>
        </p:sp>
        <p:sp>
          <p:nvSpPr>
            <p:cNvPr id="36" name="Text Box 25"/>
            <p:cNvSpPr txBox="1">
              <a:spLocks noChangeArrowheads="1"/>
            </p:cNvSpPr>
            <p:nvPr/>
          </p:nvSpPr>
          <p:spPr bwMode="auto">
            <a:xfrm>
              <a:off x="4512" y="960"/>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solidFill>
                    <a:srgbClr val="000000"/>
                  </a:solidFill>
                  <a:effectLst/>
                  <a:uLnTx/>
                  <a:uFillTx/>
                </a:rPr>
                <a:t>O</a:t>
              </a:r>
              <a:endParaRPr kumimoji="0" lang="en-US" altLang="zh-CN" sz="2400" b="1" i="0" u="none" strike="noStrike" kern="0" cap="none" spc="0" normalizeH="0" baseline="0" noProof="0" smtClean="0">
                <a:ln>
                  <a:noFill/>
                </a:ln>
                <a:solidFill>
                  <a:srgbClr val="000000"/>
                </a:solidFill>
                <a:effectLst/>
                <a:uLnTx/>
                <a:uFillTx/>
              </a:endParaRPr>
            </a:p>
          </p:txBody>
        </p:sp>
        <p:sp>
          <p:nvSpPr>
            <p:cNvPr id="37" name="Freeform 26"/>
            <p:cNvSpPr/>
            <p:nvPr/>
          </p:nvSpPr>
          <p:spPr bwMode="auto">
            <a:xfrm>
              <a:off x="4752" y="432"/>
              <a:ext cx="576" cy="528"/>
            </a:xfrm>
            <a:custGeom>
              <a:avLst/>
              <a:gdLst>
                <a:gd name="T0" fmla="*/ 0 w 528"/>
                <a:gd name="T1" fmla="*/ 0 h 528"/>
                <a:gd name="T2" fmla="*/ 96 w 528"/>
                <a:gd name="T3" fmla="*/ 432 h 528"/>
                <a:gd name="T4" fmla="*/ 528 w 528"/>
                <a:gd name="T5" fmla="*/ 528 h 528"/>
              </a:gdLst>
              <a:ahLst/>
              <a:cxnLst>
                <a:cxn ang="0">
                  <a:pos x="T0" y="T1"/>
                </a:cxn>
                <a:cxn ang="0">
                  <a:pos x="T2" y="T3"/>
                </a:cxn>
                <a:cxn ang="0">
                  <a:pos x="T4" y="T5"/>
                </a:cxn>
              </a:cxnLst>
              <a:rect l="0" t="0" r="r" b="b"/>
              <a:pathLst>
                <a:path w="528" h="528">
                  <a:moveTo>
                    <a:pt x="0" y="0"/>
                  </a:moveTo>
                  <a:cubicBezTo>
                    <a:pt x="4" y="172"/>
                    <a:pt x="8" y="344"/>
                    <a:pt x="96" y="432"/>
                  </a:cubicBezTo>
                  <a:cubicBezTo>
                    <a:pt x="184" y="520"/>
                    <a:pt x="456" y="512"/>
                    <a:pt x="528" y="528"/>
                  </a:cubicBezTo>
                </a:path>
              </a:pathLst>
            </a:custGeom>
            <a:noFill/>
            <a:ln w="28575"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华文行楷" panose="02010800040101010101" pitchFamily="2" charset="-122"/>
              </a:endParaRPr>
            </a:p>
          </p:txBody>
        </p:sp>
        <p:sp>
          <p:nvSpPr>
            <p:cNvPr id="38" name="Freeform 27"/>
            <p:cNvSpPr/>
            <p:nvPr/>
          </p:nvSpPr>
          <p:spPr bwMode="auto">
            <a:xfrm flipH="1" flipV="1">
              <a:off x="4080" y="1056"/>
              <a:ext cx="576" cy="528"/>
            </a:xfrm>
            <a:custGeom>
              <a:avLst/>
              <a:gdLst>
                <a:gd name="T0" fmla="*/ 0 w 528"/>
                <a:gd name="T1" fmla="*/ 0 h 528"/>
                <a:gd name="T2" fmla="*/ 96 w 528"/>
                <a:gd name="T3" fmla="*/ 432 h 528"/>
                <a:gd name="T4" fmla="*/ 528 w 528"/>
                <a:gd name="T5" fmla="*/ 528 h 528"/>
              </a:gdLst>
              <a:ahLst/>
              <a:cxnLst>
                <a:cxn ang="0">
                  <a:pos x="T0" y="T1"/>
                </a:cxn>
                <a:cxn ang="0">
                  <a:pos x="T2" y="T3"/>
                </a:cxn>
                <a:cxn ang="0">
                  <a:pos x="T4" y="T5"/>
                </a:cxn>
              </a:cxnLst>
              <a:rect l="0" t="0" r="r" b="b"/>
              <a:pathLst>
                <a:path w="528" h="528">
                  <a:moveTo>
                    <a:pt x="0" y="0"/>
                  </a:moveTo>
                  <a:cubicBezTo>
                    <a:pt x="4" y="172"/>
                    <a:pt x="8" y="344"/>
                    <a:pt x="96" y="432"/>
                  </a:cubicBezTo>
                  <a:cubicBezTo>
                    <a:pt x="184" y="520"/>
                    <a:pt x="456" y="512"/>
                    <a:pt x="528" y="528"/>
                  </a:cubicBezTo>
                </a:path>
              </a:pathLst>
            </a:custGeom>
            <a:noFill/>
            <a:ln w="28575"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华文行楷" panose="02010800040101010101" pitchFamily="2" charset="-122"/>
              </a:endParaRPr>
            </a:p>
          </p:txBody>
        </p:sp>
        <p:graphicFrame>
          <p:nvGraphicFramePr>
            <p:cNvPr id="39" name="Object 28"/>
            <p:cNvGraphicFramePr>
              <a:graphicFrameLocks noChangeAspect="1"/>
            </p:cNvGraphicFramePr>
            <p:nvPr/>
          </p:nvGraphicFramePr>
          <p:xfrm>
            <a:off x="4917" y="455"/>
            <a:ext cx="507" cy="413"/>
          </p:xfrm>
          <a:graphic>
            <a:graphicData uri="http://schemas.openxmlformats.org/presentationml/2006/ole">
              <mc:AlternateContent xmlns:mc="http://schemas.openxmlformats.org/markup-compatibility/2006">
                <mc:Choice xmlns:v="urn:schemas-microsoft-com:vml" Requires="v">
                  <p:oleObj spid="_x0000_s41310" name="Equation" r:id="rId19" imgW="558800" imgH="546100" progId="Equation.3">
                    <p:embed/>
                  </p:oleObj>
                </mc:Choice>
                <mc:Fallback>
                  <p:oleObj name="Equation" r:id="rId19" imgW="558800" imgH="546100" progId="Equation.3">
                    <p:embed/>
                    <p:pic>
                      <p:nvPicPr>
                        <p:cNvPr id="0" name="图片 40970"/>
                        <p:cNvPicPr>
                          <a:picLocks noChangeAspect="1"/>
                        </p:cNvPicPr>
                        <p:nvPr/>
                      </p:nvPicPr>
                      <p:blipFill>
                        <a:blip r:embed="rId20">
                          <a:lum bright="-100000"/>
                        </a:blip>
                        <a:stretch>
                          <a:fillRect/>
                        </a:stretch>
                      </p:blipFill>
                      <p:spPr>
                        <a:xfrm>
                          <a:off x="4917" y="455"/>
                          <a:ext cx="507" cy="413"/>
                        </a:xfrm>
                        <a:prstGeom prst="rect">
                          <a:avLst/>
                        </a:prstGeom>
                        <a:noFill/>
                        <a:ln w="9525">
                          <a:noFill/>
                        </a:ln>
                      </p:spPr>
                    </p:pic>
                  </p:oleObj>
                </mc:Fallback>
              </mc:AlternateContent>
            </a:graphicData>
          </a:graphic>
        </p:graphicFrame>
      </p:grpSp>
      <p:sp>
        <p:nvSpPr>
          <p:cNvPr id="40" name="Line 29"/>
          <p:cNvSpPr>
            <a:spLocks noChangeShapeType="1"/>
          </p:cNvSpPr>
          <p:nvPr/>
        </p:nvSpPr>
        <p:spPr bwMode="auto">
          <a:xfrm>
            <a:off x="7315969" y="1595438"/>
            <a:ext cx="266700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668"/>
                                        </p:tgtEl>
                                        <p:attrNameLst>
                                          <p:attrName>style.visibility</p:attrName>
                                        </p:attrNameLst>
                                      </p:cBhvr>
                                      <p:to>
                                        <p:strVal val="visible"/>
                                      </p:to>
                                    </p:set>
                                    <p:animEffect transition="in" filter="wipe(left)">
                                      <p:cBhvr>
                                        <p:cTn id="7" dur="500"/>
                                        <p:tgtEl>
                                          <p:spTgt spid="1136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3680"/>
                                        </p:tgtEl>
                                        <p:attrNameLst>
                                          <p:attrName>style.visibility</p:attrName>
                                        </p:attrNameLst>
                                      </p:cBhvr>
                                      <p:to>
                                        <p:strVal val="visible"/>
                                      </p:to>
                                    </p:set>
                                    <p:animEffect transition="in" filter="wipe(left)">
                                      <p:cBhvr>
                                        <p:cTn id="12" dur="500"/>
                                        <p:tgtEl>
                                          <p:spTgt spid="11368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3669"/>
                                        </p:tgtEl>
                                        <p:attrNameLst>
                                          <p:attrName>style.visibility</p:attrName>
                                        </p:attrNameLst>
                                      </p:cBhvr>
                                      <p:to>
                                        <p:strVal val="visible"/>
                                      </p:to>
                                    </p:set>
                                    <p:animEffect transition="in" filter="wipe(left)">
                                      <p:cBhvr>
                                        <p:cTn id="17" dur="500"/>
                                        <p:tgtEl>
                                          <p:spTgt spid="11366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13670"/>
                                        </p:tgtEl>
                                        <p:attrNameLst>
                                          <p:attrName>style.visibility</p:attrName>
                                        </p:attrNameLst>
                                      </p:cBhvr>
                                      <p:to>
                                        <p:strVal val="visible"/>
                                      </p:to>
                                    </p:set>
                                    <p:animEffect transition="in" filter="wipe(left)">
                                      <p:cBhvr>
                                        <p:cTn id="21" dur="500"/>
                                        <p:tgtEl>
                                          <p:spTgt spid="11367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3681"/>
                                        </p:tgtEl>
                                        <p:attrNameLst>
                                          <p:attrName>style.visibility</p:attrName>
                                        </p:attrNameLst>
                                      </p:cBhvr>
                                      <p:to>
                                        <p:strVal val="visible"/>
                                      </p:to>
                                    </p:set>
                                    <p:animEffect transition="in" filter="wipe(left)">
                                      <p:cBhvr>
                                        <p:cTn id="26" dur="500"/>
                                        <p:tgtEl>
                                          <p:spTgt spid="11368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13682"/>
                                        </p:tgtEl>
                                        <p:attrNameLst>
                                          <p:attrName>style.visibility</p:attrName>
                                        </p:attrNameLst>
                                      </p:cBhvr>
                                      <p:to>
                                        <p:strVal val="visible"/>
                                      </p:to>
                                    </p:set>
                                    <p:animEffect transition="in" filter="wipe(left)">
                                      <p:cBhvr>
                                        <p:cTn id="31" dur="500"/>
                                        <p:tgtEl>
                                          <p:spTgt spid="11368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13678"/>
                                        </p:tgtEl>
                                        <p:attrNameLst>
                                          <p:attrName>style.visibility</p:attrName>
                                        </p:attrNameLst>
                                      </p:cBhvr>
                                      <p:to>
                                        <p:strVal val="visible"/>
                                      </p:to>
                                    </p:set>
                                    <p:animEffect transition="in" filter="wipe(left)">
                                      <p:cBhvr>
                                        <p:cTn id="36" dur="500"/>
                                        <p:tgtEl>
                                          <p:spTgt spid="113678"/>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113679"/>
                                        </p:tgtEl>
                                        <p:attrNameLst>
                                          <p:attrName>style.visibility</p:attrName>
                                        </p:attrNameLst>
                                      </p:cBhvr>
                                      <p:to>
                                        <p:strVal val="visible"/>
                                      </p:to>
                                    </p:set>
                                    <p:animEffect transition="in" filter="wipe(left)">
                                      <p:cBhvr>
                                        <p:cTn id="40" dur="500"/>
                                        <p:tgtEl>
                                          <p:spTgt spid="11367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13671"/>
                                        </p:tgtEl>
                                        <p:attrNameLst>
                                          <p:attrName>style.visibility</p:attrName>
                                        </p:attrNameLst>
                                      </p:cBhvr>
                                      <p:to>
                                        <p:strVal val="visible"/>
                                      </p:to>
                                    </p:set>
                                    <p:animEffect transition="in" filter="wipe(left)">
                                      <p:cBhvr>
                                        <p:cTn id="45" dur="500"/>
                                        <p:tgtEl>
                                          <p:spTgt spid="113671"/>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113672"/>
                                        </p:tgtEl>
                                        <p:attrNameLst>
                                          <p:attrName>style.visibility</p:attrName>
                                        </p:attrNameLst>
                                      </p:cBhvr>
                                      <p:to>
                                        <p:strVal val="visible"/>
                                      </p:to>
                                    </p:set>
                                    <p:animEffect transition="in" filter="wipe(left)">
                                      <p:cBhvr>
                                        <p:cTn id="49" dur="500"/>
                                        <p:tgtEl>
                                          <p:spTgt spid="113672"/>
                                        </p:tgtEl>
                                      </p:cBhvr>
                                    </p:animEffect>
                                  </p:childTnLst>
                                </p:cTn>
                              </p:par>
                            </p:childTnLst>
                          </p:cTn>
                        </p:par>
                        <p:par>
                          <p:cTn id="50" fill="hold">
                            <p:stCondLst>
                              <p:cond delay="1000"/>
                            </p:stCondLst>
                            <p:childTnLst>
                              <p:par>
                                <p:cTn id="51" presetID="22" presetClass="entr" presetSubtype="8" fill="hold" nodeType="afterEffect">
                                  <p:stCondLst>
                                    <p:cond delay="0"/>
                                  </p:stCondLst>
                                  <p:childTnLst>
                                    <p:set>
                                      <p:cBhvr>
                                        <p:cTn id="52" dur="1" fill="hold">
                                          <p:stCondLst>
                                            <p:cond delay="0"/>
                                          </p:stCondLst>
                                        </p:cTn>
                                        <p:tgtEl>
                                          <p:spTgt spid="113673"/>
                                        </p:tgtEl>
                                        <p:attrNameLst>
                                          <p:attrName>style.visibility</p:attrName>
                                        </p:attrNameLst>
                                      </p:cBhvr>
                                      <p:to>
                                        <p:strVal val="visible"/>
                                      </p:to>
                                    </p:set>
                                    <p:animEffect transition="in" filter="wipe(left)">
                                      <p:cBhvr>
                                        <p:cTn id="53" dur="500"/>
                                        <p:tgtEl>
                                          <p:spTgt spid="113673"/>
                                        </p:tgtEl>
                                      </p:cBhvr>
                                    </p:animEffect>
                                  </p:childTnLst>
                                </p:cTn>
                              </p:par>
                            </p:childTnLst>
                          </p:cTn>
                        </p:par>
                        <p:par>
                          <p:cTn id="54" fill="hold">
                            <p:stCondLst>
                              <p:cond delay="1500"/>
                            </p:stCondLst>
                            <p:childTnLst>
                              <p:par>
                                <p:cTn id="55" presetID="22" presetClass="entr" presetSubtype="8" fill="hold" nodeType="afterEffect">
                                  <p:stCondLst>
                                    <p:cond delay="0"/>
                                  </p:stCondLst>
                                  <p:childTnLst>
                                    <p:set>
                                      <p:cBhvr>
                                        <p:cTn id="56" dur="1" fill="hold">
                                          <p:stCondLst>
                                            <p:cond delay="0"/>
                                          </p:stCondLst>
                                        </p:cTn>
                                        <p:tgtEl>
                                          <p:spTgt spid="113674"/>
                                        </p:tgtEl>
                                        <p:attrNameLst>
                                          <p:attrName>style.visibility</p:attrName>
                                        </p:attrNameLst>
                                      </p:cBhvr>
                                      <p:to>
                                        <p:strVal val="visible"/>
                                      </p:to>
                                    </p:set>
                                    <p:animEffect transition="in" filter="wipe(left)">
                                      <p:cBhvr>
                                        <p:cTn id="57" dur="500"/>
                                        <p:tgtEl>
                                          <p:spTgt spid="11367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13675"/>
                                        </p:tgtEl>
                                        <p:attrNameLst>
                                          <p:attrName>style.visibility</p:attrName>
                                        </p:attrNameLst>
                                      </p:cBhvr>
                                      <p:to>
                                        <p:strVal val="visible"/>
                                      </p:to>
                                    </p:set>
                                    <p:animEffect transition="in" filter="wipe(left)">
                                      <p:cBhvr>
                                        <p:cTn id="62" dur="500"/>
                                        <p:tgtEl>
                                          <p:spTgt spid="113675"/>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113676"/>
                                        </p:tgtEl>
                                        <p:attrNameLst>
                                          <p:attrName>style.visibility</p:attrName>
                                        </p:attrNameLst>
                                      </p:cBhvr>
                                      <p:to>
                                        <p:strVal val="visible"/>
                                      </p:to>
                                    </p:set>
                                    <p:animEffect transition="in" filter="wipe(left)">
                                      <p:cBhvr>
                                        <p:cTn id="66" dur="500"/>
                                        <p:tgtEl>
                                          <p:spTgt spid="11367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left)">
                                      <p:cBhvr>
                                        <p:cTn id="7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8" grpId="0" autoUpdateAnimBg="0"/>
      <p:bldP spid="113671" grpId="0" autoUpdateAnimBg="0"/>
      <p:bldP spid="113675" grpId="0" autoUpdateAnimBg="0"/>
      <p:bldP spid="113678" grpId="0" autoUpdateAnimBg="0"/>
      <p:bldP spid="113680" grpId="0" autoUpdateAnimBg="0"/>
      <p:bldP spid="113681" grpId="0" autoUpdateAnimBg="0"/>
      <p:bldP spid="4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ChangeArrowheads="1"/>
          </p:cNvSpPr>
          <p:nvPr/>
        </p:nvSpPr>
        <p:spPr bwMode="auto">
          <a:xfrm>
            <a:off x="2256395" y="2128717"/>
            <a:ext cx="4703233" cy="574675"/>
          </a:xfrm>
          <a:prstGeom prst="rect">
            <a:avLst/>
          </a:prstGeom>
          <a:solidFill>
            <a:srgbClr val="66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5" name="Rectangle 3"/>
          <p:cNvSpPr>
            <a:spLocks noChangeArrowheads="1"/>
          </p:cNvSpPr>
          <p:nvPr/>
        </p:nvSpPr>
        <p:spPr bwMode="auto">
          <a:xfrm>
            <a:off x="7344943" y="1697581"/>
            <a:ext cx="2976033" cy="504825"/>
          </a:xfrm>
          <a:prstGeom prst="rect">
            <a:avLst/>
          </a:prstGeom>
          <a:solidFill>
            <a:srgbClr val="66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6" name="Rectangle 4"/>
          <p:cNvSpPr>
            <a:spLocks noGrp="1" noChangeArrowheads="1"/>
          </p:cNvSpPr>
          <p:nvPr>
            <p:ph type="title"/>
          </p:nvPr>
        </p:nvSpPr>
        <p:spPr>
          <a:xfrm>
            <a:off x="1703512" y="303312"/>
            <a:ext cx="7518400" cy="533400"/>
          </a:xfrm>
          <a:noFill/>
        </p:spPr>
        <p:txBody>
          <a:bodyPr/>
          <a:lstStyle/>
          <a:p>
            <a:r>
              <a:rPr lang="zh-CN" altLang="en-US" sz="3200" b="1" dirty="0" smtClean="0">
                <a:solidFill>
                  <a:srgbClr val="0033CC"/>
                </a:solidFill>
                <a:ea typeface="楷体_GB2312" panose="02010609030101010101" pitchFamily="49" charset="-122"/>
              </a:rPr>
              <a:t>极限存在的两个准则</a:t>
            </a:r>
            <a:endParaRPr lang="zh-CN" altLang="en-US" sz="3200" b="1" dirty="0">
              <a:solidFill>
                <a:srgbClr val="0033CC"/>
              </a:solidFill>
              <a:ea typeface="楷体_GB2312" panose="02010609030101010101" pitchFamily="49" charset="-122"/>
            </a:endParaRPr>
          </a:p>
        </p:txBody>
      </p:sp>
      <p:sp>
        <p:nvSpPr>
          <p:cNvPr id="100357" name="Text Box 5"/>
          <p:cNvSpPr txBox="1">
            <a:spLocks noChangeArrowheads="1"/>
          </p:cNvSpPr>
          <p:nvPr/>
        </p:nvSpPr>
        <p:spPr bwMode="auto">
          <a:xfrm>
            <a:off x="406408" y="1120599"/>
            <a:ext cx="107907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dirty="0" smtClean="0">
                <a:solidFill>
                  <a:srgbClr val="0033CC"/>
                </a:solidFill>
                <a:latin typeface="Times New Roman" panose="02020603050405020304" pitchFamily="18" charset="0"/>
                <a:ea typeface="楷体_GB2312" panose="02010609030101010101" pitchFamily="49" charset="-122"/>
              </a:rPr>
              <a:t>准则</a:t>
            </a:r>
            <a:r>
              <a:rPr lang="en-US" altLang="zh-CN" b="1" dirty="0">
                <a:solidFill>
                  <a:schemeClr val="bg1"/>
                </a:solidFill>
              </a:rPr>
              <a:t>I </a:t>
            </a:r>
            <a:r>
              <a:rPr kumimoji="1" lang="zh-CN" altLang="en-US" sz="2800" b="1" dirty="0" smtClean="0">
                <a:solidFill>
                  <a:srgbClr val="0033CC"/>
                </a:solidFill>
                <a:latin typeface="Times New Roman" panose="02020603050405020304" pitchFamily="18" charset="0"/>
                <a:ea typeface="楷体_GB2312" panose="02010609030101010101" pitchFamily="49" charset="-122"/>
              </a:rPr>
              <a:t>（</a:t>
            </a:r>
            <a:r>
              <a:rPr lang="zh-CN" altLang="en-US" b="1" dirty="0">
                <a:solidFill>
                  <a:srgbClr val="0033CC"/>
                </a:solidFill>
              </a:rPr>
              <a:t>两边夹</a:t>
            </a:r>
            <a:r>
              <a:rPr kumimoji="1" lang="zh-CN" altLang="en-US" sz="2800" b="1" dirty="0" smtClean="0">
                <a:solidFill>
                  <a:srgbClr val="0033CC"/>
                </a:solidFill>
                <a:latin typeface="Times New Roman" panose="02020603050405020304" pitchFamily="18" charset="0"/>
                <a:ea typeface="楷体_GB2312" panose="02010609030101010101" pitchFamily="49" charset="-122"/>
              </a:rPr>
              <a:t>）</a:t>
            </a:r>
            <a:r>
              <a:rPr kumimoji="1" lang="zh-CN" altLang="en-US" sz="2800" b="1" dirty="0" smtClean="0">
                <a:solidFill>
                  <a:schemeClr val="bg1"/>
                </a:solidFill>
                <a:latin typeface="Times New Roman" panose="02020603050405020304" pitchFamily="18" charset="0"/>
                <a:ea typeface="楷体_GB2312" panose="02010609030101010101" pitchFamily="49" charset="-122"/>
              </a:rPr>
              <a:t>：</a:t>
            </a:r>
            <a:r>
              <a:rPr kumimoji="1" lang="zh-CN" altLang="en-US" sz="2800" b="1" dirty="0">
                <a:solidFill>
                  <a:schemeClr val="bg1"/>
                </a:solidFill>
                <a:latin typeface="Times New Roman" panose="02020603050405020304" pitchFamily="18" charset="0"/>
                <a:ea typeface="楷体_GB2312" panose="02010609030101010101" pitchFamily="49" charset="-122"/>
              </a:rPr>
              <a:t>若数列</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en-US" altLang="zh-CN" sz="2800" b="1" i="1" dirty="0" err="1">
                <a:solidFill>
                  <a:schemeClr val="bg1"/>
                </a:solidFill>
                <a:latin typeface="Times New Roman" panose="02020603050405020304" pitchFamily="18" charset="0"/>
                <a:ea typeface="楷体_GB2312" panose="02010609030101010101" pitchFamily="49" charset="-122"/>
              </a:rPr>
              <a:t>x</a:t>
            </a:r>
            <a:r>
              <a:rPr kumimoji="1" lang="en-US" altLang="zh-CN" sz="2800" b="1" i="1" baseline="-25000" dirty="0" err="1">
                <a:solidFill>
                  <a:schemeClr val="bg1"/>
                </a:solidFill>
                <a:latin typeface="Times New Roman" panose="02020603050405020304" pitchFamily="18" charset="0"/>
                <a:ea typeface="楷体_GB2312" panose="02010609030101010101" pitchFamily="49" charset="-122"/>
              </a:rPr>
              <a:t>n</a:t>
            </a:r>
            <a:r>
              <a:rPr kumimoji="1" lang="en-US" altLang="zh-CN" sz="2800" b="1" i="1" baseline="-25000" dirty="0">
                <a:solidFill>
                  <a:schemeClr val="bg1"/>
                </a:solidFill>
                <a:latin typeface="Times New Roman" panose="02020603050405020304" pitchFamily="18" charset="0"/>
                <a:ea typeface="楷体_GB2312" panose="02010609030101010101" pitchFamily="49" charset="-122"/>
              </a:rPr>
              <a:t> </a:t>
            </a:r>
            <a:r>
              <a:rPr kumimoji="1" lang="en-US" altLang="zh-CN" sz="2800" b="1" dirty="0">
                <a:solidFill>
                  <a:schemeClr val="bg1"/>
                </a:solidFill>
                <a:latin typeface="Times New Roman" panose="02020603050405020304" pitchFamily="18" charset="0"/>
                <a:ea typeface="楷体_GB2312" panose="02010609030101010101" pitchFamily="49" charset="-122"/>
              </a:rPr>
              <a:t>}, { </a:t>
            </a:r>
            <a:r>
              <a:rPr kumimoji="1" lang="en-US" altLang="zh-CN" sz="2800" b="1" i="1" dirty="0" err="1">
                <a:solidFill>
                  <a:schemeClr val="bg1"/>
                </a:solidFill>
                <a:latin typeface="Times New Roman" panose="02020603050405020304" pitchFamily="18" charset="0"/>
                <a:ea typeface="楷体_GB2312" panose="02010609030101010101" pitchFamily="49" charset="-122"/>
              </a:rPr>
              <a:t>y</a:t>
            </a:r>
            <a:r>
              <a:rPr kumimoji="1" lang="en-US" altLang="zh-CN" sz="2800" b="1" i="1" baseline="-25000" dirty="0" err="1">
                <a:solidFill>
                  <a:schemeClr val="bg1"/>
                </a:solidFill>
                <a:latin typeface="Times New Roman" panose="02020603050405020304" pitchFamily="18" charset="0"/>
                <a:ea typeface="楷体_GB2312" panose="02010609030101010101" pitchFamily="49" charset="-122"/>
              </a:rPr>
              <a:t>n</a:t>
            </a:r>
            <a:r>
              <a:rPr kumimoji="1" lang="en-US" altLang="zh-CN" sz="2800" b="1" i="1" baseline="-25000" dirty="0">
                <a:solidFill>
                  <a:schemeClr val="bg1"/>
                </a:solidFill>
                <a:latin typeface="Times New Roman" panose="02020603050405020304" pitchFamily="18" charset="0"/>
                <a:ea typeface="楷体_GB2312" panose="02010609030101010101" pitchFamily="49" charset="-122"/>
              </a:rPr>
              <a:t> </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zh-CN" altLang="en-US" sz="2800" b="1" dirty="0">
                <a:solidFill>
                  <a:schemeClr val="bg1"/>
                </a:solidFill>
                <a:latin typeface="Times New Roman" panose="02020603050405020304" pitchFamily="18" charset="0"/>
                <a:ea typeface="楷体_GB2312" panose="02010609030101010101" pitchFamily="49" charset="-122"/>
              </a:rPr>
              <a:t>和 </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en-US" altLang="zh-CN" sz="2800" b="1" i="1" dirty="0" err="1">
                <a:solidFill>
                  <a:schemeClr val="bg1"/>
                </a:solidFill>
                <a:latin typeface="Times New Roman" panose="02020603050405020304" pitchFamily="18" charset="0"/>
                <a:ea typeface="楷体_GB2312" panose="02010609030101010101" pitchFamily="49" charset="-122"/>
              </a:rPr>
              <a:t>z</a:t>
            </a:r>
            <a:r>
              <a:rPr kumimoji="1" lang="en-US" altLang="zh-CN" sz="2800" b="1" i="1" baseline="-25000" dirty="0" err="1">
                <a:solidFill>
                  <a:schemeClr val="bg1"/>
                </a:solidFill>
                <a:latin typeface="Times New Roman" panose="02020603050405020304" pitchFamily="18" charset="0"/>
                <a:ea typeface="楷体_GB2312" panose="02010609030101010101" pitchFamily="49" charset="-122"/>
              </a:rPr>
              <a:t>n</a:t>
            </a:r>
            <a:r>
              <a:rPr kumimoji="1" lang="en-US" altLang="zh-CN" sz="2800" b="1" i="1" baseline="-25000" dirty="0">
                <a:solidFill>
                  <a:schemeClr val="bg1"/>
                </a:solidFill>
                <a:latin typeface="Times New Roman" panose="02020603050405020304" pitchFamily="18" charset="0"/>
                <a:ea typeface="楷体_GB2312" panose="02010609030101010101" pitchFamily="49" charset="-122"/>
              </a:rPr>
              <a:t> </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zh-CN" altLang="en-US" sz="2800" b="1" dirty="0">
                <a:solidFill>
                  <a:schemeClr val="bg1"/>
                </a:solidFill>
                <a:latin typeface="Times New Roman" panose="02020603050405020304" pitchFamily="18" charset="0"/>
                <a:ea typeface="楷体_GB2312" panose="02010609030101010101" pitchFamily="49" charset="-122"/>
              </a:rPr>
              <a:t>满足下列条件</a:t>
            </a:r>
            <a:r>
              <a:rPr kumimoji="1" lang="en-US" altLang="zh-CN" sz="2800" b="1" dirty="0">
                <a:solidFill>
                  <a:schemeClr val="bg1"/>
                </a:solidFill>
                <a:latin typeface="Times New Roman" panose="02020603050405020304" pitchFamily="18" charset="0"/>
                <a:ea typeface="楷体_GB2312" panose="02010609030101010101" pitchFamily="49" charset="-122"/>
              </a:rPr>
              <a:t>:</a:t>
            </a:r>
            <a:endParaRPr kumimoji="1" lang="en-US" altLang="zh-CN" sz="2800" b="1" dirty="0">
              <a:solidFill>
                <a:schemeClr val="bg1"/>
              </a:solidFill>
              <a:latin typeface="Times New Roman" panose="02020603050405020304" pitchFamily="18" charset="0"/>
              <a:ea typeface="楷体_GB2312" panose="02010609030101010101" pitchFamily="49" charset="-122"/>
            </a:endParaRPr>
          </a:p>
        </p:txBody>
      </p:sp>
      <p:graphicFrame>
        <p:nvGraphicFramePr>
          <p:cNvPr id="100358" name="Object 6"/>
          <p:cNvGraphicFramePr>
            <a:graphicFrameLocks noChangeAspect="1"/>
          </p:cNvGraphicFramePr>
          <p:nvPr/>
        </p:nvGraphicFramePr>
        <p:xfrm>
          <a:off x="1415480" y="1988841"/>
          <a:ext cx="9306984" cy="511175"/>
        </p:xfrm>
        <a:graphic>
          <a:graphicData uri="http://schemas.openxmlformats.org/presentationml/2006/ole">
            <mc:AlternateContent xmlns:mc="http://schemas.openxmlformats.org/markup-compatibility/2006">
              <mc:Choice xmlns:v="urn:schemas-microsoft-com:vml" Requires="v">
                <p:oleObj spid="_x0000_s189523" name="公式" r:id="rId1" imgW="3454400" imgH="304800" progId="Equation.3">
                  <p:embed/>
                </p:oleObj>
              </mc:Choice>
              <mc:Fallback>
                <p:oleObj name="公式" r:id="rId1" imgW="3454400" imgH="304800" progId="Equation.3">
                  <p:embed/>
                  <p:pic>
                    <p:nvPicPr>
                      <p:cNvPr id="0" name="图片 189522"/>
                      <p:cNvPicPr>
                        <a:picLocks noChangeAspect="1"/>
                      </p:cNvPicPr>
                      <p:nvPr/>
                    </p:nvPicPr>
                    <p:blipFill>
                      <a:blip r:embed="rId2">
                        <a:lum bright="-100000"/>
                      </a:blip>
                      <a:stretch>
                        <a:fillRect/>
                      </a:stretch>
                    </p:blipFill>
                    <p:spPr>
                      <a:xfrm>
                        <a:off x="1415480" y="1988841"/>
                        <a:ext cx="9306984" cy="511175"/>
                      </a:xfrm>
                      <a:prstGeom prst="rect">
                        <a:avLst/>
                      </a:prstGeom>
                      <a:noFill/>
                      <a:ln w="9525">
                        <a:noFill/>
                      </a:ln>
                    </p:spPr>
                  </p:pic>
                </p:oleObj>
              </mc:Fallback>
            </mc:AlternateContent>
          </a:graphicData>
        </a:graphic>
      </p:graphicFrame>
      <p:graphicFrame>
        <p:nvGraphicFramePr>
          <p:cNvPr id="100359" name="Object 7"/>
          <p:cNvGraphicFramePr>
            <a:graphicFrameLocks noChangeAspect="1"/>
          </p:cNvGraphicFramePr>
          <p:nvPr/>
        </p:nvGraphicFramePr>
        <p:xfrm>
          <a:off x="1487491" y="2780928"/>
          <a:ext cx="5922433" cy="622300"/>
        </p:xfrm>
        <a:graphic>
          <a:graphicData uri="http://schemas.openxmlformats.org/presentationml/2006/ole">
            <mc:AlternateContent xmlns:mc="http://schemas.openxmlformats.org/markup-compatibility/2006">
              <mc:Choice xmlns:v="urn:schemas-microsoft-com:vml" Requires="v">
                <p:oleObj spid="_x0000_s189524" name="公式" r:id="rId3" imgW="2324100" imgH="368300" progId="Equation.3">
                  <p:embed/>
                </p:oleObj>
              </mc:Choice>
              <mc:Fallback>
                <p:oleObj name="公式" r:id="rId3" imgW="2324100" imgH="368300" progId="Equation.3">
                  <p:embed/>
                  <p:pic>
                    <p:nvPicPr>
                      <p:cNvPr id="0" name="图片 189523"/>
                      <p:cNvPicPr>
                        <a:picLocks noChangeAspect="1"/>
                      </p:cNvPicPr>
                      <p:nvPr/>
                    </p:nvPicPr>
                    <p:blipFill>
                      <a:blip r:embed="rId4">
                        <a:lum bright="-100000"/>
                      </a:blip>
                      <a:stretch>
                        <a:fillRect/>
                      </a:stretch>
                    </p:blipFill>
                    <p:spPr>
                      <a:xfrm>
                        <a:off x="1487491" y="2780928"/>
                        <a:ext cx="5922433" cy="622300"/>
                      </a:xfrm>
                      <a:prstGeom prst="rect">
                        <a:avLst/>
                      </a:prstGeom>
                      <a:noFill/>
                      <a:ln w="9525">
                        <a:noFill/>
                      </a:ln>
                    </p:spPr>
                  </p:pic>
                </p:oleObj>
              </mc:Fallback>
            </mc:AlternateContent>
          </a:graphicData>
        </a:graphic>
      </p:graphicFrame>
      <p:sp>
        <p:nvSpPr>
          <p:cNvPr id="100360" name="Text Box 8"/>
          <p:cNvSpPr txBox="1">
            <a:spLocks noChangeArrowheads="1"/>
          </p:cNvSpPr>
          <p:nvPr/>
        </p:nvSpPr>
        <p:spPr bwMode="auto">
          <a:xfrm>
            <a:off x="1415480" y="3645029"/>
            <a:ext cx="44782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2800" b="1" dirty="0">
                <a:solidFill>
                  <a:schemeClr val="bg1"/>
                </a:solidFill>
                <a:latin typeface="Times New Roman" panose="02020603050405020304" pitchFamily="18" charset="0"/>
                <a:ea typeface="楷体_GB2312" panose="02010609030101010101" pitchFamily="49" charset="-122"/>
              </a:rPr>
              <a:t>则数列</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en-US" altLang="zh-CN" sz="2800" b="1" i="1" dirty="0" err="1">
                <a:solidFill>
                  <a:schemeClr val="bg1"/>
                </a:solidFill>
                <a:latin typeface="Times New Roman" panose="02020603050405020304" pitchFamily="18" charset="0"/>
                <a:ea typeface="楷体_GB2312" panose="02010609030101010101" pitchFamily="49" charset="-122"/>
              </a:rPr>
              <a:t>x</a:t>
            </a:r>
            <a:r>
              <a:rPr kumimoji="1" lang="en-US" altLang="zh-CN" sz="2800" b="1" i="1" baseline="-25000" dirty="0" err="1">
                <a:solidFill>
                  <a:schemeClr val="bg1"/>
                </a:solidFill>
                <a:latin typeface="Times New Roman" panose="02020603050405020304" pitchFamily="18" charset="0"/>
                <a:ea typeface="楷体_GB2312" panose="02010609030101010101" pitchFamily="49" charset="-122"/>
              </a:rPr>
              <a:t>n</a:t>
            </a:r>
            <a:r>
              <a:rPr kumimoji="1" lang="en-US" altLang="zh-CN" sz="2800" b="1" i="1" baseline="-25000" dirty="0">
                <a:solidFill>
                  <a:schemeClr val="bg1"/>
                </a:solidFill>
                <a:latin typeface="Times New Roman" panose="02020603050405020304" pitchFamily="18" charset="0"/>
                <a:ea typeface="楷体_GB2312" panose="02010609030101010101" pitchFamily="49" charset="-122"/>
              </a:rPr>
              <a:t> </a:t>
            </a:r>
            <a:r>
              <a:rPr kumimoji="1" lang="en-US" altLang="zh-CN" sz="2800" b="1" dirty="0">
                <a:solidFill>
                  <a:schemeClr val="bg1"/>
                </a:solidFill>
                <a:latin typeface="Times New Roman" panose="02020603050405020304" pitchFamily="18" charset="0"/>
                <a:ea typeface="楷体_GB2312" panose="02010609030101010101" pitchFamily="49" charset="-122"/>
              </a:rPr>
              <a:t>}</a:t>
            </a:r>
            <a:r>
              <a:rPr kumimoji="1" lang="zh-CN" altLang="en-US" sz="2800" b="1" dirty="0">
                <a:solidFill>
                  <a:schemeClr val="bg1"/>
                </a:solidFill>
                <a:latin typeface="Times New Roman" panose="02020603050405020304" pitchFamily="18" charset="0"/>
                <a:ea typeface="楷体_GB2312" panose="02010609030101010101" pitchFamily="49" charset="-122"/>
              </a:rPr>
              <a:t>的极限存在且</a:t>
            </a:r>
            <a:endParaRPr kumimoji="1" lang="zh-CN" altLang="en-US" sz="2800" b="1" dirty="0">
              <a:solidFill>
                <a:schemeClr val="bg1"/>
              </a:solidFill>
              <a:latin typeface="Times New Roman" panose="02020603050405020304" pitchFamily="18" charset="0"/>
              <a:ea typeface="楷体_GB2312" panose="02010609030101010101" pitchFamily="49" charset="-122"/>
            </a:endParaRPr>
          </a:p>
        </p:txBody>
      </p:sp>
      <p:graphicFrame>
        <p:nvGraphicFramePr>
          <p:cNvPr id="100361" name="Object 9"/>
          <p:cNvGraphicFramePr>
            <a:graphicFrameLocks noChangeAspect="1"/>
          </p:cNvGraphicFramePr>
          <p:nvPr/>
        </p:nvGraphicFramePr>
        <p:xfrm>
          <a:off x="5663952" y="3642225"/>
          <a:ext cx="2209800" cy="650875"/>
        </p:xfrm>
        <a:graphic>
          <a:graphicData uri="http://schemas.openxmlformats.org/presentationml/2006/ole">
            <mc:AlternateContent xmlns:mc="http://schemas.openxmlformats.org/markup-compatibility/2006">
              <mc:Choice xmlns:v="urn:schemas-microsoft-com:vml" Requires="v">
                <p:oleObj spid="_x0000_s189525" name="Equation" r:id="rId5" imgW="952500" imgH="368300" progId="Equation.3">
                  <p:embed/>
                </p:oleObj>
              </mc:Choice>
              <mc:Fallback>
                <p:oleObj name="Equation" r:id="rId5" imgW="952500" imgH="368300" progId="Equation.3">
                  <p:embed/>
                  <p:pic>
                    <p:nvPicPr>
                      <p:cNvPr id="0" name="图片 189524"/>
                      <p:cNvPicPr>
                        <a:picLocks noChangeAspect="1"/>
                      </p:cNvPicPr>
                      <p:nvPr/>
                    </p:nvPicPr>
                    <p:blipFill>
                      <a:blip r:embed="rId6">
                        <a:lum bright="-100000"/>
                      </a:blip>
                      <a:stretch>
                        <a:fillRect/>
                      </a:stretch>
                    </p:blipFill>
                    <p:spPr>
                      <a:xfrm>
                        <a:off x="5663952" y="3642225"/>
                        <a:ext cx="2209800" cy="650875"/>
                      </a:xfrm>
                      <a:prstGeom prst="rect">
                        <a:avLst/>
                      </a:prstGeom>
                      <a:noFill/>
                      <a:ln w="9525">
                        <a:noFill/>
                      </a:ln>
                    </p:spPr>
                  </p:pic>
                </p:oleObj>
              </mc:Fallback>
            </mc:AlternateContent>
          </a:graphicData>
        </a:graphic>
      </p:graphicFrame>
      <p:sp>
        <p:nvSpPr>
          <p:cNvPr id="100362" name="Text Box 10"/>
          <p:cNvSpPr txBox="1">
            <a:spLocks noChangeArrowheads="1"/>
          </p:cNvSpPr>
          <p:nvPr/>
        </p:nvSpPr>
        <p:spPr bwMode="auto">
          <a:xfrm>
            <a:off x="406403" y="3281911"/>
            <a:ext cx="1369484"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b="1">
                <a:latin typeface="Times New Roman" panose="02020603050405020304" pitchFamily="18" charset="0"/>
                <a:ea typeface="楷体_GB2312" panose="02010609030101010101" pitchFamily="49" charset="-122"/>
              </a:rPr>
              <a:t>证：</a:t>
            </a:r>
            <a:endParaRPr kumimoji="1" lang="zh-CN" altLang="en-US" sz="2800" b="1">
              <a:latin typeface="Times New Roman" panose="02020603050405020304" pitchFamily="18" charset="0"/>
              <a:ea typeface="楷体_GB2312" panose="02010609030101010101" pitchFamily="49" charset="-122"/>
            </a:endParaRPr>
          </a:p>
        </p:txBody>
      </p:sp>
      <p:sp>
        <p:nvSpPr>
          <p:cNvPr id="22" name="Text Box 3"/>
          <p:cNvSpPr txBox="1">
            <a:spLocks noChangeArrowheads="1"/>
          </p:cNvSpPr>
          <p:nvPr/>
        </p:nvSpPr>
        <p:spPr bwMode="auto">
          <a:xfrm>
            <a:off x="421176" y="4797152"/>
            <a:ext cx="560281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b="1" dirty="0">
                <a:solidFill>
                  <a:schemeClr val="bg1"/>
                </a:solidFill>
                <a:latin typeface="Times New Roman" panose="02020603050405020304" pitchFamily="18" charset="0"/>
                <a:ea typeface="楷体_GB2312" panose="02010609030101010101" pitchFamily="49" charset="-122"/>
              </a:rPr>
              <a:t>准则</a:t>
            </a:r>
            <a:r>
              <a:rPr kumimoji="1" lang="en-US" altLang="zh-CN" sz="2800" b="1" dirty="0">
                <a:solidFill>
                  <a:schemeClr val="bg1"/>
                </a:solidFill>
                <a:latin typeface="Times New Roman" panose="02020603050405020304" pitchFamily="18" charset="0"/>
                <a:ea typeface="楷体_GB2312" panose="02010609030101010101" pitchFamily="49" charset="-122"/>
              </a:rPr>
              <a:t>II </a:t>
            </a:r>
            <a:r>
              <a:rPr kumimoji="1" lang="zh-CN" altLang="en-US" sz="2800" b="1" dirty="0">
                <a:solidFill>
                  <a:schemeClr val="bg1"/>
                </a:solidFill>
                <a:latin typeface="Times New Roman" panose="02020603050405020304" pitchFamily="18" charset="0"/>
                <a:ea typeface="楷体_GB2312" panose="02010609030101010101" pitchFamily="49" charset="-122"/>
              </a:rPr>
              <a:t>：单调有界数列必有极限</a:t>
            </a:r>
            <a:r>
              <a:rPr kumimoji="1" lang="zh-CN" altLang="en-US" sz="2800" b="1" dirty="0">
                <a:latin typeface="Times New Roman" panose="02020603050405020304" pitchFamily="18" charset="0"/>
                <a:ea typeface="楷体_GB2312" panose="02010609030101010101" pitchFamily="49" charset="-122"/>
              </a:rPr>
              <a:t>。</a:t>
            </a:r>
            <a:endParaRPr kumimoji="1" lang="zh-CN" altLang="en-US" sz="2800" b="1" dirty="0">
              <a:latin typeface="Times New Roman" panose="02020603050405020304" pitchFamily="18" charset="0"/>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0362"/>
                                        </p:tgtEl>
                                        <p:attrNameLst>
                                          <p:attrName>style.visibility</p:attrName>
                                        </p:attrNameLst>
                                      </p:cBhvr>
                                      <p:to>
                                        <p:strVal val="visible"/>
                                      </p:to>
                                    </p:set>
                                    <p:animEffect transition="in" filter="wipe(left)">
                                      <p:cBhvr>
                                        <p:cTn id="7" dur="500"/>
                                        <p:tgtEl>
                                          <p:spTgt spid="1003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0355"/>
                                        </p:tgtEl>
                                        <p:attrNameLst>
                                          <p:attrName>style.visibility</p:attrName>
                                        </p:attrNameLst>
                                      </p:cBhvr>
                                      <p:to>
                                        <p:strVal val="visible"/>
                                      </p:to>
                                    </p:set>
                                    <p:animEffect transition="in" filter="wipe(left)">
                                      <p:cBhvr>
                                        <p:cTn id="12" dur="500"/>
                                        <p:tgtEl>
                                          <p:spTgt spid="1003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0354"/>
                                        </p:tgtEl>
                                        <p:attrNameLst>
                                          <p:attrName>style.visibility</p:attrName>
                                        </p:attrNameLst>
                                      </p:cBhvr>
                                      <p:to>
                                        <p:strVal val="visible"/>
                                      </p:to>
                                    </p:set>
                                    <p:animEffect transition="in" filter="wipe(left)">
                                      <p:cBhvr>
                                        <p:cTn id="17" dur="500"/>
                                        <p:tgtEl>
                                          <p:spTgt spid="10035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4" grpId="0" animBg="1"/>
      <p:bldP spid="100355" grpId="0" animBg="1"/>
      <p:bldP spid="100362" grpId="0" autoUpdateAnimBg="0"/>
      <p:bldP spid="22"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4"/>
          <p:cNvSpPr>
            <a:spLocks noGrp="1" noChangeArrowheads="1"/>
          </p:cNvSpPr>
          <p:nvPr>
            <p:ph type="title"/>
          </p:nvPr>
        </p:nvSpPr>
        <p:spPr>
          <a:xfrm>
            <a:off x="1703512" y="303312"/>
            <a:ext cx="7518400" cy="533400"/>
          </a:xfrm>
          <a:noFill/>
        </p:spPr>
        <p:txBody>
          <a:bodyPr/>
          <a:lstStyle/>
          <a:p>
            <a:r>
              <a:rPr lang="zh-CN" altLang="en-US" sz="3200" b="1" dirty="0" smtClean="0">
                <a:solidFill>
                  <a:srgbClr val="0033CC"/>
                </a:solidFill>
                <a:ea typeface="楷体_GB2312" panose="02010609030101010101" pitchFamily="49" charset="-122"/>
              </a:rPr>
              <a:t>极限存在的两个准则</a:t>
            </a:r>
            <a:endParaRPr lang="zh-CN" altLang="en-US" sz="3200" b="1" dirty="0">
              <a:solidFill>
                <a:srgbClr val="0033CC"/>
              </a:solidFill>
              <a:ea typeface="楷体_GB2312" panose="02010609030101010101" pitchFamily="49" charset="-122"/>
            </a:endParaRPr>
          </a:p>
        </p:txBody>
      </p:sp>
      <p:sp>
        <p:nvSpPr>
          <p:cNvPr id="100357" name="Text Box 5"/>
          <p:cNvSpPr txBox="1">
            <a:spLocks noChangeArrowheads="1"/>
          </p:cNvSpPr>
          <p:nvPr/>
        </p:nvSpPr>
        <p:spPr bwMode="auto">
          <a:xfrm>
            <a:off x="406408" y="1120599"/>
            <a:ext cx="107907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dirty="0" smtClean="0">
                <a:solidFill>
                  <a:srgbClr val="0033CC"/>
                </a:solidFill>
                <a:latin typeface="Times New Roman" panose="02020603050405020304" pitchFamily="18" charset="0"/>
                <a:ea typeface="楷体_GB2312" panose="02010609030101010101" pitchFamily="49" charset="-122"/>
              </a:rPr>
              <a:t>准则</a:t>
            </a:r>
            <a:r>
              <a:rPr kumimoji="1" lang="en-US" altLang="zh-CN" sz="2800" b="1" dirty="0" smtClean="0">
                <a:solidFill>
                  <a:srgbClr val="0033CC"/>
                </a:solidFill>
                <a:latin typeface="Times New Roman" panose="02020603050405020304" pitchFamily="18" charset="0"/>
                <a:ea typeface="楷体_GB2312" panose="02010609030101010101" pitchFamily="49" charset="-122"/>
              </a:rPr>
              <a:t>I</a:t>
            </a:r>
            <a:r>
              <a:rPr lang="en-US" altLang="zh-CN" b="1" dirty="0" smtClean="0">
                <a:solidFill>
                  <a:schemeClr val="bg1"/>
                </a:solidFill>
              </a:rPr>
              <a:t> </a:t>
            </a:r>
            <a:r>
              <a:rPr kumimoji="1" lang="zh-CN" altLang="en-US" sz="2800" b="1" dirty="0" smtClean="0">
                <a:solidFill>
                  <a:srgbClr val="0033CC"/>
                </a:solidFill>
                <a:latin typeface="Times New Roman" panose="02020603050405020304" pitchFamily="18" charset="0"/>
                <a:ea typeface="楷体_GB2312" panose="02010609030101010101" pitchFamily="49" charset="-122"/>
              </a:rPr>
              <a:t>（</a:t>
            </a:r>
            <a:r>
              <a:rPr lang="zh-CN" altLang="en-US" b="1" dirty="0">
                <a:solidFill>
                  <a:srgbClr val="0033CC"/>
                </a:solidFill>
              </a:rPr>
              <a:t>两边夹</a:t>
            </a:r>
            <a:r>
              <a:rPr kumimoji="1" lang="zh-CN" altLang="en-US" sz="2800" b="1" dirty="0" smtClean="0">
                <a:solidFill>
                  <a:srgbClr val="0033CC"/>
                </a:solidFill>
                <a:latin typeface="Times New Roman" panose="02020603050405020304" pitchFamily="18" charset="0"/>
                <a:ea typeface="楷体_GB2312" panose="02010609030101010101" pitchFamily="49" charset="-122"/>
              </a:rPr>
              <a:t>）</a:t>
            </a:r>
            <a:r>
              <a:rPr kumimoji="1" lang="zh-CN" altLang="en-US" sz="2800" b="1" dirty="0" smtClean="0">
                <a:solidFill>
                  <a:schemeClr val="bg1"/>
                </a:solidFill>
                <a:latin typeface="Times New Roman" panose="02020603050405020304" pitchFamily="18" charset="0"/>
                <a:ea typeface="楷体_GB2312" panose="02010609030101010101" pitchFamily="49" charset="-122"/>
              </a:rPr>
              <a:t>：若函数  </a:t>
            </a:r>
            <a:r>
              <a:rPr kumimoji="1" lang="en-US" altLang="zh-CN" sz="2800" b="1" i="1" dirty="0" smtClean="0">
                <a:solidFill>
                  <a:schemeClr val="bg1"/>
                </a:solidFill>
                <a:latin typeface="Times New Roman" panose="02020603050405020304" pitchFamily="18" charset="0"/>
                <a:ea typeface="楷体_GB2312" panose="02010609030101010101" pitchFamily="49" charset="-122"/>
              </a:rPr>
              <a:t>f(x)</a:t>
            </a:r>
            <a:r>
              <a:rPr kumimoji="1" lang="zh-CN" altLang="en-US" sz="2800" b="1" i="1" dirty="0" smtClean="0">
                <a:solidFill>
                  <a:schemeClr val="bg1"/>
                </a:solidFill>
                <a:latin typeface="Times New Roman" panose="02020603050405020304" pitchFamily="18" charset="0"/>
                <a:ea typeface="楷体_GB2312" panose="02010609030101010101" pitchFamily="49" charset="-122"/>
              </a:rPr>
              <a:t>、</a:t>
            </a:r>
            <a:r>
              <a:rPr kumimoji="1" lang="en-US" altLang="zh-CN" sz="2800" b="1" i="1" dirty="0" smtClean="0">
                <a:solidFill>
                  <a:schemeClr val="bg1"/>
                </a:solidFill>
                <a:latin typeface="Times New Roman" panose="02020603050405020304" pitchFamily="18" charset="0"/>
                <a:ea typeface="楷体_GB2312" panose="02010609030101010101" pitchFamily="49" charset="-122"/>
              </a:rPr>
              <a:t>g(x)</a:t>
            </a:r>
            <a:r>
              <a:rPr kumimoji="1" lang="zh-CN" altLang="en-US" sz="2800" b="1" dirty="0" smtClean="0">
                <a:solidFill>
                  <a:schemeClr val="bg1"/>
                </a:solidFill>
                <a:latin typeface="Times New Roman" panose="02020603050405020304" pitchFamily="18" charset="0"/>
                <a:ea typeface="楷体_GB2312" panose="02010609030101010101" pitchFamily="49" charset="-122"/>
              </a:rPr>
              <a:t>和 </a:t>
            </a:r>
            <a:r>
              <a:rPr kumimoji="1" lang="en-US" altLang="zh-CN" sz="2800" b="1" i="1" dirty="0" smtClean="0">
                <a:solidFill>
                  <a:schemeClr val="bg1"/>
                </a:solidFill>
                <a:latin typeface="Times New Roman" panose="02020603050405020304" pitchFamily="18" charset="0"/>
                <a:ea typeface="楷体_GB2312" panose="02010609030101010101" pitchFamily="49" charset="-122"/>
              </a:rPr>
              <a:t>h(x)</a:t>
            </a:r>
            <a:r>
              <a:rPr kumimoji="1" lang="zh-CN" altLang="en-US" sz="2800" b="1" dirty="0" smtClean="0">
                <a:solidFill>
                  <a:schemeClr val="bg1"/>
                </a:solidFill>
                <a:latin typeface="Times New Roman" panose="02020603050405020304" pitchFamily="18" charset="0"/>
                <a:ea typeface="楷体_GB2312" panose="02010609030101010101" pitchFamily="49" charset="-122"/>
              </a:rPr>
              <a:t>满足</a:t>
            </a:r>
            <a:r>
              <a:rPr kumimoji="1" lang="zh-CN" altLang="en-US" sz="2800" b="1" dirty="0">
                <a:solidFill>
                  <a:schemeClr val="bg1"/>
                </a:solidFill>
                <a:latin typeface="Times New Roman" panose="02020603050405020304" pitchFamily="18" charset="0"/>
                <a:ea typeface="楷体_GB2312" panose="02010609030101010101" pitchFamily="49" charset="-122"/>
              </a:rPr>
              <a:t>下列条件</a:t>
            </a:r>
            <a:r>
              <a:rPr kumimoji="1" lang="en-US" altLang="zh-CN" sz="2800" b="1" dirty="0">
                <a:solidFill>
                  <a:schemeClr val="bg1"/>
                </a:solidFill>
                <a:latin typeface="Times New Roman" panose="02020603050405020304" pitchFamily="18" charset="0"/>
                <a:ea typeface="楷体_GB2312" panose="02010609030101010101" pitchFamily="49" charset="-122"/>
              </a:rPr>
              <a:t>:</a:t>
            </a:r>
            <a:endParaRPr kumimoji="1" lang="en-US" altLang="zh-CN" sz="2800" b="1" dirty="0">
              <a:solidFill>
                <a:schemeClr val="bg1"/>
              </a:solidFill>
              <a:latin typeface="Times New Roman" panose="02020603050405020304" pitchFamily="18" charset="0"/>
              <a:ea typeface="楷体_GB2312" panose="02010609030101010101" pitchFamily="49" charset="-122"/>
            </a:endParaRPr>
          </a:p>
        </p:txBody>
      </p:sp>
      <p:graphicFrame>
        <p:nvGraphicFramePr>
          <p:cNvPr id="100358" name="Object 6"/>
          <p:cNvGraphicFramePr>
            <a:graphicFrameLocks noChangeAspect="1"/>
          </p:cNvGraphicFramePr>
          <p:nvPr/>
        </p:nvGraphicFramePr>
        <p:xfrm>
          <a:off x="1631520" y="1700808"/>
          <a:ext cx="6462639" cy="844550"/>
        </p:xfrm>
        <a:graphic>
          <a:graphicData uri="http://schemas.openxmlformats.org/presentationml/2006/ole">
            <mc:AlternateContent xmlns:mc="http://schemas.openxmlformats.org/markup-compatibility/2006">
              <mc:Choice xmlns:v="urn:schemas-microsoft-com:vml" Requires="v">
                <p:oleObj spid="_x0000_s44128" name="Equation" r:id="rId1" imgW="93878400" imgH="11582400" progId="Equation.DSMT4">
                  <p:embed/>
                </p:oleObj>
              </mc:Choice>
              <mc:Fallback>
                <p:oleObj name="Equation" r:id="rId1" imgW="93878400" imgH="11582400" progId="Equation.DSMT4">
                  <p:embed/>
                  <p:pic>
                    <p:nvPicPr>
                      <p:cNvPr id="0" name="图片 44032"/>
                      <p:cNvPicPr>
                        <a:picLocks noChangeAspect="1"/>
                      </p:cNvPicPr>
                      <p:nvPr/>
                    </p:nvPicPr>
                    <p:blipFill>
                      <a:blip r:embed="rId2">
                        <a:lum bright="-100000"/>
                      </a:blip>
                      <a:stretch>
                        <a:fillRect/>
                      </a:stretch>
                    </p:blipFill>
                    <p:spPr>
                      <a:xfrm>
                        <a:off x="1631520" y="1700808"/>
                        <a:ext cx="6462639" cy="844550"/>
                      </a:xfrm>
                      <a:prstGeom prst="rect">
                        <a:avLst/>
                      </a:prstGeom>
                      <a:noFill/>
                      <a:ln w="9525">
                        <a:noFill/>
                      </a:ln>
                    </p:spPr>
                  </p:pic>
                </p:oleObj>
              </mc:Fallback>
            </mc:AlternateContent>
          </a:graphicData>
        </a:graphic>
      </p:graphicFrame>
      <p:graphicFrame>
        <p:nvGraphicFramePr>
          <p:cNvPr id="100359" name="Object 7"/>
          <p:cNvGraphicFramePr>
            <a:graphicFrameLocks noChangeAspect="1"/>
          </p:cNvGraphicFramePr>
          <p:nvPr/>
        </p:nvGraphicFramePr>
        <p:xfrm>
          <a:off x="1631504" y="2867229"/>
          <a:ext cx="6192688" cy="777875"/>
        </p:xfrm>
        <a:graphic>
          <a:graphicData uri="http://schemas.openxmlformats.org/presentationml/2006/ole">
            <mc:AlternateContent xmlns:mc="http://schemas.openxmlformats.org/markup-compatibility/2006">
              <mc:Choice xmlns:v="urn:schemas-microsoft-com:vml" Requires="v">
                <p:oleObj spid="_x0000_s44129" name="Equation" r:id="rId3" imgW="84124800" imgH="10668000" progId="Equation.DSMT4">
                  <p:embed/>
                </p:oleObj>
              </mc:Choice>
              <mc:Fallback>
                <p:oleObj name="Equation" r:id="rId3" imgW="84124800" imgH="10668000" progId="Equation.DSMT4">
                  <p:embed/>
                  <p:pic>
                    <p:nvPicPr>
                      <p:cNvPr id="0" name="图片 44033"/>
                      <p:cNvPicPr>
                        <a:picLocks noChangeAspect="1"/>
                      </p:cNvPicPr>
                      <p:nvPr/>
                    </p:nvPicPr>
                    <p:blipFill>
                      <a:blip r:embed="rId4">
                        <a:lum bright="-100000"/>
                      </a:blip>
                      <a:stretch>
                        <a:fillRect/>
                      </a:stretch>
                    </p:blipFill>
                    <p:spPr>
                      <a:xfrm>
                        <a:off x="1631504" y="2867229"/>
                        <a:ext cx="6192688" cy="777875"/>
                      </a:xfrm>
                      <a:prstGeom prst="rect">
                        <a:avLst/>
                      </a:prstGeom>
                      <a:noFill/>
                      <a:ln w="9525">
                        <a:noFill/>
                      </a:ln>
                    </p:spPr>
                  </p:pic>
                </p:oleObj>
              </mc:Fallback>
            </mc:AlternateContent>
          </a:graphicData>
        </a:graphic>
      </p:graphicFrame>
      <p:sp>
        <p:nvSpPr>
          <p:cNvPr id="100360" name="Text Box 8"/>
          <p:cNvSpPr txBox="1">
            <a:spLocks noChangeArrowheads="1"/>
          </p:cNvSpPr>
          <p:nvPr/>
        </p:nvSpPr>
        <p:spPr bwMode="auto">
          <a:xfrm>
            <a:off x="1415480" y="3913892"/>
            <a:ext cx="44782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800" b="1" dirty="0" smtClean="0">
                <a:solidFill>
                  <a:schemeClr val="bg1"/>
                </a:solidFill>
                <a:latin typeface="Times New Roman" panose="02020603050405020304" pitchFamily="18" charset="0"/>
                <a:ea typeface="楷体_GB2312" panose="02010609030101010101" pitchFamily="49" charset="-122"/>
              </a:rPr>
              <a:t>则 </a:t>
            </a:r>
            <a:r>
              <a:rPr lang="en-US" altLang="zh-CN" b="1" i="1" dirty="0" smtClean="0">
                <a:solidFill>
                  <a:schemeClr val="bg1"/>
                </a:solidFill>
              </a:rPr>
              <a:t>f(x) </a:t>
            </a:r>
            <a:r>
              <a:rPr kumimoji="1" lang="zh-CN" altLang="en-US" sz="2800" b="1" dirty="0" smtClean="0">
                <a:solidFill>
                  <a:schemeClr val="bg1"/>
                </a:solidFill>
                <a:latin typeface="Times New Roman" panose="02020603050405020304" pitchFamily="18" charset="0"/>
                <a:ea typeface="楷体_GB2312" panose="02010609030101010101" pitchFamily="49" charset="-122"/>
              </a:rPr>
              <a:t>的</a:t>
            </a:r>
            <a:r>
              <a:rPr kumimoji="1" lang="zh-CN" altLang="en-US" sz="2800" b="1" dirty="0">
                <a:solidFill>
                  <a:schemeClr val="bg1"/>
                </a:solidFill>
                <a:latin typeface="Times New Roman" panose="02020603050405020304" pitchFamily="18" charset="0"/>
                <a:ea typeface="楷体_GB2312" panose="02010609030101010101" pitchFamily="49" charset="-122"/>
              </a:rPr>
              <a:t>极限存在且</a:t>
            </a:r>
            <a:endParaRPr kumimoji="1" lang="zh-CN" altLang="en-US" sz="2800" b="1" dirty="0">
              <a:solidFill>
                <a:schemeClr val="bg1"/>
              </a:solidFill>
              <a:latin typeface="Times New Roman" panose="02020603050405020304" pitchFamily="18" charset="0"/>
              <a:ea typeface="楷体_GB2312" panose="02010609030101010101" pitchFamily="49" charset="-122"/>
            </a:endParaRPr>
          </a:p>
        </p:txBody>
      </p:sp>
      <p:graphicFrame>
        <p:nvGraphicFramePr>
          <p:cNvPr id="100361" name="Object 9"/>
          <p:cNvGraphicFramePr>
            <a:graphicFrameLocks noChangeAspect="1"/>
          </p:cNvGraphicFramePr>
          <p:nvPr/>
        </p:nvGraphicFramePr>
        <p:xfrm>
          <a:off x="5042123" y="3912344"/>
          <a:ext cx="3286125" cy="812800"/>
        </p:xfrm>
        <a:graphic>
          <a:graphicData uri="http://schemas.openxmlformats.org/presentationml/2006/ole">
            <mc:AlternateContent xmlns:mc="http://schemas.openxmlformats.org/markup-compatibility/2006">
              <mc:Choice xmlns:v="urn:schemas-microsoft-com:vml" Requires="v">
                <p:oleObj spid="_x0000_s44130" name="Equation" r:id="rId5" imgW="33528000" imgH="10668000" progId="Equation.DSMT4">
                  <p:embed/>
                </p:oleObj>
              </mc:Choice>
              <mc:Fallback>
                <p:oleObj name="Equation" r:id="rId5" imgW="33528000" imgH="10668000" progId="Equation.DSMT4">
                  <p:embed/>
                  <p:pic>
                    <p:nvPicPr>
                      <p:cNvPr id="0" name="图片 44034"/>
                      <p:cNvPicPr>
                        <a:picLocks noChangeAspect="1"/>
                      </p:cNvPicPr>
                      <p:nvPr/>
                    </p:nvPicPr>
                    <p:blipFill>
                      <a:blip r:embed="rId6">
                        <a:lum bright="-100000"/>
                      </a:blip>
                      <a:stretch>
                        <a:fillRect/>
                      </a:stretch>
                    </p:blipFill>
                    <p:spPr>
                      <a:xfrm>
                        <a:off x="5042123" y="3912344"/>
                        <a:ext cx="3286125" cy="812800"/>
                      </a:xfrm>
                      <a:prstGeom prst="rect">
                        <a:avLst/>
                      </a:prstGeom>
                      <a:noFill/>
                      <a:ln w="9525">
                        <a:noFill/>
                      </a:ln>
                    </p:spPr>
                  </p:pic>
                </p:oleObj>
              </mc:Fallback>
            </mc:AlternateContent>
          </a:graphicData>
        </a:graphic>
      </p:graphicFrame>
      <p:sp>
        <p:nvSpPr>
          <p:cNvPr id="100362" name="Text Box 10"/>
          <p:cNvSpPr txBox="1">
            <a:spLocks noChangeArrowheads="1"/>
          </p:cNvSpPr>
          <p:nvPr/>
        </p:nvSpPr>
        <p:spPr bwMode="auto">
          <a:xfrm>
            <a:off x="406403" y="3281911"/>
            <a:ext cx="1369484"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b="1">
                <a:latin typeface="Times New Roman" panose="02020603050405020304" pitchFamily="18" charset="0"/>
                <a:ea typeface="楷体_GB2312" panose="02010609030101010101" pitchFamily="49" charset="-122"/>
              </a:rPr>
              <a:t>证：</a:t>
            </a:r>
            <a:endParaRPr kumimoji="1" lang="zh-CN" altLang="en-US" sz="2800" b="1">
              <a:latin typeface="Times New Roman" panose="02020603050405020304" pitchFamily="18" charset="0"/>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0362"/>
                                        </p:tgtEl>
                                        <p:attrNameLst>
                                          <p:attrName>style.visibility</p:attrName>
                                        </p:attrNameLst>
                                      </p:cBhvr>
                                      <p:to>
                                        <p:strVal val="visible"/>
                                      </p:to>
                                    </p:set>
                                    <p:animEffect transition="in" filter="wipe(left)">
                                      <p:cBhvr>
                                        <p:cTn id="7" dur="500"/>
                                        <p:tgtEl>
                                          <p:spTgt spid="100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62"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02402" name="Object 2"/>
          <p:cNvGraphicFramePr>
            <a:graphicFrameLocks noChangeAspect="1"/>
          </p:cNvGraphicFramePr>
          <p:nvPr/>
        </p:nvGraphicFramePr>
        <p:xfrm>
          <a:off x="2641600" y="4648200"/>
          <a:ext cx="3251200" cy="908050"/>
        </p:xfrm>
        <a:graphic>
          <a:graphicData uri="http://schemas.openxmlformats.org/presentationml/2006/ole">
            <mc:AlternateContent xmlns:mc="http://schemas.openxmlformats.org/markup-compatibility/2006">
              <mc:Choice xmlns:v="urn:schemas-microsoft-com:vml" Requires="v">
                <p:oleObj spid="_x0000_s190871" name="Equation" r:id="rId1" imgW="1460500" imgH="546100" progId="Equation.3">
                  <p:embed/>
                </p:oleObj>
              </mc:Choice>
              <mc:Fallback>
                <p:oleObj name="Equation" r:id="rId1" imgW="1460500" imgH="546100" progId="Equation.3">
                  <p:embed/>
                  <p:pic>
                    <p:nvPicPr>
                      <p:cNvPr id="0" name="图片 190870"/>
                      <p:cNvPicPr>
                        <a:picLocks noChangeAspect="1"/>
                      </p:cNvPicPr>
                      <p:nvPr/>
                    </p:nvPicPr>
                    <p:blipFill>
                      <a:blip r:embed="rId2">
                        <a:lum bright="-100000"/>
                      </a:blip>
                      <a:stretch>
                        <a:fillRect/>
                      </a:stretch>
                    </p:blipFill>
                    <p:spPr>
                      <a:xfrm>
                        <a:off x="2641600" y="4648200"/>
                        <a:ext cx="3251200" cy="908050"/>
                      </a:xfrm>
                      <a:prstGeom prst="rect">
                        <a:avLst/>
                      </a:prstGeom>
                      <a:noFill/>
                      <a:ln w="9525">
                        <a:noFill/>
                      </a:ln>
                    </p:spPr>
                  </p:pic>
                </p:oleObj>
              </mc:Fallback>
            </mc:AlternateContent>
          </a:graphicData>
        </a:graphic>
      </p:graphicFrame>
      <p:sp>
        <p:nvSpPr>
          <p:cNvPr id="102403" name="Text Box 3"/>
          <p:cNvSpPr txBox="1">
            <a:spLocks noChangeArrowheads="1"/>
          </p:cNvSpPr>
          <p:nvPr/>
        </p:nvSpPr>
        <p:spPr bwMode="auto">
          <a:xfrm>
            <a:off x="3647728" y="2452688"/>
            <a:ext cx="4368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000000"/>
                </a:solidFill>
              </a:rPr>
              <a:t>圆扇形</a:t>
            </a:r>
            <a:r>
              <a:rPr lang="en-US" altLang="zh-CN" b="1" i="1" dirty="0" smtClean="0">
                <a:solidFill>
                  <a:srgbClr val="000000"/>
                </a:solidFill>
                <a:ea typeface="仿宋_GB2312" pitchFamily="49" charset="-122"/>
              </a:rPr>
              <a:t>AOB</a:t>
            </a:r>
            <a:r>
              <a:rPr lang="zh-CN" altLang="en-US" b="1" dirty="0" smtClean="0">
                <a:solidFill>
                  <a:srgbClr val="000000"/>
                </a:solidFill>
              </a:rPr>
              <a:t>的面积</a:t>
            </a:r>
            <a:endParaRPr lang="zh-CN" altLang="en-US" b="1" dirty="0" smtClean="0">
              <a:solidFill>
                <a:srgbClr val="000000"/>
              </a:solidFill>
            </a:endParaRPr>
          </a:p>
        </p:txBody>
      </p:sp>
      <p:sp>
        <p:nvSpPr>
          <p:cNvPr id="102404" name="Rectangle 4"/>
          <p:cNvSpPr>
            <a:spLocks noGrp="1" noChangeArrowheads="1"/>
          </p:cNvSpPr>
          <p:nvPr>
            <p:ph type="title"/>
          </p:nvPr>
        </p:nvSpPr>
        <p:spPr>
          <a:xfrm>
            <a:off x="304800" y="685800"/>
            <a:ext cx="4368800" cy="533400"/>
          </a:xfrm>
          <a:noFill/>
        </p:spPr>
        <p:txBody>
          <a:bodyPr/>
          <a:lstStyle/>
          <a:p>
            <a:pPr algn="l"/>
            <a:r>
              <a:rPr lang="zh-CN" altLang="en-US" sz="3200" b="1" dirty="0" smtClean="0">
                <a:solidFill>
                  <a:srgbClr val="0033CC"/>
                </a:solidFill>
                <a:ea typeface="楷体_GB2312" panose="02010609030101010101" pitchFamily="49" charset="-122"/>
              </a:rPr>
              <a:t>   第一</a:t>
            </a:r>
            <a:r>
              <a:rPr lang="zh-CN" altLang="en-US" sz="3200" b="1" dirty="0">
                <a:solidFill>
                  <a:srgbClr val="0033CC"/>
                </a:solidFill>
                <a:ea typeface="楷体_GB2312" panose="02010609030101010101" pitchFamily="49" charset="-122"/>
              </a:rPr>
              <a:t>个重要极限   </a:t>
            </a:r>
            <a:endParaRPr lang="zh-CN" altLang="en-US" sz="3200" b="1" dirty="0">
              <a:solidFill>
                <a:srgbClr val="0033CC"/>
              </a:solidFill>
              <a:ea typeface="楷体_GB2312" panose="02010609030101010101" pitchFamily="49" charset="-122"/>
            </a:endParaRPr>
          </a:p>
        </p:txBody>
      </p:sp>
      <p:graphicFrame>
        <p:nvGraphicFramePr>
          <p:cNvPr id="102405" name="Object 5"/>
          <p:cNvGraphicFramePr>
            <a:graphicFrameLocks noChangeAspect="1"/>
          </p:cNvGraphicFramePr>
          <p:nvPr/>
        </p:nvGraphicFramePr>
        <p:xfrm>
          <a:off x="4673600" y="516732"/>
          <a:ext cx="2540000" cy="950913"/>
        </p:xfrm>
        <a:graphic>
          <a:graphicData uri="http://schemas.openxmlformats.org/presentationml/2006/ole">
            <mc:AlternateContent xmlns:mc="http://schemas.openxmlformats.org/markup-compatibility/2006">
              <mc:Choice xmlns:v="urn:schemas-microsoft-com:vml" Requires="v">
                <p:oleObj spid="_x0000_s190872" name="Equation" r:id="rId3" imgW="1155700" imgH="546100" progId="Equation.3">
                  <p:embed/>
                </p:oleObj>
              </mc:Choice>
              <mc:Fallback>
                <p:oleObj name="Equation" r:id="rId3" imgW="1155700" imgH="546100" progId="Equation.3">
                  <p:embed/>
                  <p:pic>
                    <p:nvPicPr>
                      <p:cNvPr id="0" name="图片 190871"/>
                      <p:cNvPicPr>
                        <a:picLocks noChangeAspect="1"/>
                      </p:cNvPicPr>
                      <p:nvPr/>
                    </p:nvPicPr>
                    <p:blipFill>
                      <a:blip r:embed="rId4"/>
                      <a:stretch>
                        <a:fillRect/>
                      </a:stretch>
                    </p:blipFill>
                    <p:spPr>
                      <a:xfrm>
                        <a:off x="4673600" y="516732"/>
                        <a:ext cx="2540000" cy="950913"/>
                      </a:xfrm>
                      <a:prstGeom prst="rect">
                        <a:avLst/>
                      </a:prstGeom>
                      <a:noFill/>
                      <a:ln w="9525">
                        <a:noFill/>
                      </a:ln>
                    </p:spPr>
                  </p:pic>
                </p:oleObj>
              </mc:Fallback>
            </mc:AlternateContent>
          </a:graphicData>
        </a:graphic>
      </p:graphicFrame>
      <p:sp>
        <p:nvSpPr>
          <p:cNvPr id="102406" name="Text Box 6"/>
          <p:cNvSpPr txBox="1">
            <a:spLocks noChangeArrowheads="1"/>
          </p:cNvSpPr>
          <p:nvPr/>
        </p:nvSpPr>
        <p:spPr bwMode="auto">
          <a:xfrm>
            <a:off x="719667" y="1766888"/>
            <a:ext cx="1828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证</a:t>
            </a:r>
            <a:r>
              <a:rPr lang="en-US" altLang="zh-CN" b="1" smtClean="0">
                <a:solidFill>
                  <a:srgbClr val="000000"/>
                </a:solidFill>
              </a:rPr>
              <a:t>:  </a:t>
            </a:r>
            <a:r>
              <a:rPr lang="zh-CN" altLang="en-US" b="1" smtClean="0">
                <a:solidFill>
                  <a:srgbClr val="000000"/>
                </a:solidFill>
              </a:rPr>
              <a:t>当</a:t>
            </a:r>
            <a:endParaRPr lang="zh-CN" altLang="en-US" b="1" smtClean="0">
              <a:solidFill>
                <a:srgbClr val="000000"/>
              </a:solidFill>
            </a:endParaRPr>
          </a:p>
        </p:txBody>
      </p:sp>
      <p:sp>
        <p:nvSpPr>
          <p:cNvPr id="102407" name="Text Box 7"/>
          <p:cNvSpPr txBox="1">
            <a:spLocks noChangeArrowheads="1"/>
          </p:cNvSpPr>
          <p:nvPr/>
        </p:nvSpPr>
        <p:spPr bwMode="auto">
          <a:xfrm>
            <a:off x="508000" y="3125039"/>
            <a:ext cx="60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即</a:t>
            </a:r>
            <a:endParaRPr lang="zh-CN" altLang="en-US" b="1" smtClean="0">
              <a:solidFill>
                <a:srgbClr val="000000"/>
              </a:solidFill>
            </a:endParaRPr>
          </a:p>
        </p:txBody>
      </p:sp>
      <p:graphicFrame>
        <p:nvGraphicFramePr>
          <p:cNvPr id="102408" name="Object 8"/>
          <p:cNvGraphicFramePr>
            <a:graphicFrameLocks noChangeAspect="1"/>
          </p:cNvGraphicFramePr>
          <p:nvPr/>
        </p:nvGraphicFramePr>
        <p:xfrm>
          <a:off x="1588752" y="3150780"/>
          <a:ext cx="2512095" cy="525140"/>
        </p:xfrm>
        <a:graphic>
          <a:graphicData uri="http://schemas.openxmlformats.org/presentationml/2006/ole">
            <mc:AlternateContent xmlns:mc="http://schemas.openxmlformats.org/markup-compatibility/2006">
              <mc:Choice xmlns:v="urn:schemas-microsoft-com:vml" Requires="v">
                <p:oleObj spid="_x0000_s190873" name="Equation" r:id="rId5" imgW="19812000" imgH="5486400" progId="Equation.DSMT4">
                  <p:embed/>
                </p:oleObj>
              </mc:Choice>
              <mc:Fallback>
                <p:oleObj name="Equation" r:id="rId5" imgW="19812000" imgH="5486400" progId="Equation.DSMT4">
                  <p:embed/>
                  <p:pic>
                    <p:nvPicPr>
                      <p:cNvPr id="0" name="图片 190872"/>
                      <p:cNvPicPr>
                        <a:picLocks noChangeAspect="1"/>
                      </p:cNvPicPr>
                      <p:nvPr/>
                    </p:nvPicPr>
                    <p:blipFill>
                      <a:blip r:embed="rId6">
                        <a:lum bright="-100000"/>
                      </a:blip>
                      <a:stretch>
                        <a:fillRect/>
                      </a:stretch>
                    </p:blipFill>
                    <p:spPr>
                      <a:xfrm>
                        <a:off x="1588752" y="3150780"/>
                        <a:ext cx="2512095" cy="525140"/>
                      </a:xfrm>
                      <a:prstGeom prst="rect">
                        <a:avLst/>
                      </a:prstGeom>
                      <a:noFill/>
                      <a:ln w="9525">
                        <a:noFill/>
                      </a:ln>
                    </p:spPr>
                  </p:pic>
                </p:oleObj>
              </mc:Fallback>
            </mc:AlternateContent>
          </a:graphicData>
        </a:graphic>
      </p:graphicFrame>
      <p:graphicFrame>
        <p:nvGraphicFramePr>
          <p:cNvPr id="102409" name="Object 9"/>
          <p:cNvGraphicFramePr>
            <a:graphicFrameLocks noChangeAspect="1"/>
          </p:cNvGraphicFramePr>
          <p:nvPr/>
        </p:nvGraphicFramePr>
        <p:xfrm>
          <a:off x="4165600" y="2972639"/>
          <a:ext cx="1727200" cy="881063"/>
        </p:xfrm>
        <a:graphic>
          <a:graphicData uri="http://schemas.openxmlformats.org/presentationml/2006/ole">
            <mc:AlternateContent xmlns:mc="http://schemas.openxmlformats.org/markup-compatibility/2006">
              <mc:Choice xmlns:v="urn:schemas-microsoft-com:vml" Requires="v">
                <p:oleObj spid="_x0000_s190874" name="Equation" r:id="rId7" imgW="800100" imgH="546100" progId="Equation.3">
                  <p:embed/>
                </p:oleObj>
              </mc:Choice>
              <mc:Fallback>
                <p:oleObj name="Equation" r:id="rId7" imgW="800100" imgH="546100" progId="Equation.3">
                  <p:embed/>
                  <p:pic>
                    <p:nvPicPr>
                      <p:cNvPr id="0" name="图片 190873"/>
                      <p:cNvPicPr>
                        <a:picLocks noChangeAspect="1"/>
                      </p:cNvPicPr>
                      <p:nvPr/>
                    </p:nvPicPr>
                    <p:blipFill>
                      <a:blip r:embed="rId8">
                        <a:lum bright="-100000"/>
                      </a:blip>
                      <a:stretch>
                        <a:fillRect/>
                      </a:stretch>
                    </p:blipFill>
                    <p:spPr>
                      <a:xfrm>
                        <a:off x="4165600" y="2972639"/>
                        <a:ext cx="1727200" cy="881063"/>
                      </a:xfrm>
                      <a:prstGeom prst="rect">
                        <a:avLst/>
                      </a:prstGeom>
                      <a:noFill/>
                      <a:ln w="9525">
                        <a:noFill/>
                      </a:ln>
                    </p:spPr>
                  </p:pic>
                </p:oleObj>
              </mc:Fallback>
            </mc:AlternateContent>
          </a:graphicData>
        </a:graphic>
      </p:graphicFrame>
      <p:graphicFrame>
        <p:nvGraphicFramePr>
          <p:cNvPr id="102410" name="Object 10"/>
          <p:cNvGraphicFramePr>
            <a:graphicFrameLocks noChangeAspect="1"/>
          </p:cNvGraphicFramePr>
          <p:nvPr/>
        </p:nvGraphicFramePr>
        <p:xfrm>
          <a:off x="5892800" y="3200400"/>
          <a:ext cx="2336800" cy="509588"/>
        </p:xfrm>
        <a:graphic>
          <a:graphicData uri="http://schemas.openxmlformats.org/presentationml/2006/ole">
            <mc:AlternateContent xmlns:mc="http://schemas.openxmlformats.org/markup-compatibility/2006">
              <mc:Choice xmlns:v="urn:schemas-microsoft-com:vml" Requires="v">
                <p:oleObj spid="_x0000_s190875" name="Equation" r:id="rId9" imgW="1054100" imgH="304800" progId="Equation.3">
                  <p:embed/>
                </p:oleObj>
              </mc:Choice>
              <mc:Fallback>
                <p:oleObj name="Equation" r:id="rId9" imgW="1054100" imgH="304800" progId="Equation.3">
                  <p:embed/>
                  <p:pic>
                    <p:nvPicPr>
                      <p:cNvPr id="0" name="图片 190874"/>
                      <p:cNvPicPr>
                        <a:picLocks noChangeAspect="1"/>
                      </p:cNvPicPr>
                      <p:nvPr/>
                    </p:nvPicPr>
                    <p:blipFill>
                      <a:blip r:embed="rId10">
                        <a:lum bright="-100000"/>
                      </a:blip>
                      <a:stretch>
                        <a:fillRect/>
                      </a:stretch>
                    </p:blipFill>
                    <p:spPr>
                      <a:xfrm>
                        <a:off x="5892800" y="3200400"/>
                        <a:ext cx="2336800" cy="509588"/>
                      </a:xfrm>
                      <a:prstGeom prst="rect">
                        <a:avLst/>
                      </a:prstGeom>
                      <a:noFill/>
                      <a:ln w="9525">
                        <a:noFill/>
                      </a:ln>
                    </p:spPr>
                  </p:pic>
                </p:oleObj>
              </mc:Fallback>
            </mc:AlternateContent>
          </a:graphicData>
        </a:graphic>
      </p:graphicFrame>
      <p:graphicFrame>
        <p:nvGraphicFramePr>
          <p:cNvPr id="102411" name="Object 11"/>
          <p:cNvGraphicFramePr>
            <a:graphicFrameLocks noChangeAspect="1"/>
          </p:cNvGraphicFramePr>
          <p:nvPr/>
        </p:nvGraphicFramePr>
        <p:xfrm>
          <a:off x="829747" y="3810000"/>
          <a:ext cx="6263217" cy="839788"/>
        </p:xfrm>
        <a:graphic>
          <a:graphicData uri="http://schemas.openxmlformats.org/presentationml/2006/ole">
            <mc:AlternateContent xmlns:mc="http://schemas.openxmlformats.org/markup-compatibility/2006">
              <mc:Choice xmlns:v="urn:schemas-microsoft-com:vml" Requires="v">
                <p:oleObj spid="_x0000_s190876" name="Equation" r:id="rId11" imgW="3009900" imgH="546100" progId="Equation.3">
                  <p:embed/>
                </p:oleObj>
              </mc:Choice>
              <mc:Fallback>
                <p:oleObj name="Equation" r:id="rId11" imgW="3009900" imgH="546100" progId="Equation.3">
                  <p:embed/>
                  <p:pic>
                    <p:nvPicPr>
                      <p:cNvPr id="0" name="图片 190875"/>
                      <p:cNvPicPr>
                        <a:picLocks noChangeAspect="1"/>
                      </p:cNvPicPr>
                      <p:nvPr/>
                    </p:nvPicPr>
                    <p:blipFill>
                      <a:blip r:embed="rId12">
                        <a:lum bright="-100000"/>
                      </a:blip>
                      <a:stretch>
                        <a:fillRect/>
                      </a:stretch>
                    </p:blipFill>
                    <p:spPr>
                      <a:xfrm>
                        <a:off x="829747" y="3810000"/>
                        <a:ext cx="6263217" cy="839788"/>
                      </a:xfrm>
                      <a:prstGeom prst="rect">
                        <a:avLst/>
                      </a:prstGeom>
                      <a:noFill/>
                      <a:ln w="9525">
                        <a:noFill/>
                      </a:ln>
                    </p:spPr>
                  </p:pic>
                </p:oleObj>
              </mc:Fallback>
            </mc:AlternateContent>
          </a:graphicData>
        </a:graphic>
      </p:graphicFrame>
      <p:graphicFrame>
        <p:nvGraphicFramePr>
          <p:cNvPr id="102412" name="Object 12"/>
          <p:cNvGraphicFramePr>
            <a:graphicFrameLocks noChangeAspect="1"/>
          </p:cNvGraphicFramePr>
          <p:nvPr/>
        </p:nvGraphicFramePr>
        <p:xfrm>
          <a:off x="2133600" y="1828800"/>
          <a:ext cx="2023533" cy="515938"/>
        </p:xfrm>
        <a:graphic>
          <a:graphicData uri="http://schemas.openxmlformats.org/presentationml/2006/ole">
            <mc:AlternateContent xmlns:mc="http://schemas.openxmlformats.org/markup-compatibility/2006">
              <mc:Choice xmlns:v="urn:schemas-microsoft-com:vml" Requires="v">
                <p:oleObj spid="_x0000_s190877" name="Equation" r:id="rId13" imgW="901700" imgH="304800" progId="Equation.3">
                  <p:embed/>
                </p:oleObj>
              </mc:Choice>
              <mc:Fallback>
                <p:oleObj name="Equation" r:id="rId13" imgW="901700" imgH="304800" progId="Equation.3">
                  <p:embed/>
                  <p:pic>
                    <p:nvPicPr>
                      <p:cNvPr id="0" name="图片 190876"/>
                      <p:cNvPicPr>
                        <a:picLocks noChangeAspect="1"/>
                      </p:cNvPicPr>
                      <p:nvPr/>
                    </p:nvPicPr>
                    <p:blipFill>
                      <a:blip r:embed="rId14">
                        <a:lum bright="-100000"/>
                      </a:blip>
                      <a:stretch>
                        <a:fillRect/>
                      </a:stretch>
                    </p:blipFill>
                    <p:spPr>
                      <a:xfrm>
                        <a:off x="2133600" y="1828800"/>
                        <a:ext cx="2023533" cy="515938"/>
                      </a:xfrm>
                      <a:prstGeom prst="rect">
                        <a:avLst/>
                      </a:prstGeom>
                      <a:noFill/>
                      <a:ln w="9525">
                        <a:noFill/>
                      </a:ln>
                    </p:spPr>
                  </p:pic>
                </p:oleObj>
              </mc:Fallback>
            </mc:AlternateContent>
          </a:graphicData>
        </a:graphic>
      </p:graphicFrame>
      <p:sp>
        <p:nvSpPr>
          <p:cNvPr id="102413" name="Text Box 13"/>
          <p:cNvSpPr txBox="1">
            <a:spLocks noChangeArrowheads="1"/>
          </p:cNvSpPr>
          <p:nvPr/>
        </p:nvSpPr>
        <p:spPr bwMode="auto">
          <a:xfrm>
            <a:off x="4165600" y="1766888"/>
            <a:ext cx="1320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时，</a:t>
            </a:r>
            <a:endParaRPr lang="zh-CN" altLang="en-US" b="1" smtClean="0">
              <a:solidFill>
                <a:srgbClr val="000000"/>
              </a:solidFill>
            </a:endParaRPr>
          </a:p>
        </p:txBody>
      </p:sp>
      <p:graphicFrame>
        <p:nvGraphicFramePr>
          <p:cNvPr id="102414" name="Object 14"/>
          <p:cNvGraphicFramePr>
            <a:graphicFrameLocks noChangeAspect="1"/>
          </p:cNvGraphicFramePr>
          <p:nvPr/>
        </p:nvGraphicFramePr>
        <p:xfrm>
          <a:off x="6096000" y="4724400"/>
          <a:ext cx="2743200" cy="781050"/>
        </p:xfrm>
        <a:graphic>
          <a:graphicData uri="http://schemas.openxmlformats.org/presentationml/2006/ole">
            <mc:AlternateContent xmlns:mc="http://schemas.openxmlformats.org/markup-compatibility/2006">
              <mc:Choice xmlns:v="urn:schemas-microsoft-com:vml" Requires="v">
                <p:oleObj spid="_x0000_s190878" name="Equation" r:id="rId15" imgW="1117600" imgH="546100" progId="Equation.3">
                  <p:embed/>
                </p:oleObj>
              </mc:Choice>
              <mc:Fallback>
                <p:oleObj name="Equation" r:id="rId15" imgW="1117600" imgH="546100" progId="Equation.3">
                  <p:embed/>
                  <p:pic>
                    <p:nvPicPr>
                      <p:cNvPr id="0" name="图片 190877"/>
                      <p:cNvPicPr>
                        <a:picLocks noChangeAspect="1"/>
                      </p:cNvPicPr>
                      <p:nvPr/>
                    </p:nvPicPr>
                    <p:blipFill>
                      <a:blip r:embed="rId16">
                        <a:lum bright="-100000"/>
                      </a:blip>
                      <a:stretch>
                        <a:fillRect/>
                      </a:stretch>
                    </p:blipFill>
                    <p:spPr>
                      <a:xfrm>
                        <a:off x="6096000" y="4724400"/>
                        <a:ext cx="2743200" cy="781050"/>
                      </a:xfrm>
                      <a:prstGeom prst="rect">
                        <a:avLst/>
                      </a:prstGeom>
                      <a:noFill/>
                      <a:ln w="9525">
                        <a:noFill/>
                      </a:ln>
                    </p:spPr>
                  </p:pic>
                </p:oleObj>
              </mc:Fallback>
            </mc:AlternateContent>
          </a:graphicData>
        </a:graphic>
      </p:graphicFrame>
      <p:graphicFrame>
        <p:nvGraphicFramePr>
          <p:cNvPr id="102415" name="Object 15"/>
          <p:cNvGraphicFramePr>
            <a:graphicFrameLocks noChangeAspect="1"/>
          </p:cNvGraphicFramePr>
          <p:nvPr/>
        </p:nvGraphicFramePr>
        <p:xfrm>
          <a:off x="711200" y="5706070"/>
          <a:ext cx="3183467" cy="603250"/>
        </p:xfrm>
        <a:graphic>
          <a:graphicData uri="http://schemas.openxmlformats.org/presentationml/2006/ole">
            <mc:AlternateContent xmlns:mc="http://schemas.openxmlformats.org/markup-compatibility/2006">
              <mc:Choice xmlns:v="urn:schemas-microsoft-com:vml" Requires="v">
                <p:oleObj spid="_x0000_s190879" name="Equation" r:id="rId17" imgW="1460500" imgH="368300" progId="Equation.3">
                  <p:embed/>
                </p:oleObj>
              </mc:Choice>
              <mc:Fallback>
                <p:oleObj name="Equation" r:id="rId17" imgW="1460500" imgH="368300" progId="Equation.3">
                  <p:embed/>
                  <p:pic>
                    <p:nvPicPr>
                      <p:cNvPr id="0" name="图片 190878"/>
                      <p:cNvPicPr>
                        <a:picLocks noChangeAspect="1"/>
                      </p:cNvPicPr>
                      <p:nvPr/>
                    </p:nvPicPr>
                    <p:blipFill>
                      <a:blip r:embed="rId18">
                        <a:biLevel thresh="50000"/>
                        <a:grayscl/>
                        <a:lum bright="-100000"/>
                      </a:blip>
                      <a:stretch>
                        <a:fillRect/>
                      </a:stretch>
                    </p:blipFill>
                    <p:spPr>
                      <a:xfrm>
                        <a:off x="711200" y="5706070"/>
                        <a:ext cx="3183467" cy="603250"/>
                      </a:xfrm>
                      <a:prstGeom prst="rect">
                        <a:avLst/>
                      </a:prstGeom>
                      <a:noFill/>
                      <a:ln w="9525">
                        <a:noFill/>
                      </a:ln>
                    </p:spPr>
                  </p:pic>
                </p:oleObj>
              </mc:Fallback>
            </mc:AlternateContent>
          </a:graphicData>
        </a:graphic>
      </p:graphicFrame>
      <p:graphicFrame>
        <p:nvGraphicFramePr>
          <p:cNvPr id="102416" name="Object 16"/>
          <p:cNvGraphicFramePr>
            <a:graphicFrameLocks noChangeAspect="1"/>
          </p:cNvGraphicFramePr>
          <p:nvPr/>
        </p:nvGraphicFramePr>
        <p:xfrm>
          <a:off x="3935760" y="5495561"/>
          <a:ext cx="4167717" cy="885825"/>
        </p:xfrm>
        <a:graphic>
          <a:graphicData uri="http://schemas.openxmlformats.org/presentationml/2006/ole">
            <mc:AlternateContent xmlns:mc="http://schemas.openxmlformats.org/markup-compatibility/2006">
              <mc:Choice xmlns:v="urn:schemas-microsoft-com:vml" Requires="v">
                <p:oleObj spid="_x0000_s190880" name="Equation" r:id="rId19" imgW="1485900" imgH="546100" progId="Equation.3">
                  <p:embed/>
                </p:oleObj>
              </mc:Choice>
              <mc:Fallback>
                <p:oleObj name="Equation" r:id="rId19" imgW="1485900" imgH="546100" progId="Equation.3">
                  <p:embed/>
                  <p:pic>
                    <p:nvPicPr>
                      <p:cNvPr id="0" name="图片 190879"/>
                      <p:cNvPicPr>
                        <a:picLocks noChangeAspect="1"/>
                      </p:cNvPicPr>
                      <p:nvPr/>
                    </p:nvPicPr>
                    <p:blipFill>
                      <a:blip r:embed="rId20">
                        <a:biLevel thresh="50000"/>
                        <a:grayscl/>
                        <a:lum bright="-100000"/>
                      </a:blip>
                      <a:stretch>
                        <a:fillRect/>
                      </a:stretch>
                    </p:blipFill>
                    <p:spPr>
                      <a:xfrm>
                        <a:off x="3935760" y="5495561"/>
                        <a:ext cx="4167717" cy="885825"/>
                      </a:xfrm>
                      <a:prstGeom prst="rect">
                        <a:avLst/>
                      </a:prstGeom>
                      <a:noFill/>
                      <a:ln w="9525">
                        <a:noFill/>
                      </a:ln>
                    </p:spPr>
                  </p:pic>
                </p:oleObj>
              </mc:Fallback>
            </mc:AlternateContent>
          </a:graphicData>
        </a:graphic>
      </p:graphicFrame>
      <p:sp>
        <p:nvSpPr>
          <p:cNvPr id="102417" name="Text Box 17"/>
          <p:cNvSpPr txBox="1">
            <a:spLocks noChangeArrowheads="1"/>
          </p:cNvSpPr>
          <p:nvPr/>
        </p:nvSpPr>
        <p:spPr bwMode="auto">
          <a:xfrm>
            <a:off x="812800" y="4801439"/>
            <a:ext cx="203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显然有</a:t>
            </a:r>
            <a:endParaRPr lang="zh-CN" altLang="en-US" b="1" smtClean="0">
              <a:solidFill>
                <a:srgbClr val="000000"/>
              </a:solidFill>
            </a:endParaRPr>
          </a:p>
        </p:txBody>
      </p:sp>
      <p:sp>
        <p:nvSpPr>
          <p:cNvPr id="102418" name="Text Box 18"/>
          <p:cNvSpPr txBox="1">
            <a:spLocks noChangeArrowheads="1"/>
          </p:cNvSpPr>
          <p:nvPr/>
        </p:nvSpPr>
        <p:spPr bwMode="auto">
          <a:xfrm>
            <a:off x="609600" y="2439239"/>
            <a:ext cx="406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smtClean="0">
                <a:solidFill>
                  <a:srgbClr val="000000"/>
                </a:solidFill>
                <a:ea typeface="仿宋_GB2312" pitchFamily="49" charset="-122"/>
              </a:rPr>
              <a:t>△</a:t>
            </a:r>
            <a:r>
              <a:rPr lang="en-US" altLang="zh-CN" b="1" i="1" smtClean="0">
                <a:solidFill>
                  <a:srgbClr val="000000"/>
                </a:solidFill>
                <a:ea typeface="仿宋_GB2312" pitchFamily="49" charset="-122"/>
              </a:rPr>
              <a:t>AOB</a:t>
            </a:r>
            <a:r>
              <a:rPr lang="en-US" altLang="zh-CN" b="1" smtClean="0">
                <a:solidFill>
                  <a:srgbClr val="000000"/>
                </a:solidFill>
                <a:ea typeface="仿宋_GB2312" pitchFamily="49" charset="-122"/>
              </a:rPr>
              <a:t> </a:t>
            </a:r>
            <a:r>
              <a:rPr lang="zh-CN" altLang="en-US" b="1" smtClean="0">
                <a:solidFill>
                  <a:srgbClr val="000000"/>
                </a:solidFill>
              </a:rPr>
              <a:t>的面积</a:t>
            </a:r>
            <a:r>
              <a:rPr lang="zh-CN" altLang="en-US" b="1" smtClean="0">
                <a:solidFill>
                  <a:srgbClr val="000000"/>
                </a:solidFill>
                <a:ea typeface="仿宋_GB2312" pitchFamily="49" charset="-122"/>
              </a:rPr>
              <a:t>＜</a:t>
            </a:r>
            <a:endParaRPr lang="zh-CN" altLang="en-US" b="1" smtClean="0">
              <a:solidFill>
                <a:srgbClr val="000000"/>
              </a:solidFill>
            </a:endParaRPr>
          </a:p>
        </p:txBody>
      </p:sp>
      <p:sp>
        <p:nvSpPr>
          <p:cNvPr id="102419" name="Text Box 19"/>
          <p:cNvSpPr txBox="1">
            <a:spLocks noChangeArrowheads="1"/>
          </p:cNvSpPr>
          <p:nvPr/>
        </p:nvSpPr>
        <p:spPr bwMode="auto">
          <a:xfrm>
            <a:off x="6600056" y="2452688"/>
            <a:ext cx="3860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000000"/>
                </a:solidFill>
                <a:ea typeface="仿宋_GB2312" pitchFamily="49" charset="-122"/>
              </a:rPr>
              <a:t>＜△</a:t>
            </a:r>
            <a:r>
              <a:rPr lang="en-US" altLang="zh-CN" b="1" i="1" dirty="0" smtClean="0">
                <a:solidFill>
                  <a:srgbClr val="000000"/>
                </a:solidFill>
                <a:ea typeface="仿宋_GB2312" pitchFamily="49" charset="-122"/>
              </a:rPr>
              <a:t>AOD</a:t>
            </a:r>
            <a:r>
              <a:rPr lang="zh-CN" altLang="en-US" b="1" dirty="0" smtClean="0">
                <a:solidFill>
                  <a:srgbClr val="000000"/>
                </a:solidFill>
              </a:rPr>
              <a:t>的面积</a:t>
            </a:r>
            <a:endParaRPr lang="zh-CN" altLang="en-US" b="1" dirty="0" smtClean="0">
              <a:solidFill>
                <a:srgbClr val="000000"/>
              </a:solidFill>
            </a:endParaRPr>
          </a:p>
        </p:txBody>
      </p:sp>
      <p:graphicFrame>
        <p:nvGraphicFramePr>
          <p:cNvPr id="102420" name="Object 20"/>
          <p:cNvGraphicFramePr>
            <a:graphicFrameLocks noChangeAspect="1"/>
          </p:cNvGraphicFramePr>
          <p:nvPr/>
        </p:nvGraphicFramePr>
        <p:xfrm>
          <a:off x="7010400" y="3810000"/>
          <a:ext cx="4470400" cy="941388"/>
        </p:xfrm>
        <a:graphic>
          <a:graphicData uri="http://schemas.openxmlformats.org/presentationml/2006/ole">
            <mc:AlternateContent xmlns:mc="http://schemas.openxmlformats.org/markup-compatibility/2006">
              <mc:Choice xmlns:v="urn:schemas-microsoft-com:vml" Requires="v">
                <p:oleObj spid="_x0000_s190881" name="Equation" r:id="rId21" imgW="1930400" imgH="546100" progId="Equation.3">
                  <p:embed/>
                </p:oleObj>
              </mc:Choice>
              <mc:Fallback>
                <p:oleObj name="Equation" r:id="rId21" imgW="1930400" imgH="546100" progId="Equation.3">
                  <p:embed/>
                  <p:pic>
                    <p:nvPicPr>
                      <p:cNvPr id="0" name="图片 190880"/>
                      <p:cNvPicPr>
                        <a:picLocks noChangeAspect="1"/>
                      </p:cNvPicPr>
                      <p:nvPr/>
                    </p:nvPicPr>
                    <p:blipFill>
                      <a:blip r:embed="rId22">
                        <a:biLevel thresh="50000"/>
                        <a:grayscl/>
                        <a:lum bright="-100000"/>
                      </a:blip>
                      <a:stretch>
                        <a:fillRect/>
                      </a:stretch>
                    </p:blipFill>
                    <p:spPr>
                      <a:xfrm>
                        <a:off x="7010400" y="3810000"/>
                        <a:ext cx="4470400" cy="941388"/>
                      </a:xfrm>
                      <a:prstGeom prst="rect">
                        <a:avLst/>
                      </a:prstGeom>
                      <a:noFill/>
                      <a:ln w="9525">
                        <a:noFill/>
                      </a:ln>
                    </p:spPr>
                  </p:pic>
                </p:oleObj>
              </mc:Fallback>
            </mc:AlternateContent>
          </a:graphicData>
        </a:graphic>
      </p:graphicFrame>
      <p:grpSp>
        <p:nvGrpSpPr>
          <p:cNvPr id="102422" name="Group 22"/>
          <p:cNvGrpSpPr/>
          <p:nvPr/>
        </p:nvGrpSpPr>
        <p:grpSpPr bwMode="auto">
          <a:xfrm>
            <a:off x="9336397" y="0"/>
            <a:ext cx="929217" cy="1633538"/>
            <a:chOff x="1882" y="1389"/>
            <a:chExt cx="439" cy="1029"/>
          </a:xfrm>
        </p:grpSpPr>
        <p:sp>
          <p:nvSpPr>
            <p:cNvPr id="102423" name="Line 23"/>
            <p:cNvSpPr>
              <a:spLocks noChangeShapeType="1"/>
            </p:cNvSpPr>
            <p:nvPr/>
          </p:nvSpPr>
          <p:spPr bwMode="auto">
            <a:xfrm flipV="1">
              <a:off x="1882" y="1570"/>
              <a:ext cx="272" cy="5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02424" name="Line 24"/>
            <p:cNvSpPr>
              <a:spLocks noChangeShapeType="1"/>
            </p:cNvSpPr>
            <p:nvPr/>
          </p:nvSpPr>
          <p:spPr bwMode="auto">
            <a:xfrm flipH="1" flipV="1">
              <a:off x="2154" y="1570"/>
              <a:ext cx="22" cy="84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aphicFrame>
          <p:nvGraphicFramePr>
            <p:cNvPr id="102425" name="Object 25"/>
            <p:cNvGraphicFramePr>
              <a:graphicFrameLocks noChangeAspect="1"/>
            </p:cNvGraphicFramePr>
            <p:nvPr/>
          </p:nvGraphicFramePr>
          <p:xfrm>
            <a:off x="2086" y="1389"/>
            <a:ext cx="235" cy="234"/>
          </p:xfrm>
          <a:graphic>
            <a:graphicData uri="http://schemas.openxmlformats.org/presentationml/2006/ole">
              <mc:AlternateContent xmlns:mc="http://schemas.openxmlformats.org/markup-compatibility/2006">
                <mc:Choice xmlns:v="urn:schemas-microsoft-com:vml" Requires="v">
                  <p:oleObj spid="_x0000_s190882" name="Equation" r:id="rId23" imgW="215900" imgH="215900" progId="Equation.3">
                    <p:embed/>
                  </p:oleObj>
                </mc:Choice>
                <mc:Fallback>
                  <p:oleObj name="Equation" r:id="rId23" imgW="215900" imgH="215900" progId="Equation.3">
                    <p:embed/>
                    <p:pic>
                      <p:nvPicPr>
                        <p:cNvPr id="0" name="图片 190881"/>
                        <p:cNvPicPr>
                          <a:picLocks noChangeAspect="1"/>
                        </p:cNvPicPr>
                        <p:nvPr/>
                      </p:nvPicPr>
                      <p:blipFill>
                        <a:blip r:embed="rId24">
                          <a:lum bright="-100000"/>
                        </a:blip>
                        <a:stretch>
                          <a:fillRect/>
                        </a:stretch>
                      </p:blipFill>
                      <p:spPr>
                        <a:xfrm>
                          <a:off x="2086" y="1389"/>
                          <a:ext cx="235" cy="234"/>
                        </a:xfrm>
                        <a:prstGeom prst="rect">
                          <a:avLst/>
                        </a:prstGeom>
                        <a:noFill/>
                        <a:ln w="9525">
                          <a:noFill/>
                        </a:ln>
                      </p:spPr>
                    </p:pic>
                  </p:oleObj>
                </mc:Fallback>
              </mc:AlternateContent>
            </a:graphicData>
          </a:graphic>
        </p:graphicFrame>
      </p:grpSp>
      <p:grpSp>
        <p:nvGrpSpPr>
          <p:cNvPr id="102426" name="Group 26"/>
          <p:cNvGrpSpPr/>
          <p:nvPr/>
        </p:nvGrpSpPr>
        <p:grpSpPr bwMode="auto">
          <a:xfrm>
            <a:off x="7464190" y="431800"/>
            <a:ext cx="2874433" cy="2070100"/>
            <a:chOff x="1020" y="1661"/>
            <a:chExt cx="1358" cy="1304"/>
          </a:xfrm>
        </p:grpSpPr>
        <p:graphicFrame>
          <p:nvGraphicFramePr>
            <p:cNvPr id="102427" name="Object 27"/>
            <p:cNvGraphicFramePr>
              <a:graphicFrameLocks noChangeAspect="1"/>
            </p:cNvGraphicFramePr>
            <p:nvPr/>
          </p:nvGraphicFramePr>
          <p:xfrm>
            <a:off x="2154" y="2296"/>
            <a:ext cx="224" cy="234"/>
          </p:xfrm>
          <a:graphic>
            <a:graphicData uri="http://schemas.openxmlformats.org/presentationml/2006/ole">
              <mc:AlternateContent xmlns:mc="http://schemas.openxmlformats.org/markup-compatibility/2006">
                <mc:Choice xmlns:v="urn:schemas-microsoft-com:vml" Requires="v">
                  <p:oleObj spid="_x0000_s190883" name="Equation" r:id="rId25" imgW="203200" imgH="215900" progId="Equation.3">
                    <p:embed/>
                  </p:oleObj>
                </mc:Choice>
                <mc:Fallback>
                  <p:oleObj name="Equation" r:id="rId25" imgW="203200" imgH="215900" progId="Equation.3">
                    <p:embed/>
                    <p:pic>
                      <p:nvPicPr>
                        <p:cNvPr id="0" name="图片 190882"/>
                        <p:cNvPicPr>
                          <a:picLocks noChangeAspect="1"/>
                        </p:cNvPicPr>
                        <p:nvPr/>
                      </p:nvPicPr>
                      <p:blipFill>
                        <a:blip r:embed="rId26">
                          <a:lum bright="-100000"/>
                        </a:blip>
                        <a:stretch>
                          <a:fillRect/>
                        </a:stretch>
                      </p:blipFill>
                      <p:spPr>
                        <a:xfrm>
                          <a:off x="2154" y="2296"/>
                          <a:ext cx="224" cy="234"/>
                        </a:xfrm>
                        <a:prstGeom prst="rect">
                          <a:avLst/>
                        </a:prstGeom>
                        <a:noFill/>
                        <a:ln w="9525">
                          <a:noFill/>
                        </a:ln>
                      </p:spPr>
                    </p:pic>
                  </p:oleObj>
                </mc:Fallback>
              </mc:AlternateContent>
            </a:graphicData>
          </a:graphic>
        </p:graphicFrame>
        <p:sp>
          <p:nvSpPr>
            <p:cNvPr id="102428" name="Rectangle 28"/>
            <p:cNvSpPr>
              <a:spLocks noChangeArrowheads="1"/>
            </p:cNvSpPr>
            <p:nvPr/>
          </p:nvSpPr>
          <p:spPr bwMode="auto">
            <a:xfrm>
              <a:off x="1882" y="1752"/>
              <a:ext cx="100"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i="1" smtClean="0">
                  <a:solidFill>
                    <a:srgbClr val="000000"/>
                  </a:solidFill>
                </a:rPr>
                <a:t>B</a:t>
              </a:r>
              <a:endParaRPr lang="en-US" altLang="zh-CN" smtClean="0">
                <a:solidFill>
                  <a:srgbClr val="000000"/>
                </a:solidFill>
              </a:endParaRPr>
            </a:p>
          </p:txBody>
        </p:sp>
        <p:sp>
          <p:nvSpPr>
            <p:cNvPr id="102429" name="Oval 29"/>
            <p:cNvSpPr>
              <a:spLocks noChangeArrowheads="1"/>
            </p:cNvSpPr>
            <p:nvPr/>
          </p:nvSpPr>
          <p:spPr bwMode="auto">
            <a:xfrm>
              <a:off x="1156" y="1933"/>
              <a:ext cx="1030" cy="1032"/>
            </a:xfrm>
            <a:prstGeom prst="ellipse">
              <a:avLst/>
            </a:prstGeom>
            <a:solidFill>
              <a:srgbClr val="669900"/>
            </a:solidFill>
            <a:ln w="9525">
              <a:solidFill>
                <a:schemeClr val="bg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aphicFrame>
          <p:nvGraphicFramePr>
            <p:cNvPr id="102430" name="Object 30"/>
            <p:cNvGraphicFramePr>
              <a:graphicFrameLocks noChangeAspect="1"/>
            </p:cNvGraphicFramePr>
            <p:nvPr/>
          </p:nvGraphicFramePr>
          <p:xfrm>
            <a:off x="1837" y="2205"/>
            <a:ext cx="190" cy="200"/>
          </p:xfrm>
          <a:graphic>
            <a:graphicData uri="http://schemas.openxmlformats.org/presentationml/2006/ole">
              <mc:AlternateContent xmlns:mc="http://schemas.openxmlformats.org/markup-compatibility/2006">
                <mc:Choice xmlns:v="urn:schemas-microsoft-com:vml" Requires="v">
                  <p:oleObj spid="_x0000_s190884" name="Equation" r:id="rId27" imgW="165100" imgH="190500" progId="Equation.3">
                    <p:embed/>
                  </p:oleObj>
                </mc:Choice>
                <mc:Fallback>
                  <p:oleObj name="Equation" r:id="rId27" imgW="165100" imgH="190500" progId="Equation.3">
                    <p:embed/>
                    <p:pic>
                      <p:nvPicPr>
                        <p:cNvPr id="0" name="图片 190883"/>
                        <p:cNvPicPr>
                          <a:picLocks noChangeAspect="1"/>
                        </p:cNvPicPr>
                        <p:nvPr/>
                      </p:nvPicPr>
                      <p:blipFill>
                        <a:blip r:embed="rId28">
                          <a:lum bright="-100000"/>
                        </a:blip>
                        <a:stretch>
                          <a:fillRect/>
                        </a:stretch>
                      </p:blipFill>
                      <p:spPr>
                        <a:xfrm>
                          <a:off x="1837" y="2205"/>
                          <a:ext cx="190" cy="200"/>
                        </a:xfrm>
                        <a:prstGeom prst="rect">
                          <a:avLst/>
                        </a:prstGeom>
                        <a:noFill/>
                        <a:ln w="9525">
                          <a:noFill/>
                        </a:ln>
                      </p:spPr>
                    </p:pic>
                  </p:oleObj>
                </mc:Fallback>
              </mc:AlternateContent>
            </a:graphicData>
          </a:graphic>
        </p:graphicFrame>
        <p:sp>
          <p:nvSpPr>
            <p:cNvPr id="102431" name="Line 31"/>
            <p:cNvSpPr>
              <a:spLocks noChangeShapeType="1"/>
            </p:cNvSpPr>
            <p:nvPr/>
          </p:nvSpPr>
          <p:spPr bwMode="auto">
            <a:xfrm flipV="1">
              <a:off x="1693" y="2016"/>
              <a:ext cx="242"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02432" name="Arc 32"/>
            <p:cNvSpPr/>
            <p:nvPr/>
          </p:nvSpPr>
          <p:spPr bwMode="auto">
            <a:xfrm rot="-283208">
              <a:off x="1565" y="2243"/>
              <a:ext cx="352" cy="218"/>
            </a:xfrm>
            <a:custGeom>
              <a:avLst/>
              <a:gdLst>
                <a:gd name="G0" fmla="+- 0 0 0"/>
                <a:gd name="G1" fmla="+- 13733 0 0"/>
                <a:gd name="G2" fmla="+- 21600 0 0"/>
                <a:gd name="T0" fmla="*/ 16672 w 21600"/>
                <a:gd name="T1" fmla="*/ 0 h 13733"/>
                <a:gd name="T2" fmla="*/ 21600 w 21600"/>
                <a:gd name="T3" fmla="*/ 13733 h 13733"/>
                <a:gd name="T4" fmla="*/ 0 w 21600"/>
                <a:gd name="T5" fmla="*/ 13733 h 13733"/>
              </a:gdLst>
              <a:ahLst/>
              <a:cxnLst>
                <a:cxn ang="0">
                  <a:pos x="T0" y="T1"/>
                </a:cxn>
                <a:cxn ang="0">
                  <a:pos x="T2" y="T3"/>
                </a:cxn>
                <a:cxn ang="0">
                  <a:pos x="T4" y="T5"/>
                </a:cxn>
              </a:cxnLst>
              <a:rect l="0" t="0" r="r" b="b"/>
              <a:pathLst>
                <a:path w="21600" h="13733" fill="none" extrusionOk="0">
                  <a:moveTo>
                    <a:pt x="16672" y="-1"/>
                  </a:moveTo>
                  <a:cubicBezTo>
                    <a:pt x="19857" y="3867"/>
                    <a:pt x="21600" y="8722"/>
                    <a:pt x="21600" y="13733"/>
                  </a:cubicBezTo>
                </a:path>
                <a:path w="21600" h="13733" stroke="0" extrusionOk="0">
                  <a:moveTo>
                    <a:pt x="16672" y="-1"/>
                  </a:moveTo>
                  <a:cubicBezTo>
                    <a:pt x="19857" y="3867"/>
                    <a:pt x="21600" y="8722"/>
                    <a:pt x="21600" y="13733"/>
                  </a:cubicBezTo>
                  <a:lnTo>
                    <a:pt x="0" y="13733"/>
                  </a:lnTo>
                  <a:close/>
                </a:path>
              </a:pathLst>
            </a:custGeom>
            <a:noFill/>
            <a:ln w="19050">
              <a:solidFill>
                <a:schemeClr val="bg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aphicFrame>
          <p:nvGraphicFramePr>
            <p:cNvPr id="102433" name="Object 33"/>
            <p:cNvGraphicFramePr>
              <a:graphicFrameLocks noChangeAspect="1"/>
            </p:cNvGraphicFramePr>
            <p:nvPr/>
          </p:nvGraphicFramePr>
          <p:xfrm>
            <a:off x="1519" y="2387"/>
            <a:ext cx="211" cy="223"/>
          </p:xfrm>
          <a:graphic>
            <a:graphicData uri="http://schemas.openxmlformats.org/presentationml/2006/ole">
              <mc:AlternateContent xmlns:mc="http://schemas.openxmlformats.org/markup-compatibility/2006">
                <mc:Choice xmlns:v="urn:schemas-microsoft-com:vml" Requires="v">
                  <p:oleObj spid="_x0000_s190885" name="Equation" r:id="rId29" imgW="165100" imgH="190500" progId="Equation.3">
                    <p:embed/>
                  </p:oleObj>
                </mc:Choice>
                <mc:Fallback>
                  <p:oleObj name="Equation" r:id="rId29" imgW="165100" imgH="190500" progId="Equation.3">
                    <p:embed/>
                    <p:pic>
                      <p:nvPicPr>
                        <p:cNvPr id="0" name="图片 190884"/>
                        <p:cNvPicPr>
                          <a:picLocks noChangeAspect="1"/>
                        </p:cNvPicPr>
                        <p:nvPr/>
                      </p:nvPicPr>
                      <p:blipFill>
                        <a:blip r:embed="rId30">
                          <a:lum bright="-100000"/>
                        </a:blip>
                        <a:stretch>
                          <a:fillRect/>
                        </a:stretch>
                      </p:blipFill>
                      <p:spPr>
                        <a:xfrm>
                          <a:off x="1519" y="2387"/>
                          <a:ext cx="211" cy="223"/>
                        </a:xfrm>
                        <a:prstGeom prst="rect">
                          <a:avLst/>
                        </a:prstGeom>
                        <a:noFill/>
                        <a:ln w="9525">
                          <a:noFill/>
                        </a:ln>
                      </p:spPr>
                    </p:pic>
                  </p:oleObj>
                </mc:Fallback>
              </mc:AlternateContent>
            </a:graphicData>
          </a:graphic>
        </p:graphicFrame>
        <p:sp>
          <p:nvSpPr>
            <p:cNvPr id="102434" name="Line 34"/>
            <p:cNvSpPr>
              <a:spLocks noChangeShapeType="1"/>
            </p:cNvSpPr>
            <p:nvPr/>
          </p:nvSpPr>
          <p:spPr bwMode="auto">
            <a:xfrm flipV="1">
              <a:off x="1701" y="2432"/>
              <a:ext cx="483" cy="2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02435" name="Text Box 35"/>
            <p:cNvSpPr txBox="1">
              <a:spLocks noChangeArrowheads="1"/>
            </p:cNvSpPr>
            <p:nvPr/>
          </p:nvSpPr>
          <p:spPr bwMode="auto">
            <a:xfrm>
              <a:off x="1020" y="1661"/>
              <a:ext cx="52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smtClean="0">
                  <a:solidFill>
                    <a:srgbClr val="000000"/>
                  </a:solidFill>
                </a:rPr>
                <a:t>单位圆</a:t>
              </a:r>
              <a:endParaRPr lang="zh-CN" altLang="en-US" sz="2400" b="1" dirty="0" smtClean="0">
                <a:solidFill>
                  <a:srgbClr val="000000"/>
                </a:solidFill>
              </a:endParaRPr>
            </a:p>
          </p:txBody>
        </p:sp>
      </p:grpSp>
      <p:sp>
        <p:nvSpPr>
          <p:cNvPr id="102436" name="Line 36"/>
          <p:cNvSpPr>
            <a:spLocks noChangeShapeType="1"/>
          </p:cNvSpPr>
          <p:nvPr/>
        </p:nvSpPr>
        <p:spPr bwMode="auto">
          <a:xfrm rot="120000">
            <a:off x="9419515" y="1008063"/>
            <a:ext cx="510116" cy="6477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38" name="Rectangle 4"/>
          <p:cNvSpPr txBox="1">
            <a:spLocks noChangeArrowheads="1"/>
          </p:cNvSpPr>
          <p:nvPr/>
        </p:nvSpPr>
        <p:spPr bwMode="auto">
          <a:xfrm>
            <a:off x="1612213" y="115887"/>
            <a:ext cx="568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kumimoji="0" lang="zh-CN" altLang="en-US" sz="3200" b="1" kern="0" dirty="0">
                <a:solidFill>
                  <a:srgbClr val="0033CC"/>
                </a:solidFill>
                <a:ea typeface="楷体_GB2312" panose="02010609030101010101" pitchFamily="49" charset="-122"/>
              </a:rPr>
              <a:t>两个</a:t>
            </a:r>
            <a:r>
              <a:rPr kumimoji="0" lang="zh-CN" altLang="en-US" sz="3200" b="1" kern="0" dirty="0" smtClean="0">
                <a:solidFill>
                  <a:srgbClr val="0033CC"/>
                </a:solidFill>
                <a:ea typeface="楷体_GB2312" panose="02010609030101010101" pitchFamily="49" charset="-122"/>
              </a:rPr>
              <a:t>重要极限   </a:t>
            </a:r>
            <a:endParaRPr kumimoji="0" lang="zh-CN" altLang="en-US" sz="3200" b="1" kern="0" dirty="0" smtClean="0">
              <a:solidFill>
                <a:srgbClr val="0033CC"/>
              </a:solidFill>
              <a:ea typeface="楷体_GB2312" panose="0201060903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426"/>
                                        </p:tgtEl>
                                        <p:attrNameLst>
                                          <p:attrName>style.visibility</p:attrName>
                                        </p:attrNameLst>
                                      </p:cBhvr>
                                      <p:to>
                                        <p:strVal val="visible"/>
                                      </p:to>
                                    </p:set>
                                    <p:animEffect transition="in" filter="wipe(left)">
                                      <p:cBhvr>
                                        <p:cTn id="7" dur="500"/>
                                        <p:tgtEl>
                                          <p:spTgt spid="1024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406"/>
                                        </p:tgtEl>
                                        <p:attrNameLst>
                                          <p:attrName>style.visibility</p:attrName>
                                        </p:attrNameLst>
                                      </p:cBhvr>
                                      <p:to>
                                        <p:strVal val="visible"/>
                                      </p:to>
                                    </p:set>
                                    <p:animEffect transition="in" filter="wipe(left)">
                                      <p:cBhvr>
                                        <p:cTn id="12" dur="500"/>
                                        <p:tgtEl>
                                          <p:spTgt spid="10240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2412"/>
                                        </p:tgtEl>
                                        <p:attrNameLst>
                                          <p:attrName>style.visibility</p:attrName>
                                        </p:attrNameLst>
                                      </p:cBhvr>
                                      <p:to>
                                        <p:strVal val="visible"/>
                                      </p:to>
                                    </p:set>
                                    <p:animEffect transition="in" filter="wipe(left)">
                                      <p:cBhvr>
                                        <p:cTn id="16" dur="500"/>
                                        <p:tgtEl>
                                          <p:spTgt spid="10241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2413"/>
                                        </p:tgtEl>
                                        <p:attrNameLst>
                                          <p:attrName>style.visibility</p:attrName>
                                        </p:attrNameLst>
                                      </p:cBhvr>
                                      <p:to>
                                        <p:strVal val="visible"/>
                                      </p:to>
                                    </p:set>
                                    <p:animEffect transition="in" filter="wipe(left)">
                                      <p:cBhvr>
                                        <p:cTn id="20" dur="500"/>
                                        <p:tgtEl>
                                          <p:spTgt spid="1024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2403"/>
                                        </p:tgtEl>
                                        <p:attrNameLst>
                                          <p:attrName>style.visibility</p:attrName>
                                        </p:attrNameLst>
                                      </p:cBhvr>
                                      <p:to>
                                        <p:strVal val="visible"/>
                                      </p:to>
                                    </p:set>
                                    <p:animEffect transition="in" filter="wipe(left)">
                                      <p:cBhvr>
                                        <p:cTn id="25" dur="500"/>
                                        <p:tgtEl>
                                          <p:spTgt spid="10240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102418"/>
                                        </p:tgtEl>
                                        <p:attrNameLst>
                                          <p:attrName>style.visibility</p:attrName>
                                        </p:attrNameLst>
                                      </p:cBhvr>
                                      <p:to>
                                        <p:strVal val="visible"/>
                                      </p:to>
                                    </p:set>
                                    <p:animEffect transition="in" filter="wipe(right)">
                                      <p:cBhvr>
                                        <p:cTn id="30" dur="500"/>
                                        <p:tgtEl>
                                          <p:spTgt spid="10241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2436"/>
                                        </p:tgtEl>
                                        <p:attrNameLst>
                                          <p:attrName>style.visibility</p:attrName>
                                        </p:attrNameLst>
                                      </p:cBhvr>
                                      <p:to>
                                        <p:strVal val="visible"/>
                                      </p:to>
                                    </p:set>
                                    <p:animEffect transition="in" filter="wipe(left)">
                                      <p:cBhvr>
                                        <p:cTn id="35" dur="500"/>
                                        <p:tgtEl>
                                          <p:spTgt spid="10243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02422"/>
                                        </p:tgtEl>
                                        <p:attrNameLst>
                                          <p:attrName>style.visibility</p:attrName>
                                        </p:attrNameLst>
                                      </p:cBhvr>
                                      <p:to>
                                        <p:strVal val="visible"/>
                                      </p:to>
                                    </p:set>
                                    <p:animEffect transition="in" filter="wipe(left)">
                                      <p:cBhvr>
                                        <p:cTn id="40" dur="500"/>
                                        <p:tgtEl>
                                          <p:spTgt spid="1024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2419"/>
                                        </p:tgtEl>
                                        <p:attrNameLst>
                                          <p:attrName>style.visibility</p:attrName>
                                        </p:attrNameLst>
                                      </p:cBhvr>
                                      <p:to>
                                        <p:strVal val="visible"/>
                                      </p:to>
                                    </p:set>
                                    <p:animEffect transition="in" filter="wipe(left)">
                                      <p:cBhvr>
                                        <p:cTn id="45" dur="500"/>
                                        <p:tgtEl>
                                          <p:spTgt spid="10241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02407"/>
                                        </p:tgtEl>
                                        <p:attrNameLst>
                                          <p:attrName>style.visibility</p:attrName>
                                        </p:attrNameLst>
                                      </p:cBhvr>
                                      <p:to>
                                        <p:strVal val="visible"/>
                                      </p:to>
                                    </p:set>
                                    <p:animEffect transition="in" filter="wipe(left)">
                                      <p:cBhvr>
                                        <p:cTn id="50" dur="500"/>
                                        <p:tgtEl>
                                          <p:spTgt spid="10240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02408"/>
                                        </p:tgtEl>
                                        <p:attrNameLst>
                                          <p:attrName>style.visibility</p:attrName>
                                        </p:attrNameLst>
                                      </p:cBhvr>
                                      <p:to>
                                        <p:strVal val="visible"/>
                                      </p:to>
                                    </p:set>
                                    <p:animEffect transition="in" filter="wipe(left)">
                                      <p:cBhvr>
                                        <p:cTn id="55" dur="500"/>
                                        <p:tgtEl>
                                          <p:spTgt spid="10240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02409"/>
                                        </p:tgtEl>
                                        <p:attrNameLst>
                                          <p:attrName>style.visibility</p:attrName>
                                        </p:attrNameLst>
                                      </p:cBhvr>
                                      <p:to>
                                        <p:strVal val="visible"/>
                                      </p:to>
                                    </p:set>
                                    <p:animEffect transition="in" filter="wipe(left)">
                                      <p:cBhvr>
                                        <p:cTn id="60" dur="500"/>
                                        <p:tgtEl>
                                          <p:spTgt spid="10240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02410"/>
                                        </p:tgtEl>
                                        <p:attrNameLst>
                                          <p:attrName>style.visibility</p:attrName>
                                        </p:attrNameLst>
                                      </p:cBhvr>
                                      <p:to>
                                        <p:strVal val="visible"/>
                                      </p:to>
                                    </p:set>
                                    <p:animEffect transition="in" filter="wipe(left)">
                                      <p:cBhvr>
                                        <p:cTn id="65" dur="500"/>
                                        <p:tgtEl>
                                          <p:spTgt spid="10241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02411"/>
                                        </p:tgtEl>
                                        <p:attrNameLst>
                                          <p:attrName>style.visibility</p:attrName>
                                        </p:attrNameLst>
                                      </p:cBhvr>
                                      <p:to>
                                        <p:strVal val="visible"/>
                                      </p:to>
                                    </p:set>
                                    <p:animEffect transition="in" filter="wipe(left)">
                                      <p:cBhvr>
                                        <p:cTn id="70" dur="500"/>
                                        <p:tgtEl>
                                          <p:spTgt spid="10241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02420"/>
                                        </p:tgtEl>
                                        <p:attrNameLst>
                                          <p:attrName>style.visibility</p:attrName>
                                        </p:attrNameLst>
                                      </p:cBhvr>
                                      <p:to>
                                        <p:strVal val="visible"/>
                                      </p:to>
                                    </p:set>
                                    <p:animEffect transition="in" filter="wipe(left)">
                                      <p:cBhvr>
                                        <p:cTn id="75" dur="500"/>
                                        <p:tgtEl>
                                          <p:spTgt spid="10242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02417"/>
                                        </p:tgtEl>
                                        <p:attrNameLst>
                                          <p:attrName>style.visibility</p:attrName>
                                        </p:attrNameLst>
                                      </p:cBhvr>
                                      <p:to>
                                        <p:strVal val="visible"/>
                                      </p:to>
                                    </p:set>
                                    <p:animEffect transition="in" filter="wipe(left)">
                                      <p:cBhvr>
                                        <p:cTn id="80" dur="500"/>
                                        <p:tgtEl>
                                          <p:spTgt spid="10241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02402"/>
                                        </p:tgtEl>
                                        <p:attrNameLst>
                                          <p:attrName>style.visibility</p:attrName>
                                        </p:attrNameLst>
                                      </p:cBhvr>
                                      <p:to>
                                        <p:strVal val="visible"/>
                                      </p:to>
                                    </p:set>
                                    <p:animEffect transition="in" filter="wipe(left)">
                                      <p:cBhvr>
                                        <p:cTn id="85" dur="500"/>
                                        <p:tgtEl>
                                          <p:spTgt spid="102402"/>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102414"/>
                                        </p:tgtEl>
                                        <p:attrNameLst>
                                          <p:attrName>style.visibility</p:attrName>
                                        </p:attrNameLst>
                                      </p:cBhvr>
                                      <p:to>
                                        <p:strVal val="visible"/>
                                      </p:to>
                                    </p:set>
                                    <p:animEffect transition="in" filter="wipe(left)">
                                      <p:cBhvr>
                                        <p:cTn id="89" dur="500"/>
                                        <p:tgtEl>
                                          <p:spTgt spid="102414"/>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102415"/>
                                        </p:tgtEl>
                                        <p:attrNameLst>
                                          <p:attrName>style.visibility</p:attrName>
                                        </p:attrNameLst>
                                      </p:cBhvr>
                                      <p:to>
                                        <p:strVal val="visible"/>
                                      </p:to>
                                    </p:set>
                                    <p:animEffect transition="in" filter="wipe(left)">
                                      <p:cBhvr>
                                        <p:cTn id="94" dur="500"/>
                                        <p:tgtEl>
                                          <p:spTgt spid="102415"/>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102416"/>
                                        </p:tgtEl>
                                        <p:attrNameLst>
                                          <p:attrName>style.visibility</p:attrName>
                                        </p:attrNameLst>
                                      </p:cBhvr>
                                      <p:to>
                                        <p:strVal val="visible"/>
                                      </p:to>
                                    </p:set>
                                    <p:animEffect transition="in" filter="wipe(left)">
                                      <p:cBhvr>
                                        <p:cTn id="99" dur="500"/>
                                        <p:tgtEl>
                                          <p:spTgt spid="102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autoUpdateAnimBg="0"/>
      <p:bldP spid="102406" grpId="0" autoUpdateAnimBg="0"/>
      <p:bldP spid="102407" grpId="0" autoUpdateAnimBg="0"/>
      <p:bldP spid="102413" grpId="0" autoUpdateAnimBg="0"/>
      <p:bldP spid="102417" grpId="0" autoUpdateAnimBg="0"/>
      <p:bldP spid="102418" grpId="0" autoUpdateAnimBg="0"/>
      <p:bldP spid="102419" grpId="0" autoUpdateAnimBg="0"/>
      <p:bldP spid="1024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idx="4294967295"/>
          </p:nvPr>
        </p:nvSpPr>
        <p:spPr>
          <a:xfrm>
            <a:off x="379095" y="236855"/>
            <a:ext cx="2946400" cy="609600"/>
          </a:xfrm>
          <a:noFill/>
        </p:spPr>
        <p:txBody>
          <a:bodyPr/>
          <a:lstStyle/>
          <a:p>
            <a:pPr algn="ctr"/>
            <a:r>
              <a:rPr lang="zh-CN" altLang="en-US" sz="2800" b="1" dirty="0">
                <a:solidFill>
                  <a:schemeClr val="tx1"/>
                </a:solidFill>
                <a:latin typeface="Times New Roman" panose="02020603050405020304" pitchFamily="18" charset="0"/>
                <a:ea typeface="楷体_GB2312" panose="02010609030101010101" pitchFamily="49" charset="-122"/>
              </a:rPr>
              <a:t> 反函数</a:t>
            </a:r>
            <a:endParaRPr lang="zh-CN" altLang="en-US" sz="2800" b="1" dirty="0">
              <a:solidFill>
                <a:schemeClr val="tx1"/>
              </a:solidFill>
              <a:latin typeface="Times New Roman" panose="02020603050405020304" pitchFamily="18" charset="0"/>
              <a:ea typeface="楷体_GB2312" panose="02010609030101010101" pitchFamily="49" charset="-122"/>
            </a:endParaRPr>
          </a:p>
        </p:txBody>
      </p:sp>
      <p:sp>
        <p:nvSpPr>
          <p:cNvPr id="129027" name="Text Box 3"/>
          <p:cNvSpPr txBox="1">
            <a:spLocks noChangeArrowheads="1"/>
          </p:cNvSpPr>
          <p:nvPr/>
        </p:nvSpPr>
        <p:spPr bwMode="auto">
          <a:xfrm>
            <a:off x="304800" y="914400"/>
            <a:ext cx="11582400" cy="1083374"/>
          </a:xfrm>
          <a:prstGeom prst="rect">
            <a:avLst/>
          </a:prstGeom>
          <a:noFill/>
          <a:ln w="19050">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0000"/>
              </a:lnSpc>
            </a:pPr>
            <a:r>
              <a:rPr lang="en-US" altLang="zh-CN" dirty="0" smtClean="0">
                <a:solidFill>
                  <a:srgbClr val="000000"/>
                </a:solidFill>
              </a:rPr>
              <a:t>     </a:t>
            </a:r>
            <a:r>
              <a:rPr lang="zh-CN" altLang="en-US" dirty="0" smtClean="0">
                <a:solidFill>
                  <a:srgbClr val="000000"/>
                </a:solidFill>
              </a:rPr>
              <a:t>若函数 </a:t>
            </a:r>
            <a:r>
              <a:rPr lang="en-US" altLang="zh-CN" i="1" dirty="0" smtClean="0">
                <a:solidFill>
                  <a:srgbClr val="000000"/>
                </a:solidFill>
              </a:rPr>
              <a:t>f </a:t>
            </a:r>
            <a:r>
              <a:rPr lang="zh-CN" altLang="en-US" dirty="0" smtClean="0">
                <a:solidFill>
                  <a:srgbClr val="000000"/>
                </a:solidFill>
              </a:rPr>
              <a:t>：</a:t>
            </a:r>
            <a:r>
              <a:rPr lang="en-US" altLang="zh-CN" i="1" dirty="0" smtClean="0">
                <a:solidFill>
                  <a:srgbClr val="000000"/>
                </a:solidFill>
              </a:rPr>
              <a:t>D </a:t>
            </a:r>
            <a:r>
              <a:rPr lang="en-US" altLang="zh-CN" dirty="0" smtClean="0">
                <a:solidFill>
                  <a:srgbClr val="000000"/>
                </a:solidFill>
                <a:sym typeface="Symbol" panose="05050102010706020507" pitchFamily="18" charset="2"/>
              </a:rPr>
              <a:t> </a:t>
            </a:r>
            <a:r>
              <a:rPr lang="en-US" altLang="zh-CN" i="1" dirty="0" smtClean="0">
                <a:solidFill>
                  <a:srgbClr val="000000"/>
                </a:solidFill>
                <a:sym typeface="Symbol" panose="05050102010706020507" pitchFamily="18" charset="2"/>
              </a:rPr>
              <a:t>f </a:t>
            </a:r>
            <a:r>
              <a:rPr lang="en-US" altLang="zh-CN" dirty="0" smtClean="0">
                <a:solidFill>
                  <a:srgbClr val="000000"/>
                </a:solidFill>
                <a:sym typeface="Symbol" panose="05050102010706020507" pitchFamily="18" charset="2"/>
              </a:rPr>
              <a:t>( </a:t>
            </a:r>
            <a:r>
              <a:rPr lang="en-US" altLang="zh-CN" i="1" dirty="0" smtClean="0">
                <a:solidFill>
                  <a:srgbClr val="000000"/>
                </a:solidFill>
                <a:sym typeface="Symbol" panose="05050102010706020507" pitchFamily="18" charset="2"/>
              </a:rPr>
              <a:t>D </a:t>
            </a:r>
            <a:r>
              <a:rPr lang="en-US" altLang="zh-CN" dirty="0" smtClean="0">
                <a:solidFill>
                  <a:srgbClr val="000000"/>
                </a:solidFill>
                <a:sym typeface="Symbol" panose="05050102010706020507" pitchFamily="18" charset="2"/>
              </a:rPr>
              <a:t>) ,</a:t>
            </a:r>
            <a:r>
              <a:rPr lang="zh-CN" altLang="en-US" dirty="0" smtClean="0">
                <a:solidFill>
                  <a:srgbClr val="000000"/>
                </a:solidFill>
                <a:sym typeface="Symbol" panose="05050102010706020507" pitchFamily="18" charset="2"/>
              </a:rPr>
              <a:t>它存在逆映射   </a:t>
            </a:r>
            <a:endParaRPr lang="zh-CN" altLang="en-US" dirty="0" smtClean="0">
              <a:solidFill>
                <a:srgbClr val="000000"/>
              </a:solidFill>
              <a:sym typeface="Symbol" panose="05050102010706020507" pitchFamily="18" charset="2"/>
            </a:endParaRPr>
          </a:p>
          <a:p>
            <a:pPr eaLnBrk="0" hangingPunct="0">
              <a:lnSpc>
                <a:spcPct val="110000"/>
              </a:lnSpc>
            </a:pPr>
            <a:r>
              <a:rPr lang="zh-CN" altLang="en-US" dirty="0" smtClean="0">
                <a:solidFill>
                  <a:srgbClr val="000000"/>
                </a:solidFill>
                <a:sym typeface="Symbol" panose="05050102010706020507" pitchFamily="18" charset="2"/>
              </a:rPr>
              <a:t> </a:t>
            </a:r>
            <a:r>
              <a:rPr lang="en-US" altLang="zh-CN" i="1" dirty="0" smtClean="0">
                <a:solidFill>
                  <a:srgbClr val="000000"/>
                </a:solidFill>
                <a:sym typeface="Symbol" panose="05050102010706020507" pitchFamily="18" charset="2"/>
              </a:rPr>
              <a:t>f</a:t>
            </a:r>
            <a:r>
              <a:rPr lang="zh-CN" altLang="en-US" i="1" baseline="30000" dirty="0" smtClean="0">
                <a:solidFill>
                  <a:srgbClr val="000000"/>
                </a:solidFill>
                <a:sym typeface="Symbol" panose="05050102010706020507" pitchFamily="18" charset="2"/>
              </a:rPr>
              <a:t>－</a:t>
            </a:r>
            <a:r>
              <a:rPr lang="en-US" altLang="zh-CN" baseline="30000" dirty="0" smtClean="0">
                <a:solidFill>
                  <a:srgbClr val="000000"/>
                </a:solidFill>
                <a:sym typeface="Symbol" panose="05050102010706020507" pitchFamily="18" charset="2"/>
              </a:rPr>
              <a:t>1 </a:t>
            </a:r>
            <a:r>
              <a:rPr lang="zh-CN" altLang="en-US" sz="2400" dirty="0" smtClean="0">
                <a:solidFill>
                  <a:srgbClr val="000000"/>
                </a:solidFill>
                <a:sym typeface="Symbol" panose="05050102010706020507" pitchFamily="18" charset="2"/>
              </a:rPr>
              <a:t>：</a:t>
            </a:r>
            <a:r>
              <a:rPr lang="en-US" altLang="zh-CN" i="1" dirty="0" smtClean="0">
                <a:solidFill>
                  <a:srgbClr val="000000"/>
                </a:solidFill>
                <a:sym typeface="Symbol" panose="05050102010706020507" pitchFamily="18" charset="2"/>
              </a:rPr>
              <a:t>f </a:t>
            </a:r>
            <a:r>
              <a:rPr lang="en-US" altLang="zh-CN" dirty="0" smtClean="0">
                <a:solidFill>
                  <a:srgbClr val="000000"/>
                </a:solidFill>
                <a:sym typeface="Symbol" panose="05050102010706020507" pitchFamily="18" charset="2"/>
              </a:rPr>
              <a:t>( </a:t>
            </a:r>
            <a:r>
              <a:rPr lang="en-US" altLang="zh-CN" i="1" dirty="0" smtClean="0">
                <a:solidFill>
                  <a:srgbClr val="000000"/>
                </a:solidFill>
                <a:sym typeface="Symbol" panose="05050102010706020507" pitchFamily="18" charset="2"/>
              </a:rPr>
              <a:t>D </a:t>
            </a:r>
            <a:r>
              <a:rPr lang="en-US" altLang="zh-CN" dirty="0" smtClean="0">
                <a:solidFill>
                  <a:srgbClr val="000000"/>
                </a:solidFill>
                <a:sym typeface="Symbol" panose="05050102010706020507" pitchFamily="18" charset="2"/>
              </a:rPr>
              <a:t>)  </a:t>
            </a:r>
            <a:r>
              <a:rPr lang="en-US" altLang="zh-CN" i="1" dirty="0" smtClean="0">
                <a:solidFill>
                  <a:srgbClr val="000000"/>
                </a:solidFill>
              </a:rPr>
              <a:t>D</a:t>
            </a:r>
            <a:r>
              <a:rPr lang="zh-CN" altLang="en-US" i="1" dirty="0" smtClean="0">
                <a:solidFill>
                  <a:srgbClr val="000000"/>
                </a:solidFill>
              </a:rPr>
              <a:t>，</a:t>
            </a:r>
            <a:r>
              <a:rPr lang="zh-CN" altLang="en-US" dirty="0" smtClean="0">
                <a:solidFill>
                  <a:srgbClr val="000000"/>
                </a:solidFill>
              </a:rPr>
              <a:t>则此映射 </a:t>
            </a:r>
            <a:r>
              <a:rPr lang="en-US" altLang="zh-CN" i="1" dirty="0" smtClean="0">
                <a:solidFill>
                  <a:srgbClr val="000000"/>
                </a:solidFill>
                <a:sym typeface="Symbol" panose="05050102010706020507" pitchFamily="18" charset="2"/>
              </a:rPr>
              <a:t>f</a:t>
            </a:r>
            <a:r>
              <a:rPr lang="zh-CN" altLang="en-US" i="1" baseline="30000" dirty="0" smtClean="0">
                <a:solidFill>
                  <a:srgbClr val="000000"/>
                </a:solidFill>
                <a:sym typeface="Symbol" panose="05050102010706020507" pitchFamily="18" charset="2"/>
              </a:rPr>
              <a:t>－</a:t>
            </a:r>
            <a:r>
              <a:rPr lang="en-US" altLang="zh-CN" baseline="30000" dirty="0" smtClean="0">
                <a:solidFill>
                  <a:srgbClr val="000000"/>
                </a:solidFill>
                <a:sym typeface="Symbol" panose="05050102010706020507" pitchFamily="18" charset="2"/>
              </a:rPr>
              <a:t>1 </a:t>
            </a:r>
            <a:r>
              <a:rPr lang="zh-CN" altLang="en-US" dirty="0" smtClean="0">
                <a:solidFill>
                  <a:srgbClr val="000000"/>
                </a:solidFill>
              </a:rPr>
              <a:t>称为函数 </a:t>
            </a:r>
            <a:r>
              <a:rPr lang="en-US" altLang="zh-CN" i="1" dirty="0" smtClean="0">
                <a:solidFill>
                  <a:srgbClr val="000000"/>
                </a:solidFill>
              </a:rPr>
              <a:t>f </a:t>
            </a:r>
            <a:r>
              <a:rPr lang="zh-CN" altLang="en-US" dirty="0" smtClean="0">
                <a:solidFill>
                  <a:srgbClr val="000000"/>
                </a:solidFill>
              </a:rPr>
              <a:t>的反函数</a:t>
            </a:r>
            <a:r>
              <a:rPr lang="en-US" altLang="zh-CN" dirty="0" smtClean="0">
                <a:solidFill>
                  <a:srgbClr val="000000"/>
                </a:solidFill>
              </a:rPr>
              <a:t>.</a:t>
            </a:r>
            <a:endParaRPr lang="en-US" altLang="zh-CN" dirty="0" smtClean="0">
              <a:solidFill>
                <a:srgbClr val="000000"/>
              </a:solidFill>
            </a:endParaRPr>
          </a:p>
        </p:txBody>
      </p:sp>
      <p:sp>
        <p:nvSpPr>
          <p:cNvPr id="129028" name="Text Box 4"/>
          <p:cNvSpPr txBox="1">
            <a:spLocks noChangeArrowheads="1"/>
          </p:cNvSpPr>
          <p:nvPr/>
        </p:nvSpPr>
        <p:spPr bwMode="auto">
          <a:xfrm>
            <a:off x="304800" y="2209800"/>
            <a:ext cx="114808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mtClean="0">
                <a:solidFill>
                  <a:srgbClr val="000000"/>
                </a:solidFill>
              </a:rPr>
              <a:t>例如，因函数 </a:t>
            </a:r>
            <a:r>
              <a:rPr lang="en-US" altLang="zh-CN" i="1" smtClean="0">
                <a:solidFill>
                  <a:srgbClr val="000000"/>
                </a:solidFill>
              </a:rPr>
              <a:t>y </a:t>
            </a:r>
            <a:r>
              <a:rPr lang="en-US" altLang="zh-CN" smtClean="0">
                <a:solidFill>
                  <a:srgbClr val="000000"/>
                </a:solidFill>
              </a:rPr>
              <a:t>= </a:t>
            </a:r>
            <a:r>
              <a:rPr lang="en-US" altLang="zh-CN" i="1" smtClean="0">
                <a:solidFill>
                  <a:srgbClr val="000000"/>
                </a:solidFill>
              </a:rPr>
              <a:t>x </a:t>
            </a:r>
            <a:r>
              <a:rPr lang="en-US" altLang="zh-CN" sz="2400" baseline="30000" smtClean="0">
                <a:solidFill>
                  <a:srgbClr val="000000"/>
                </a:solidFill>
              </a:rPr>
              <a:t>3</a:t>
            </a:r>
            <a:r>
              <a:rPr lang="en-US" altLang="zh-CN" sz="2400" smtClean="0">
                <a:solidFill>
                  <a:srgbClr val="000000"/>
                </a:solidFill>
              </a:rPr>
              <a:t>, </a:t>
            </a:r>
            <a:r>
              <a:rPr lang="en-US" altLang="zh-CN" sz="2400" smtClean="0">
                <a:solidFill>
                  <a:srgbClr val="FF0000"/>
                </a:solidFill>
              </a:rPr>
              <a:t> </a:t>
            </a:r>
            <a:r>
              <a:rPr lang="en-US" altLang="zh-CN" i="1" smtClean="0">
                <a:solidFill>
                  <a:srgbClr val="FF0000"/>
                </a:solidFill>
              </a:rPr>
              <a:t>x</a:t>
            </a:r>
            <a:r>
              <a:rPr lang="en-US" altLang="zh-CN" sz="2400" smtClean="0">
                <a:solidFill>
                  <a:srgbClr val="FF0000"/>
                </a:solidFill>
                <a:sym typeface="Symbol" panose="05050102010706020507" pitchFamily="18" charset="2"/>
              </a:rPr>
              <a:t> </a:t>
            </a:r>
            <a:r>
              <a:rPr lang="en-US" altLang="zh-CN" smtClean="0">
                <a:solidFill>
                  <a:srgbClr val="FF0000"/>
                </a:solidFill>
                <a:sym typeface="Symbol" panose="05050102010706020507" pitchFamily="18" charset="2"/>
              </a:rPr>
              <a:t>R </a:t>
            </a:r>
            <a:r>
              <a:rPr lang="zh-CN" altLang="en-US" smtClean="0">
                <a:solidFill>
                  <a:srgbClr val="FF0000"/>
                </a:solidFill>
                <a:sym typeface="Symbol" panose="05050102010706020507" pitchFamily="18" charset="2"/>
              </a:rPr>
              <a:t>是单射</a:t>
            </a:r>
            <a:r>
              <a:rPr lang="zh-CN" altLang="en-US" smtClean="0">
                <a:solidFill>
                  <a:srgbClr val="000000"/>
                </a:solidFill>
                <a:sym typeface="Symbol" panose="05050102010706020507" pitchFamily="18" charset="2"/>
              </a:rPr>
              <a:t>，所以此函数有反函数</a:t>
            </a:r>
            <a:r>
              <a:rPr lang="en-US" altLang="zh-CN" smtClean="0">
                <a:solidFill>
                  <a:srgbClr val="000000"/>
                </a:solidFill>
                <a:sym typeface="Symbol" panose="05050102010706020507" pitchFamily="18" charset="2"/>
              </a:rPr>
              <a:t>.  </a:t>
            </a:r>
            <a:r>
              <a:rPr lang="zh-CN" altLang="en-US" smtClean="0">
                <a:solidFill>
                  <a:srgbClr val="000000"/>
                </a:solidFill>
                <a:sym typeface="Symbol" panose="05050102010706020507" pitchFamily="18" charset="2"/>
              </a:rPr>
              <a:t>下面来具体求反函数的解析式</a:t>
            </a:r>
            <a:r>
              <a:rPr lang="en-US" altLang="zh-CN" smtClean="0">
                <a:solidFill>
                  <a:srgbClr val="000000"/>
                </a:solidFill>
                <a:sym typeface="Symbol" panose="05050102010706020507" pitchFamily="18" charset="2"/>
              </a:rPr>
              <a:t>.</a:t>
            </a:r>
            <a:endParaRPr lang="en-US" altLang="zh-CN" smtClean="0">
              <a:solidFill>
                <a:srgbClr val="000000"/>
              </a:solidFill>
              <a:sym typeface="Symbol" panose="05050102010706020507" pitchFamily="18" charset="2"/>
            </a:endParaRPr>
          </a:p>
        </p:txBody>
      </p:sp>
      <p:graphicFrame>
        <p:nvGraphicFramePr>
          <p:cNvPr id="129029" name="Object 5"/>
          <p:cNvGraphicFramePr>
            <a:graphicFrameLocks noChangeAspect="1"/>
          </p:cNvGraphicFramePr>
          <p:nvPr/>
        </p:nvGraphicFramePr>
        <p:xfrm>
          <a:off x="1422400" y="3352804"/>
          <a:ext cx="4114800" cy="523875"/>
        </p:xfrm>
        <a:graphic>
          <a:graphicData uri="http://schemas.openxmlformats.org/presentationml/2006/ole">
            <mc:AlternateContent xmlns:mc="http://schemas.openxmlformats.org/markup-compatibility/2006">
              <mc:Choice xmlns:v="urn:schemas-microsoft-com:vml" Requires="v">
                <p:oleObj spid="_x0000_s3199" name="Equation" r:id="rId1" imgW="1689100" imgH="317500" progId="Equation.3">
                  <p:embed/>
                </p:oleObj>
              </mc:Choice>
              <mc:Fallback>
                <p:oleObj name="Equation" r:id="rId1" imgW="1689100" imgH="317500" progId="Equation.3">
                  <p:embed/>
                  <p:pic>
                    <p:nvPicPr>
                      <p:cNvPr id="0" name="图片 3072"/>
                      <p:cNvPicPr>
                        <a:picLocks noChangeAspect="1"/>
                      </p:cNvPicPr>
                      <p:nvPr/>
                    </p:nvPicPr>
                    <p:blipFill>
                      <a:blip r:embed="rId2">
                        <a:lum bright="-100000"/>
                      </a:blip>
                      <a:stretch>
                        <a:fillRect/>
                      </a:stretch>
                    </p:blipFill>
                    <p:spPr>
                      <a:xfrm>
                        <a:off x="1422400" y="3352804"/>
                        <a:ext cx="4114800" cy="523875"/>
                      </a:xfrm>
                      <a:prstGeom prst="rect">
                        <a:avLst/>
                      </a:prstGeom>
                      <a:noFill/>
                      <a:ln w="9525">
                        <a:noFill/>
                      </a:ln>
                    </p:spPr>
                  </p:pic>
                </p:oleObj>
              </mc:Fallback>
            </mc:AlternateContent>
          </a:graphicData>
        </a:graphic>
      </p:graphicFrame>
      <p:graphicFrame>
        <p:nvGraphicFramePr>
          <p:cNvPr id="129030" name="Object 6"/>
          <p:cNvGraphicFramePr>
            <a:graphicFrameLocks noChangeAspect="1"/>
          </p:cNvGraphicFramePr>
          <p:nvPr/>
        </p:nvGraphicFramePr>
        <p:xfrm>
          <a:off x="2641600" y="3962400"/>
          <a:ext cx="1540933" cy="506413"/>
        </p:xfrm>
        <a:graphic>
          <a:graphicData uri="http://schemas.openxmlformats.org/presentationml/2006/ole">
            <mc:AlternateContent xmlns:mc="http://schemas.openxmlformats.org/markup-compatibility/2006">
              <mc:Choice xmlns:v="urn:schemas-microsoft-com:vml" Requires="v">
                <p:oleObj spid="_x0000_s3200" name="Equation" r:id="rId3" imgW="571500" imgH="266700" progId="Equation.3">
                  <p:embed/>
                </p:oleObj>
              </mc:Choice>
              <mc:Fallback>
                <p:oleObj name="Equation" r:id="rId3" imgW="571500" imgH="266700" progId="Equation.3">
                  <p:embed/>
                  <p:pic>
                    <p:nvPicPr>
                      <p:cNvPr id="0" name="图片 3073"/>
                      <p:cNvPicPr>
                        <a:picLocks noChangeAspect="1"/>
                      </p:cNvPicPr>
                      <p:nvPr/>
                    </p:nvPicPr>
                    <p:blipFill>
                      <a:blip r:embed="rId4">
                        <a:lum bright="-100000"/>
                      </a:blip>
                      <a:stretch>
                        <a:fillRect/>
                      </a:stretch>
                    </p:blipFill>
                    <p:spPr>
                      <a:xfrm>
                        <a:off x="2641600" y="3962400"/>
                        <a:ext cx="1540933" cy="506413"/>
                      </a:xfrm>
                      <a:prstGeom prst="rect">
                        <a:avLst/>
                      </a:prstGeom>
                      <a:noFill/>
                      <a:ln w="9525">
                        <a:noFill/>
                      </a:ln>
                    </p:spPr>
                  </p:pic>
                </p:oleObj>
              </mc:Fallback>
            </mc:AlternateContent>
          </a:graphicData>
        </a:graphic>
      </p:graphicFrame>
      <p:graphicFrame>
        <p:nvGraphicFramePr>
          <p:cNvPr id="129031" name="Object 7"/>
          <p:cNvGraphicFramePr>
            <a:graphicFrameLocks noChangeAspect="1"/>
          </p:cNvGraphicFramePr>
          <p:nvPr/>
        </p:nvGraphicFramePr>
        <p:xfrm>
          <a:off x="747184" y="4491038"/>
          <a:ext cx="4292600" cy="590550"/>
        </p:xfrm>
        <a:graphic>
          <a:graphicData uri="http://schemas.openxmlformats.org/presentationml/2006/ole">
            <mc:AlternateContent xmlns:mc="http://schemas.openxmlformats.org/markup-compatibility/2006">
              <mc:Choice xmlns:v="urn:schemas-microsoft-com:vml" Requires="v">
                <p:oleObj spid="_x0000_s3201" name="公式" r:id="rId5" imgW="1460500" imgH="342900" progId="Equation.3">
                  <p:embed/>
                </p:oleObj>
              </mc:Choice>
              <mc:Fallback>
                <p:oleObj name="公式" r:id="rId5" imgW="1460500" imgH="342900" progId="Equation.3">
                  <p:embed/>
                  <p:pic>
                    <p:nvPicPr>
                      <p:cNvPr id="0" name="图片 3074"/>
                      <p:cNvPicPr>
                        <a:picLocks noChangeAspect="1"/>
                      </p:cNvPicPr>
                      <p:nvPr/>
                    </p:nvPicPr>
                    <p:blipFill>
                      <a:blip r:embed="rId6">
                        <a:lum bright="-100000"/>
                      </a:blip>
                      <a:stretch>
                        <a:fillRect/>
                      </a:stretch>
                    </p:blipFill>
                    <p:spPr>
                      <a:xfrm>
                        <a:off x="747184" y="4491038"/>
                        <a:ext cx="4292600" cy="590550"/>
                      </a:xfrm>
                      <a:prstGeom prst="rect">
                        <a:avLst/>
                      </a:prstGeom>
                      <a:noFill/>
                      <a:ln w="9525">
                        <a:noFill/>
                      </a:ln>
                    </p:spPr>
                  </p:pic>
                </p:oleObj>
              </mc:Fallback>
            </mc:AlternateContent>
          </a:graphicData>
        </a:graphic>
      </p:graphicFrame>
      <p:graphicFrame>
        <p:nvGraphicFramePr>
          <p:cNvPr id="129032" name="Object 8"/>
          <p:cNvGraphicFramePr>
            <a:graphicFrameLocks noChangeAspect="1"/>
          </p:cNvGraphicFramePr>
          <p:nvPr/>
        </p:nvGraphicFramePr>
        <p:xfrm>
          <a:off x="7440087" y="5661288"/>
          <a:ext cx="1485900" cy="633413"/>
        </p:xfrm>
        <a:graphic>
          <a:graphicData uri="http://schemas.openxmlformats.org/presentationml/2006/ole">
            <mc:AlternateContent xmlns:mc="http://schemas.openxmlformats.org/markup-compatibility/2006">
              <mc:Choice xmlns:v="urn:schemas-microsoft-com:vml" Requires="v">
                <p:oleObj spid="_x0000_s3202" name="公式" r:id="rId7" imgW="660400" imgH="342900" progId="Equation.3">
                  <p:embed/>
                </p:oleObj>
              </mc:Choice>
              <mc:Fallback>
                <p:oleObj name="公式" r:id="rId7" imgW="660400" imgH="342900" progId="Equation.3">
                  <p:embed/>
                  <p:pic>
                    <p:nvPicPr>
                      <p:cNvPr id="0" name="图片 3075"/>
                      <p:cNvPicPr>
                        <a:picLocks noChangeAspect="1"/>
                      </p:cNvPicPr>
                      <p:nvPr/>
                    </p:nvPicPr>
                    <p:blipFill>
                      <a:blip r:embed="rId8">
                        <a:lum bright="-100000"/>
                      </a:blip>
                      <a:stretch>
                        <a:fillRect/>
                      </a:stretch>
                    </p:blipFill>
                    <p:spPr>
                      <a:xfrm>
                        <a:off x="7440087" y="5661288"/>
                        <a:ext cx="1485900" cy="633413"/>
                      </a:xfrm>
                      <a:prstGeom prst="rect">
                        <a:avLst/>
                      </a:prstGeom>
                      <a:noFill/>
                      <a:ln w="9525">
                        <a:noFill/>
                      </a:ln>
                    </p:spPr>
                  </p:pic>
                </p:oleObj>
              </mc:Fallback>
            </mc:AlternateContent>
          </a:graphicData>
        </a:graphic>
      </p:graphicFrame>
      <p:sp>
        <p:nvSpPr>
          <p:cNvPr id="129033" name="Text Box 9"/>
          <p:cNvSpPr txBox="1">
            <a:spLocks noChangeArrowheads="1"/>
          </p:cNvSpPr>
          <p:nvPr/>
        </p:nvSpPr>
        <p:spPr bwMode="auto">
          <a:xfrm>
            <a:off x="5791203" y="3352801"/>
            <a:ext cx="22076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smtClean="0">
                <a:solidFill>
                  <a:srgbClr val="000000"/>
                </a:solidFill>
                <a:sym typeface="Symbol" panose="05050102010706020507" pitchFamily="18" charset="2"/>
              </a:rPr>
              <a:t>y </a:t>
            </a:r>
            <a:r>
              <a:rPr lang="zh-CN" altLang="en-US" smtClean="0">
                <a:solidFill>
                  <a:srgbClr val="000000"/>
                </a:solidFill>
                <a:sym typeface="Symbol" panose="05050102010706020507" pitchFamily="18" charset="2"/>
              </a:rPr>
              <a:t>用 </a:t>
            </a:r>
            <a:r>
              <a:rPr lang="en-US" altLang="zh-CN" i="1" smtClean="0">
                <a:solidFill>
                  <a:srgbClr val="000000"/>
                </a:solidFill>
                <a:sym typeface="Symbol" panose="05050102010706020507" pitchFamily="18" charset="2"/>
              </a:rPr>
              <a:t>x </a:t>
            </a:r>
            <a:r>
              <a:rPr lang="zh-CN" altLang="en-US" smtClean="0">
                <a:solidFill>
                  <a:srgbClr val="000000"/>
                </a:solidFill>
                <a:sym typeface="Symbol" panose="05050102010706020507" pitchFamily="18" charset="2"/>
              </a:rPr>
              <a:t>来表示</a:t>
            </a:r>
            <a:endParaRPr lang="zh-CN" altLang="en-US" smtClean="0">
              <a:solidFill>
                <a:srgbClr val="000000"/>
              </a:solidFill>
              <a:sym typeface="Symbol" panose="05050102010706020507" pitchFamily="18" charset="2"/>
            </a:endParaRPr>
          </a:p>
        </p:txBody>
      </p:sp>
      <p:sp>
        <p:nvSpPr>
          <p:cNvPr id="129034" name="Text Box 10"/>
          <p:cNvSpPr txBox="1">
            <a:spLocks noChangeArrowheads="1"/>
          </p:cNvSpPr>
          <p:nvPr/>
        </p:nvSpPr>
        <p:spPr bwMode="auto">
          <a:xfrm>
            <a:off x="624417" y="5157788"/>
            <a:ext cx="112776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mtClean="0">
                <a:solidFill>
                  <a:srgbClr val="000000"/>
                </a:solidFill>
              </a:rPr>
              <a:t>而由于习惯上自变量用 </a:t>
            </a:r>
            <a:r>
              <a:rPr lang="en-US" altLang="zh-CN" i="1" smtClean="0">
                <a:solidFill>
                  <a:srgbClr val="000000"/>
                </a:solidFill>
              </a:rPr>
              <a:t>x </a:t>
            </a:r>
            <a:r>
              <a:rPr lang="zh-CN" altLang="en-US" smtClean="0">
                <a:solidFill>
                  <a:srgbClr val="000000"/>
                </a:solidFill>
              </a:rPr>
              <a:t>表示，应变量用 </a:t>
            </a:r>
            <a:r>
              <a:rPr lang="en-US" altLang="zh-CN" i="1" smtClean="0">
                <a:solidFill>
                  <a:srgbClr val="000000"/>
                </a:solidFill>
              </a:rPr>
              <a:t>y </a:t>
            </a:r>
            <a:r>
              <a:rPr lang="zh-CN" altLang="en-US" smtClean="0">
                <a:solidFill>
                  <a:srgbClr val="000000"/>
                </a:solidFill>
              </a:rPr>
              <a:t>表示，所以直接函数 </a:t>
            </a:r>
            <a:r>
              <a:rPr lang="en-US" altLang="zh-CN" i="1" smtClean="0">
                <a:solidFill>
                  <a:srgbClr val="000000"/>
                </a:solidFill>
              </a:rPr>
              <a:t>y </a:t>
            </a:r>
            <a:r>
              <a:rPr lang="en-US" altLang="zh-CN" smtClean="0">
                <a:solidFill>
                  <a:srgbClr val="000000"/>
                </a:solidFill>
              </a:rPr>
              <a:t>= </a:t>
            </a:r>
            <a:r>
              <a:rPr lang="en-US" altLang="zh-CN" i="1" smtClean="0">
                <a:solidFill>
                  <a:srgbClr val="000000"/>
                </a:solidFill>
              </a:rPr>
              <a:t>x </a:t>
            </a:r>
            <a:r>
              <a:rPr lang="en-US" altLang="zh-CN" sz="2400" baseline="30000" smtClean="0">
                <a:solidFill>
                  <a:srgbClr val="000000"/>
                </a:solidFill>
              </a:rPr>
              <a:t>3</a:t>
            </a:r>
            <a:r>
              <a:rPr lang="en-US" altLang="zh-CN" sz="2400" smtClean="0">
                <a:solidFill>
                  <a:srgbClr val="000000"/>
                </a:solidFill>
              </a:rPr>
              <a:t> </a:t>
            </a:r>
            <a:r>
              <a:rPr lang="zh-CN" altLang="en-US" smtClean="0">
                <a:solidFill>
                  <a:srgbClr val="000000"/>
                </a:solidFill>
              </a:rPr>
              <a:t>的反函数就是            </a:t>
            </a:r>
            <a:endParaRPr lang="zh-CN" altLang="en-US" smtClean="0">
              <a:solidFill>
                <a:srgbClr val="000000"/>
              </a:solidFill>
            </a:endParaRPr>
          </a:p>
        </p:txBody>
      </p:sp>
      <p:sp>
        <p:nvSpPr>
          <p:cNvPr id="129035" name="Text Box 11"/>
          <p:cNvSpPr txBox="1">
            <a:spLocks noChangeArrowheads="1"/>
          </p:cNvSpPr>
          <p:nvPr/>
        </p:nvSpPr>
        <p:spPr bwMode="auto">
          <a:xfrm>
            <a:off x="5283201" y="3962401"/>
            <a:ext cx="32848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smtClean="0">
                <a:solidFill>
                  <a:srgbClr val="000000"/>
                </a:solidFill>
                <a:sym typeface="Symbol" panose="05050102010706020507" pitchFamily="18" charset="2"/>
              </a:rPr>
              <a:t>x </a:t>
            </a:r>
            <a:r>
              <a:rPr lang="zh-CN" altLang="en-US" smtClean="0">
                <a:solidFill>
                  <a:srgbClr val="000000"/>
                </a:solidFill>
                <a:sym typeface="Symbol" panose="05050102010706020507" pitchFamily="18" charset="2"/>
              </a:rPr>
              <a:t>如何用 </a:t>
            </a:r>
            <a:r>
              <a:rPr lang="en-US" altLang="zh-CN" i="1" smtClean="0">
                <a:solidFill>
                  <a:srgbClr val="000000"/>
                </a:solidFill>
                <a:sym typeface="Symbol" panose="05050102010706020507" pitchFamily="18" charset="2"/>
              </a:rPr>
              <a:t>y </a:t>
            </a:r>
            <a:r>
              <a:rPr lang="zh-CN" altLang="en-US" smtClean="0">
                <a:solidFill>
                  <a:srgbClr val="000000"/>
                </a:solidFill>
                <a:sym typeface="Symbol" panose="05050102010706020507" pitchFamily="18" charset="2"/>
              </a:rPr>
              <a:t>来表示？</a:t>
            </a:r>
            <a:endParaRPr lang="zh-CN" altLang="en-US" smtClean="0">
              <a:solidFill>
                <a:srgbClr val="000000"/>
              </a:solidFill>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9027"/>
                                        </p:tgtEl>
                                        <p:attrNameLst>
                                          <p:attrName>style.visibility</p:attrName>
                                        </p:attrNameLst>
                                      </p:cBhvr>
                                      <p:to>
                                        <p:strVal val="visible"/>
                                      </p:to>
                                    </p:set>
                                    <p:animEffect transition="in" filter="wipe(left)">
                                      <p:cBhvr>
                                        <p:cTn id="7" dur="500"/>
                                        <p:tgtEl>
                                          <p:spTgt spid="1290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9028">
                                            <p:txEl>
                                              <p:pRg st="4294967295" end="4294967295"/>
                                            </p:txEl>
                                          </p:spTgt>
                                        </p:tgtEl>
                                        <p:attrNameLst>
                                          <p:attrName>style.visibility</p:attrName>
                                        </p:attrNameLst>
                                      </p:cBhvr>
                                      <p:to>
                                        <p:strVal val="visible"/>
                                      </p:to>
                                    </p:set>
                                    <p:animEffect transition="in" filter="wipe(left)">
                                      <p:cBhvr>
                                        <p:cTn id="12" dur="500"/>
                                        <p:tgtEl>
                                          <p:spTgt spid="129028">
                                            <p:txEl>
                                              <p:pRg st="4294967295" end="429496729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9028">
                                            <p:txEl>
                                              <p:pRg st="0" end="0"/>
                                            </p:txEl>
                                          </p:spTgt>
                                        </p:tgtEl>
                                        <p:attrNameLst>
                                          <p:attrName>style.visibility</p:attrName>
                                        </p:attrNameLst>
                                      </p:cBhvr>
                                      <p:to>
                                        <p:strVal val="visible"/>
                                      </p:to>
                                    </p:set>
                                    <p:animEffect transition="in" filter="wipe(left)">
                                      <p:cBhvr>
                                        <p:cTn id="17" dur="500"/>
                                        <p:tgtEl>
                                          <p:spTgt spid="12902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9029"/>
                                        </p:tgtEl>
                                        <p:attrNameLst>
                                          <p:attrName>style.visibility</p:attrName>
                                        </p:attrNameLst>
                                      </p:cBhvr>
                                      <p:to>
                                        <p:strVal val="visible"/>
                                      </p:to>
                                    </p:set>
                                    <p:animEffect transition="in" filter="wipe(left)">
                                      <p:cBhvr>
                                        <p:cTn id="22" dur="500"/>
                                        <p:tgtEl>
                                          <p:spTgt spid="1290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9030"/>
                                        </p:tgtEl>
                                        <p:attrNameLst>
                                          <p:attrName>style.visibility</p:attrName>
                                        </p:attrNameLst>
                                      </p:cBhvr>
                                      <p:to>
                                        <p:strVal val="visible"/>
                                      </p:to>
                                    </p:set>
                                    <p:animEffect transition="in" filter="wipe(left)">
                                      <p:cBhvr>
                                        <p:cTn id="27" dur="500"/>
                                        <p:tgtEl>
                                          <p:spTgt spid="1290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9033"/>
                                        </p:tgtEl>
                                        <p:attrNameLst>
                                          <p:attrName>style.visibility</p:attrName>
                                        </p:attrNameLst>
                                      </p:cBhvr>
                                      <p:to>
                                        <p:strVal val="visible"/>
                                      </p:to>
                                    </p:set>
                                    <p:animEffect transition="in" filter="wipe(left)">
                                      <p:cBhvr>
                                        <p:cTn id="32" dur="500"/>
                                        <p:tgtEl>
                                          <p:spTgt spid="12903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9035"/>
                                        </p:tgtEl>
                                        <p:attrNameLst>
                                          <p:attrName>style.visibility</p:attrName>
                                        </p:attrNameLst>
                                      </p:cBhvr>
                                      <p:to>
                                        <p:strVal val="visible"/>
                                      </p:to>
                                    </p:set>
                                    <p:animEffect transition="in" filter="wipe(left)">
                                      <p:cBhvr>
                                        <p:cTn id="37" dur="500"/>
                                        <p:tgtEl>
                                          <p:spTgt spid="1290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9031"/>
                                        </p:tgtEl>
                                        <p:attrNameLst>
                                          <p:attrName>style.visibility</p:attrName>
                                        </p:attrNameLst>
                                      </p:cBhvr>
                                      <p:to>
                                        <p:strVal val="visible"/>
                                      </p:to>
                                    </p:set>
                                    <p:animEffect transition="in" filter="wipe(left)">
                                      <p:cBhvr>
                                        <p:cTn id="42" dur="500"/>
                                        <p:tgtEl>
                                          <p:spTgt spid="1290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9034"/>
                                        </p:tgtEl>
                                        <p:attrNameLst>
                                          <p:attrName>style.visibility</p:attrName>
                                        </p:attrNameLst>
                                      </p:cBhvr>
                                      <p:to>
                                        <p:strVal val="visible"/>
                                      </p:to>
                                    </p:set>
                                    <p:animEffect transition="in" filter="wipe(left)">
                                      <p:cBhvr>
                                        <p:cTn id="47" dur="500"/>
                                        <p:tgtEl>
                                          <p:spTgt spid="129034"/>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29032"/>
                                        </p:tgtEl>
                                        <p:attrNameLst>
                                          <p:attrName>style.visibility</p:attrName>
                                        </p:attrNameLst>
                                      </p:cBhvr>
                                      <p:to>
                                        <p:strVal val="visible"/>
                                      </p:to>
                                    </p:set>
                                    <p:animEffect transition="in" filter="wipe(left)">
                                      <p:cBhvr>
                                        <p:cTn id="51" dur="500"/>
                                        <p:tgtEl>
                                          <p:spTgt spid="129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7" grpId="0" animBg="1"/>
      <p:bldP spid="129028" grpId="0" uiExpand="1" build="allAtOnce"/>
      <p:bldP spid="129033" grpId="0"/>
      <p:bldP spid="129034" grpId="0"/>
      <p:bldP spid="12903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Object 2"/>
          <p:cNvGraphicFramePr>
            <a:graphicFrameLocks noChangeAspect="1"/>
          </p:cNvGraphicFramePr>
          <p:nvPr/>
        </p:nvGraphicFramePr>
        <p:xfrm>
          <a:off x="6197600" y="152401"/>
          <a:ext cx="3251200" cy="1033463"/>
        </p:xfrm>
        <a:graphic>
          <a:graphicData uri="http://schemas.openxmlformats.org/presentationml/2006/ole">
            <mc:AlternateContent xmlns:mc="http://schemas.openxmlformats.org/markup-compatibility/2006">
              <mc:Choice xmlns:v="urn:schemas-microsoft-com:vml" Requires="v">
                <p:oleObj spid="_x0000_s191652" name="Equation" r:id="rId1" imgW="1358900" imgH="546100" progId="Equation.3">
                  <p:embed/>
                </p:oleObj>
              </mc:Choice>
              <mc:Fallback>
                <p:oleObj name="Equation" r:id="rId1" imgW="1358900" imgH="546100" progId="Equation.3">
                  <p:embed/>
                  <p:pic>
                    <p:nvPicPr>
                      <p:cNvPr id="0" name="图片 191651"/>
                      <p:cNvPicPr>
                        <a:picLocks noChangeAspect="1"/>
                      </p:cNvPicPr>
                      <p:nvPr/>
                    </p:nvPicPr>
                    <p:blipFill>
                      <a:blip r:embed="rId2"/>
                      <a:stretch>
                        <a:fillRect/>
                      </a:stretch>
                    </p:blipFill>
                    <p:spPr>
                      <a:xfrm>
                        <a:off x="6197600" y="152401"/>
                        <a:ext cx="3251200" cy="1033463"/>
                      </a:xfrm>
                      <a:prstGeom prst="rect">
                        <a:avLst/>
                      </a:prstGeom>
                      <a:noFill/>
                      <a:ln w="9525">
                        <a:noFill/>
                      </a:ln>
                    </p:spPr>
                  </p:pic>
                </p:oleObj>
              </mc:Fallback>
            </mc:AlternateContent>
          </a:graphicData>
        </a:graphic>
      </p:graphicFrame>
      <p:sp>
        <p:nvSpPr>
          <p:cNvPr id="107523" name="Rectangle 3"/>
          <p:cNvSpPr>
            <a:spLocks noGrp="1" noChangeArrowheads="1"/>
          </p:cNvSpPr>
          <p:nvPr>
            <p:ph type="title"/>
          </p:nvPr>
        </p:nvSpPr>
        <p:spPr>
          <a:xfrm>
            <a:off x="914400" y="381000"/>
            <a:ext cx="5486400" cy="609600"/>
          </a:xfrm>
          <a:noFill/>
        </p:spPr>
        <p:txBody>
          <a:bodyPr/>
          <a:lstStyle/>
          <a:p>
            <a:r>
              <a:rPr lang="zh-CN" altLang="en-US" sz="3200" b="1" dirty="0" smtClean="0">
                <a:solidFill>
                  <a:srgbClr val="0033CC"/>
                </a:solidFill>
                <a:ea typeface="楷体_GB2312" panose="02010609030101010101" pitchFamily="49" charset="-122"/>
              </a:rPr>
              <a:t> </a:t>
            </a:r>
            <a:r>
              <a:rPr lang="zh-CN" altLang="en-US" sz="3200" b="1" dirty="0">
                <a:solidFill>
                  <a:srgbClr val="0033CC"/>
                </a:solidFill>
                <a:ea typeface="楷体_GB2312" panose="02010609030101010101" pitchFamily="49" charset="-122"/>
              </a:rPr>
              <a:t>第二个重要极限</a:t>
            </a:r>
            <a:endParaRPr lang="zh-CN" altLang="en-US" sz="3200" b="1" dirty="0">
              <a:solidFill>
                <a:srgbClr val="0033CC"/>
              </a:solidFill>
              <a:ea typeface="楷体_GB2312" panose="02010609030101010101" pitchFamily="49" charset="-122"/>
            </a:endParaRPr>
          </a:p>
        </p:txBody>
      </p:sp>
      <p:sp>
        <p:nvSpPr>
          <p:cNvPr id="107524" name="Text Box 4"/>
          <p:cNvSpPr txBox="1">
            <a:spLocks noChangeArrowheads="1"/>
          </p:cNvSpPr>
          <p:nvPr/>
        </p:nvSpPr>
        <p:spPr bwMode="auto">
          <a:xfrm>
            <a:off x="508001" y="1447801"/>
            <a:ext cx="18373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b="1" dirty="0">
                <a:solidFill>
                  <a:srgbClr val="FF0000"/>
                </a:solidFill>
                <a:latin typeface="Times New Roman" panose="02020603050405020304" pitchFamily="18" charset="0"/>
                <a:ea typeface="楷体_GB2312" panose="02010609030101010101" pitchFamily="49" charset="-122"/>
              </a:rPr>
              <a:t>证明思路</a:t>
            </a:r>
            <a:r>
              <a:rPr kumimoji="1" lang="en-US" altLang="zh-CN" sz="2800" b="1" dirty="0">
                <a:solidFill>
                  <a:srgbClr val="FF0000"/>
                </a:solidFill>
                <a:latin typeface="Times New Roman" panose="02020603050405020304" pitchFamily="18" charset="0"/>
                <a:ea typeface="楷体_GB2312" panose="02010609030101010101" pitchFamily="49" charset="-122"/>
              </a:rPr>
              <a:t>: </a:t>
            </a:r>
            <a:endParaRPr kumimoji="1" lang="en-US" altLang="zh-CN" sz="2800" b="1" dirty="0">
              <a:solidFill>
                <a:srgbClr val="FF0000"/>
              </a:solidFill>
              <a:latin typeface="Times New Roman" panose="02020603050405020304" pitchFamily="18" charset="0"/>
              <a:ea typeface="楷体_GB2312" panose="02010609030101010101" pitchFamily="49" charset="-122"/>
            </a:endParaRPr>
          </a:p>
        </p:txBody>
      </p:sp>
      <p:grpSp>
        <p:nvGrpSpPr>
          <p:cNvPr id="107525" name="Group 5"/>
          <p:cNvGrpSpPr/>
          <p:nvPr/>
        </p:nvGrpSpPr>
        <p:grpSpPr bwMode="auto">
          <a:xfrm>
            <a:off x="711201" y="2005020"/>
            <a:ext cx="8352367" cy="1425575"/>
            <a:chOff x="336" y="1263"/>
            <a:chExt cx="3946" cy="898"/>
          </a:xfrm>
        </p:grpSpPr>
        <p:sp>
          <p:nvSpPr>
            <p:cNvPr id="107526" name="Text Box 6"/>
            <p:cNvSpPr txBox="1">
              <a:spLocks noChangeArrowheads="1"/>
            </p:cNvSpPr>
            <p:nvPr/>
          </p:nvSpPr>
          <p:spPr bwMode="auto">
            <a:xfrm>
              <a:off x="336" y="1263"/>
              <a:ext cx="3946" cy="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45000"/>
                </a:lnSpc>
              </a:pPr>
              <a:r>
                <a:rPr kumimoji="1" lang="en-US" altLang="zh-CN" sz="2800" b="1" dirty="0">
                  <a:solidFill>
                    <a:srgbClr val="FF0000"/>
                  </a:solidFill>
                  <a:latin typeface="Times New Roman" panose="02020603050405020304" pitchFamily="18" charset="0"/>
                  <a:ea typeface="楷体_GB2312" panose="02010609030101010101" pitchFamily="49" charset="-122"/>
                </a:rPr>
                <a:t>1. </a:t>
              </a:r>
              <a:r>
                <a:rPr kumimoji="1" lang="zh-CN" altLang="en-US" sz="2800" b="1" dirty="0">
                  <a:solidFill>
                    <a:srgbClr val="FF0000"/>
                  </a:solidFill>
                  <a:latin typeface="Times New Roman" panose="02020603050405020304" pitchFamily="18" charset="0"/>
                  <a:ea typeface="楷体_GB2312" panose="02010609030101010101" pitchFamily="49" charset="-122"/>
                </a:rPr>
                <a:t>首先证明数列</a:t>
              </a:r>
              <a:r>
                <a:rPr kumimoji="1" lang="en-US" altLang="zh-CN" sz="2800" b="1" dirty="0">
                  <a:solidFill>
                    <a:srgbClr val="FF0000"/>
                  </a:solidFill>
                  <a:latin typeface="Times New Roman" panose="02020603050405020304" pitchFamily="18" charset="0"/>
                  <a:ea typeface="楷体_GB2312" panose="02010609030101010101" pitchFamily="49" charset="-122"/>
                </a:rPr>
                <a:t>{</a:t>
              </a:r>
              <a:r>
                <a:rPr kumimoji="1" lang="en-US" altLang="zh-CN" sz="2800" b="1" i="1" dirty="0" err="1">
                  <a:solidFill>
                    <a:srgbClr val="FF0000"/>
                  </a:solidFill>
                  <a:latin typeface="Times New Roman" panose="02020603050405020304" pitchFamily="18" charset="0"/>
                  <a:ea typeface="楷体_GB2312" panose="02010609030101010101" pitchFamily="49" charset="-122"/>
                </a:rPr>
                <a:t>x</a:t>
              </a:r>
              <a:r>
                <a:rPr kumimoji="1" lang="en-US" altLang="zh-CN" sz="2800" b="1" i="1" baseline="-25000" dirty="0" err="1">
                  <a:solidFill>
                    <a:srgbClr val="FF0000"/>
                  </a:solidFill>
                  <a:latin typeface="Times New Roman" panose="02020603050405020304" pitchFamily="18" charset="0"/>
                  <a:ea typeface="楷体_GB2312" panose="02010609030101010101" pitchFamily="49" charset="-122"/>
                </a:rPr>
                <a:t>n</a:t>
              </a:r>
              <a:r>
                <a:rPr kumimoji="1" lang="en-US" altLang="zh-CN" sz="2800" b="1" dirty="0">
                  <a:solidFill>
                    <a:srgbClr val="FF0000"/>
                  </a:solidFill>
                  <a:latin typeface="Times New Roman" panose="02020603050405020304" pitchFamily="18" charset="0"/>
                  <a:ea typeface="楷体_GB2312" panose="02010609030101010101" pitchFamily="49" charset="-122"/>
                </a:rPr>
                <a:t>}</a:t>
              </a:r>
              <a:r>
                <a:rPr kumimoji="1" lang="zh-CN" altLang="en-US" sz="2800" b="1" dirty="0">
                  <a:solidFill>
                    <a:srgbClr val="FF0000"/>
                  </a:solidFill>
                  <a:latin typeface="Times New Roman" panose="02020603050405020304" pitchFamily="18" charset="0"/>
                  <a:ea typeface="楷体_GB2312" panose="02010609030101010101" pitchFamily="49" charset="-122"/>
                </a:rPr>
                <a:t>是单调有界数列从而极限存在，</a:t>
              </a:r>
              <a:endParaRPr kumimoji="1" lang="zh-CN" altLang="en-US" sz="2800" b="1" dirty="0">
                <a:solidFill>
                  <a:srgbClr val="FF0000"/>
                </a:solidFill>
                <a:latin typeface="Times New Roman" panose="02020603050405020304" pitchFamily="18" charset="0"/>
                <a:ea typeface="楷体_GB2312" panose="02010609030101010101" pitchFamily="49" charset="-122"/>
              </a:endParaRPr>
            </a:p>
            <a:p>
              <a:pPr algn="l">
                <a:lnSpc>
                  <a:spcPct val="145000"/>
                </a:lnSpc>
              </a:pPr>
              <a:r>
                <a:rPr kumimoji="1" lang="zh-CN" altLang="en-US" sz="2800" b="1" dirty="0">
                  <a:solidFill>
                    <a:srgbClr val="FF0000"/>
                  </a:solidFill>
                  <a:latin typeface="Times New Roman" panose="02020603050405020304" pitchFamily="18" charset="0"/>
                  <a:ea typeface="楷体_GB2312" panose="02010609030101010101" pitchFamily="49" charset="-122"/>
                </a:rPr>
                <a:t>     其中</a:t>
              </a:r>
              <a:r>
                <a:rPr kumimoji="1" lang="en-US" altLang="zh-CN" sz="2800" b="1" dirty="0">
                  <a:solidFill>
                    <a:srgbClr val="FF0000"/>
                  </a:solidFill>
                  <a:latin typeface="Times New Roman" panose="02020603050405020304" pitchFamily="18" charset="0"/>
                  <a:ea typeface="楷体_GB2312" panose="02010609030101010101" pitchFamily="49" charset="-122"/>
                </a:rPr>
                <a:t>,  </a:t>
              </a:r>
              <a:endParaRPr kumimoji="1" lang="en-US" altLang="zh-CN" sz="2800" b="1" dirty="0">
                <a:solidFill>
                  <a:srgbClr val="FF0000"/>
                </a:solidFill>
                <a:latin typeface="Times New Roman" panose="02020603050405020304" pitchFamily="18" charset="0"/>
                <a:ea typeface="楷体_GB2312" panose="02010609030101010101" pitchFamily="49" charset="-122"/>
              </a:endParaRPr>
            </a:p>
          </p:txBody>
        </p:sp>
        <p:graphicFrame>
          <p:nvGraphicFramePr>
            <p:cNvPr id="107527" name="Object 7"/>
            <p:cNvGraphicFramePr>
              <a:graphicFrameLocks noChangeAspect="1"/>
            </p:cNvGraphicFramePr>
            <p:nvPr/>
          </p:nvGraphicFramePr>
          <p:xfrm>
            <a:off x="1296" y="1632"/>
            <a:ext cx="1008" cy="529"/>
          </p:xfrm>
          <a:graphic>
            <a:graphicData uri="http://schemas.openxmlformats.org/presentationml/2006/ole">
              <mc:AlternateContent xmlns:mc="http://schemas.openxmlformats.org/markup-compatibility/2006">
                <mc:Choice xmlns:v="urn:schemas-microsoft-com:vml" Requires="v">
                  <p:oleObj spid="_x0000_s191653" name="Equation" r:id="rId3" imgW="1181100" imgH="546100" progId="Equation.3">
                    <p:embed/>
                  </p:oleObj>
                </mc:Choice>
                <mc:Fallback>
                  <p:oleObj name="Equation" r:id="rId3" imgW="1181100" imgH="546100" progId="Equation.3">
                    <p:embed/>
                    <p:pic>
                      <p:nvPicPr>
                        <p:cNvPr id="0" name="图片 191652"/>
                        <p:cNvPicPr>
                          <a:picLocks noChangeAspect="1"/>
                        </p:cNvPicPr>
                        <p:nvPr/>
                      </p:nvPicPr>
                      <p:blipFill>
                        <a:blip r:embed="rId4">
                          <a:lum bright="-100000"/>
                        </a:blip>
                        <a:stretch>
                          <a:fillRect/>
                        </a:stretch>
                      </p:blipFill>
                      <p:spPr>
                        <a:xfrm>
                          <a:off x="1296" y="1632"/>
                          <a:ext cx="1008" cy="529"/>
                        </a:xfrm>
                        <a:prstGeom prst="rect">
                          <a:avLst/>
                        </a:prstGeom>
                        <a:noFill/>
                        <a:ln w="9525">
                          <a:noFill/>
                        </a:ln>
                      </p:spPr>
                    </p:pic>
                  </p:oleObj>
                </mc:Fallback>
              </mc:AlternateContent>
            </a:graphicData>
          </a:graphic>
        </p:graphicFrame>
      </p:grpSp>
      <p:sp>
        <p:nvSpPr>
          <p:cNvPr id="107528" name="Text Box 8"/>
          <p:cNvSpPr txBox="1">
            <a:spLocks noChangeArrowheads="1"/>
          </p:cNvSpPr>
          <p:nvPr/>
        </p:nvSpPr>
        <p:spPr bwMode="auto">
          <a:xfrm>
            <a:off x="711208" y="3581401"/>
            <a:ext cx="45111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800" b="1" dirty="0">
                <a:solidFill>
                  <a:srgbClr val="FF0000"/>
                </a:solidFill>
                <a:latin typeface="Times New Roman" panose="02020603050405020304" pitchFamily="18" charset="0"/>
                <a:ea typeface="楷体_GB2312" panose="02010609030101010101" pitchFamily="49" charset="-122"/>
              </a:rPr>
              <a:t>2. </a:t>
            </a:r>
            <a:r>
              <a:rPr kumimoji="1" lang="zh-CN" altLang="en-US" sz="2800" b="1" dirty="0">
                <a:solidFill>
                  <a:srgbClr val="FF0000"/>
                </a:solidFill>
                <a:latin typeface="Times New Roman" panose="02020603050405020304" pitchFamily="18" charset="0"/>
                <a:ea typeface="楷体_GB2312" panose="02010609030101010101" pitchFamily="49" charset="-122"/>
              </a:rPr>
              <a:t>其次</a:t>
            </a:r>
            <a:r>
              <a:rPr kumimoji="1" lang="zh-CN" altLang="en-US" sz="2800" b="1" dirty="0" smtClean="0">
                <a:solidFill>
                  <a:srgbClr val="FF0000"/>
                </a:solidFill>
                <a:latin typeface="Times New Roman" panose="02020603050405020304" pitchFamily="18" charset="0"/>
                <a:ea typeface="楷体_GB2312" panose="02010609030101010101" pitchFamily="49" charset="-122"/>
              </a:rPr>
              <a:t>利用两边夹准则</a:t>
            </a:r>
            <a:r>
              <a:rPr kumimoji="1" lang="zh-CN" altLang="en-US" sz="2800" b="1" dirty="0">
                <a:solidFill>
                  <a:srgbClr val="FF0000"/>
                </a:solidFill>
                <a:latin typeface="Times New Roman" panose="02020603050405020304" pitchFamily="18" charset="0"/>
                <a:ea typeface="楷体_GB2312" panose="02010609030101010101" pitchFamily="49" charset="-122"/>
              </a:rPr>
              <a:t>证明</a:t>
            </a:r>
            <a:endParaRPr kumimoji="1" lang="zh-CN" altLang="en-US" sz="2800" b="1" dirty="0">
              <a:solidFill>
                <a:srgbClr val="FF0000"/>
              </a:solidFill>
              <a:latin typeface="Times New Roman" panose="02020603050405020304" pitchFamily="18" charset="0"/>
              <a:ea typeface="楷体_GB2312" panose="02010609030101010101" pitchFamily="49" charset="-122"/>
            </a:endParaRPr>
          </a:p>
        </p:txBody>
      </p:sp>
      <p:graphicFrame>
        <p:nvGraphicFramePr>
          <p:cNvPr id="107529" name="Object 9"/>
          <p:cNvGraphicFramePr>
            <a:graphicFrameLocks noChangeAspect="1"/>
          </p:cNvGraphicFramePr>
          <p:nvPr/>
        </p:nvGraphicFramePr>
        <p:xfrm>
          <a:off x="5994400" y="3352800"/>
          <a:ext cx="3634317" cy="960438"/>
        </p:xfrm>
        <a:graphic>
          <a:graphicData uri="http://schemas.openxmlformats.org/presentationml/2006/ole">
            <mc:AlternateContent xmlns:mc="http://schemas.openxmlformats.org/markup-compatibility/2006">
              <mc:Choice xmlns:v="urn:schemas-microsoft-com:vml" Requires="v">
                <p:oleObj spid="_x0000_s191654" name="Equation" r:id="rId5" imgW="1409700" imgH="546100" progId="Equation.3">
                  <p:embed/>
                </p:oleObj>
              </mc:Choice>
              <mc:Fallback>
                <p:oleObj name="Equation" r:id="rId5" imgW="1409700" imgH="546100" progId="Equation.3">
                  <p:embed/>
                  <p:pic>
                    <p:nvPicPr>
                      <p:cNvPr id="0" name="图片 191653"/>
                      <p:cNvPicPr>
                        <a:picLocks noChangeAspect="1"/>
                      </p:cNvPicPr>
                      <p:nvPr/>
                    </p:nvPicPr>
                    <p:blipFill>
                      <a:blip r:embed="rId6">
                        <a:lum bright="-100000"/>
                      </a:blip>
                      <a:stretch>
                        <a:fillRect/>
                      </a:stretch>
                    </p:blipFill>
                    <p:spPr>
                      <a:xfrm>
                        <a:off x="5994400" y="3352800"/>
                        <a:ext cx="3634317" cy="960438"/>
                      </a:xfrm>
                      <a:prstGeom prst="rect">
                        <a:avLst/>
                      </a:prstGeom>
                      <a:noFill/>
                      <a:ln w="9525">
                        <a:noFill/>
                      </a:ln>
                    </p:spPr>
                  </p:pic>
                </p:oleObj>
              </mc:Fallback>
            </mc:AlternateContent>
          </a:graphicData>
        </a:graphic>
      </p:graphicFrame>
      <p:sp>
        <p:nvSpPr>
          <p:cNvPr id="107530" name="Text Box 10"/>
          <p:cNvSpPr txBox="1">
            <a:spLocks noChangeArrowheads="1"/>
          </p:cNvSpPr>
          <p:nvPr/>
        </p:nvSpPr>
        <p:spPr bwMode="auto">
          <a:xfrm>
            <a:off x="711200" y="4495801"/>
            <a:ext cx="37898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800" b="1" dirty="0">
                <a:solidFill>
                  <a:srgbClr val="FF0000"/>
                </a:solidFill>
                <a:latin typeface="Times New Roman" panose="02020603050405020304" pitchFamily="18" charset="0"/>
                <a:ea typeface="楷体_GB2312" panose="02010609030101010101" pitchFamily="49" charset="-122"/>
              </a:rPr>
              <a:t>3. </a:t>
            </a:r>
            <a:r>
              <a:rPr kumimoji="1" lang="zh-CN" altLang="en-US" sz="2800" b="1" dirty="0">
                <a:solidFill>
                  <a:srgbClr val="FF0000"/>
                </a:solidFill>
                <a:latin typeface="Times New Roman" panose="02020603050405020304" pitchFamily="18" charset="0"/>
                <a:ea typeface="楷体_GB2312" panose="02010609030101010101" pitchFamily="49" charset="-122"/>
              </a:rPr>
              <a:t>再用变量代换法证明</a:t>
            </a:r>
            <a:endParaRPr kumimoji="1" lang="zh-CN" altLang="en-US" sz="2800" b="1" dirty="0">
              <a:solidFill>
                <a:srgbClr val="FF0000"/>
              </a:solidFill>
              <a:latin typeface="Times New Roman" panose="02020603050405020304" pitchFamily="18" charset="0"/>
              <a:ea typeface="楷体_GB2312" panose="02010609030101010101" pitchFamily="49" charset="-122"/>
            </a:endParaRPr>
          </a:p>
        </p:txBody>
      </p:sp>
      <p:graphicFrame>
        <p:nvGraphicFramePr>
          <p:cNvPr id="107531" name="Object 11"/>
          <p:cNvGraphicFramePr>
            <a:graphicFrameLocks noChangeAspect="1"/>
          </p:cNvGraphicFramePr>
          <p:nvPr/>
        </p:nvGraphicFramePr>
        <p:xfrm>
          <a:off x="5791200" y="4268037"/>
          <a:ext cx="3352800" cy="885825"/>
        </p:xfrm>
        <a:graphic>
          <a:graphicData uri="http://schemas.openxmlformats.org/presentationml/2006/ole">
            <mc:AlternateContent xmlns:mc="http://schemas.openxmlformats.org/markup-compatibility/2006">
              <mc:Choice xmlns:v="urn:schemas-microsoft-com:vml" Requires="v">
                <p:oleObj spid="_x0000_s191655" name="Equation" r:id="rId7" imgW="1409700" imgH="546100" progId="Equation.3">
                  <p:embed/>
                </p:oleObj>
              </mc:Choice>
              <mc:Fallback>
                <p:oleObj name="Equation" r:id="rId7" imgW="1409700" imgH="546100" progId="Equation.3">
                  <p:embed/>
                  <p:pic>
                    <p:nvPicPr>
                      <p:cNvPr id="0" name="图片 191654"/>
                      <p:cNvPicPr>
                        <a:picLocks noChangeAspect="1"/>
                      </p:cNvPicPr>
                      <p:nvPr/>
                    </p:nvPicPr>
                    <p:blipFill>
                      <a:blip r:embed="rId8">
                        <a:lum bright="-100000"/>
                      </a:blip>
                      <a:stretch>
                        <a:fillRect/>
                      </a:stretch>
                    </p:blipFill>
                    <p:spPr>
                      <a:xfrm>
                        <a:off x="5791200" y="4268037"/>
                        <a:ext cx="3352800" cy="885825"/>
                      </a:xfrm>
                      <a:prstGeom prst="rect">
                        <a:avLst/>
                      </a:prstGeom>
                      <a:noFill/>
                      <a:ln w="9525">
                        <a:noFill/>
                      </a:ln>
                    </p:spPr>
                  </p:pic>
                </p:oleObj>
              </mc:Fallback>
            </mc:AlternateContent>
          </a:graphicData>
        </a:graphic>
      </p:graphicFrame>
      <p:sp>
        <p:nvSpPr>
          <p:cNvPr id="107532" name="Text Box 12"/>
          <p:cNvSpPr txBox="1">
            <a:spLocks noChangeArrowheads="1"/>
          </p:cNvSpPr>
          <p:nvPr/>
        </p:nvSpPr>
        <p:spPr bwMode="auto">
          <a:xfrm>
            <a:off x="711856" y="5410201"/>
            <a:ext cx="41504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800" b="1" dirty="0">
                <a:latin typeface="Times New Roman" panose="02020603050405020304" pitchFamily="18" charset="0"/>
                <a:ea typeface="楷体_GB2312" panose="02010609030101010101" pitchFamily="49" charset="-122"/>
              </a:rPr>
              <a:t>4</a:t>
            </a:r>
            <a:r>
              <a:rPr kumimoji="1" lang="en-US" altLang="zh-CN" sz="2800" b="1" dirty="0">
                <a:solidFill>
                  <a:srgbClr val="FF0000"/>
                </a:solidFill>
                <a:latin typeface="Times New Roman" panose="02020603050405020304" pitchFamily="18" charset="0"/>
                <a:ea typeface="楷体_GB2312" panose="02010609030101010101" pitchFamily="49" charset="-122"/>
              </a:rPr>
              <a:t>. </a:t>
            </a:r>
            <a:r>
              <a:rPr kumimoji="1" lang="zh-CN" altLang="en-US" sz="2800" b="1" dirty="0">
                <a:solidFill>
                  <a:srgbClr val="FF0000"/>
                </a:solidFill>
                <a:latin typeface="Times New Roman" panose="02020603050405020304" pitchFamily="18" charset="0"/>
                <a:ea typeface="楷体_GB2312" panose="02010609030101010101" pitchFamily="49" charset="-122"/>
              </a:rPr>
              <a:t>联合上面两个结论可得</a:t>
            </a:r>
            <a:endParaRPr kumimoji="1" lang="zh-CN" altLang="en-US" sz="2800" b="1" dirty="0">
              <a:solidFill>
                <a:srgbClr val="FF0000"/>
              </a:solidFill>
              <a:latin typeface="Times New Roman" panose="02020603050405020304" pitchFamily="18" charset="0"/>
              <a:ea typeface="楷体_GB2312" panose="02010609030101010101" pitchFamily="49" charset="-122"/>
            </a:endParaRPr>
          </a:p>
        </p:txBody>
      </p:sp>
      <p:graphicFrame>
        <p:nvGraphicFramePr>
          <p:cNvPr id="107533" name="Object 13"/>
          <p:cNvGraphicFramePr>
            <a:graphicFrameLocks noChangeAspect="1"/>
          </p:cNvGraphicFramePr>
          <p:nvPr/>
        </p:nvGraphicFramePr>
        <p:xfrm>
          <a:off x="6096003" y="5258637"/>
          <a:ext cx="3898900" cy="893763"/>
        </p:xfrm>
        <a:graphic>
          <a:graphicData uri="http://schemas.openxmlformats.org/presentationml/2006/ole">
            <mc:AlternateContent xmlns:mc="http://schemas.openxmlformats.org/markup-compatibility/2006">
              <mc:Choice xmlns:v="urn:schemas-microsoft-com:vml" Requires="v">
                <p:oleObj spid="_x0000_s191656" name="Equation" r:id="rId9" imgW="1371600" imgH="546100" progId="Equation.3">
                  <p:embed/>
                </p:oleObj>
              </mc:Choice>
              <mc:Fallback>
                <p:oleObj name="Equation" r:id="rId9" imgW="1371600" imgH="546100" progId="Equation.3">
                  <p:embed/>
                  <p:pic>
                    <p:nvPicPr>
                      <p:cNvPr id="0" name="图片 191655"/>
                      <p:cNvPicPr>
                        <a:picLocks noChangeAspect="1"/>
                      </p:cNvPicPr>
                      <p:nvPr/>
                    </p:nvPicPr>
                    <p:blipFill>
                      <a:blip r:embed="rId10">
                        <a:lum bright="-100000"/>
                      </a:blip>
                      <a:stretch>
                        <a:fillRect/>
                      </a:stretch>
                    </p:blipFill>
                    <p:spPr>
                      <a:xfrm>
                        <a:off x="6096003" y="5258637"/>
                        <a:ext cx="3898900" cy="893763"/>
                      </a:xfrm>
                      <a:prstGeom prst="rect">
                        <a:avLst/>
                      </a:prstGeom>
                      <a:noFill/>
                      <a:ln w="9525">
                        <a:noFill/>
                      </a:ln>
                    </p:spPr>
                  </p:pic>
                </p:oleObj>
              </mc:Fallback>
            </mc:AlternateContent>
          </a:graphicData>
        </a:graphic>
      </p:graphicFrame>
      <p:graphicFrame>
        <p:nvGraphicFramePr>
          <p:cNvPr id="2" name="对象 1"/>
          <p:cNvGraphicFramePr>
            <a:graphicFrameLocks noChangeAspect="1"/>
          </p:cNvGraphicFramePr>
          <p:nvPr/>
        </p:nvGraphicFramePr>
        <p:xfrm>
          <a:off x="6023992" y="1340768"/>
          <a:ext cx="4536504" cy="508600"/>
        </p:xfrm>
        <a:graphic>
          <a:graphicData uri="http://schemas.openxmlformats.org/presentationml/2006/ole">
            <mc:AlternateContent xmlns:mc="http://schemas.openxmlformats.org/markup-compatibility/2006">
              <mc:Choice xmlns:v="urn:schemas-microsoft-com:vml" Requires="v">
                <p:oleObj spid="_x0000_s191657" name="Equation" r:id="rId11" imgW="43891200" imgH="4876800" progId="Equation.DSMT4">
                  <p:embed/>
                </p:oleObj>
              </mc:Choice>
              <mc:Fallback>
                <p:oleObj name="Equation" r:id="rId11" imgW="43891200" imgH="4876800" progId="Equation.DSMT4">
                  <p:embed/>
                  <p:pic>
                    <p:nvPicPr>
                      <p:cNvPr id="0" name="图片 191656"/>
                      <p:cNvPicPr>
                        <a:picLocks noChangeAspect="1"/>
                      </p:cNvPicPr>
                      <p:nvPr/>
                    </p:nvPicPr>
                    <p:blipFill>
                      <a:blip r:embed="rId12"/>
                      <a:stretch>
                        <a:fillRect/>
                      </a:stretch>
                    </p:blipFill>
                    <p:spPr>
                      <a:xfrm>
                        <a:off x="6023992" y="1340768"/>
                        <a:ext cx="4536504" cy="508600"/>
                      </a:xfrm>
                      <a:prstGeom prst="rect">
                        <a:avLst/>
                      </a:prstGeom>
                      <a:noFill/>
                      <a:ln w="9525">
                        <a:noFill/>
                      </a:ln>
                    </p:spPr>
                  </p:pic>
                </p:oleObj>
              </mc:Fallback>
            </mc:AlternateContent>
          </a:graphicData>
        </a:graphic>
      </p:graphicFrame>
      <p:sp>
        <p:nvSpPr>
          <p:cNvPr id="15" name="Text Box 12"/>
          <p:cNvSpPr txBox="1">
            <a:spLocks noChangeArrowheads="1"/>
          </p:cNvSpPr>
          <p:nvPr/>
        </p:nvSpPr>
        <p:spPr bwMode="auto">
          <a:xfrm>
            <a:off x="695400" y="5930116"/>
            <a:ext cx="19880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b="1" dirty="0" smtClean="0">
                <a:solidFill>
                  <a:srgbClr val="FF0000"/>
                </a:solidFill>
                <a:latin typeface="Times New Roman" panose="02020603050405020304" pitchFamily="18" charset="0"/>
                <a:ea typeface="楷体_GB2312" panose="02010609030101010101" pitchFamily="49" charset="-122"/>
              </a:rPr>
              <a:t>证明过程</a:t>
            </a:r>
            <a:r>
              <a:rPr lang="zh-CN" altLang="en-US" b="1" dirty="0">
                <a:solidFill>
                  <a:srgbClr val="FF0000"/>
                </a:solidFill>
              </a:rPr>
              <a:t>略</a:t>
            </a:r>
            <a:endParaRPr kumimoji="1" lang="zh-CN" altLang="en-US" sz="2800" b="1" dirty="0">
              <a:solidFill>
                <a:srgbClr val="FF0000"/>
              </a:solidFill>
              <a:latin typeface="Times New Roman" panose="02020603050405020304" pitchFamily="18" charset="0"/>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07524"/>
                                        </p:tgtEl>
                                        <p:attrNameLst>
                                          <p:attrName>style.visibility</p:attrName>
                                        </p:attrNameLst>
                                      </p:cBhvr>
                                      <p:to>
                                        <p:strVal val="visible"/>
                                      </p:to>
                                    </p:set>
                                    <p:animEffect transition="in" filter="wipe(left)">
                                      <p:cBhvr>
                                        <p:cTn id="11" dur="500"/>
                                        <p:tgtEl>
                                          <p:spTgt spid="1075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7525"/>
                                        </p:tgtEl>
                                        <p:attrNameLst>
                                          <p:attrName>style.visibility</p:attrName>
                                        </p:attrNameLst>
                                      </p:cBhvr>
                                      <p:to>
                                        <p:strVal val="visible"/>
                                      </p:to>
                                    </p:set>
                                    <p:animEffect transition="in" filter="wipe(left)">
                                      <p:cBhvr>
                                        <p:cTn id="16" dur="500"/>
                                        <p:tgtEl>
                                          <p:spTgt spid="1075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7528"/>
                                        </p:tgtEl>
                                        <p:attrNameLst>
                                          <p:attrName>style.visibility</p:attrName>
                                        </p:attrNameLst>
                                      </p:cBhvr>
                                      <p:to>
                                        <p:strVal val="visible"/>
                                      </p:to>
                                    </p:set>
                                    <p:animEffect transition="in" filter="wipe(left)">
                                      <p:cBhvr>
                                        <p:cTn id="21" dur="500"/>
                                        <p:tgtEl>
                                          <p:spTgt spid="10752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7529"/>
                                        </p:tgtEl>
                                        <p:attrNameLst>
                                          <p:attrName>style.visibility</p:attrName>
                                        </p:attrNameLst>
                                      </p:cBhvr>
                                      <p:to>
                                        <p:strVal val="visible"/>
                                      </p:to>
                                    </p:set>
                                    <p:animEffect transition="in" filter="wipe(left)">
                                      <p:cBhvr>
                                        <p:cTn id="26" dur="500"/>
                                        <p:tgtEl>
                                          <p:spTgt spid="10752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07530"/>
                                        </p:tgtEl>
                                        <p:attrNameLst>
                                          <p:attrName>style.visibility</p:attrName>
                                        </p:attrNameLst>
                                      </p:cBhvr>
                                      <p:to>
                                        <p:strVal val="visible"/>
                                      </p:to>
                                    </p:set>
                                    <p:animEffect transition="in" filter="wipe(left)">
                                      <p:cBhvr>
                                        <p:cTn id="31" dur="500"/>
                                        <p:tgtEl>
                                          <p:spTgt spid="10753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07531"/>
                                        </p:tgtEl>
                                        <p:attrNameLst>
                                          <p:attrName>style.visibility</p:attrName>
                                        </p:attrNameLst>
                                      </p:cBhvr>
                                      <p:to>
                                        <p:strVal val="visible"/>
                                      </p:to>
                                    </p:set>
                                    <p:animEffect transition="in" filter="wipe(left)">
                                      <p:cBhvr>
                                        <p:cTn id="36" dur="500"/>
                                        <p:tgtEl>
                                          <p:spTgt spid="10753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07532"/>
                                        </p:tgtEl>
                                        <p:attrNameLst>
                                          <p:attrName>style.visibility</p:attrName>
                                        </p:attrNameLst>
                                      </p:cBhvr>
                                      <p:to>
                                        <p:strVal val="visible"/>
                                      </p:to>
                                    </p:set>
                                    <p:animEffect transition="in" filter="wipe(left)">
                                      <p:cBhvr>
                                        <p:cTn id="41" dur="500"/>
                                        <p:tgtEl>
                                          <p:spTgt spid="1075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07533"/>
                                        </p:tgtEl>
                                        <p:attrNameLst>
                                          <p:attrName>style.visibility</p:attrName>
                                        </p:attrNameLst>
                                      </p:cBhvr>
                                      <p:to>
                                        <p:strVal val="visible"/>
                                      </p:to>
                                    </p:set>
                                    <p:animEffect transition="in" filter="wipe(left)">
                                      <p:cBhvr>
                                        <p:cTn id="46" dur="500"/>
                                        <p:tgtEl>
                                          <p:spTgt spid="10753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utoUpdateAnimBg="0"/>
      <p:bldP spid="107528" grpId="0" autoUpdateAnimBg="0"/>
      <p:bldP spid="107530" grpId="0" autoUpdateAnimBg="0"/>
      <p:bldP spid="107532" grpId="0" autoUpdateAnimBg="0"/>
      <p:bldP spid="15"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983432" y="548680"/>
            <a:ext cx="2328333" cy="609600"/>
          </a:xfrm>
          <a:noFill/>
        </p:spPr>
        <p:txBody>
          <a:bodyPr/>
          <a:lstStyle/>
          <a:p>
            <a:r>
              <a:rPr lang="zh-CN" altLang="en-US" sz="2800" b="1" dirty="0">
                <a:solidFill>
                  <a:schemeClr val="tx1"/>
                </a:solidFill>
                <a:ea typeface="楷体_GB2312" panose="02010609030101010101" pitchFamily="49" charset="-122"/>
              </a:rPr>
              <a:t>先证：</a:t>
            </a:r>
            <a:endParaRPr lang="zh-CN" altLang="en-US" sz="2800" b="1" dirty="0">
              <a:solidFill>
                <a:schemeClr val="tx1"/>
              </a:solidFill>
              <a:ea typeface="楷体_GB2312" panose="02010609030101010101" pitchFamily="49" charset="-122"/>
            </a:endParaRPr>
          </a:p>
        </p:txBody>
      </p:sp>
      <p:graphicFrame>
        <p:nvGraphicFramePr>
          <p:cNvPr id="108547" name="Object 3"/>
          <p:cNvGraphicFramePr>
            <a:graphicFrameLocks noChangeAspect="1"/>
          </p:cNvGraphicFramePr>
          <p:nvPr/>
        </p:nvGraphicFramePr>
        <p:xfrm>
          <a:off x="2567609" y="642902"/>
          <a:ext cx="6248587" cy="481845"/>
        </p:xfrm>
        <a:graphic>
          <a:graphicData uri="http://schemas.openxmlformats.org/presentationml/2006/ole">
            <mc:AlternateContent xmlns:mc="http://schemas.openxmlformats.org/markup-compatibility/2006">
              <mc:Choice xmlns:v="urn:schemas-microsoft-com:vml" Requires="v">
                <p:oleObj spid="_x0000_s239654" name="Equation" r:id="rId1" imgW="2781300" imgH="317500" progId="Equation.3">
                  <p:embed/>
                </p:oleObj>
              </mc:Choice>
              <mc:Fallback>
                <p:oleObj name="Equation" r:id="rId1" imgW="2781300" imgH="317500" progId="Equation.3">
                  <p:embed/>
                  <p:pic>
                    <p:nvPicPr>
                      <p:cNvPr id="0" name="图片 239653"/>
                      <p:cNvPicPr>
                        <a:picLocks noChangeAspect="1"/>
                      </p:cNvPicPr>
                      <p:nvPr/>
                    </p:nvPicPr>
                    <p:blipFill>
                      <a:blip r:embed="rId2">
                        <a:lum bright="-100000"/>
                      </a:blip>
                      <a:stretch>
                        <a:fillRect/>
                      </a:stretch>
                    </p:blipFill>
                    <p:spPr>
                      <a:xfrm>
                        <a:off x="2567609" y="642902"/>
                        <a:ext cx="6248587" cy="481845"/>
                      </a:xfrm>
                      <a:prstGeom prst="rect">
                        <a:avLst/>
                      </a:prstGeom>
                      <a:noFill/>
                      <a:ln w="9525">
                        <a:noFill/>
                      </a:ln>
                    </p:spPr>
                  </p:pic>
                </p:oleObj>
              </mc:Fallback>
            </mc:AlternateContent>
          </a:graphicData>
        </a:graphic>
      </p:graphicFrame>
      <p:sp>
        <p:nvSpPr>
          <p:cNvPr id="108548" name="Text Box 4"/>
          <p:cNvSpPr txBox="1">
            <a:spLocks noChangeArrowheads="1"/>
          </p:cNvSpPr>
          <p:nvPr/>
        </p:nvSpPr>
        <p:spPr bwMode="auto">
          <a:xfrm>
            <a:off x="609604" y="1037481"/>
            <a:ext cx="61895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00"/>
                </a:solidFill>
              </a:rPr>
              <a:t>第一步，证明数列</a:t>
            </a:r>
            <a:r>
              <a:rPr lang="en-US" altLang="zh-CN" b="1">
                <a:solidFill>
                  <a:srgbClr val="000000"/>
                </a:solidFill>
              </a:rPr>
              <a:t>{</a:t>
            </a:r>
            <a:r>
              <a:rPr lang="en-US" altLang="zh-CN" b="1" i="1">
                <a:solidFill>
                  <a:srgbClr val="000000"/>
                </a:solidFill>
              </a:rPr>
              <a:t>x</a:t>
            </a:r>
            <a:r>
              <a:rPr lang="en-US" altLang="zh-CN" b="1" i="1" baseline="-25000">
                <a:solidFill>
                  <a:srgbClr val="000000"/>
                </a:solidFill>
              </a:rPr>
              <a:t>n</a:t>
            </a:r>
            <a:r>
              <a:rPr lang="en-US" altLang="zh-CN" b="1">
                <a:solidFill>
                  <a:srgbClr val="000000"/>
                </a:solidFill>
              </a:rPr>
              <a:t>}</a:t>
            </a:r>
            <a:r>
              <a:rPr lang="zh-CN" altLang="en-US" b="1">
                <a:solidFill>
                  <a:srgbClr val="000000"/>
                </a:solidFill>
              </a:rPr>
              <a:t>是单调增加的。</a:t>
            </a:r>
            <a:endParaRPr lang="zh-CN" altLang="en-US" b="1">
              <a:solidFill>
                <a:srgbClr val="000000"/>
              </a:solidFill>
            </a:endParaRPr>
          </a:p>
        </p:txBody>
      </p:sp>
      <p:graphicFrame>
        <p:nvGraphicFramePr>
          <p:cNvPr id="108549" name="Object 5"/>
          <p:cNvGraphicFramePr>
            <a:graphicFrameLocks noChangeAspect="1"/>
          </p:cNvGraphicFramePr>
          <p:nvPr/>
        </p:nvGraphicFramePr>
        <p:xfrm>
          <a:off x="6011336" y="3718768"/>
          <a:ext cx="169333" cy="254000"/>
        </p:xfrm>
        <a:graphic>
          <a:graphicData uri="http://schemas.openxmlformats.org/presentationml/2006/ole">
            <mc:AlternateContent xmlns:mc="http://schemas.openxmlformats.org/markup-compatibility/2006">
              <mc:Choice xmlns:v="urn:schemas-microsoft-com:vml" Requires="v">
                <p:oleObj spid="_x0000_s239655" name="Equation" r:id="rId3" imgW="3048000" imgH="6096000" progId="Equation.3">
                  <p:embed/>
                </p:oleObj>
              </mc:Choice>
              <mc:Fallback>
                <p:oleObj name="Equation" r:id="rId3" imgW="3048000" imgH="6096000" progId="Equation.3">
                  <p:embed/>
                  <p:pic>
                    <p:nvPicPr>
                      <p:cNvPr id="0" name="图片 239654"/>
                      <p:cNvPicPr>
                        <a:picLocks noChangeAspect="1"/>
                      </p:cNvPicPr>
                      <p:nvPr/>
                    </p:nvPicPr>
                    <p:blipFill>
                      <a:blip r:embed="rId4">
                        <a:lum bright="-100000"/>
                      </a:blip>
                      <a:stretch>
                        <a:fillRect/>
                      </a:stretch>
                    </p:blipFill>
                    <p:spPr>
                      <a:xfrm>
                        <a:off x="6011336" y="3718768"/>
                        <a:ext cx="169333" cy="254000"/>
                      </a:xfrm>
                      <a:prstGeom prst="rect">
                        <a:avLst/>
                      </a:prstGeom>
                      <a:noFill/>
                      <a:ln w="9525">
                        <a:noFill/>
                      </a:ln>
                    </p:spPr>
                  </p:pic>
                </p:oleObj>
              </mc:Fallback>
            </mc:AlternateContent>
          </a:graphicData>
        </a:graphic>
      </p:graphicFrame>
      <p:graphicFrame>
        <p:nvGraphicFramePr>
          <p:cNvPr id="108550" name="Object 6"/>
          <p:cNvGraphicFramePr>
            <a:graphicFrameLocks noChangeAspect="1"/>
          </p:cNvGraphicFramePr>
          <p:nvPr/>
        </p:nvGraphicFramePr>
        <p:xfrm>
          <a:off x="508000" y="1469281"/>
          <a:ext cx="10424584" cy="4799012"/>
        </p:xfrm>
        <a:graphic>
          <a:graphicData uri="http://schemas.openxmlformats.org/presentationml/2006/ole">
            <mc:AlternateContent xmlns:mc="http://schemas.openxmlformats.org/markup-compatibility/2006">
              <mc:Choice xmlns:v="urn:schemas-microsoft-com:vml" Requires="v">
                <p:oleObj spid="_x0000_s239656" name="公式" r:id="rId5" imgW="4521200" imgH="2705100" progId="Equation.3">
                  <p:embed/>
                </p:oleObj>
              </mc:Choice>
              <mc:Fallback>
                <p:oleObj name="公式" r:id="rId5" imgW="4521200" imgH="2705100" progId="Equation.3">
                  <p:embed/>
                  <p:pic>
                    <p:nvPicPr>
                      <p:cNvPr id="0" name="图片 239655"/>
                      <p:cNvPicPr>
                        <a:picLocks noChangeAspect="1"/>
                      </p:cNvPicPr>
                      <p:nvPr/>
                    </p:nvPicPr>
                    <p:blipFill>
                      <a:blip r:embed="rId6">
                        <a:lum bright="-100000"/>
                      </a:blip>
                      <a:stretch>
                        <a:fillRect/>
                      </a:stretch>
                    </p:blipFill>
                    <p:spPr>
                      <a:xfrm>
                        <a:off x="508000" y="1469281"/>
                        <a:ext cx="10424584" cy="4799012"/>
                      </a:xfrm>
                      <a:prstGeom prst="rect">
                        <a:avLst/>
                      </a:prstGeom>
                      <a:noFill/>
                      <a:ln w="9525">
                        <a:noFill/>
                      </a:ln>
                    </p:spPr>
                  </p:pic>
                </p:oleObj>
              </mc:Fallback>
            </mc:AlternateContent>
          </a:graphicData>
        </a:graphic>
      </p:graphicFrame>
      <p:sp>
        <p:nvSpPr>
          <p:cNvPr id="108551" name="Text Box 7"/>
          <p:cNvSpPr txBox="1">
            <a:spLocks noChangeArrowheads="1"/>
          </p:cNvSpPr>
          <p:nvPr/>
        </p:nvSpPr>
        <p:spPr bwMode="auto">
          <a:xfrm>
            <a:off x="407368" y="6222256"/>
            <a:ext cx="1828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solidFill>
                  <a:srgbClr val="000000"/>
                </a:solidFill>
              </a:rPr>
              <a:t>易见 </a:t>
            </a:r>
            <a:r>
              <a:rPr lang="en-US" altLang="zh-CN" b="1" dirty="0">
                <a:solidFill>
                  <a:srgbClr val="000000"/>
                </a:solidFill>
              </a:rPr>
              <a:t>,</a:t>
            </a:r>
            <a:endParaRPr lang="en-US" altLang="zh-CN" b="1" dirty="0">
              <a:solidFill>
                <a:srgbClr val="000000"/>
              </a:solidFill>
            </a:endParaRPr>
          </a:p>
        </p:txBody>
      </p:sp>
      <p:graphicFrame>
        <p:nvGraphicFramePr>
          <p:cNvPr id="108552" name="Object 8"/>
          <p:cNvGraphicFramePr>
            <a:graphicFrameLocks noChangeAspect="1"/>
          </p:cNvGraphicFramePr>
          <p:nvPr/>
        </p:nvGraphicFramePr>
        <p:xfrm>
          <a:off x="1559499" y="6230821"/>
          <a:ext cx="4387849" cy="582613"/>
        </p:xfrm>
        <a:graphic>
          <a:graphicData uri="http://schemas.openxmlformats.org/presentationml/2006/ole">
            <mc:AlternateContent xmlns:mc="http://schemas.openxmlformats.org/markup-compatibility/2006">
              <mc:Choice xmlns:v="urn:schemas-microsoft-com:vml" Requires="v">
                <p:oleObj spid="_x0000_s239657" name="公式" r:id="rId7" imgW="1828800" imgH="317500" progId="Equation.3">
                  <p:embed/>
                </p:oleObj>
              </mc:Choice>
              <mc:Fallback>
                <p:oleObj name="公式" r:id="rId7" imgW="1828800" imgH="317500" progId="Equation.3">
                  <p:embed/>
                  <p:pic>
                    <p:nvPicPr>
                      <p:cNvPr id="0" name="图片 239656"/>
                      <p:cNvPicPr>
                        <a:picLocks noChangeAspect="1"/>
                      </p:cNvPicPr>
                      <p:nvPr/>
                    </p:nvPicPr>
                    <p:blipFill>
                      <a:blip r:embed="rId8">
                        <a:lum bright="-100000"/>
                      </a:blip>
                      <a:stretch>
                        <a:fillRect/>
                      </a:stretch>
                    </p:blipFill>
                    <p:spPr>
                      <a:xfrm>
                        <a:off x="1559499" y="6230821"/>
                        <a:ext cx="4387849" cy="582613"/>
                      </a:xfrm>
                      <a:prstGeom prst="rect">
                        <a:avLst/>
                      </a:prstGeom>
                      <a:noFill/>
                      <a:ln w="9525">
                        <a:noFill/>
                      </a:ln>
                    </p:spPr>
                  </p:pic>
                </p:oleObj>
              </mc:Fallback>
            </mc:AlternateContent>
          </a:graphicData>
        </a:graphic>
      </p:graphicFrame>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304800" y="228600"/>
            <a:ext cx="6197600" cy="609600"/>
          </a:xfrm>
          <a:noFill/>
        </p:spPr>
        <p:txBody>
          <a:bodyPr/>
          <a:lstStyle/>
          <a:p>
            <a:r>
              <a:rPr lang="zh-CN" altLang="en-US" sz="2800" b="1">
                <a:solidFill>
                  <a:schemeClr val="tx1"/>
                </a:solidFill>
                <a:ea typeface="楷体_GB2312" panose="02010609030101010101" pitchFamily="49" charset="-122"/>
              </a:rPr>
              <a:t>第二步</a:t>
            </a:r>
            <a:r>
              <a:rPr lang="en-US" altLang="zh-CN" sz="2800" b="1">
                <a:solidFill>
                  <a:schemeClr val="tx1"/>
                </a:solidFill>
                <a:ea typeface="楷体_GB2312" panose="02010609030101010101" pitchFamily="49" charset="-122"/>
              </a:rPr>
              <a:t>,  </a:t>
            </a:r>
            <a:r>
              <a:rPr lang="zh-CN" altLang="en-US" sz="2800" b="1">
                <a:solidFill>
                  <a:schemeClr val="tx1"/>
                </a:solidFill>
                <a:ea typeface="楷体_GB2312" panose="02010609030101010101" pitchFamily="49" charset="-122"/>
              </a:rPr>
              <a:t>证明数列</a:t>
            </a:r>
            <a:r>
              <a:rPr lang="en-US" altLang="zh-CN" sz="2800" b="1">
                <a:solidFill>
                  <a:schemeClr val="tx1"/>
                </a:solidFill>
                <a:ea typeface="楷体_GB2312" panose="02010609030101010101" pitchFamily="49" charset="-122"/>
              </a:rPr>
              <a:t>{</a:t>
            </a:r>
            <a:r>
              <a:rPr lang="en-US" altLang="zh-CN" sz="2800" b="1" i="1">
                <a:solidFill>
                  <a:schemeClr val="tx1"/>
                </a:solidFill>
                <a:ea typeface="楷体_GB2312" panose="02010609030101010101" pitchFamily="49" charset="-122"/>
              </a:rPr>
              <a:t>x</a:t>
            </a:r>
            <a:r>
              <a:rPr lang="en-US" altLang="zh-CN" sz="2800" b="1" i="1" baseline="-25000">
                <a:solidFill>
                  <a:schemeClr val="tx1"/>
                </a:solidFill>
                <a:ea typeface="楷体_GB2312" panose="02010609030101010101" pitchFamily="49" charset="-122"/>
              </a:rPr>
              <a:t>n</a:t>
            </a:r>
            <a:r>
              <a:rPr lang="en-US" altLang="zh-CN" sz="2800" b="1">
                <a:solidFill>
                  <a:schemeClr val="tx1"/>
                </a:solidFill>
                <a:ea typeface="楷体_GB2312" panose="02010609030101010101" pitchFamily="49" charset="-122"/>
              </a:rPr>
              <a:t>}</a:t>
            </a:r>
            <a:r>
              <a:rPr lang="zh-CN" altLang="en-US" sz="2800" b="1">
                <a:solidFill>
                  <a:schemeClr val="tx1"/>
                </a:solidFill>
                <a:ea typeface="楷体_GB2312" panose="02010609030101010101" pitchFamily="49" charset="-122"/>
              </a:rPr>
              <a:t>有界</a:t>
            </a:r>
            <a:r>
              <a:rPr lang="en-US" altLang="zh-CN" sz="2800" b="1">
                <a:solidFill>
                  <a:schemeClr val="tx1"/>
                </a:solidFill>
                <a:ea typeface="楷体_GB2312" panose="02010609030101010101" pitchFamily="49" charset="-122"/>
              </a:rPr>
              <a:t>.</a:t>
            </a:r>
            <a:endParaRPr lang="en-US" altLang="zh-CN" sz="2800" b="1">
              <a:solidFill>
                <a:schemeClr val="tx1"/>
              </a:solidFill>
              <a:ea typeface="楷体_GB2312" panose="02010609030101010101" pitchFamily="49" charset="-122"/>
            </a:endParaRPr>
          </a:p>
        </p:txBody>
      </p:sp>
      <p:graphicFrame>
        <p:nvGraphicFramePr>
          <p:cNvPr id="109571" name="Object 3"/>
          <p:cNvGraphicFramePr>
            <a:graphicFrameLocks noChangeAspect="1"/>
          </p:cNvGraphicFramePr>
          <p:nvPr/>
        </p:nvGraphicFramePr>
        <p:xfrm>
          <a:off x="1727200" y="838204"/>
          <a:ext cx="8636000" cy="1241425"/>
        </p:xfrm>
        <a:graphic>
          <a:graphicData uri="http://schemas.openxmlformats.org/presentationml/2006/ole">
            <mc:AlternateContent xmlns:mc="http://schemas.openxmlformats.org/markup-compatibility/2006">
              <mc:Choice xmlns:v="urn:schemas-microsoft-com:vml" Requires="v">
                <p:oleObj spid="_x0000_s240678" name="Equation" r:id="rId1" imgW="3441700" imgH="647700" progId="Equation.3">
                  <p:embed/>
                </p:oleObj>
              </mc:Choice>
              <mc:Fallback>
                <p:oleObj name="Equation" r:id="rId1" imgW="3441700" imgH="647700" progId="Equation.3">
                  <p:embed/>
                  <p:pic>
                    <p:nvPicPr>
                      <p:cNvPr id="0" name="图片 240677"/>
                      <p:cNvPicPr>
                        <a:picLocks noChangeAspect="1"/>
                      </p:cNvPicPr>
                      <p:nvPr/>
                    </p:nvPicPr>
                    <p:blipFill>
                      <a:blip r:embed="rId2">
                        <a:lum bright="-100000"/>
                      </a:blip>
                      <a:stretch>
                        <a:fillRect/>
                      </a:stretch>
                    </p:blipFill>
                    <p:spPr>
                      <a:xfrm>
                        <a:off x="1727200" y="838204"/>
                        <a:ext cx="8636000" cy="1241425"/>
                      </a:xfrm>
                      <a:prstGeom prst="rect">
                        <a:avLst/>
                      </a:prstGeom>
                      <a:noFill/>
                      <a:ln w="9525">
                        <a:noFill/>
                      </a:ln>
                    </p:spPr>
                  </p:pic>
                </p:oleObj>
              </mc:Fallback>
            </mc:AlternateContent>
          </a:graphicData>
        </a:graphic>
      </p:graphicFrame>
      <p:sp>
        <p:nvSpPr>
          <p:cNvPr id="109572" name="Text Box 4"/>
          <p:cNvSpPr txBox="1">
            <a:spLocks noChangeArrowheads="1"/>
          </p:cNvSpPr>
          <p:nvPr/>
        </p:nvSpPr>
        <p:spPr bwMode="auto">
          <a:xfrm>
            <a:off x="508558" y="2057401"/>
            <a:ext cx="9957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00"/>
                </a:solidFill>
              </a:rPr>
              <a:t>从而</a:t>
            </a:r>
            <a:r>
              <a:rPr lang="en-US" altLang="zh-CN" b="1">
                <a:solidFill>
                  <a:srgbClr val="000000"/>
                </a:solidFill>
              </a:rPr>
              <a:t>,</a:t>
            </a:r>
            <a:endParaRPr lang="en-US" altLang="zh-CN" b="1">
              <a:solidFill>
                <a:srgbClr val="000000"/>
              </a:solidFill>
            </a:endParaRPr>
          </a:p>
        </p:txBody>
      </p:sp>
      <p:graphicFrame>
        <p:nvGraphicFramePr>
          <p:cNvPr id="109573" name="Object 5"/>
          <p:cNvGraphicFramePr>
            <a:graphicFrameLocks noChangeAspect="1"/>
          </p:cNvGraphicFramePr>
          <p:nvPr/>
        </p:nvGraphicFramePr>
        <p:xfrm>
          <a:off x="1727200" y="2286837"/>
          <a:ext cx="9956800" cy="2219325"/>
        </p:xfrm>
        <a:graphic>
          <a:graphicData uri="http://schemas.openxmlformats.org/presentationml/2006/ole">
            <mc:AlternateContent xmlns:mc="http://schemas.openxmlformats.org/markup-compatibility/2006">
              <mc:Choice xmlns:v="urn:schemas-microsoft-com:vml" Requires="v">
                <p:oleObj spid="_x0000_s240679" name="Equation" r:id="rId3" imgW="3352800" imgH="1308100" progId="Equation.3">
                  <p:embed/>
                </p:oleObj>
              </mc:Choice>
              <mc:Fallback>
                <p:oleObj name="Equation" r:id="rId3" imgW="3352800" imgH="1308100" progId="Equation.3">
                  <p:embed/>
                  <p:pic>
                    <p:nvPicPr>
                      <p:cNvPr id="0" name="图片 240678"/>
                      <p:cNvPicPr>
                        <a:picLocks noChangeAspect="1"/>
                      </p:cNvPicPr>
                      <p:nvPr/>
                    </p:nvPicPr>
                    <p:blipFill>
                      <a:blip r:embed="rId4">
                        <a:lum bright="-100000"/>
                      </a:blip>
                      <a:stretch>
                        <a:fillRect/>
                      </a:stretch>
                    </p:blipFill>
                    <p:spPr>
                      <a:xfrm>
                        <a:off x="1727200" y="2286837"/>
                        <a:ext cx="9956800" cy="2219325"/>
                      </a:xfrm>
                      <a:prstGeom prst="rect">
                        <a:avLst/>
                      </a:prstGeom>
                      <a:noFill/>
                      <a:ln w="9525">
                        <a:noFill/>
                      </a:ln>
                    </p:spPr>
                  </p:pic>
                </p:oleObj>
              </mc:Fallback>
            </mc:AlternateContent>
          </a:graphicData>
        </a:graphic>
      </p:graphicFrame>
      <p:sp>
        <p:nvSpPr>
          <p:cNvPr id="109574" name="Text Box 6"/>
          <p:cNvSpPr txBox="1">
            <a:spLocks noChangeArrowheads="1"/>
          </p:cNvSpPr>
          <p:nvPr/>
        </p:nvSpPr>
        <p:spPr bwMode="auto">
          <a:xfrm>
            <a:off x="813455" y="4495801"/>
            <a:ext cx="34307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00"/>
                </a:solidFill>
              </a:rPr>
              <a:t>其中我们用了不等式</a:t>
            </a:r>
            <a:endParaRPr lang="zh-CN" altLang="en-US" b="1">
              <a:solidFill>
                <a:srgbClr val="000000"/>
              </a:solidFill>
            </a:endParaRPr>
          </a:p>
        </p:txBody>
      </p:sp>
      <p:graphicFrame>
        <p:nvGraphicFramePr>
          <p:cNvPr id="109575" name="Object 7"/>
          <p:cNvGraphicFramePr>
            <a:graphicFrameLocks noChangeAspect="1"/>
          </p:cNvGraphicFramePr>
          <p:nvPr/>
        </p:nvGraphicFramePr>
        <p:xfrm>
          <a:off x="4367808" y="4509120"/>
          <a:ext cx="2133600" cy="469900"/>
        </p:xfrm>
        <a:graphic>
          <a:graphicData uri="http://schemas.openxmlformats.org/presentationml/2006/ole">
            <mc:AlternateContent xmlns:mc="http://schemas.openxmlformats.org/markup-compatibility/2006">
              <mc:Choice xmlns:v="urn:schemas-microsoft-com:vml" Requires="v">
                <p:oleObj spid="_x0000_s240680" name="Equation" r:id="rId5" imgW="800100" imgH="266700" progId="Equation.3">
                  <p:embed/>
                </p:oleObj>
              </mc:Choice>
              <mc:Fallback>
                <p:oleObj name="Equation" r:id="rId5" imgW="800100" imgH="266700" progId="Equation.3">
                  <p:embed/>
                  <p:pic>
                    <p:nvPicPr>
                      <p:cNvPr id="0" name="图片 240679"/>
                      <p:cNvPicPr>
                        <a:picLocks noChangeAspect="1"/>
                      </p:cNvPicPr>
                      <p:nvPr/>
                    </p:nvPicPr>
                    <p:blipFill>
                      <a:blip r:embed="rId6">
                        <a:lum bright="-100000"/>
                      </a:blip>
                      <a:stretch>
                        <a:fillRect/>
                      </a:stretch>
                    </p:blipFill>
                    <p:spPr>
                      <a:xfrm>
                        <a:off x="4367808" y="4509120"/>
                        <a:ext cx="2133600" cy="469900"/>
                      </a:xfrm>
                      <a:prstGeom prst="rect">
                        <a:avLst/>
                      </a:prstGeom>
                      <a:noFill/>
                      <a:ln w="9525">
                        <a:noFill/>
                      </a:ln>
                    </p:spPr>
                  </p:pic>
                </p:oleObj>
              </mc:Fallback>
            </mc:AlternateContent>
          </a:graphicData>
        </a:graphic>
      </p:graphicFrame>
      <p:sp>
        <p:nvSpPr>
          <p:cNvPr id="109576" name="Text Box 8"/>
          <p:cNvSpPr txBox="1">
            <a:spLocks noChangeArrowheads="1"/>
          </p:cNvSpPr>
          <p:nvPr/>
        </p:nvSpPr>
        <p:spPr bwMode="auto">
          <a:xfrm>
            <a:off x="6528087" y="4495801"/>
            <a:ext cx="22284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rgbClr val="000000"/>
                </a:solidFill>
              </a:rPr>
              <a:t>(</a:t>
            </a:r>
            <a:r>
              <a:rPr lang="zh-CN" altLang="en-US" b="1" dirty="0">
                <a:solidFill>
                  <a:srgbClr val="000000"/>
                </a:solidFill>
              </a:rPr>
              <a:t>数学归纳法</a:t>
            </a:r>
            <a:r>
              <a:rPr lang="en-US" altLang="zh-CN" b="1" dirty="0">
                <a:solidFill>
                  <a:srgbClr val="000000"/>
                </a:solidFill>
              </a:rPr>
              <a:t>)</a:t>
            </a:r>
            <a:endParaRPr lang="en-US" altLang="zh-CN" b="1" dirty="0">
              <a:solidFill>
                <a:srgbClr val="000000"/>
              </a:solidFill>
            </a:endParaRPr>
          </a:p>
        </p:txBody>
      </p:sp>
      <p:sp>
        <p:nvSpPr>
          <p:cNvPr id="109577" name="Text Box 9"/>
          <p:cNvSpPr txBox="1">
            <a:spLocks noChangeArrowheads="1"/>
          </p:cNvSpPr>
          <p:nvPr/>
        </p:nvSpPr>
        <p:spPr bwMode="auto">
          <a:xfrm>
            <a:off x="711204" y="5105401"/>
            <a:ext cx="82605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00"/>
                </a:solidFill>
              </a:rPr>
              <a:t>于是</a:t>
            </a:r>
            <a:r>
              <a:rPr lang="en-US" altLang="zh-CN" b="1">
                <a:solidFill>
                  <a:srgbClr val="000000"/>
                </a:solidFill>
              </a:rPr>
              <a:t>,  </a:t>
            </a:r>
            <a:r>
              <a:rPr lang="zh-CN" altLang="en-US" b="1">
                <a:solidFill>
                  <a:srgbClr val="000000"/>
                </a:solidFill>
              </a:rPr>
              <a:t>由单调增加和有界性知数列</a:t>
            </a:r>
            <a:r>
              <a:rPr lang="en-US" altLang="zh-CN" b="1">
                <a:solidFill>
                  <a:srgbClr val="000000"/>
                </a:solidFill>
              </a:rPr>
              <a:t>{</a:t>
            </a:r>
            <a:r>
              <a:rPr lang="en-US" altLang="zh-CN" b="1" i="1">
                <a:solidFill>
                  <a:srgbClr val="000000"/>
                </a:solidFill>
              </a:rPr>
              <a:t>x</a:t>
            </a:r>
            <a:r>
              <a:rPr lang="en-US" altLang="zh-CN" b="1" i="1" baseline="-25000">
                <a:solidFill>
                  <a:srgbClr val="000000"/>
                </a:solidFill>
              </a:rPr>
              <a:t>n</a:t>
            </a:r>
            <a:r>
              <a:rPr lang="en-US" altLang="zh-CN" b="1">
                <a:solidFill>
                  <a:srgbClr val="000000"/>
                </a:solidFill>
              </a:rPr>
              <a:t>} </a:t>
            </a:r>
            <a:r>
              <a:rPr lang="zh-CN" altLang="en-US" b="1">
                <a:solidFill>
                  <a:srgbClr val="000000"/>
                </a:solidFill>
              </a:rPr>
              <a:t>极限存在</a:t>
            </a:r>
            <a:r>
              <a:rPr lang="en-US" altLang="zh-CN" b="1">
                <a:solidFill>
                  <a:srgbClr val="000000"/>
                </a:solidFill>
              </a:rPr>
              <a:t>,  </a:t>
            </a:r>
            <a:r>
              <a:rPr lang="zh-CN" altLang="en-US" b="1">
                <a:solidFill>
                  <a:srgbClr val="000000"/>
                </a:solidFill>
              </a:rPr>
              <a:t>记</a:t>
            </a:r>
            <a:endParaRPr lang="zh-CN" altLang="en-US" b="1">
              <a:solidFill>
                <a:srgbClr val="000000"/>
              </a:solidFill>
            </a:endParaRPr>
          </a:p>
        </p:txBody>
      </p:sp>
      <p:graphicFrame>
        <p:nvGraphicFramePr>
          <p:cNvPr id="109578" name="Object 10"/>
          <p:cNvGraphicFramePr>
            <a:graphicFrameLocks noChangeAspect="1"/>
          </p:cNvGraphicFramePr>
          <p:nvPr/>
        </p:nvGraphicFramePr>
        <p:xfrm>
          <a:off x="814917" y="5590425"/>
          <a:ext cx="3352800" cy="769937"/>
        </p:xfrm>
        <a:graphic>
          <a:graphicData uri="http://schemas.openxmlformats.org/presentationml/2006/ole">
            <mc:AlternateContent xmlns:mc="http://schemas.openxmlformats.org/markup-compatibility/2006">
              <mc:Choice xmlns:v="urn:schemas-microsoft-com:vml" Requires="v">
                <p:oleObj spid="_x0000_s240681" name="Equation" r:id="rId7" imgW="1270000" imgH="393700" progId="Equation.3">
                  <p:embed/>
                </p:oleObj>
              </mc:Choice>
              <mc:Fallback>
                <p:oleObj name="Equation" r:id="rId7" imgW="1270000" imgH="393700" progId="Equation.3">
                  <p:embed/>
                  <p:pic>
                    <p:nvPicPr>
                      <p:cNvPr id="0" name="图片 240680"/>
                      <p:cNvPicPr>
                        <a:picLocks noChangeAspect="1"/>
                      </p:cNvPicPr>
                      <p:nvPr/>
                    </p:nvPicPr>
                    <p:blipFill>
                      <a:blip r:embed="rId8">
                        <a:lum bright="-100000"/>
                      </a:blip>
                      <a:stretch>
                        <a:fillRect/>
                      </a:stretch>
                    </p:blipFill>
                    <p:spPr>
                      <a:xfrm>
                        <a:off x="814917" y="5590425"/>
                        <a:ext cx="3352800" cy="769937"/>
                      </a:xfrm>
                      <a:prstGeom prst="rect">
                        <a:avLst/>
                      </a:prstGeom>
                      <a:noFill/>
                      <a:ln w="9525">
                        <a:noFill/>
                      </a:ln>
                    </p:spPr>
                  </p:pic>
                </p:oleObj>
              </mc:Fallback>
            </mc:AlternateContent>
          </a:graphicData>
        </a:graphic>
      </p:graphicFrame>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06400" y="381000"/>
            <a:ext cx="4572000" cy="609600"/>
          </a:xfrm>
          <a:noFill/>
        </p:spPr>
        <p:txBody>
          <a:bodyPr/>
          <a:lstStyle/>
          <a:p>
            <a:r>
              <a:rPr lang="zh-CN" altLang="en-US" sz="3200" b="1">
                <a:solidFill>
                  <a:schemeClr val="tx1"/>
                </a:solidFill>
                <a:ea typeface="楷体_GB2312" panose="02010609030101010101" pitchFamily="49" charset="-122"/>
              </a:rPr>
              <a:t>下证</a:t>
            </a:r>
            <a:r>
              <a:rPr lang="en-US" altLang="zh-CN" sz="3200" b="1">
                <a:solidFill>
                  <a:schemeClr val="tx1"/>
                </a:solidFill>
                <a:ea typeface="楷体_GB2312" panose="02010609030101010101" pitchFamily="49" charset="-122"/>
              </a:rPr>
              <a:t>:</a:t>
            </a:r>
            <a:r>
              <a:rPr lang="en-US" altLang="zh-CN" sz="3200">
                <a:solidFill>
                  <a:schemeClr val="tx1"/>
                </a:solidFill>
                <a:ea typeface="楷体_GB2312" panose="02010609030101010101" pitchFamily="49" charset="-122"/>
              </a:rPr>
              <a:t> </a:t>
            </a:r>
            <a:r>
              <a:rPr lang="zh-CN" altLang="en-US" sz="2800" b="1">
                <a:solidFill>
                  <a:schemeClr val="tx1"/>
                </a:solidFill>
                <a:ea typeface="楷体_GB2312" panose="02010609030101010101" pitchFamily="49" charset="-122"/>
              </a:rPr>
              <a:t>函数极限</a:t>
            </a:r>
            <a:endParaRPr lang="zh-CN" altLang="en-US" sz="2800" b="1">
              <a:solidFill>
                <a:schemeClr val="tx1"/>
              </a:solidFill>
              <a:ea typeface="楷体_GB2312" panose="02010609030101010101" pitchFamily="49" charset="-122"/>
            </a:endParaRPr>
          </a:p>
        </p:txBody>
      </p:sp>
      <p:graphicFrame>
        <p:nvGraphicFramePr>
          <p:cNvPr id="110595" name="Object 3"/>
          <p:cNvGraphicFramePr>
            <a:graphicFrameLocks noChangeAspect="1"/>
          </p:cNvGraphicFramePr>
          <p:nvPr/>
        </p:nvGraphicFramePr>
        <p:xfrm>
          <a:off x="4394200" y="369888"/>
          <a:ext cx="3429000" cy="808037"/>
        </p:xfrm>
        <a:graphic>
          <a:graphicData uri="http://schemas.openxmlformats.org/presentationml/2006/ole">
            <mc:AlternateContent xmlns:mc="http://schemas.openxmlformats.org/markup-compatibility/2006">
              <mc:Choice xmlns:v="urn:schemas-microsoft-com:vml" Requires="v">
                <p:oleObj spid="_x0000_s241801" name="Equation" r:id="rId1" imgW="1320800" imgH="393700" progId="Equation.3">
                  <p:embed/>
                </p:oleObj>
              </mc:Choice>
              <mc:Fallback>
                <p:oleObj name="Equation" r:id="rId1" imgW="1320800" imgH="393700" progId="Equation.3">
                  <p:embed/>
                  <p:pic>
                    <p:nvPicPr>
                      <p:cNvPr id="0" name="图片 241800"/>
                      <p:cNvPicPr>
                        <a:picLocks noChangeAspect="1"/>
                      </p:cNvPicPr>
                      <p:nvPr/>
                    </p:nvPicPr>
                    <p:blipFill>
                      <a:blip r:embed="rId2">
                        <a:lum bright="-100000"/>
                      </a:blip>
                      <a:stretch>
                        <a:fillRect/>
                      </a:stretch>
                    </p:blipFill>
                    <p:spPr>
                      <a:xfrm>
                        <a:off x="4394200" y="369888"/>
                        <a:ext cx="3429000" cy="808037"/>
                      </a:xfrm>
                      <a:prstGeom prst="rect">
                        <a:avLst/>
                      </a:prstGeom>
                      <a:noFill/>
                      <a:ln w="9525">
                        <a:noFill/>
                      </a:ln>
                    </p:spPr>
                  </p:pic>
                </p:oleObj>
              </mc:Fallback>
            </mc:AlternateContent>
          </a:graphicData>
        </a:graphic>
      </p:graphicFrame>
      <p:sp>
        <p:nvSpPr>
          <p:cNvPr id="110596" name="Text Box 4"/>
          <p:cNvSpPr txBox="1">
            <a:spLocks noChangeArrowheads="1"/>
          </p:cNvSpPr>
          <p:nvPr/>
        </p:nvSpPr>
        <p:spPr bwMode="auto">
          <a:xfrm>
            <a:off x="1422400" y="1371783"/>
            <a:ext cx="39624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000000"/>
                </a:solidFill>
              </a:rPr>
              <a:t>一方面</a:t>
            </a:r>
            <a:r>
              <a:rPr lang="en-US" altLang="zh-CN" b="1">
                <a:solidFill>
                  <a:srgbClr val="000000"/>
                </a:solidFill>
              </a:rPr>
              <a:t>,  </a:t>
            </a:r>
            <a:r>
              <a:rPr lang="zh-CN" altLang="en-US" b="1">
                <a:solidFill>
                  <a:srgbClr val="000000"/>
                </a:solidFill>
              </a:rPr>
              <a:t>当 </a:t>
            </a:r>
            <a:r>
              <a:rPr lang="en-US" altLang="zh-CN" b="1" i="1">
                <a:solidFill>
                  <a:srgbClr val="000000"/>
                </a:solidFill>
              </a:rPr>
              <a:t>x</a:t>
            </a:r>
            <a:r>
              <a:rPr lang="en-US" altLang="zh-CN" b="1">
                <a:solidFill>
                  <a:srgbClr val="000000"/>
                </a:solidFill>
              </a:rPr>
              <a:t> &gt; 1</a:t>
            </a:r>
            <a:endParaRPr lang="en-US" altLang="zh-CN" b="1">
              <a:solidFill>
                <a:srgbClr val="000000"/>
              </a:solidFill>
            </a:endParaRPr>
          </a:p>
        </p:txBody>
      </p:sp>
      <p:sp>
        <p:nvSpPr>
          <p:cNvPr id="110597" name="Text Box 5"/>
          <p:cNvSpPr txBox="1">
            <a:spLocks noChangeArrowheads="1"/>
          </p:cNvSpPr>
          <p:nvPr/>
        </p:nvSpPr>
        <p:spPr bwMode="auto">
          <a:xfrm>
            <a:off x="4978400" y="1372437"/>
            <a:ext cx="213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rgbClr val="000000"/>
                </a:solidFill>
              </a:rPr>
              <a:t>时</a:t>
            </a:r>
            <a:r>
              <a:rPr lang="en-US" altLang="zh-CN" b="1" dirty="0">
                <a:solidFill>
                  <a:srgbClr val="000000"/>
                </a:solidFill>
              </a:rPr>
              <a:t>, </a:t>
            </a:r>
            <a:r>
              <a:rPr lang="zh-CN" altLang="en-US" b="1" dirty="0">
                <a:solidFill>
                  <a:srgbClr val="000000"/>
                </a:solidFill>
              </a:rPr>
              <a:t>设</a:t>
            </a:r>
            <a:endParaRPr lang="zh-CN" altLang="en-US" b="1" dirty="0">
              <a:solidFill>
                <a:srgbClr val="000000"/>
              </a:solidFill>
            </a:endParaRPr>
          </a:p>
        </p:txBody>
      </p:sp>
      <p:graphicFrame>
        <p:nvGraphicFramePr>
          <p:cNvPr id="110598" name="Object 6"/>
          <p:cNvGraphicFramePr>
            <a:graphicFrameLocks noChangeAspect="1"/>
          </p:cNvGraphicFramePr>
          <p:nvPr/>
        </p:nvGraphicFramePr>
        <p:xfrm>
          <a:off x="6299200" y="1447800"/>
          <a:ext cx="2743200" cy="476250"/>
        </p:xfrm>
        <a:graphic>
          <a:graphicData uri="http://schemas.openxmlformats.org/presentationml/2006/ole">
            <mc:AlternateContent xmlns:mc="http://schemas.openxmlformats.org/markup-compatibility/2006">
              <mc:Choice xmlns:v="urn:schemas-microsoft-com:vml" Requires="v">
                <p:oleObj spid="_x0000_s241802" name="Equation" r:id="rId3" imgW="1168400" imgH="266700" progId="Equation.3">
                  <p:embed/>
                </p:oleObj>
              </mc:Choice>
              <mc:Fallback>
                <p:oleObj name="Equation" r:id="rId3" imgW="1168400" imgH="266700" progId="Equation.3">
                  <p:embed/>
                  <p:pic>
                    <p:nvPicPr>
                      <p:cNvPr id="0" name="图片 241801"/>
                      <p:cNvPicPr>
                        <a:picLocks noChangeAspect="1"/>
                      </p:cNvPicPr>
                      <p:nvPr/>
                    </p:nvPicPr>
                    <p:blipFill>
                      <a:blip r:embed="rId4">
                        <a:lum bright="-100000"/>
                      </a:blip>
                      <a:stretch>
                        <a:fillRect/>
                      </a:stretch>
                    </p:blipFill>
                    <p:spPr>
                      <a:xfrm>
                        <a:off x="6299200" y="1447800"/>
                        <a:ext cx="2743200" cy="476250"/>
                      </a:xfrm>
                      <a:prstGeom prst="rect">
                        <a:avLst/>
                      </a:prstGeom>
                      <a:noFill/>
                      <a:ln w="9525">
                        <a:noFill/>
                      </a:ln>
                    </p:spPr>
                  </p:pic>
                </p:oleObj>
              </mc:Fallback>
            </mc:AlternateContent>
          </a:graphicData>
        </a:graphic>
      </p:graphicFrame>
      <p:sp>
        <p:nvSpPr>
          <p:cNvPr id="110599" name="Text Box 7"/>
          <p:cNvSpPr txBox="1">
            <a:spLocks noChangeArrowheads="1"/>
          </p:cNvSpPr>
          <p:nvPr/>
        </p:nvSpPr>
        <p:spPr bwMode="auto">
          <a:xfrm>
            <a:off x="9042400" y="1328738"/>
            <a:ext cx="1117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000000"/>
                </a:solidFill>
              </a:rPr>
              <a:t>则</a:t>
            </a:r>
            <a:endParaRPr lang="zh-CN" altLang="en-US" b="1">
              <a:solidFill>
                <a:srgbClr val="000000"/>
              </a:solidFill>
            </a:endParaRPr>
          </a:p>
        </p:txBody>
      </p:sp>
      <p:graphicFrame>
        <p:nvGraphicFramePr>
          <p:cNvPr id="110600" name="Object 8"/>
          <p:cNvGraphicFramePr>
            <a:graphicFrameLocks noChangeAspect="1"/>
          </p:cNvGraphicFramePr>
          <p:nvPr/>
        </p:nvGraphicFramePr>
        <p:xfrm>
          <a:off x="4368800" y="1981200"/>
          <a:ext cx="1625600" cy="579438"/>
        </p:xfrm>
        <a:graphic>
          <a:graphicData uri="http://schemas.openxmlformats.org/presentationml/2006/ole">
            <mc:AlternateContent xmlns:mc="http://schemas.openxmlformats.org/markup-compatibility/2006">
              <mc:Choice xmlns:v="urn:schemas-microsoft-com:vml" Requires="v">
                <p:oleObj spid="_x0000_s241803" name="Equation" r:id="rId5" imgW="673100" imgH="317500" progId="Equation.3">
                  <p:embed/>
                </p:oleObj>
              </mc:Choice>
              <mc:Fallback>
                <p:oleObj name="Equation" r:id="rId5" imgW="673100" imgH="317500" progId="Equation.3">
                  <p:embed/>
                  <p:pic>
                    <p:nvPicPr>
                      <p:cNvPr id="0" name="图片 241802"/>
                      <p:cNvPicPr>
                        <a:picLocks noChangeAspect="1"/>
                      </p:cNvPicPr>
                      <p:nvPr/>
                    </p:nvPicPr>
                    <p:blipFill>
                      <a:blip r:embed="rId6">
                        <a:lum bright="-100000"/>
                      </a:blip>
                      <a:stretch>
                        <a:fillRect/>
                      </a:stretch>
                    </p:blipFill>
                    <p:spPr>
                      <a:xfrm>
                        <a:off x="4368800" y="1981200"/>
                        <a:ext cx="1625600" cy="579438"/>
                      </a:xfrm>
                      <a:prstGeom prst="rect">
                        <a:avLst/>
                      </a:prstGeom>
                      <a:noFill/>
                      <a:ln w="9525">
                        <a:noFill/>
                      </a:ln>
                    </p:spPr>
                  </p:pic>
                </p:oleObj>
              </mc:Fallback>
            </mc:AlternateContent>
          </a:graphicData>
        </a:graphic>
      </p:graphicFrame>
      <p:graphicFrame>
        <p:nvGraphicFramePr>
          <p:cNvPr id="110601" name="Object 9"/>
          <p:cNvGraphicFramePr>
            <a:graphicFrameLocks noChangeAspect="1"/>
          </p:cNvGraphicFramePr>
          <p:nvPr/>
        </p:nvGraphicFramePr>
        <p:xfrm>
          <a:off x="5994400" y="1981204"/>
          <a:ext cx="2235200" cy="568325"/>
        </p:xfrm>
        <a:graphic>
          <a:graphicData uri="http://schemas.openxmlformats.org/presentationml/2006/ole">
            <mc:AlternateContent xmlns:mc="http://schemas.openxmlformats.org/markup-compatibility/2006">
              <mc:Choice xmlns:v="urn:schemas-microsoft-com:vml" Requires="v">
                <p:oleObj spid="_x0000_s241804" name="Equation" r:id="rId7" imgW="952500" imgH="317500" progId="Equation.3">
                  <p:embed/>
                </p:oleObj>
              </mc:Choice>
              <mc:Fallback>
                <p:oleObj name="Equation" r:id="rId7" imgW="952500" imgH="317500" progId="Equation.3">
                  <p:embed/>
                  <p:pic>
                    <p:nvPicPr>
                      <p:cNvPr id="0" name="图片 241803"/>
                      <p:cNvPicPr>
                        <a:picLocks noChangeAspect="1"/>
                      </p:cNvPicPr>
                      <p:nvPr/>
                    </p:nvPicPr>
                    <p:blipFill>
                      <a:blip r:embed="rId8">
                        <a:lum bright="-100000"/>
                      </a:blip>
                      <a:stretch>
                        <a:fillRect/>
                      </a:stretch>
                    </p:blipFill>
                    <p:spPr>
                      <a:xfrm>
                        <a:off x="5994400" y="1981204"/>
                        <a:ext cx="2235200" cy="568325"/>
                      </a:xfrm>
                      <a:prstGeom prst="rect">
                        <a:avLst/>
                      </a:prstGeom>
                      <a:noFill/>
                      <a:ln w="9525">
                        <a:noFill/>
                      </a:ln>
                    </p:spPr>
                  </p:pic>
                </p:oleObj>
              </mc:Fallback>
            </mc:AlternateContent>
          </a:graphicData>
        </a:graphic>
      </p:graphicFrame>
      <p:graphicFrame>
        <p:nvGraphicFramePr>
          <p:cNvPr id="110602" name="Object 10"/>
          <p:cNvGraphicFramePr>
            <a:graphicFrameLocks noChangeAspect="1"/>
          </p:cNvGraphicFramePr>
          <p:nvPr/>
        </p:nvGraphicFramePr>
        <p:xfrm>
          <a:off x="1828803" y="1992317"/>
          <a:ext cx="2442633" cy="611187"/>
        </p:xfrm>
        <a:graphic>
          <a:graphicData uri="http://schemas.openxmlformats.org/presentationml/2006/ole">
            <mc:AlternateContent xmlns:mc="http://schemas.openxmlformats.org/markup-compatibility/2006">
              <mc:Choice xmlns:v="urn:schemas-microsoft-com:vml" Requires="v">
                <p:oleObj spid="_x0000_s241805" name="Equation" r:id="rId9" imgW="965200" imgH="317500" progId="Equation.3">
                  <p:embed/>
                </p:oleObj>
              </mc:Choice>
              <mc:Fallback>
                <p:oleObj name="Equation" r:id="rId9" imgW="965200" imgH="317500" progId="Equation.3">
                  <p:embed/>
                  <p:pic>
                    <p:nvPicPr>
                      <p:cNvPr id="0" name="图片 241804"/>
                      <p:cNvPicPr>
                        <a:picLocks noChangeAspect="1"/>
                      </p:cNvPicPr>
                      <p:nvPr/>
                    </p:nvPicPr>
                    <p:blipFill>
                      <a:blip r:embed="rId10">
                        <a:lum bright="-100000"/>
                      </a:blip>
                      <a:stretch>
                        <a:fillRect/>
                      </a:stretch>
                    </p:blipFill>
                    <p:spPr>
                      <a:xfrm>
                        <a:off x="1828803" y="1992317"/>
                        <a:ext cx="2442633" cy="611187"/>
                      </a:xfrm>
                      <a:prstGeom prst="rect">
                        <a:avLst/>
                      </a:prstGeom>
                      <a:noFill/>
                      <a:ln w="9525">
                        <a:noFill/>
                      </a:ln>
                    </p:spPr>
                  </p:pic>
                </p:oleObj>
              </mc:Fallback>
            </mc:AlternateContent>
          </a:graphicData>
        </a:graphic>
      </p:graphicFrame>
      <p:graphicFrame>
        <p:nvGraphicFramePr>
          <p:cNvPr id="110603" name="Object 11"/>
          <p:cNvGraphicFramePr>
            <a:graphicFrameLocks noChangeAspect="1"/>
          </p:cNvGraphicFramePr>
          <p:nvPr/>
        </p:nvGraphicFramePr>
        <p:xfrm>
          <a:off x="2946400" y="2896437"/>
          <a:ext cx="2728384" cy="735013"/>
        </p:xfrm>
        <a:graphic>
          <a:graphicData uri="http://schemas.openxmlformats.org/presentationml/2006/ole">
            <mc:AlternateContent xmlns:mc="http://schemas.openxmlformats.org/markup-compatibility/2006">
              <mc:Choice xmlns:v="urn:schemas-microsoft-com:vml" Requires="v">
                <p:oleObj spid="_x0000_s241806" name="Equation" r:id="rId11" imgW="1079500" imgH="393700" progId="Equation.3">
                  <p:embed/>
                </p:oleObj>
              </mc:Choice>
              <mc:Fallback>
                <p:oleObj name="Equation" r:id="rId11" imgW="1079500" imgH="393700" progId="Equation.3">
                  <p:embed/>
                  <p:pic>
                    <p:nvPicPr>
                      <p:cNvPr id="0" name="图片 241805"/>
                      <p:cNvPicPr>
                        <a:picLocks noChangeAspect="1"/>
                      </p:cNvPicPr>
                      <p:nvPr/>
                    </p:nvPicPr>
                    <p:blipFill>
                      <a:blip r:embed="rId12">
                        <a:lum bright="-100000"/>
                      </a:blip>
                      <a:stretch>
                        <a:fillRect/>
                      </a:stretch>
                    </p:blipFill>
                    <p:spPr>
                      <a:xfrm>
                        <a:off x="2946400" y="2896437"/>
                        <a:ext cx="2728384" cy="735013"/>
                      </a:xfrm>
                      <a:prstGeom prst="rect">
                        <a:avLst/>
                      </a:prstGeom>
                      <a:noFill/>
                      <a:ln w="9525">
                        <a:noFill/>
                      </a:ln>
                    </p:spPr>
                  </p:pic>
                </p:oleObj>
              </mc:Fallback>
            </mc:AlternateContent>
          </a:graphicData>
        </a:graphic>
      </p:graphicFrame>
      <p:graphicFrame>
        <p:nvGraphicFramePr>
          <p:cNvPr id="110604" name="Object 12"/>
          <p:cNvGraphicFramePr>
            <a:graphicFrameLocks noChangeAspect="1"/>
          </p:cNvGraphicFramePr>
          <p:nvPr/>
        </p:nvGraphicFramePr>
        <p:xfrm>
          <a:off x="5664252" y="2806700"/>
          <a:ext cx="3119967" cy="958850"/>
        </p:xfrm>
        <a:graphic>
          <a:graphicData uri="http://schemas.openxmlformats.org/presentationml/2006/ole">
            <mc:AlternateContent xmlns:mc="http://schemas.openxmlformats.org/markup-compatibility/2006">
              <mc:Choice xmlns:v="urn:schemas-microsoft-com:vml" Requires="v">
                <p:oleObj spid="_x0000_s241807" name="Equation" r:id="rId13" imgW="1409700" imgH="571500" progId="Equation.3">
                  <p:embed/>
                </p:oleObj>
              </mc:Choice>
              <mc:Fallback>
                <p:oleObj name="Equation" r:id="rId13" imgW="1409700" imgH="571500" progId="Equation.3">
                  <p:embed/>
                  <p:pic>
                    <p:nvPicPr>
                      <p:cNvPr id="0" name="图片 241806"/>
                      <p:cNvPicPr>
                        <a:picLocks noChangeAspect="1"/>
                      </p:cNvPicPr>
                      <p:nvPr/>
                    </p:nvPicPr>
                    <p:blipFill>
                      <a:blip r:embed="rId14">
                        <a:lum bright="-100000"/>
                      </a:blip>
                      <a:stretch>
                        <a:fillRect/>
                      </a:stretch>
                    </p:blipFill>
                    <p:spPr>
                      <a:xfrm>
                        <a:off x="5664252" y="2806700"/>
                        <a:ext cx="3119967" cy="958850"/>
                      </a:xfrm>
                      <a:prstGeom prst="rect">
                        <a:avLst/>
                      </a:prstGeom>
                      <a:noFill/>
                      <a:ln w="9525">
                        <a:noFill/>
                      </a:ln>
                    </p:spPr>
                  </p:pic>
                </p:oleObj>
              </mc:Fallback>
            </mc:AlternateContent>
          </a:graphicData>
        </a:graphic>
      </p:graphicFrame>
      <p:graphicFrame>
        <p:nvGraphicFramePr>
          <p:cNvPr id="110605" name="Object 13"/>
          <p:cNvGraphicFramePr>
            <a:graphicFrameLocks noChangeAspect="1"/>
          </p:cNvGraphicFramePr>
          <p:nvPr/>
        </p:nvGraphicFramePr>
        <p:xfrm>
          <a:off x="6807200" y="2667837"/>
          <a:ext cx="2034117" cy="536575"/>
        </p:xfrm>
        <a:graphic>
          <a:graphicData uri="http://schemas.openxmlformats.org/presentationml/2006/ole">
            <mc:AlternateContent xmlns:mc="http://schemas.openxmlformats.org/markup-compatibility/2006">
              <mc:Choice xmlns:v="urn:schemas-microsoft-com:vml" Requires="v">
                <p:oleObj spid="_x0000_s241808" name="Equation" r:id="rId15" imgW="914400" imgH="317500" progId="Equation.3">
                  <p:embed/>
                </p:oleObj>
              </mc:Choice>
              <mc:Fallback>
                <p:oleObj name="Equation" r:id="rId15" imgW="914400" imgH="317500" progId="Equation.3">
                  <p:embed/>
                  <p:pic>
                    <p:nvPicPr>
                      <p:cNvPr id="0" name="图片 241807"/>
                      <p:cNvPicPr>
                        <a:picLocks noChangeAspect="1"/>
                      </p:cNvPicPr>
                      <p:nvPr/>
                    </p:nvPicPr>
                    <p:blipFill>
                      <a:blip r:embed="rId16">
                        <a:lum bright="-100000"/>
                      </a:blip>
                      <a:stretch>
                        <a:fillRect/>
                      </a:stretch>
                    </p:blipFill>
                    <p:spPr>
                      <a:xfrm>
                        <a:off x="6807200" y="2667837"/>
                        <a:ext cx="2034117" cy="536575"/>
                      </a:xfrm>
                      <a:prstGeom prst="rect">
                        <a:avLst/>
                      </a:prstGeom>
                      <a:noFill/>
                      <a:ln w="9525">
                        <a:noFill/>
                      </a:ln>
                    </p:spPr>
                  </p:pic>
                </p:oleObj>
              </mc:Fallback>
            </mc:AlternateContent>
          </a:graphicData>
        </a:graphic>
      </p:graphicFrame>
      <p:graphicFrame>
        <p:nvGraphicFramePr>
          <p:cNvPr id="110606" name="Object 14"/>
          <p:cNvGraphicFramePr>
            <a:graphicFrameLocks noChangeAspect="1"/>
          </p:cNvGraphicFramePr>
          <p:nvPr/>
        </p:nvGraphicFramePr>
        <p:xfrm>
          <a:off x="7010403" y="3276600"/>
          <a:ext cx="1282700" cy="509588"/>
        </p:xfrm>
        <a:graphic>
          <a:graphicData uri="http://schemas.openxmlformats.org/presentationml/2006/ole">
            <mc:AlternateContent xmlns:mc="http://schemas.openxmlformats.org/markup-compatibility/2006">
              <mc:Choice xmlns:v="urn:schemas-microsoft-com:vml" Requires="v">
                <p:oleObj spid="_x0000_s241809" name="Equation" r:id="rId17" imgW="571500" imgH="304800" progId="Equation.3">
                  <p:embed/>
                </p:oleObj>
              </mc:Choice>
              <mc:Fallback>
                <p:oleObj name="Equation" r:id="rId17" imgW="571500" imgH="304800" progId="Equation.3">
                  <p:embed/>
                  <p:pic>
                    <p:nvPicPr>
                      <p:cNvPr id="0" name="图片 241808"/>
                      <p:cNvPicPr>
                        <a:picLocks noChangeAspect="1"/>
                      </p:cNvPicPr>
                      <p:nvPr/>
                    </p:nvPicPr>
                    <p:blipFill>
                      <a:blip r:embed="rId18"/>
                      <a:stretch>
                        <a:fillRect/>
                      </a:stretch>
                    </p:blipFill>
                    <p:spPr>
                      <a:xfrm>
                        <a:off x="7010403" y="3276600"/>
                        <a:ext cx="1282700" cy="509588"/>
                      </a:xfrm>
                      <a:prstGeom prst="rect">
                        <a:avLst/>
                      </a:prstGeom>
                      <a:noFill/>
                      <a:ln w="9525">
                        <a:noFill/>
                      </a:ln>
                    </p:spPr>
                  </p:pic>
                </p:oleObj>
              </mc:Fallback>
            </mc:AlternateContent>
          </a:graphicData>
        </a:graphic>
      </p:graphicFrame>
      <p:graphicFrame>
        <p:nvGraphicFramePr>
          <p:cNvPr id="110607" name="Object 15"/>
          <p:cNvGraphicFramePr>
            <a:graphicFrameLocks noChangeAspect="1"/>
          </p:cNvGraphicFramePr>
          <p:nvPr/>
        </p:nvGraphicFramePr>
        <p:xfrm>
          <a:off x="9245600" y="3125037"/>
          <a:ext cx="812800" cy="352425"/>
        </p:xfrm>
        <a:graphic>
          <a:graphicData uri="http://schemas.openxmlformats.org/presentationml/2006/ole">
            <mc:AlternateContent xmlns:mc="http://schemas.openxmlformats.org/markup-compatibility/2006">
              <mc:Choice xmlns:v="urn:schemas-microsoft-com:vml" Requires="v">
                <p:oleObj spid="_x0000_s241810" name="Equation" r:id="rId19" imgW="317500" imgH="190500" progId="Equation.3">
                  <p:embed/>
                </p:oleObj>
              </mc:Choice>
              <mc:Fallback>
                <p:oleObj name="Equation" r:id="rId19" imgW="317500" imgH="190500" progId="Equation.3">
                  <p:embed/>
                  <p:pic>
                    <p:nvPicPr>
                      <p:cNvPr id="0" name="图片 241809"/>
                      <p:cNvPicPr>
                        <a:picLocks noChangeAspect="1"/>
                      </p:cNvPicPr>
                      <p:nvPr/>
                    </p:nvPicPr>
                    <p:blipFill>
                      <a:blip r:embed="rId20">
                        <a:lum bright="-100000"/>
                      </a:blip>
                      <a:stretch>
                        <a:fillRect/>
                      </a:stretch>
                    </p:blipFill>
                    <p:spPr>
                      <a:xfrm>
                        <a:off x="9245600" y="3125037"/>
                        <a:ext cx="812800" cy="352425"/>
                      </a:xfrm>
                      <a:prstGeom prst="rect">
                        <a:avLst/>
                      </a:prstGeom>
                      <a:noFill/>
                      <a:ln w="9525">
                        <a:noFill/>
                      </a:ln>
                    </p:spPr>
                  </p:pic>
                </p:oleObj>
              </mc:Fallback>
            </mc:AlternateContent>
          </a:graphicData>
        </a:graphic>
      </p:graphicFrame>
      <p:graphicFrame>
        <p:nvGraphicFramePr>
          <p:cNvPr id="110608" name="Object 16"/>
          <p:cNvGraphicFramePr>
            <a:graphicFrameLocks noChangeAspect="1"/>
          </p:cNvGraphicFramePr>
          <p:nvPr/>
        </p:nvGraphicFramePr>
        <p:xfrm>
          <a:off x="2927428" y="3716338"/>
          <a:ext cx="2728383" cy="735012"/>
        </p:xfrm>
        <a:graphic>
          <a:graphicData uri="http://schemas.openxmlformats.org/presentationml/2006/ole">
            <mc:AlternateContent xmlns:mc="http://schemas.openxmlformats.org/markup-compatibility/2006">
              <mc:Choice xmlns:v="urn:schemas-microsoft-com:vml" Requires="v">
                <p:oleObj spid="_x0000_s241811" name="Equation" r:id="rId21" imgW="1079500" imgH="393700" progId="Equation.3">
                  <p:embed/>
                </p:oleObj>
              </mc:Choice>
              <mc:Fallback>
                <p:oleObj name="Equation" r:id="rId21" imgW="1079500" imgH="393700" progId="Equation.3">
                  <p:embed/>
                  <p:pic>
                    <p:nvPicPr>
                      <p:cNvPr id="0" name="图片 241810"/>
                      <p:cNvPicPr>
                        <a:picLocks noChangeAspect="1"/>
                      </p:cNvPicPr>
                      <p:nvPr/>
                    </p:nvPicPr>
                    <p:blipFill>
                      <a:blip r:embed="rId22">
                        <a:lum bright="-100000"/>
                      </a:blip>
                      <a:stretch>
                        <a:fillRect/>
                      </a:stretch>
                    </p:blipFill>
                    <p:spPr>
                      <a:xfrm>
                        <a:off x="2927428" y="3716338"/>
                        <a:ext cx="2728383" cy="735012"/>
                      </a:xfrm>
                      <a:prstGeom prst="rect">
                        <a:avLst/>
                      </a:prstGeom>
                      <a:noFill/>
                      <a:ln w="9525">
                        <a:noFill/>
                      </a:ln>
                    </p:spPr>
                  </p:pic>
                </p:oleObj>
              </mc:Fallback>
            </mc:AlternateContent>
          </a:graphicData>
        </a:graphic>
      </p:graphicFrame>
      <p:graphicFrame>
        <p:nvGraphicFramePr>
          <p:cNvPr id="110609" name="Object 17"/>
          <p:cNvGraphicFramePr>
            <a:graphicFrameLocks noChangeAspect="1"/>
          </p:cNvGraphicFramePr>
          <p:nvPr/>
        </p:nvGraphicFramePr>
        <p:xfrm>
          <a:off x="5615517" y="3789363"/>
          <a:ext cx="4165600" cy="684212"/>
        </p:xfrm>
        <a:graphic>
          <a:graphicData uri="http://schemas.openxmlformats.org/presentationml/2006/ole">
            <mc:AlternateContent xmlns:mc="http://schemas.openxmlformats.org/markup-compatibility/2006">
              <mc:Choice xmlns:v="urn:schemas-microsoft-com:vml" Requires="v">
                <p:oleObj spid="_x0000_s241812" name="Equation" r:id="rId23" imgW="1778000" imgH="393700" progId="Equation.3">
                  <p:embed/>
                </p:oleObj>
              </mc:Choice>
              <mc:Fallback>
                <p:oleObj name="Equation" r:id="rId23" imgW="1778000" imgH="393700" progId="Equation.3">
                  <p:embed/>
                  <p:pic>
                    <p:nvPicPr>
                      <p:cNvPr id="0" name="图片 241811"/>
                      <p:cNvPicPr>
                        <a:picLocks noChangeAspect="1"/>
                      </p:cNvPicPr>
                      <p:nvPr/>
                    </p:nvPicPr>
                    <p:blipFill>
                      <a:blip r:embed="rId24">
                        <a:lum bright="-100000"/>
                      </a:blip>
                      <a:stretch>
                        <a:fillRect/>
                      </a:stretch>
                    </p:blipFill>
                    <p:spPr>
                      <a:xfrm>
                        <a:off x="5615517" y="3789363"/>
                        <a:ext cx="4165600" cy="684212"/>
                      </a:xfrm>
                      <a:prstGeom prst="rect">
                        <a:avLst/>
                      </a:prstGeom>
                      <a:noFill/>
                      <a:ln w="9525">
                        <a:noFill/>
                      </a:ln>
                    </p:spPr>
                  </p:pic>
                </p:oleObj>
              </mc:Fallback>
            </mc:AlternateContent>
          </a:graphicData>
        </a:graphic>
      </p:graphicFrame>
      <p:graphicFrame>
        <p:nvGraphicFramePr>
          <p:cNvPr id="110610" name="Object 18"/>
          <p:cNvGraphicFramePr>
            <a:graphicFrameLocks noChangeAspect="1"/>
          </p:cNvGraphicFramePr>
          <p:nvPr/>
        </p:nvGraphicFramePr>
        <p:xfrm>
          <a:off x="9840384" y="3933826"/>
          <a:ext cx="812800" cy="352425"/>
        </p:xfrm>
        <a:graphic>
          <a:graphicData uri="http://schemas.openxmlformats.org/presentationml/2006/ole">
            <mc:AlternateContent xmlns:mc="http://schemas.openxmlformats.org/markup-compatibility/2006">
              <mc:Choice xmlns:v="urn:schemas-microsoft-com:vml" Requires="v">
                <p:oleObj spid="_x0000_s241813" name="Equation" r:id="rId25" imgW="317500" imgH="190500" progId="Equation.3">
                  <p:embed/>
                </p:oleObj>
              </mc:Choice>
              <mc:Fallback>
                <p:oleObj name="Equation" r:id="rId25" imgW="317500" imgH="190500" progId="Equation.3">
                  <p:embed/>
                  <p:pic>
                    <p:nvPicPr>
                      <p:cNvPr id="0" name="图片 241812"/>
                      <p:cNvPicPr>
                        <a:picLocks noChangeAspect="1"/>
                      </p:cNvPicPr>
                      <p:nvPr/>
                    </p:nvPicPr>
                    <p:blipFill>
                      <a:blip r:embed="rId26">
                        <a:lum bright="-100000"/>
                      </a:blip>
                      <a:stretch>
                        <a:fillRect/>
                      </a:stretch>
                    </p:blipFill>
                    <p:spPr>
                      <a:xfrm>
                        <a:off x="9840384" y="3933826"/>
                        <a:ext cx="812800" cy="352425"/>
                      </a:xfrm>
                      <a:prstGeom prst="rect">
                        <a:avLst/>
                      </a:prstGeom>
                      <a:noFill/>
                      <a:ln w="9525">
                        <a:noFill/>
                      </a:ln>
                    </p:spPr>
                  </p:pic>
                </p:oleObj>
              </mc:Fallback>
            </mc:AlternateContent>
          </a:graphicData>
        </a:graphic>
      </p:graphicFrame>
      <p:sp>
        <p:nvSpPr>
          <p:cNvPr id="110611" name="Line 19"/>
          <p:cNvSpPr>
            <a:spLocks noChangeShapeType="1"/>
          </p:cNvSpPr>
          <p:nvPr/>
        </p:nvSpPr>
        <p:spPr bwMode="auto">
          <a:xfrm>
            <a:off x="2641600" y="2819400"/>
            <a:ext cx="0" cy="1981200"/>
          </a:xfrm>
          <a:prstGeom prst="line">
            <a:avLst/>
          </a:prstGeom>
          <a:noFill/>
          <a:ln w="2857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aphicFrame>
        <p:nvGraphicFramePr>
          <p:cNvPr id="110612" name="Object 20"/>
          <p:cNvGraphicFramePr>
            <a:graphicFrameLocks noChangeAspect="1"/>
          </p:cNvGraphicFramePr>
          <p:nvPr/>
        </p:nvGraphicFramePr>
        <p:xfrm>
          <a:off x="1930400" y="5030037"/>
          <a:ext cx="3454400" cy="735013"/>
        </p:xfrm>
        <a:graphic>
          <a:graphicData uri="http://schemas.openxmlformats.org/presentationml/2006/ole">
            <mc:AlternateContent xmlns:mc="http://schemas.openxmlformats.org/markup-compatibility/2006">
              <mc:Choice xmlns:v="urn:schemas-microsoft-com:vml" Requires="v">
                <p:oleObj spid="_x0000_s241814" name="Equation" r:id="rId27" imgW="1371600" imgH="393700" progId="Equation.3">
                  <p:embed/>
                </p:oleObj>
              </mc:Choice>
              <mc:Fallback>
                <p:oleObj name="Equation" r:id="rId27" imgW="1371600" imgH="393700" progId="Equation.3">
                  <p:embed/>
                  <p:pic>
                    <p:nvPicPr>
                      <p:cNvPr id="0" name="图片 241813"/>
                      <p:cNvPicPr>
                        <a:picLocks noChangeAspect="1"/>
                      </p:cNvPicPr>
                      <p:nvPr/>
                    </p:nvPicPr>
                    <p:blipFill>
                      <a:blip r:embed="rId28">
                        <a:lum bright="-100000"/>
                      </a:blip>
                      <a:stretch>
                        <a:fillRect/>
                      </a:stretch>
                    </p:blipFill>
                    <p:spPr>
                      <a:xfrm>
                        <a:off x="1930400" y="5030037"/>
                        <a:ext cx="3454400" cy="735013"/>
                      </a:xfrm>
                      <a:prstGeom prst="rect">
                        <a:avLst/>
                      </a:prstGeom>
                      <a:noFill/>
                      <a:ln w="9525">
                        <a:noFill/>
                      </a:ln>
                    </p:spPr>
                  </p:pic>
                </p:oleObj>
              </mc:Fallback>
            </mc:AlternateContent>
          </a:graphicData>
        </a:graphic>
      </p:graphicFrame>
      <p:graphicFrame>
        <p:nvGraphicFramePr>
          <p:cNvPr id="110613" name="Object 21"/>
          <p:cNvGraphicFramePr>
            <a:graphicFrameLocks noChangeAspect="1"/>
          </p:cNvGraphicFramePr>
          <p:nvPr/>
        </p:nvGraphicFramePr>
        <p:xfrm>
          <a:off x="5588000" y="5146675"/>
          <a:ext cx="5486400" cy="508000"/>
        </p:xfrm>
        <a:graphic>
          <a:graphicData uri="http://schemas.openxmlformats.org/presentationml/2006/ole">
            <mc:AlternateContent xmlns:mc="http://schemas.openxmlformats.org/markup-compatibility/2006">
              <mc:Choice xmlns:v="urn:schemas-microsoft-com:vml" Requires="v">
                <p:oleObj spid="_x0000_s241815" name="公式" r:id="rId29" imgW="2336800" imgH="292100" progId="Equation.3">
                  <p:embed/>
                </p:oleObj>
              </mc:Choice>
              <mc:Fallback>
                <p:oleObj name="公式" r:id="rId29" imgW="2336800" imgH="292100" progId="Equation.3">
                  <p:embed/>
                  <p:pic>
                    <p:nvPicPr>
                      <p:cNvPr id="0" name="图片 241814"/>
                      <p:cNvPicPr>
                        <a:picLocks noChangeAspect="1"/>
                      </p:cNvPicPr>
                      <p:nvPr/>
                    </p:nvPicPr>
                    <p:blipFill>
                      <a:blip r:embed="rId30">
                        <a:lum bright="-100000"/>
                      </a:blip>
                      <a:stretch>
                        <a:fillRect/>
                      </a:stretch>
                    </p:blipFill>
                    <p:spPr>
                      <a:xfrm>
                        <a:off x="5588000" y="5146675"/>
                        <a:ext cx="5486400" cy="508000"/>
                      </a:xfrm>
                      <a:prstGeom prst="rect">
                        <a:avLst/>
                      </a:prstGeom>
                      <a:noFill/>
                      <a:ln w="9525">
                        <a:noFill/>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0596"/>
                                        </p:tgtEl>
                                        <p:attrNameLst>
                                          <p:attrName>style.visibility</p:attrName>
                                        </p:attrNameLst>
                                      </p:cBhvr>
                                      <p:to>
                                        <p:strVal val="visible"/>
                                      </p:to>
                                    </p:set>
                                    <p:animEffect transition="in" filter="wipe(left)">
                                      <p:cBhvr>
                                        <p:cTn id="7" dur="500"/>
                                        <p:tgtEl>
                                          <p:spTgt spid="11059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0597"/>
                                        </p:tgtEl>
                                        <p:attrNameLst>
                                          <p:attrName>style.visibility</p:attrName>
                                        </p:attrNameLst>
                                      </p:cBhvr>
                                      <p:to>
                                        <p:strVal val="visible"/>
                                      </p:to>
                                    </p:set>
                                    <p:animEffect transition="in" filter="wipe(left)">
                                      <p:cBhvr>
                                        <p:cTn id="11" dur="500"/>
                                        <p:tgtEl>
                                          <p:spTgt spid="11059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0598"/>
                                        </p:tgtEl>
                                        <p:attrNameLst>
                                          <p:attrName>style.visibility</p:attrName>
                                        </p:attrNameLst>
                                      </p:cBhvr>
                                      <p:to>
                                        <p:strVal val="visible"/>
                                      </p:to>
                                    </p:set>
                                    <p:animEffect transition="in" filter="wipe(left)">
                                      <p:cBhvr>
                                        <p:cTn id="16" dur="500"/>
                                        <p:tgtEl>
                                          <p:spTgt spid="11059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10599"/>
                                        </p:tgtEl>
                                        <p:attrNameLst>
                                          <p:attrName>style.visibility</p:attrName>
                                        </p:attrNameLst>
                                      </p:cBhvr>
                                      <p:to>
                                        <p:strVal val="visible"/>
                                      </p:to>
                                    </p:set>
                                    <p:animEffect transition="in" filter="wipe(left)">
                                      <p:cBhvr>
                                        <p:cTn id="20" dur="500"/>
                                        <p:tgtEl>
                                          <p:spTgt spid="11059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10600"/>
                                        </p:tgtEl>
                                        <p:attrNameLst>
                                          <p:attrName>style.visibility</p:attrName>
                                        </p:attrNameLst>
                                      </p:cBhvr>
                                      <p:to>
                                        <p:strVal val="visible"/>
                                      </p:to>
                                    </p:set>
                                    <p:animEffect transition="in" filter="wipe(left)">
                                      <p:cBhvr>
                                        <p:cTn id="25" dur="500"/>
                                        <p:tgtEl>
                                          <p:spTgt spid="11060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10601"/>
                                        </p:tgtEl>
                                        <p:attrNameLst>
                                          <p:attrName>style.visibility</p:attrName>
                                        </p:attrNameLst>
                                      </p:cBhvr>
                                      <p:to>
                                        <p:strVal val="visible"/>
                                      </p:to>
                                    </p:set>
                                    <p:animEffect transition="in" filter="wipe(left)">
                                      <p:cBhvr>
                                        <p:cTn id="30" dur="500"/>
                                        <p:tgtEl>
                                          <p:spTgt spid="11060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10602"/>
                                        </p:tgtEl>
                                        <p:attrNameLst>
                                          <p:attrName>style.visibility</p:attrName>
                                        </p:attrNameLst>
                                      </p:cBhvr>
                                      <p:to>
                                        <p:strVal val="visible"/>
                                      </p:to>
                                    </p:set>
                                    <p:animEffect transition="in" filter="wipe(left)">
                                      <p:cBhvr>
                                        <p:cTn id="35" dur="500"/>
                                        <p:tgtEl>
                                          <p:spTgt spid="11060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10603"/>
                                        </p:tgtEl>
                                        <p:attrNameLst>
                                          <p:attrName>style.visibility</p:attrName>
                                        </p:attrNameLst>
                                      </p:cBhvr>
                                      <p:to>
                                        <p:strVal val="visible"/>
                                      </p:to>
                                    </p:set>
                                    <p:animEffect transition="in" filter="wipe(left)">
                                      <p:cBhvr>
                                        <p:cTn id="40" dur="500"/>
                                        <p:tgtEl>
                                          <p:spTgt spid="11060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10604"/>
                                        </p:tgtEl>
                                        <p:attrNameLst>
                                          <p:attrName>style.visibility</p:attrName>
                                        </p:attrNameLst>
                                      </p:cBhvr>
                                      <p:to>
                                        <p:strVal val="visible"/>
                                      </p:to>
                                    </p:set>
                                    <p:animEffect transition="in" filter="wipe(left)">
                                      <p:cBhvr>
                                        <p:cTn id="45" dur="500"/>
                                        <p:tgtEl>
                                          <p:spTgt spid="11060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10605"/>
                                        </p:tgtEl>
                                        <p:attrNameLst>
                                          <p:attrName>style.visibility</p:attrName>
                                        </p:attrNameLst>
                                      </p:cBhvr>
                                      <p:to>
                                        <p:strVal val="visible"/>
                                      </p:to>
                                    </p:set>
                                    <p:animEffect transition="in" filter="wipe(left)">
                                      <p:cBhvr>
                                        <p:cTn id="50" dur="500"/>
                                        <p:tgtEl>
                                          <p:spTgt spid="110605"/>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110606"/>
                                        </p:tgtEl>
                                        <p:attrNameLst>
                                          <p:attrName>style.visibility</p:attrName>
                                        </p:attrNameLst>
                                      </p:cBhvr>
                                      <p:to>
                                        <p:strVal val="visible"/>
                                      </p:to>
                                    </p:set>
                                    <p:animEffect transition="in" filter="wipe(left)">
                                      <p:cBhvr>
                                        <p:cTn id="54" dur="500"/>
                                        <p:tgtEl>
                                          <p:spTgt spid="11060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10607"/>
                                        </p:tgtEl>
                                        <p:attrNameLst>
                                          <p:attrName>style.visibility</p:attrName>
                                        </p:attrNameLst>
                                      </p:cBhvr>
                                      <p:to>
                                        <p:strVal val="visible"/>
                                      </p:to>
                                    </p:set>
                                    <p:animEffect transition="in" filter="wipe(left)">
                                      <p:cBhvr>
                                        <p:cTn id="59" dur="500"/>
                                        <p:tgtEl>
                                          <p:spTgt spid="11060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10608"/>
                                        </p:tgtEl>
                                        <p:attrNameLst>
                                          <p:attrName>style.visibility</p:attrName>
                                        </p:attrNameLst>
                                      </p:cBhvr>
                                      <p:to>
                                        <p:strVal val="visible"/>
                                      </p:to>
                                    </p:set>
                                    <p:animEffect transition="in" filter="wipe(left)">
                                      <p:cBhvr>
                                        <p:cTn id="64" dur="500"/>
                                        <p:tgtEl>
                                          <p:spTgt spid="11060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10609"/>
                                        </p:tgtEl>
                                        <p:attrNameLst>
                                          <p:attrName>style.visibility</p:attrName>
                                        </p:attrNameLst>
                                      </p:cBhvr>
                                      <p:to>
                                        <p:strVal val="visible"/>
                                      </p:to>
                                    </p:set>
                                    <p:animEffect transition="in" filter="wipe(left)">
                                      <p:cBhvr>
                                        <p:cTn id="69" dur="500"/>
                                        <p:tgtEl>
                                          <p:spTgt spid="110609"/>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10610"/>
                                        </p:tgtEl>
                                        <p:attrNameLst>
                                          <p:attrName>style.visibility</p:attrName>
                                        </p:attrNameLst>
                                      </p:cBhvr>
                                      <p:to>
                                        <p:strVal val="visible"/>
                                      </p:to>
                                    </p:set>
                                    <p:animEffect transition="in" filter="wipe(left)">
                                      <p:cBhvr>
                                        <p:cTn id="74" dur="500"/>
                                        <p:tgtEl>
                                          <p:spTgt spid="11061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110611"/>
                                        </p:tgtEl>
                                        <p:attrNameLst>
                                          <p:attrName>style.visibility</p:attrName>
                                        </p:attrNameLst>
                                      </p:cBhvr>
                                      <p:to>
                                        <p:strVal val="visible"/>
                                      </p:to>
                                    </p:set>
                                    <p:animEffect transition="in" filter="wipe(up)">
                                      <p:cBhvr>
                                        <p:cTn id="79" dur="500"/>
                                        <p:tgtEl>
                                          <p:spTgt spid="110611"/>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110612"/>
                                        </p:tgtEl>
                                        <p:attrNameLst>
                                          <p:attrName>style.visibility</p:attrName>
                                        </p:attrNameLst>
                                      </p:cBhvr>
                                      <p:to>
                                        <p:strVal val="visible"/>
                                      </p:to>
                                    </p:set>
                                    <p:animEffect transition="in" filter="wipe(left)">
                                      <p:cBhvr>
                                        <p:cTn id="83" dur="500"/>
                                        <p:tgtEl>
                                          <p:spTgt spid="110612"/>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110613"/>
                                        </p:tgtEl>
                                        <p:attrNameLst>
                                          <p:attrName>style.visibility</p:attrName>
                                        </p:attrNameLst>
                                      </p:cBhvr>
                                      <p:to>
                                        <p:strVal val="visible"/>
                                      </p:to>
                                    </p:set>
                                    <p:animEffect transition="in" filter="wipe(left)">
                                      <p:cBhvr>
                                        <p:cTn id="88" dur="500"/>
                                        <p:tgtEl>
                                          <p:spTgt spid="110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bldLvl="0" animBg="1" autoUpdateAnimBg="0"/>
      <p:bldP spid="110597" grpId="0" autoUpdateAnimBg="0"/>
      <p:bldP spid="110599" grpId="0" autoUpdateAnimBg="0"/>
      <p:bldP spid="110611"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11618" name="Object 2"/>
          <p:cNvGraphicFramePr>
            <a:graphicFrameLocks noChangeAspect="1"/>
          </p:cNvGraphicFramePr>
          <p:nvPr/>
        </p:nvGraphicFramePr>
        <p:xfrm>
          <a:off x="3759200" y="533400"/>
          <a:ext cx="1625600" cy="254000"/>
        </p:xfrm>
        <a:graphic>
          <a:graphicData uri="http://schemas.openxmlformats.org/presentationml/2006/ole">
            <mc:AlternateContent xmlns:mc="http://schemas.openxmlformats.org/markup-compatibility/2006">
              <mc:Choice xmlns:v="urn:schemas-microsoft-com:vml" Requires="v">
                <p:oleObj spid="_x0000_s242789" name="Equation" r:id="rId1" imgW="1625600" imgH="342900" progId="Equation.3">
                  <p:embed/>
                </p:oleObj>
              </mc:Choice>
              <mc:Fallback>
                <p:oleObj name="Equation" r:id="rId1" imgW="1625600" imgH="342900" progId="Equation.3">
                  <p:embed/>
                  <p:pic>
                    <p:nvPicPr>
                      <p:cNvPr id="0" name="图片 242788"/>
                      <p:cNvPicPr>
                        <a:picLocks noChangeAspect="1"/>
                      </p:cNvPicPr>
                      <p:nvPr/>
                    </p:nvPicPr>
                    <p:blipFill>
                      <a:blip r:embed="rId2">
                        <a:biLevel thresh="50000"/>
                        <a:grayscl/>
                        <a:lum bright="-100000"/>
                      </a:blip>
                      <a:stretch>
                        <a:fillRect/>
                      </a:stretch>
                    </p:blipFill>
                    <p:spPr>
                      <a:xfrm>
                        <a:off x="3759200" y="533400"/>
                        <a:ext cx="1625600" cy="254000"/>
                      </a:xfrm>
                      <a:prstGeom prst="rect">
                        <a:avLst/>
                      </a:prstGeom>
                      <a:noFill/>
                      <a:ln w="9525">
                        <a:noFill/>
                      </a:ln>
                    </p:spPr>
                  </p:pic>
                </p:oleObj>
              </mc:Fallback>
            </mc:AlternateContent>
          </a:graphicData>
        </a:graphic>
      </p:graphicFrame>
      <p:graphicFrame>
        <p:nvGraphicFramePr>
          <p:cNvPr id="111619" name="Object 3"/>
          <p:cNvGraphicFramePr>
            <a:graphicFrameLocks noChangeAspect="1"/>
          </p:cNvGraphicFramePr>
          <p:nvPr/>
        </p:nvGraphicFramePr>
        <p:xfrm>
          <a:off x="2336800" y="1143000"/>
          <a:ext cx="2641600" cy="495300"/>
        </p:xfrm>
        <a:graphic>
          <a:graphicData uri="http://schemas.openxmlformats.org/presentationml/2006/ole">
            <mc:AlternateContent xmlns:mc="http://schemas.openxmlformats.org/markup-compatibility/2006">
              <mc:Choice xmlns:v="urn:schemas-microsoft-com:vml" Requires="v">
                <p:oleObj spid="_x0000_s242790" name="Equation" r:id="rId3" imgW="1079500" imgH="266700" progId="Equation.3">
                  <p:embed/>
                </p:oleObj>
              </mc:Choice>
              <mc:Fallback>
                <p:oleObj name="Equation" r:id="rId3" imgW="1079500" imgH="266700" progId="Equation.3">
                  <p:embed/>
                  <p:pic>
                    <p:nvPicPr>
                      <p:cNvPr id="0" name="图片 242789"/>
                      <p:cNvPicPr>
                        <a:picLocks noChangeAspect="1"/>
                      </p:cNvPicPr>
                      <p:nvPr/>
                    </p:nvPicPr>
                    <p:blipFill>
                      <a:blip r:embed="rId4">
                        <a:lum bright="-100000"/>
                      </a:blip>
                      <a:stretch>
                        <a:fillRect/>
                      </a:stretch>
                    </p:blipFill>
                    <p:spPr>
                      <a:xfrm>
                        <a:off x="2336800" y="1143000"/>
                        <a:ext cx="2641600" cy="495300"/>
                      </a:xfrm>
                      <a:prstGeom prst="rect">
                        <a:avLst/>
                      </a:prstGeom>
                      <a:noFill/>
                      <a:ln w="9525">
                        <a:noFill/>
                      </a:ln>
                    </p:spPr>
                  </p:pic>
                </p:oleObj>
              </mc:Fallback>
            </mc:AlternateContent>
          </a:graphicData>
        </a:graphic>
      </p:graphicFrame>
      <p:sp>
        <p:nvSpPr>
          <p:cNvPr id="111620" name="Text Box 4"/>
          <p:cNvSpPr txBox="1">
            <a:spLocks noChangeArrowheads="1"/>
          </p:cNvSpPr>
          <p:nvPr/>
        </p:nvSpPr>
        <p:spPr bwMode="auto">
          <a:xfrm>
            <a:off x="4978400" y="1055688"/>
            <a:ext cx="1016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000000"/>
                </a:solidFill>
              </a:rPr>
              <a:t>则</a:t>
            </a:r>
            <a:endParaRPr lang="zh-CN" altLang="en-US" b="1">
              <a:solidFill>
                <a:srgbClr val="000000"/>
              </a:solidFill>
            </a:endParaRPr>
          </a:p>
        </p:txBody>
      </p:sp>
      <p:graphicFrame>
        <p:nvGraphicFramePr>
          <p:cNvPr id="111621" name="Object 5"/>
          <p:cNvGraphicFramePr>
            <a:graphicFrameLocks noChangeAspect="1"/>
          </p:cNvGraphicFramePr>
          <p:nvPr/>
        </p:nvGraphicFramePr>
        <p:xfrm>
          <a:off x="5588000" y="1143837"/>
          <a:ext cx="1769533" cy="442913"/>
        </p:xfrm>
        <a:graphic>
          <a:graphicData uri="http://schemas.openxmlformats.org/presentationml/2006/ole">
            <mc:AlternateContent xmlns:mc="http://schemas.openxmlformats.org/markup-compatibility/2006">
              <mc:Choice xmlns:v="urn:schemas-microsoft-com:vml" Requires="v">
                <p:oleObj spid="_x0000_s242791" name="Equation" r:id="rId5" imgW="762000" imgH="254000" progId="Equation.3">
                  <p:embed/>
                </p:oleObj>
              </mc:Choice>
              <mc:Fallback>
                <p:oleObj name="Equation" r:id="rId5" imgW="762000" imgH="254000" progId="Equation.3">
                  <p:embed/>
                  <p:pic>
                    <p:nvPicPr>
                      <p:cNvPr id="0" name="图片 242790"/>
                      <p:cNvPicPr>
                        <a:picLocks noChangeAspect="1"/>
                      </p:cNvPicPr>
                      <p:nvPr/>
                    </p:nvPicPr>
                    <p:blipFill>
                      <a:blip r:embed="rId6">
                        <a:biLevel thresh="50000"/>
                        <a:grayscl/>
                        <a:lum bright="-100000"/>
                      </a:blip>
                      <a:stretch>
                        <a:fillRect/>
                      </a:stretch>
                    </p:blipFill>
                    <p:spPr>
                      <a:xfrm>
                        <a:off x="5588000" y="1143837"/>
                        <a:ext cx="1769533" cy="442913"/>
                      </a:xfrm>
                      <a:prstGeom prst="rect">
                        <a:avLst/>
                      </a:prstGeom>
                      <a:noFill/>
                      <a:ln w="9525">
                        <a:noFill/>
                      </a:ln>
                    </p:spPr>
                  </p:pic>
                </p:oleObj>
              </mc:Fallback>
            </mc:AlternateContent>
          </a:graphicData>
        </a:graphic>
      </p:graphicFrame>
      <p:sp>
        <p:nvSpPr>
          <p:cNvPr id="111622" name="Text Box 6"/>
          <p:cNvSpPr txBox="1">
            <a:spLocks noChangeArrowheads="1"/>
          </p:cNvSpPr>
          <p:nvPr/>
        </p:nvSpPr>
        <p:spPr bwMode="auto">
          <a:xfrm>
            <a:off x="7416800" y="1041403"/>
            <a:ext cx="213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000000"/>
                </a:solidFill>
              </a:rPr>
              <a:t>从而有</a:t>
            </a:r>
            <a:endParaRPr lang="zh-CN" altLang="en-US" b="1">
              <a:solidFill>
                <a:srgbClr val="000000"/>
              </a:solidFill>
            </a:endParaRPr>
          </a:p>
        </p:txBody>
      </p:sp>
      <p:graphicFrame>
        <p:nvGraphicFramePr>
          <p:cNvPr id="111623" name="Object 7"/>
          <p:cNvGraphicFramePr>
            <a:graphicFrameLocks noChangeAspect="1"/>
          </p:cNvGraphicFramePr>
          <p:nvPr/>
        </p:nvGraphicFramePr>
        <p:xfrm>
          <a:off x="1286934" y="1909763"/>
          <a:ext cx="2614084" cy="735012"/>
        </p:xfrm>
        <a:graphic>
          <a:graphicData uri="http://schemas.openxmlformats.org/presentationml/2006/ole">
            <mc:AlternateContent xmlns:mc="http://schemas.openxmlformats.org/markup-compatibility/2006">
              <mc:Choice xmlns:v="urn:schemas-microsoft-com:vml" Requires="v">
                <p:oleObj spid="_x0000_s242792" name="Equation" r:id="rId7" imgW="1079500" imgH="406400" progId="Equation.3">
                  <p:embed/>
                </p:oleObj>
              </mc:Choice>
              <mc:Fallback>
                <p:oleObj name="Equation" r:id="rId7" imgW="1079500" imgH="406400" progId="Equation.3">
                  <p:embed/>
                  <p:pic>
                    <p:nvPicPr>
                      <p:cNvPr id="0" name="图片 242791"/>
                      <p:cNvPicPr>
                        <a:picLocks noChangeAspect="1"/>
                      </p:cNvPicPr>
                      <p:nvPr/>
                    </p:nvPicPr>
                    <p:blipFill>
                      <a:blip r:embed="rId8">
                        <a:biLevel thresh="50000"/>
                        <a:grayscl/>
                        <a:lum bright="-100000"/>
                      </a:blip>
                      <a:stretch>
                        <a:fillRect/>
                      </a:stretch>
                    </p:blipFill>
                    <p:spPr>
                      <a:xfrm>
                        <a:off x="1286934" y="1909763"/>
                        <a:ext cx="2614084" cy="735012"/>
                      </a:xfrm>
                      <a:prstGeom prst="rect">
                        <a:avLst/>
                      </a:prstGeom>
                      <a:noFill/>
                      <a:ln w="9525">
                        <a:noFill/>
                      </a:ln>
                    </p:spPr>
                  </p:pic>
                </p:oleObj>
              </mc:Fallback>
            </mc:AlternateContent>
          </a:graphicData>
        </a:graphic>
      </p:graphicFrame>
      <p:graphicFrame>
        <p:nvGraphicFramePr>
          <p:cNvPr id="111624" name="Object 8"/>
          <p:cNvGraphicFramePr>
            <a:graphicFrameLocks noChangeAspect="1"/>
          </p:cNvGraphicFramePr>
          <p:nvPr/>
        </p:nvGraphicFramePr>
        <p:xfrm>
          <a:off x="4267203" y="1905008"/>
          <a:ext cx="3757084" cy="735013"/>
        </p:xfrm>
        <a:graphic>
          <a:graphicData uri="http://schemas.openxmlformats.org/presentationml/2006/ole">
            <mc:AlternateContent xmlns:mc="http://schemas.openxmlformats.org/markup-compatibility/2006">
              <mc:Choice xmlns:v="urn:schemas-microsoft-com:vml" Requires="v">
                <p:oleObj spid="_x0000_s242793" name="Equation" r:id="rId9" imgW="1562100" imgH="406400" progId="Equation.3">
                  <p:embed/>
                </p:oleObj>
              </mc:Choice>
              <mc:Fallback>
                <p:oleObj name="Equation" r:id="rId9" imgW="1562100" imgH="406400" progId="Equation.3">
                  <p:embed/>
                  <p:pic>
                    <p:nvPicPr>
                      <p:cNvPr id="0" name="图片 242792"/>
                      <p:cNvPicPr>
                        <a:picLocks noChangeAspect="1"/>
                      </p:cNvPicPr>
                      <p:nvPr/>
                    </p:nvPicPr>
                    <p:blipFill>
                      <a:blip r:embed="rId10">
                        <a:lum bright="-100000"/>
                      </a:blip>
                      <a:stretch>
                        <a:fillRect/>
                      </a:stretch>
                    </p:blipFill>
                    <p:spPr>
                      <a:xfrm>
                        <a:off x="4267203" y="1905008"/>
                        <a:ext cx="3757084" cy="735013"/>
                      </a:xfrm>
                      <a:prstGeom prst="rect">
                        <a:avLst/>
                      </a:prstGeom>
                      <a:noFill/>
                      <a:ln w="9525">
                        <a:noFill/>
                      </a:ln>
                    </p:spPr>
                  </p:pic>
                </p:oleObj>
              </mc:Fallback>
            </mc:AlternateContent>
          </a:graphicData>
        </a:graphic>
      </p:graphicFrame>
      <p:graphicFrame>
        <p:nvGraphicFramePr>
          <p:cNvPr id="111625" name="Object 9"/>
          <p:cNvGraphicFramePr>
            <a:graphicFrameLocks noChangeAspect="1"/>
          </p:cNvGraphicFramePr>
          <p:nvPr/>
        </p:nvGraphicFramePr>
        <p:xfrm>
          <a:off x="4267200" y="2819400"/>
          <a:ext cx="3064933" cy="704850"/>
        </p:xfrm>
        <a:graphic>
          <a:graphicData uri="http://schemas.openxmlformats.org/presentationml/2006/ole">
            <mc:AlternateContent xmlns:mc="http://schemas.openxmlformats.org/markup-compatibility/2006">
              <mc:Choice xmlns:v="urn:schemas-microsoft-com:vml" Requires="v">
                <p:oleObj spid="_x0000_s242794" name="Equation" r:id="rId11" imgW="1270000" imgH="393700" progId="Equation.3">
                  <p:embed/>
                </p:oleObj>
              </mc:Choice>
              <mc:Fallback>
                <p:oleObj name="Equation" r:id="rId11" imgW="1270000" imgH="393700" progId="Equation.3">
                  <p:embed/>
                  <p:pic>
                    <p:nvPicPr>
                      <p:cNvPr id="0" name="图片 242793"/>
                      <p:cNvPicPr>
                        <a:picLocks noChangeAspect="1"/>
                      </p:cNvPicPr>
                      <p:nvPr/>
                    </p:nvPicPr>
                    <p:blipFill>
                      <a:blip r:embed="rId12">
                        <a:lum bright="-100000"/>
                      </a:blip>
                      <a:stretch>
                        <a:fillRect/>
                      </a:stretch>
                    </p:blipFill>
                    <p:spPr>
                      <a:xfrm>
                        <a:off x="4267200" y="2819400"/>
                        <a:ext cx="3064933" cy="704850"/>
                      </a:xfrm>
                      <a:prstGeom prst="rect">
                        <a:avLst/>
                      </a:prstGeom>
                      <a:noFill/>
                      <a:ln w="9525">
                        <a:noFill/>
                      </a:ln>
                    </p:spPr>
                  </p:pic>
                </p:oleObj>
              </mc:Fallback>
            </mc:AlternateContent>
          </a:graphicData>
        </a:graphic>
      </p:graphicFrame>
      <p:graphicFrame>
        <p:nvGraphicFramePr>
          <p:cNvPr id="111626" name="Object 10"/>
          <p:cNvGraphicFramePr>
            <a:graphicFrameLocks noChangeAspect="1"/>
          </p:cNvGraphicFramePr>
          <p:nvPr/>
        </p:nvGraphicFramePr>
        <p:xfrm>
          <a:off x="7594600" y="2862263"/>
          <a:ext cx="3024717" cy="704850"/>
        </p:xfrm>
        <a:graphic>
          <a:graphicData uri="http://schemas.openxmlformats.org/presentationml/2006/ole">
            <mc:AlternateContent xmlns:mc="http://schemas.openxmlformats.org/markup-compatibility/2006">
              <mc:Choice xmlns:v="urn:schemas-microsoft-com:vml" Requires="v">
                <p:oleObj spid="_x0000_s242795" name="Equation" r:id="rId13" imgW="1257300" imgH="393700" progId="Equation.3">
                  <p:embed/>
                </p:oleObj>
              </mc:Choice>
              <mc:Fallback>
                <p:oleObj name="Equation" r:id="rId13" imgW="1257300" imgH="393700" progId="Equation.3">
                  <p:embed/>
                  <p:pic>
                    <p:nvPicPr>
                      <p:cNvPr id="0" name="图片 242794"/>
                      <p:cNvPicPr>
                        <a:picLocks noChangeAspect="1"/>
                      </p:cNvPicPr>
                      <p:nvPr/>
                    </p:nvPicPr>
                    <p:blipFill>
                      <a:blip r:embed="rId14">
                        <a:lum bright="-100000"/>
                      </a:blip>
                      <a:stretch>
                        <a:fillRect/>
                      </a:stretch>
                    </p:blipFill>
                    <p:spPr>
                      <a:xfrm>
                        <a:off x="7594600" y="2862263"/>
                        <a:ext cx="3024717" cy="704850"/>
                      </a:xfrm>
                      <a:prstGeom prst="rect">
                        <a:avLst/>
                      </a:prstGeom>
                      <a:noFill/>
                      <a:ln w="9525">
                        <a:noFill/>
                      </a:ln>
                    </p:spPr>
                  </p:pic>
                </p:oleObj>
              </mc:Fallback>
            </mc:AlternateContent>
          </a:graphicData>
        </a:graphic>
      </p:graphicFrame>
      <p:graphicFrame>
        <p:nvGraphicFramePr>
          <p:cNvPr id="111627" name="Object 11"/>
          <p:cNvGraphicFramePr>
            <a:graphicFrameLocks noChangeAspect="1"/>
          </p:cNvGraphicFramePr>
          <p:nvPr/>
        </p:nvGraphicFramePr>
        <p:xfrm>
          <a:off x="4267200" y="3810000"/>
          <a:ext cx="4207933" cy="704850"/>
        </p:xfrm>
        <a:graphic>
          <a:graphicData uri="http://schemas.openxmlformats.org/presentationml/2006/ole">
            <mc:AlternateContent xmlns:mc="http://schemas.openxmlformats.org/markup-compatibility/2006">
              <mc:Choice xmlns:v="urn:schemas-microsoft-com:vml" Requires="v">
                <p:oleObj spid="_x0000_s242796" name="Equation" r:id="rId15" imgW="1739900" imgH="393700" progId="Equation.3">
                  <p:embed/>
                </p:oleObj>
              </mc:Choice>
              <mc:Fallback>
                <p:oleObj name="Equation" r:id="rId15" imgW="1739900" imgH="393700" progId="Equation.3">
                  <p:embed/>
                  <p:pic>
                    <p:nvPicPr>
                      <p:cNvPr id="0" name="图片 242795"/>
                      <p:cNvPicPr>
                        <a:picLocks noChangeAspect="1"/>
                      </p:cNvPicPr>
                      <p:nvPr/>
                    </p:nvPicPr>
                    <p:blipFill>
                      <a:blip r:embed="rId16">
                        <a:lum bright="-100000"/>
                      </a:blip>
                      <a:stretch>
                        <a:fillRect/>
                      </a:stretch>
                    </p:blipFill>
                    <p:spPr>
                      <a:xfrm>
                        <a:off x="4267200" y="3810000"/>
                        <a:ext cx="4207933" cy="704850"/>
                      </a:xfrm>
                      <a:prstGeom prst="rect">
                        <a:avLst/>
                      </a:prstGeom>
                      <a:noFill/>
                      <a:ln w="9525">
                        <a:noFill/>
                      </a:ln>
                    </p:spPr>
                  </p:pic>
                </p:oleObj>
              </mc:Fallback>
            </mc:AlternateContent>
          </a:graphicData>
        </a:graphic>
      </p:graphicFrame>
      <p:graphicFrame>
        <p:nvGraphicFramePr>
          <p:cNvPr id="111628" name="Object 12"/>
          <p:cNvGraphicFramePr>
            <a:graphicFrameLocks noChangeAspect="1"/>
          </p:cNvGraphicFramePr>
          <p:nvPr/>
        </p:nvGraphicFramePr>
        <p:xfrm>
          <a:off x="8636000" y="3962402"/>
          <a:ext cx="914400" cy="396875"/>
        </p:xfrm>
        <a:graphic>
          <a:graphicData uri="http://schemas.openxmlformats.org/presentationml/2006/ole">
            <mc:AlternateContent xmlns:mc="http://schemas.openxmlformats.org/markup-compatibility/2006">
              <mc:Choice xmlns:v="urn:schemas-microsoft-com:vml" Requires="v">
                <p:oleObj spid="_x0000_s242797" name="Equation" r:id="rId17" imgW="317500" imgH="190500" progId="Equation.3">
                  <p:embed/>
                </p:oleObj>
              </mc:Choice>
              <mc:Fallback>
                <p:oleObj name="Equation" r:id="rId17" imgW="317500" imgH="190500" progId="Equation.3">
                  <p:embed/>
                  <p:pic>
                    <p:nvPicPr>
                      <p:cNvPr id="0" name="图片 242796"/>
                      <p:cNvPicPr>
                        <a:picLocks noChangeAspect="1"/>
                      </p:cNvPicPr>
                      <p:nvPr/>
                    </p:nvPicPr>
                    <p:blipFill>
                      <a:blip r:embed="rId18">
                        <a:lum bright="-100000"/>
                      </a:blip>
                      <a:stretch>
                        <a:fillRect/>
                      </a:stretch>
                    </p:blipFill>
                    <p:spPr>
                      <a:xfrm>
                        <a:off x="8636000" y="3962402"/>
                        <a:ext cx="914400" cy="396875"/>
                      </a:xfrm>
                      <a:prstGeom prst="rect">
                        <a:avLst/>
                      </a:prstGeom>
                      <a:noFill/>
                      <a:ln w="9525">
                        <a:noFill/>
                      </a:ln>
                    </p:spPr>
                  </p:pic>
                </p:oleObj>
              </mc:Fallback>
            </mc:AlternateContent>
          </a:graphicData>
        </a:graphic>
      </p:graphicFrame>
      <p:sp>
        <p:nvSpPr>
          <p:cNvPr id="111629" name="Text Box 13"/>
          <p:cNvSpPr txBox="1">
            <a:spLocks noChangeArrowheads="1"/>
          </p:cNvSpPr>
          <p:nvPr/>
        </p:nvSpPr>
        <p:spPr bwMode="auto">
          <a:xfrm>
            <a:off x="508000" y="4725237"/>
            <a:ext cx="115993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000000"/>
                </a:solidFill>
              </a:rPr>
              <a:t>故</a:t>
            </a:r>
            <a:endParaRPr lang="zh-CN" altLang="en-US" b="1">
              <a:solidFill>
                <a:srgbClr val="000000"/>
              </a:solidFill>
            </a:endParaRPr>
          </a:p>
        </p:txBody>
      </p:sp>
      <p:graphicFrame>
        <p:nvGraphicFramePr>
          <p:cNvPr id="111630" name="Object 14"/>
          <p:cNvGraphicFramePr>
            <a:graphicFrameLocks noChangeAspect="1"/>
          </p:cNvGraphicFramePr>
          <p:nvPr/>
        </p:nvGraphicFramePr>
        <p:xfrm>
          <a:off x="1219200" y="4725237"/>
          <a:ext cx="3048000" cy="720725"/>
        </p:xfrm>
        <a:graphic>
          <a:graphicData uri="http://schemas.openxmlformats.org/presentationml/2006/ole">
            <mc:AlternateContent xmlns:mc="http://schemas.openxmlformats.org/markup-compatibility/2006">
              <mc:Choice xmlns:v="urn:schemas-microsoft-com:vml" Requires="v">
                <p:oleObj spid="_x0000_s242798" name="Equation" r:id="rId19" imgW="1282700" imgH="406400" progId="Equation.3">
                  <p:embed/>
                </p:oleObj>
              </mc:Choice>
              <mc:Fallback>
                <p:oleObj name="Equation" r:id="rId19" imgW="1282700" imgH="406400" progId="Equation.3">
                  <p:embed/>
                  <p:pic>
                    <p:nvPicPr>
                      <p:cNvPr id="0" name="图片 242797"/>
                      <p:cNvPicPr>
                        <a:picLocks noChangeAspect="1"/>
                      </p:cNvPicPr>
                      <p:nvPr/>
                    </p:nvPicPr>
                    <p:blipFill>
                      <a:blip r:embed="rId20">
                        <a:lum bright="-100000"/>
                      </a:blip>
                      <a:stretch>
                        <a:fillRect/>
                      </a:stretch>
                    </p:blipFill>
                    <p:spPr>
                      <a:xfrm>
                        <a:off x="1219200" y="4725237"/>
                        <a:ext cx="3048000" cy="720725"/>
                      </a:xfrm>
                      <a:prstGeom prst="rect">
                        <a:avLst/>
                      </a:prstGeom>
                      <a:noFill/>
                      <a:ln w="9525">
                        <a:noFill/>
                      </a:ln>
                    </p:spPr>
                  </p:pic>
                </p:oleObj>
              </mc:Fallback>
            </mc:AlternateContent>
          </a:graphicData>
        </a:graphic>
      </p:graphicFrame>
      <p:sp>
        <p:nvSpPr>
          <p:cNvPr id="111631" name="Text Box 15"/>
          <p:cNvSpPr txBox="1">
            <a:spLocks noChangeArrowheads="1"/>
          </p:cNvSpPr>
          <p:nvPr/>
        </p:nvSpPr>
        <p:spPr bwMode="auto">
          <a:xfrm>
            <a:off x="5486400" y="381001"/>
            <a:ext cx="88053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000000"/>
                </a:solidFill>
              </a:rPr>
              <a:t>时</a:t>
            </a:r>
            <a:r>
              <a:rPr lang="en-US" altLang="zh-CN" b="1">
                <a:solidFill>
                  <a:srgbClr val="000000"/>
                </a:solidFill>
              </a:rPr>
              <a:t>, </a:t>
            </a:r>
            <a:endParaRPr lang="en-US" altLang="zh-CN" b="1">
              <a:solidFill>
                <a:srgbClr val="000000"/>
              </a:solidFill>
            </a:endParaRPr>
          </a:p>
        </p:txBody>
      </p:sp>
      <p:sp>
        <p:nvSpPr>
          <p:cNvPr id="111632" name="Rectangle 16"/>
          <p:cNvSpPr>
            <a:spLocks noGrp="1" noChangeArrowheads="1"/>
          </p:cNvSpPr>
          <p:nvPr>
            <p:ph type="title" idx="4294967295"/>
          </p:nvPr>
        </p:nvSpPr>
        <p:spPr>
          <a:xfrm>
            <a:off x="609600" y="381000"/>
            <a:ext cx="3251200" cy="457200"/>
          </a:xfrm>
          <a:noFill/>
        </p:spPr>
        <p:txBody>
          <a:bodyPr/>
          <a:lstStyle/>
          <a:p>
            <a:r>
              <a:rPr lang="zh-CN" altLang="en-US" sz="2800" b="1">
                <a:solidFill>
                  <a:schemeClr val="tx1"/>
                </a:solidFill>
                <a:ea typeface="楷体_GB2312" panose="02010609030101010101" pitchFamily="49" charset="-122"/>
              </a:rPr>
              <a:t>另一方面</a:t>
            </a:r>
            <a:r>
              <a:rPr lang="en-US" altLang="zh-CN" sz="2800" b="1">
                <a:solidFill>
                  <a:schemeClr val="tx1"/>
                </a:solidFill>
                <a:ea typeface="楷体_GB2312" panose="02010609030101010101" pitchFamily="49" charset="-122"/>
              </a:rPr>
              <a:t>,  </a:t>
            </a:r>
            <a:r>
              <a:rPr lang="zh-CN" altLang="en-US" sz="2800" b="1">
                <a:solidFill>
                  <a:schemeClr val="tx1"/>
                </a:solidFill>
                <a:ea typeface="楷体_GB2312" panose="02010609030101010101" pitchFamily="49" charset="-122"/>
              </a:rPr>
              <a:t>当</a:t>
            </a:r>
            <a:endParaRPr lang="zh-CN" altLang="en-US" sz="2800" b="1">
              <a:solidFill>
                <a:schemeClr val="tx1"/>
              </a:solidFill>
              <a:ea typeface="楷体_GB2312" panose="02010609030101010101" pitchFamily="49" charset="-122"/>
            </a:endParaRPr>
          </a:p>
        </p:txBody>
      </p:sp>
      <p:sp>
        <p:nvSpPr>
          <p:cNvPr id="111633" name="Text Box 17"/>
          <p:cNvSpPr txBox="1">
            <a:spLocks noChangeArrowheads="1"/>
          </p:cNvSpPr>
          <p:nvPr/>
        </p:nvSpPr>
        <p:spPr bwMode="auto">
          <a:xfrm>
            <a:off x="1625600" y="1067637"/>
            <a:ext cx="812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000000"/>
                </a:solidFill>
              </a:rPr>
              <a:t>令</a:t>
            </a:r>
            <a:endParaRPr lang="zh-CN" altLang="en-US" b="1">
              <a:solidFill>
                <a:srgbClr val="000000"/>
              </a:solidFill>
            </a:endParaRPr>
          </a:p>
        </p:txBody>
      </p:sp>
      <p:graphicFrame>
        <p:nvGraphicFramePr>
          <p:cNvPr id="111634" name="Object 18"/>
          <p:cNvGraphicFramePr>
            <a:graphicFrameLocks noChangeAspect="1"/>
          </p:cNvGraphicFramePr>
          <p:nvPr/>
        </p:nvGraphicFramePr>
        <p:xfrm>
          <a:off x="4248151" y="4724400"/>
          <a:ext cx="7253816" cy="693738"/>
        </p:xfrm>
        <a:graphic>
          <a:graphicData uri="http://schemas.openxmlformats.org/presentationml/2006/ole">
            <mc:AlternateContent xmlns:mc="http://schemas.openxmlformats.org/markup-compatibility/2006">
              <mc:Choice xmlns:v="urn:schemas-microsoft-com:vml" Requires="v">
                <p:oleObj spid="_x0000_s242799" name="Equation" r:id="rId21" imgW="3048000" imgH="393700" progId="Equation.3">
                  <p:embed/>
                </p:oleObj>
              </mc:Choice>
              <mc:Fallback>
                <p:oleObj name="Equation" r:id="rId21" imgW="3048000" imgH="393700" progId="Equation.3">
                  <p:embed/>
                  <p:pic>
                    <p:nvPicPr>
                      <p:cNvPr id="0" name="图片 242798"/>
                      <p:cNvPicPr>
                        <a:picLocks noChangeAspect="1"/>
                      </p:cNvPicPr>
                      <p:nvPr/>
                    </p:nvPicPr>
                    <p:blipFill>
                      <a:blip r:embed="rId22">
                        <a:lum bright="-100000"/>
                      </a:blip>
                      <a:stretch>
                        <a:fillRect/>
                      </a:stretch>
                    </p:blipFill>
                    <p:spPr>
                      <a:xfrm>
                        <a:off x="4248151" y="4724400"/>
                        <a:ext cx="7253816" cy="693738"/>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1632"/>
                                        </p:tgtEl>
                                        <p:attrNameLst>
                                          <p:attrName>style.visibility</p:attrName>
                                        </p:attrNameLst>
                                      </p:cBhvr>
                                      <p:to>
                                        <p:strVal val="visible"/>
                                      </p:to>
                                    </p:set>
                                    <p:animEffect transition="in" filter="wipe(left)">
                                      <p:cBhvr>
                                        <p:cTn id="7" dur="500"/>
                                        <p:tgtEl>
                                          <p:spTgt spid="11163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1618"/>
                                        </p:tgtEl>
                                        <p:attrNameLst>
                                          <p:attrName>style.visibility</p:attrName>
                                        </p:attrNameLst>
                                      </p:cBhvr>
                                      <p:to>
                                        <p:strVal val="visible"/>
                                      </p:to>
                                    </p:set>
                                    <p:animEffect transition="in" filter="wipe(left)">
                                      <p:cBhvr>
                                        <p:cTn id="11" dur="500"/>
                                        <p:tgtEl>
                                          <p:spTgt spid="1116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1631">
                                            <p:txEl>
                                              <p:pRg st="0" end="0"/>
                                            </p:txEl>
                                          </p:spTgt>
                                        </p:tgtEl>
                                        <p:attrNameLst>
                                          <p:attrName>style.visibility</p:attrName>
                                        </p:attrNameLst>
                                      </p:cBhvr>
                                      <p:to>
                                        <p:strVal val="visible"/>
                                      </p:to>
                                    </p:set>
                                    <p:animEffect transition="in" filter="wipe(left)">
                                      <p:cBhvr>
                                        <p:cTn id="15" dur="500"/>
                                        <p:tgtEl>
                                          <p:spTgt spid="11163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1633"/>
                                        </p:tgtEl>
                                        <p:attrNameLst>
                                          <p:attrName>style.visibility</p:attrName>
                                        </p:attrNameLst>
                                      </p:cBhvr>
                                      <p:to>
                                        <p:strVal val="visible"/>
                                      </p:to>
                                    </p:set>
                                    <p:animEffect transition="in" filter="wipe(left)">
                                      <p:cBhvr>
                                        <p:cTn id="20" dur="500"/>
                                        <p:tgtEl>
                                          <p:spTgt spid="11163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11619"/>
                                        </p:tgtEl>
                                        <p:attrNameLst>
                                          <p:attrName>style.visibility</p:attrName>
                                        </p:attrNameLst>
                                      </p:cBhvr>
                                      <p:to>
                                        <p:strVal val="visible"/>
                                      </p:to>
                                    </p:set>
                                    <p:animEffect transition="in" filter="wipe(left)">
                                      <p:cBhvr>
                                        <p:cTn id="25" dur="500"/>
                                        <p:tgtEl>
                                          <p:spTgt spid="1116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11620"/>
                                        </p:tgtEl>
                                        <p:attrNameLst>
                                          <p:attrName>style.visibility</p:attrName>
                                        </p:attrNameLst>
                                      </p:cBhvr>
                                      <p:to>
                                        <p:strVal val="visible"/>
                                      </p:to>
                                    </p:set>
                                    <p:animEffect transition="in" filter="wipe(left)">
                                      <p:cBhvr>
                                        <p:cTn id="30" dur="500"/>
                                        <p:tgtEl>
                                          <p:spTgt spid="111620"/>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11621"/>
                                        </p:tgtEl>
                                        <p:attrNameLst>
                                          <p:attrName>style.visibility</p:attrName>
                                        </p:attrNameLst>
                                      </p:cBhvr>
                                      <p:to>
                                        <p:strVal val="visible"/>
                                      </p:to>
                                    </p:set>
                                    <p:animEffect transition="in" filter="wipe(left)">
                                      <p:cBhvr>
                                        <p:cTn id="34" dur="500"/>
                                        <p:tgtEl>
                                          <p:spTgt spid="111621"/>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11622"/>
                                        </p:tgtEl>
                                        <p:attrNameLst>
                                          <p:attrName>style.visibility</p:attrName>
                                        </p:attrNameLst>
                                      </p:cBhvr>
                                      <p:to>
                                        <p:strVal val="visible"/>
                                      </p:to>
                                    </p:set>
                                    <p:animEffect transition="in" filter="wipe(left)">
                                      <p:cBhvr>
                                        <p:cTn id="38" dur="500"/>
                                        <p:tgtEl>
                                          <p:spTgt spid="11162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11623"/>
                                        </p:tgtEl>
                                        <p:attrNameLst>
                                          <p:attrName>style.visibility</p:attrName>
                                        </p:attrNameLst>
                                      </p:cBhvr>
                                      <p:to>
                                        <p:strVal val="visible"/>
                                      </p:to>
                                    </p:set>
                                    <p:animEffect transition="in" filter="wipe(left)">
                                      <p:cBhvr>
                                        <p:cTn id="43" dur="500"/>
                                        <p:tgtEl>
                                          <p:spTgt spid="11162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11624"/>
                                        </p:tgtEl>
                                        <p:attrNameLst>
                                          <p:attrName>style.visibility</p:attrName>
                                        </p:attrNameLst>
                                      </p:cBhvr>
                                      <p:to>
                                        <p:strVal val="visible"/>
                                      </p:to>
                                    </p:set>
                                    <p:animEffect transition="in" filter="wipe(left)">
                                      <p:cBhvr>
                                        <p:cTn id="48" dur="500"/>
                                        <p:tgtEl>
                                          <p:spTgt spid="11162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11625"/>
                                        </p:tgtEl>
                                        <p:attrNameLst>
                                          <p:attrName>style.visibility</p:attrName>
                                        </p:attrNameLst>
                                      </p:cBhvr>
                                      <p:to>
                                        <p:strVal val="visible"/>
                                      </p:to>
                                    </p:set>
                                    <p:animEffect transition="in" filter="wipe(left)">
                                      <p:cBhvr>
                                        <p:cTn id="53" dur="500"/>
                                        <p:tgtEl>
                                          <p:spTgt spid="11162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11626"/>
                                        </p:tgtEl>
                                        <p:attrNameLst>
                                          <p:attrName>style.visibility</p:attrName>
                                        </p:attrNameLst>
                                      </p:cBhvr>
                                      <p:to>
                                        <p:strVal val="visible"/>
                                      </p:to>
                                    </p:set>
                                    <p:animEffect transition="in" filter="wipe(left)">
                                      <p:cBhvr>
                                        <p:cTn id="58" dur="500"/>
                                        <p:tgtEl>
                                          <p:spTgt spid="11162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11627"/>
                                        </p:tgtEl>
                                        <p:attrNameLst>
                                          <p:attrName>style.visibility</p:attrName>
                                        </p:attrNameLst>
                                      </p:cBhvr>
                                      <p:to>
                                        <p:strVal val="visible"/>
                                      </p:to>
                                    </p:set>
                                    <p:animEffect transition="in" filter="wipe(left)">
                                      <p:cBhvr>
                                        <p:cTn id="63" dur="500"/>
                                        <p:tgtEl>
                                          <p:spTgt spid="11162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11628"/>
                                        </p:tgtEl>
                                        <p:attrNameLst>
                                          <p:attrName>style.visibility</p:attrName>
                                        </p:attrNameLst>
                                      </p:cBhvr>
                                      <p:to>
                                        <p:strVal val="visible"/>
                                      </p:to>
                                    </p:set>
                                    <p:animEffect transition="in" filter="wipe(left)">
                                      <p:cBhvr>
                                        <p:cTn id="68" dur="500"/>
                                        <p:tgtEl>
                                          <p:spTgt spid="11162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11629"/>
                                        </p:tgtEl>
                                        <p:attrNameLst>
                                          <p:attrName>style.visibility</p:attrName>
                                        </p:attrNameLst>
                                      </p:cBhvr>
                                      <p:to>
                                        <p:strVal val="visible"/>
                                      </p:to>
                                    </p:set>
                                    <p:animEffect transition="in" filter="wipe(left)">
                                      <p:cBhvr>
                                        <p:cTn id="73" dur="500"/>
                                        <p:tgtEl>
                                          <p:spTgt spid="111629"/>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111630"/>
                                        </p:tgtEl>
                                        <p:attrNameLst>
                                          <p:attrName>style.visibility</p:attrName>
                                        </p:attrNameLst>
                                      </p:cBhvr>
                                      <p:to>
                                        <p:strVal val="visible"/>
                                      </p:to>
                                    </p:set>
                                    <p:animEffect transition="in" filter="wipe(left)">
                                      <p:cBhvr>
                                        <p:cTn id="77" dur="500"/>
                                        <p:tgtEl>
                                          <p:spTgt spid="11163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11634"/>
                                        </p:tgtEl>
                                        <p:attrNameLst>
                                          <p:attrName>style.visibility</p:attrName>
                                        </p:attrNameLst>
                                      </p:cBhvr>
                                      <p:to>
                                        <p:strVal val="visible"/>
                                      </p:to>
                                    </p:set>
                                    <p:animEffect transition="in" filter="wipe(left)">
                                      <p:cBhvr>
                                        <p:cTn id="82" dur="500"/>
                                        <p:tgtEl>
                                          <p:spTgt spid="111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0" grpId="0" autoUpdateAnimBg="0"/>
      <p:bldP spid="111622" grpId="0" autoUpdateAnimBg="0"/>
      <p:bldP spid="111629" grpId="0" autoUpdateAnimBg="0"/>
      <p:bldP spid="111631" grpId="0" advAuto="0" autoUpdateAnimBg="0" build="p"/>
      <p:bldP spid="111632" grpId="0" autoUpdateAnimBg="0"/>
      <p:bldP spid="111633"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9"/>
          <p:cNvSpPr>
            <a:spLocks noChangeArrowheads="1"/>
          </p:cNvSpPr>
          <p:nvPr/>
        </p:nvSpPr>
        <p:spPr bwMode="auto">
          <a:xfrm>
            <a:off x="1571824" y="347564"/>
            <a:ext cx="3505200" cy="533400"/>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eaLnBrk="0" hangingPunct="0">
              <a:defRPr kumimoji="1" sz="2400">
                <a:solidFill>
                  <a:schemeClr val="tx1"/>
                </a:solidFill>
                <a:latin typeface="Times New Roman" panose="02020603050405020304" pitchFamily="18" charset="0"/>
                <a:ea typeface="宋体" panose="02010600030101010101" pitchFamily="2" charset="-122"/>
              </a:defRPr>
            </a:lvl1pPr>
            <a:lvl2pPr algn="l" eaLnBrk="0" hangingPunct="0">
              <a:defRPr kumimoji="1" sz="2400">
                <a:solidFill>
                  <a:schemeClr val="tx1"/>
                </a:solidFill>
                <a:latin typeface="Times New Roman" panose="02020603050405020304" pitchFamily="18" charset="0"/>
                <a:ea typeface="宋体" panose="02010600030101010101" pitchFamily="2" charset="-122"/>
              </a:defRPr>
            </a:lvl2pPr>
            <a:lvl3pPr algn="l" eaLnBrk="0" hangingPunct="0">
              <a:defRPr kumimoji="1" sz="2400">
                <a:solidFill>
                  <a:schemeClr val="tx1"/>
                </a:solidFill>
                <a:latin typeface="Times New Roman" panose="02020603050405020304" pitchFamily="18" charset="0"/>
                <a:ea typeface="宋体" panose="02010600030101010101" pitchFamily="2" charset="-122"/>
              </a:defRPr>
            </a:lvl3pPr>
            <a:lvl4pPr algn="l" eaLnBrk="0" hangingPunct="0">
              <a:defRPr kumimoji="1" sz="2400">
                <a:solidFill>
                  <a:schemeClr val="tx1"/>
                </a:solidFill>
                <a:latin typeface="Times New Roman" panose="02020603050405020304" pitchFamily="18" charset="0"/>
                <a:ea typeface="宋体" panose="02010600030101010101" pitchFamily="2" charset="-122"/>
              </a:defRPr>
            </a:lvl4pPr>
            <a:lvl5pPr algn="l" eaLnBrk="0" hangingPunct="0">
              <a:defRPr kumimoji="1"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smtClean="0">
                <a:solidFill>
                  <a:srgbClr val="000000"/>
                </a:solidFill>
                <a:ea typeface="楷体_GB2312" panose="02010609030101010101" pitchFamily="49" charset="-122"/>
              </a:rPr>
              <a:t>注意：</a:t>
            </a:r>
            <a:endParaRPr lang="zh-CN" altLang="en-US" sz="2800" b="1" dirty="0">
              <a:solidFill>
                <a:srgbClr val="000000"/>
              </a:solidFill>
              <a:ea typeface="楷体_GB2312" panose="02010609030101010101" pitchFamily="49" charset="-122"/>
            </a:endParaRPr>
          </a:p>
        </p:txBody>
      </p:sp>
      <p:grpSp>
        <p:nvGrpSpPr>
          <p:cNvPr id="9" name="Group 10"/>
          <p:cNvGrpSpPr/>
          <p:nvPr/>
        </p:nvGrpSpPr>
        <p:grpSpPr bwMode="auto">
          <a:xfrm>
            <a:off x="2492896" y="908770"/>
            <a:ext cx="2667000" cy="1008062"/>
            <a:chOff x="2064" y="2400"/>
            <a:chExt cx="1680" cy="635"/>
          </a:xfrm>
        </p:grpSpPr>
        <p:graphicFrame>
          <p:nvGraphicFramePr>
            <p:cNvPr id="10" name="Object 11"/>
            <p:cNvGraphicFramePr>
              <a:graphicFrameLocks noChangeAspect="1"/>
            </p:cNvGraphicFramePr>
            <p:nvPr/>
          </p:nvGraphicFramePr>
          <p:xfrm>
            <a:off x="2064" y="2400"/>
            <a:ext cx="1680" cy="635"/>
          </p:xfrm>
          <a:graphic>
            <a:graphicData uri="http://schemas.openxmlformats.org/presentationml/2006/ole">
              <mc:AlternateContent xmlns:mc="http://schemas.openxmlformats.org/markup-compatibility/2006">
                <mc:Choice xmlns:v="urn:schemas-microsoft-com:vml" Requires="v">
                  <p:oleObj spid="_x0000_s243741" name="Equation" r:id="rId1" imgW="1524000" imgH="571500" progId="Equation.3">
                    <p:embed/>
                  </p:oleObj>
                </mc:Choice>
                <mc:Fallback>
                  <p:oleObj name="Equation" r:id="rId1" imgW="1524000" imgH="571500" progId="Equation.3">
                    <p:embed/>
                    <p:pic>
                      <p:nvPicPr>
                        <p:cNvPr id="0" name="图片 243740"/>
                        <p:cNvPicPr>
                          <a:picLocks noChangeAspect="1"/>
                        </p:cNvPicPr>
                        <p:nvPr/>
                      </p:nvPicPr>
                      <p:blipFill>
                        <a:blip r:embed="rId2">
                          <a:biLevel thresh="50000"/>
                          <a:grayscl/>
                          <a:lum bright="-100000"/>
                        </a:blip>
                        <a:stretch>
                          <a:fillRect/>
                        </a:stretch>
                      </p:blipFill>
                      <p:spPr>
                        <a:xfrm>
                          <a:off x="2064" y="2400"/>
                          <a:ext cx="1680" cy="635"/>
                        </a:xfrm>
                        <a:prstGeom prst="rect">
                          <a:avLst/>
                        </a:prstGeom>
                        <a:noFill/>
                        <a:ln w="9525">
                          <a:noFill/>
                        </a:ln>
                      </p:spPr>
                    </p:pic>
                  </p:oleObj>
                </mc:Fallback>
              </mc:AlternateContent>
            </a:graphicData>
          </a:graphic>
        </p:graphicFrame>
        <p:sp>
          <p:nvSpPr>
            <p:cNvPr id="11" name="Rectangle 12"/>
            <p:cNvSpPr>
              <a:spLocks noChangeArrowheads="1"/>
            </p:cNvSpPr>
            <p:nvPr/>
          </p:nvSpPr>
          <p:spPr bwMode="auto">
            <a:xfrm>
              <a:off x="3128" y="2792"/>
              <a:ext cx="144" cy="14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12" name="Rectangle 13"/>
            <p:cNvSpPr>
              <a:spLocks noChangeArrowheads="1"/>
            </p:cNvSpPr>
            <p:nvPr/>
          </p:nvSpPr>
          <p:spPr bwMode="auto">
            <a:xfrm>
              <a:off x="3216" y="2496"/>
              <a:ext cx="144" cy="14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13" name="Rectangle 14"/>
            <p:cNvSpPr>
              <a:spLocks noChangeArrowheads="1"/>
            </p:cNvSpPr>
            <p:nvPr/>
          </p:nvSpPr>
          <p:spPr bwMode="auto">
            <a:xfrm>
              <a:off x="2544" y="2832"/>
              <a:ext cx="96" cy="96"/>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grpSp>
        <p:nvGrpSpPr>
          <p:cNvPr id="14" name="Group 15"/>
          <p:cNvGrpSpPr/>
          <p:nvPr/>
        </p:nvGrpSpPr>
        <p:grpSpPr bwMode="auto">
          <a:xfrm>
            <a:off x="2467693" y="2374330"/>
            <a:ext cx="3200400" cy="982662"/>
            <a:chOff x="192" y="2928"/>
            <a:chExt cx="2016" cy="619"/>
          </a:xfrm>
        </p:grpSpPr>
        <p:graphicFrame>
          <p:nvGraphicFramePr>
            <p:cNvPr id="15" name="Object 16"/>
            <p:cNvGraphicFramePr>
              <a:graphicFrameLocks noChangeAspect="1"/>
            </p:cNvGraphicFramePr>
            <p:nvPr/>
          </p:nvGraphicFramePr>
          <p:xfrm>
            <a:off x="192" y="2928"/>
            <a:ext cx="2016" cy="619"/>
          </p:xfrm>
          <a:graphic>
            <a:graphicData uri="http://schemas.openxmlformats.org/presentationml/2006/ole">
              <mc:AlternateContent xmlns:mc="http://schemas.openxmlformats.org/markup-compatibility/2006">
                <mc:Choice xmlns:v="urn:schemas-microsoft-com:vml" Requires="v">
                  <p:oleObj spid="_x0000_s243742" name="Equation" r:id="rId3" imgW="1879600" imgH="571500" progId="Equation.3">
                    <p:embed/>
                  </p:oleObj>
                </mc:Choice>
                <mc:Fallback>
                  <p:oleObj name="Equation" r:id="rId3" imgW="1879600" imgH="571500" progId="Equation.3">
                    <p:embed/>
                    <p:pic>
                      <p:nvPicPr>
                        <p:cNvPr id="0" name="图片 243741"/>
                        <p:cNvPicPr>
                          <a:picLocks noChangeAspect="1"/>
                        </p:cNvPicPr>
                        <p:nvPr/>
                      </p:nvPicPr>
                      <p:blipFill>
                        <a:blip r:embed="rId4">
                          <a:biLevel thresh="50000"/>
                          <a:grayscl/>
                          <a:lum bright="-100000"/>
                        </a:blip>
                        <a:stretch>
                          <a:fillRect/>
                        </a:stretch>
                      </p:blipFill>
                      <p:spPr>
                        <a:xfrm>
                          <a:off x="192" y="2928"/>
                          <a:ext cx="2016" cy="619"/>
                        </a:xfrm>
                        <a:prstGeom prst="rect">
                          <a:avLst/>
                        </a:prstGeom>
                        <a:noFill/>
                        <a:ln w="9525">
                          <a:noFill/>
                        </a:ln>
                      </p:spPr>
                    </p:pic>
                  </p:oleObj>
                </mc:Fallback>
              </mc:AlternateContent>
            </a:graphicData>
          </a:graphic>
        </p:graphicFrame>
        <p:sp>
          <p:nvSpPr>
            <p:cNvPr id="16" name="Rectangle 17"/>
            <p:cNvSpPr>
              <a:spLocks noChangeArrowheads="1"/>
            </p:cNvSpPr>
            <p:nvPr/>
          </p:nvSpPr>
          <p:spPr bwMode="auto">
            <a:xfrm>
              <a:off x="1440" y="3264"/>
              <a:ext cx="144" cy="14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17" name="Rectangle 18"/>
            <p:cNvSpPr>
              <a:spLocks noChangeArrowheads="1"/>
            </p:cNvSpPr>
            <p:nvPr/>
          </p:nvSpPr>
          <p:spPr bwMode="auto">
            <a:xfrm>
              <a:off x="1776" y="3072"/>
              <a:ext cx="91" cy="91"/>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18" name="Rectangle 19"/>
            <p:cNvSpPr>
              <a:spLocks noChangeArrowheads="1"/>
            </p:cNvSpPr>
            <p:nvPr/>
          </p:nvSpPr>
          <p:spPr bwMode="auto">
            <a:xfrm>
              <a:off x="624" y="3312"/>
              <a:ext cx="91" cy="91"/>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sp>
        <p:nvSpPr>
          <p:cNvPr id="19" name="Text Box 20"/>
          <p:cNvSpPr txBox="1">
            <a:spLocks noChangeArrowheads="1"/>
          </p:cNvSpPr>
          <p:nvPr/>
        </p:nvSpPr>
        <p:spPr bwMode="auto">
          <a:xfrm>
            <a:off x="5896693" y="2602930"/>
            <a:ext cx="533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000000"/>
                </a:solidFill>
              </a:rPr>
              <a:t>或</a:t>
            </a:r>
            <a:endParaRPr lang="zh-CN" altLang="en-US" b="1">
              <a:solidFill>
                <a:srgbClr val="000000"/>
              </a:solidFill>
            </a:endParaRPr>
          </a:p>
        </p:txBody>
      </p:sp>
      <p:grpSp>
        <p:nvGrpSpPr>
          <p:cNvPr id="20" name="Group 21"/>
          <p:cNvGrpSpPr/>
          <p:nvPr/>
        </p:nvGrpSpPr>
        <p:grpSpPr bwMode="auto">
          <a:xfrm>
            <a:off x="6525344" y="2480692"/>
            <a:ext cx="2667000" cy="857250"/>
            <a:chOff x="2976" y="3024"/>
            <a:chExt cx="1680" cy="540"/>
          </a:xfrm>
        </p:grpSpPr>
        <p:graphicFrame>
          <p:nvGraphicFramePr>
            <p:cNvPr id="21" name="Object 22"/>
            <p:cNvGraphicFramePr>
              <a:graphicFrameLocks noChangeAspect="1"/>
            </p:cNvGraphicFramePr>
            <p:nvPr/>
          </p:nvGraphicFramePr>
          <p:xfrm>
            <a:off x="2976" y="3024"/>
            <a:ext cx="1680" cy="540"/>
          </p:xfrm>
          <a:graphic>
            <a:graphicData uri="http://schemas.openxmlformats.org/presentationml/2006/ole">
              <mc:AlternateContent xmlns:mc="http://schemas.openxmlformats.org/markup-compatibility/2006">
                <mc:Choice xmlns:v="urn:schemas-microsoft-com:vml" Requires="v">
                  <p:oleObj spid="_x0000_s243743" name="Equation" r:id="rId5" imgW="1422400" imgH="457200" progId="Equation.3">
                    <p:embed/>
                  </p:oleObj>
                </mc:Choice>
                <mc:Fallback>
                  <p:oleObj name="Equation" r:id="rId5" imgW="1422400" imgH="457200" progId="Equation.3">
                    <p:embed/>
                    <p:pic>
                      <p:nvPicPr>
                        <p:cNvPr id="0" name="图片 243742"/>
                        <p:cNvPicPr>
                          <a:picLocks noChangeAspect="1"/>
                        </p:cNvPicPr>
                        <p:nvPr/>
                      </p:nvPicPr>
                      <p:blipFill>
                        <a:blip r:embed="rId6">
                          <a:biLevel thresh="50000"/>
                          <a:grayscl/>
                          <a:lum bright="-100000"/>
                        </a:blip>
                        <a:stretch>
                          <a:fillRect/>
                        </a:stretch>
                      </p:blipFill>
                      <p:spPr>
                        <a:xfrm>
                          <a:off x="2976" y="3024"/>
                          <a:ext cx="1680" cy="540"/>
                        </a:xfrm>
                        <a:prstGeom prst="rect">
                          <a:avLst/>
                        </a:prstGeom>
                        <a:noFill/>
                        <a:ln w="9525">
                          <a:noFill/>
                        </a:ln>
                      </p:spPr>
                    </p:pic>
                  </p:oleObj>
                </mc:Fallback>
              </mc:AlternateContent>
            </a:graphicData>
          </a:graphic>
        </p:graphicFrame>
        <p:sp>
          <p:nvSpPr>
            <p:cNvPr id="22" name="Rectangle 23"/>
            <p:cNvSpPr>
              <a:spLocks noChangeArrowheads="1"/>
            </p:cNvSpPr>
            <p:nvPr/>
          </p:nvSpPr>
          <p:spPr bwMode="auto">
            <a:xfrm>
              <a:off x="3792" y="3168"/>
              <a:ext cx="144" cy="14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23" name="Rectangle 24"/>
            <p:cNvSpPr>
              <a:spLocks noChangeArrowheads="1"/>
            </p:cNvSpPr>
            <p:nvPr/>
          </p:nvSpPr>
          <p:spPr bwMode="auto">
            <a:xfrm>
              <a:off x="4128" y="3168"/>
              <a:ext cx="96" cy="96"/>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24" name="Rectangle 25"/>
            <p:cNvSpPr>
              <a:spLocks noChangeArrowheads="1"/>
            </p:cNvSpPr>
            <p:nvPr/>
          </p:nvSpPr>
          <p:spPr bwMode="auto">
            <a:xfrm>
              <a:off x="3024" y="3408"/>
              <a:ext cx="91" cy="91"/>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9"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txBox="1">
            <a:spLocks noChangeArrowheads="1"/>
          </p:cNvSpPr>
          <p:nvPr/>
        </p:nvSpPr>
        <p:spPr>
          <a:xfrm>
            <a:off x="1148172" y="392113"/>
            <a:ext cx="1686744" cy="533400"/>
          </a:xfrm>
          <a:prstGeom prst="rect">
            <a:avLst/>
          </a:prstGeom>
          <a:noFill/>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0" lang="zh-CN" altLang="en-US" sz="2800" b="1" kern="0" dirty="0" smtClean="0">
                <a:solidFill>
                  <a:srgbClr val="000000"/>
                </a:solidFill>
                <a:ea typeface="楷体_GB2312" panose="02010609030101010101" pitchFamily="49" charset="-122"/>
              </a:rPr>
              <a:t>练习</a:t>
            </a:r>
            <a:r>
              <a:rPr kumimoji="0" lang="en-US" altLang="zh-CN" sz="2800" b="1" kern="0" dirty="0" smtClean="0">
                <a:solidFill>
                  <a:srgbClr val="000000"/>
                </a:solidFill>
                <a:ea typeface="楷体_GB2312" panose="02010609030101010101" pitchFamily="49" charset="-122"/>
              </a:rPr>
              <a:t>1.</a:t>
            </a:r>
            <a:r>
              <a:rPr kumimoji="0" lang="en-US" altLang="zh-CN" sz="2800" kern="0" dirty="0" smtClean="0">
                <a:solidFill>
                  <a:srgbClr val="000000"/>
                </a:solidFill>
                <a:ea typeface="楷体_GB2312" panose="02010609030101010101" pitchFamily="49" charset="-122"/>
              </a:rPr>
              <a:t> </a:t>
            </a:r>
            <a:endParaRPr kumimoji="0" lang="en-US" altLang="zh-CN" sz="2800" kern="0" dirty="0" smtClean="0">
              <a:solidFill>
                <a:srgbClr val="000000"/>
              </a:solidFill>
              <a:ea typeface="楷体_GB2312" panose="02010609030101010101" pitchFamily="49" charset="-122"/>
            </a:endParaRPr>
          </a:p>
        </p:txBody>
      </p:sp>
      <p:sp>
        <p:nvSpPr>
          <p:cNvPr id="14" name="Text Box 4"/>
          <p:cNvSpPr txBox="1">
            <a:spLocks noChangeArrowheads="1"/>
          </p:cNvSpPr>
          <p:nvPr/>
        </p:nvSpPr>
        <p:spPr bwMode="auto">
          <a:xfrm>
            <a:off x="1487488" y="3121151"/>
            <a:ext cx="1066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rgbClr val="000000"/>
                </a:solidFill>
              </a:rPr>
              <a:t>解</a:t>
            </a:r>
            <a:r>
              <a:rPr lang="en-US" altLang="zh-CN" b="1" dirty="0">
                <a:solidFill>
                  <a:srgbClr val="000000"/>
                </a:solidFill>
              </a:rPr>
              <a:t>: </a:t>
            </a:r>
            <a:endParaRPr lang="en-US" altLang="zh-CN" b="1" dirty="0">
              <a:solidFill>
                <a:srgbClr val="000000"/>
              </a:solidFill>
            </a:endParaRPr>
          </a:p>
        </p:txBody>
      </p:sp>
      <p:graphicFrame>
        <p:nvGraphicFramePr>
          <p:cNvPr id="15" name="Object 5"/>
          <p:cNvGraphicFramePr>
            <a:graphicFrameLocks noChangeAspect="1"/>
          </p:cNvGraphicFramePr>
          <p:nvPr/>
        </p:nvGraphicFramePr>
        <p:xfrm>
          <a:off x="2694804" y="4163459"/>
          <a:ext cx="1420813" cy="909638"/>
        </p:xfrm>
        <a:graphic>
          <a:graphicData uri="http://schemas.openxmlformats.org/presentationml/2006/ole">
            <mc:AlternateContent xmlns:mc="http://schemas.openxmlformats.org/markup-compatibility/2006">
              <mc:Choice xmlns:v="urn:schemas-microsoft-com:vml" Requires="v">
                <p:oleObj spid="_x0000_s244828" name="Equation" r:id="rId1" imgW="850900" imgH="546100" progId="Equation.3">
                  <p:embed/>
                </p:oleObj>
              </mc:Choice>
              <mc:Fallback>
                <p:oleObj name="Equation" r:id="rId1" imgW="850900" imgH="546100" progId="Equation.3">
                  <p:embed/>
                  <p:pic>
                    <p:nvPicPr>
                      <p:cNvPr id="0" name="图片 244827"/>
                      <p:cNvPicPr>
                        <a:picLocks noChangeAspect="1"/>
                      </p:cNvPicPr>
                      <p:nvPr/>
                    </p:nvPicPr>
                    <p:blipFill>
                      <a:blip r:embed="rId2">
                        <a:lum bright="-100000"/>
                      </a:blip>
                      <a:stretch>
                        <a:fillRect/>
                      </a:stretch>
                    </p:blipFill>
                    <p:spPr>
                      <a:xfrm>
                        <a:off x="2694804" y="4163459"/>
                        <a:ext cx="1420813" cy="909638"/>
                      </a:xfrm>
                      <a:prstGeom prst="rect">
                        <a:avLst/>
                      </a:prstGeom>
                      <a:noFill/>
                      <a:ln w="9525">
                        <a:noFill/>
                      </a:ln>
                    </p:spPr>
                  </p:pic>
                </p:oleObj>
              </mc:Fallback>
            </mc:AlternateContent>
          </a:graphicData>
        </a:graphic>
      </p:graphicFrame>
      <p:graphicFrame>
        <p:nvGraphicFramePr>
          <p:cNvPr id="16" name="Object 6"/>
          <p:cNvGraphicFramePr>
            <a:graphicFrameLocks noChangeAspect="1"/>
          </p:cNvGraphicFramePr>
          <p:nvPr/>
        </p:nvGraphicFramePr>
        <p:xfrm>
          <a:off x="4031479" y="4142013"/>
          <a:ext cx="2871788" cy="995363"/>
        </p:xfrm>
        <a:graphic>
          <a:graphicData uri="http://schemas.openxmlformats.org/presentationml/2006/ole">
            <mc:AlternateContent xmlns:mc="http://schemas.openxmlformats.org/markup-compatibility/2006">
              <mc:Choice xmlns:v="urn:schemas-microsoft-com:vml" Requires="v">
                <p:oleObj spid="_x0000_s244829" name="公式" r:id="rId3" imgW="1714500" imgH="596900" progId="Equation.3">
                  <p:embed/>
                </p:oleObj>
              </mc:Choice>
              <mc:Fallback>
                <p:oleObj name="公式" r:id="rId3" imgW="1714500" imgH="596900" progId="Equation.3">
                  <p:embed/>
                  <p:pic>
                    <p:nvPicPr>
                      <p:cNvPr id="0" name="图片 244828"/>
                      <p:cNvPicPr>
                        <a:picLocks noChangeAspect="1"/>
                      </p:cNvPicPr>
                      <p:nvPr/>
                    </p:nvPicPr>
                    <p:blipFill>
                      <a:blip r:embed="rId4"/>
                      <a:stretch>
                        <a:fillRect/>
                      </a:stretch>
                    </p:blipFill>
                    <p:spPr>
                      <a:xfrm>
                        <a:off x="4031479" y="4142013"/>
                        <a:ext cx="2871788" cy="995363"/>
                      </a:xfrm>
                      <a:prstGeom prst="rect">
                        <a:avLst/>
                      </a:prstGeom>
                      <a:noFill/>
                      <a:ln w="9525">
                        <a:noFill/>
                      </a:ln>
                    </p:spPr>
                  </p:pic>
                </p:oleObj>
              </mc:Fallback>
            </mc:AlternateContent>
          </a:graphicData>
        </a:graphic>
      </p:graphicFrame>
      <p:graphicFrame>
        <p:nvGraphicFramePr>
          <p:cNvPr id="17" name="Object 7"/>
          <p:cNvGraphicFramePr>
            <a:graphicFrameLocks noChangeAspect="1"/>
          </p:cNvGraphicFramePr>
          <p:nvPr/>
        </p:nvGraphicFramePr>
        <p:xfrm>
          <a:off x="6923533" y="4213763"/>
          <a:ext cx="1619251" cy="909638"/>
        </p:xfrm>
        <a:graphic>
          <a:graphicData uri="http://schemas.openxmlformats.org/presentationml/2006/ole">
            <mc:AlternateContent xmlns:mc="http://schemas.openxmlformats.org/markup-compatibility/2006">
              <mc:Choice xmlns:v="urn:schemas-microsoft-com:vml" Requires="v">
                <p:oleObj spid="_x0000_s244830" name="Equation" r:id="rId5" imgW="965200" imgH="546100" progId="Equation.3">
                  <p:embed/>
                </p:oleObj>
              </mc:Choice>
              <mc:Fallback>
                <p:oleObj name="Equation" r:id="rId5" imgW="965200" imgH="546100" progId="Equation.3">
                  <p:embed/>
                  <p:pic>
                    <p:nvPicPr>
                      <p:cNvPr id="0" name="图片 244829"/>
                      <p:cNvPicPr>
                        <a:picLocks noChangeAspect="1"/>
                      </p:cNvPicPr>
                      <p:nvPr/>
                    </p:nvPicPr>
                    <p:blipFill>
                      <a:blip r:embed="rId6">
                        <a:lum bright="-100000"/>
                      </a:blip>
                      <a:stretch>
                        <a:fillRect/>
                      </a:stretch>
                    </p:blipFill>
                    <p:spPr>
                      <a:xfrm>
                        <a:off x="6923533" y="4213763"/>
                        <a:ext cx="1619251" cy="909638"/>
                      </a:xfrm>
                      <a:prstGeom prst="rect">
                        <a:avLst/>
                      </a:prstGeom>
                      <a:noFill/>
                      <a:ln w="9525">
                        <a:noFill/>
                      </a:ln>
                    </p:spPr>
                  </p:pic>
                </p:oleObj>
              </mc:Fallback>
            </mc:AlternateContent>
          </a:graphicData>
        </a:graphic>
      </p:graphicFrame>
      <p:graphicFrame>
        <p:nvGraphicFramePr>
          <p:cNvPr id="18" name="Object 8"/>
          <p:cNvGraphicFramePr>
            <a:graphicFrameLocks noChangeAspect="1"/>
          </p:cNvGraphicFramePr>
          <p:nvPr/>
        </p:nvGraphicFramePr>
        <p:xfrm>
          <a:off x="8523733" y="4213763"/>
          <a:ext cx="1506539" cy="909638"/>
        </p:xfrm>
        <a:graphic>
          <a:graphicData uri="http://schemas.openxmlformats.org/presentationml/2006/ole">
            <mc:AlternateContent xmlns:mc="http://schemas.openxmlformats.org/markup-compatibility/2006">
              <mc:Choice xmlns:v="urn:schemas-microsoft-com:vml" Requires="v">
                <p:oleObj spid="_x0000_s244831" name="Equation" r:id="rId7" imgW="901700" imgH="546100" progId="Equation.3">
                  <p:embed/>
                </p:oleObj>
              </mc:Choice>
              <mc:Fallback>
                <p:oleObj name="Equation" r:id="rId7" imgW="901700" imgH="546100" progId="Equation.3">
                  <p:embed/>
                  <p:pic>
                    <p:nvPicPr>
                      <p:cNvPr id="0" name="图片 244830"/>
                      <p:cNvPicPr>
                        <a:picLocks noChangeAspect="1"/>
                      </p:cNvPicPr>
                      <p:nvPr/>
                    </p:nvPicPr>
                    <p:blipFill>
                      <a:blip r:embed="rId8">
                        <a:lum bright="-100000"/>
                      </a:blip>
                      <a:stretch>
                        <a:fillRect/>
                      </a:stretch>
                    </p:blipFill>
                    <p:spPr>
                      <a:xfrm>
                        <a:off x="8523733" y="4213763"/>
                        <a:ext cx="1506539" cy="909638"/>
                      </a:xfrm>
                      <a:prstGeom prst="rect">
                        <a:avLst/>
                      </a:prstGeom>
                      <a:noFill/>
                      <a:ln w="9525">
                        <a:noFill/>
                      </a:ln>
                    </p:spPr>
                  </p:pic>
                </p:oleObj>
              </mc:Fallback>
            </mc:AlternateContent>
          </a:graphicData>
        </a:graphic>
      </p:graphicFrame>
      <p:graphicFrame>
        <p:nvGraphicFramePr>
          <p:cNvPr id="19" name="Object 9"/>
          <p:cNvGraphicFramePr>
            <a:graphicFrameLocks noChangeAspect="1"/>
          </p:cNvGraphicFramePr>
          <p:nvPr/>
        </p:nvGraphicFramePr>
        <p:xfrm>
          <a:off x="10047733" y="4442363"/>
          <a:ext cx="512763" cy="369888"/>
        </p:xfrm>
        <a:graphic>
          <a:graphicData uri="http://schemas.openxmlformats.org/presentationml/2006/ole">
            <mc:AlternateContent xmlns:mc="http://schemas.openxmlformats.org/markup-compatibility/2006">
              <mc:Choice xmlns:v="urn:schemas-microsoft-com:vml" Requires="v">
                <p:oleObj spid="_x0000_s244832" name="Equation" r:id="rId9" imgW="304800" imgH="215900" progId="Equation.3">
                  <p:embed/>
                </p:oleObj>
              </mc:Choice>
              <mc:Fallback>
                <p:oleObj name="Equation" r:id="rId9" imgW="304800" imgH="215900" progId="Equation.3">
                  <p:embed/>
                  <p:pic>
                    <p:nvPicPr>
                      <p:cNvPr id="0" name="图片 244831"/>
                      <p:cNvPicPr>
                        <a:picLocks noChangeAspect="1"/>
                      </p:cNvPicPr>
                      <p:nvPr/>
                    </p:nvPicPr>
                    <p:blipFill>
                      <a:blip r:embed="rId10">
                        <a:lum bright="-100000"/>
                      </a:blip>
                      <a:stretch>
                        <a:fillRect/>
                      </a:stretch>
                    </p:blipFill>
                    <p:spPr>
                      <a:xfrm>
                        <a:off x="10047733" y="4442363"/>
                        <a:ext cx="512763" cy="369888"/>
                      </a:xfrm>
                      <a:prstGeom prst="rect">
                        <a:avLst/>
                      </a:prstGeom>
                      <a:noFill/>
                      <a:ln w="9525">
                        <a:noFill/>
                      </a:ln>
                    </p:spPr>
                  </p:pic>
                </p:oleObj>
              </mc:Fallback>
            </mc:AlternateContent>
          </a:graphicData>
        </a:graphic>
      </p:graphicFrame>
      <p:graphicFrame>
        <p:nvGraphicFramePr>
          <p:cNvPr id="2" name="对象 1"/>
          <p:cNvGraphicFramePr>
            <a:graphicFrameLocks noChangeAspect="1"/>
          </p:cNvGraphicFramePr>
          <p:nvPr/>
        </p:nvGraphicFramePr>
        <p:xfrm>
          <a:off x="2919011" y="571228"/>
          <a:ext cx="1520825" cy="895350"/>
        </p:xfrm>
        <a:graphic>
          <a:graphicData uri="http://schemas.openxmlformats.org/presentationml/2006/ole">
            <mc:AlternateContent xmlns:mc="http://schemas.openxmlformats.org/markup-compatibility/2006">
              <mc:Choice xmlns:v="urn:schemas-microsoft-com:vml" Requires="v">
                <p:oleObj spid="_x0000_s244833" name="Equation" r:id="rId11" imgW="16154400" imgH="9448800" progId="Equation.DSMT4">
                  <p:embed/>
                </p:oleObj>
              </mc:Choice>
              <mc:Fallback>
                <p:oleObj name="Equation" r:id="rId11" imgW="16154400" imgH="9448800" progId="Equation.DSMT4">
                  <p:embed/>
                  <p:pic>
                    <p:nvPicPr>
                      <p:cNvPr id="0" name="图片 244832"/>
                      <p:cNvPicPr>
                        <a:picLocks noChangeAspect="1"/>
                      </p:cNvPicPr>
                      <p:nvPr/>
                    </p:nvPicPr>
                    <p:blipFill>
                      <a:blip r:embed="rId12">
                        <a:lum bright="-100000"/>
                      </a:blip>
                      <a:stretch>
                        <a:fillRect/>
                      </a:stretch>
                    </p:blipFill>
                    <p:spPr>
                      <a:xfrm>
                        <a:off x="2919011" y="571228"/>
                        <a:ext cx="1520825" cy="895350"/>
                      </a:xfrm>
                      <a:prstGeom prst="rect">
                        <a:avLst/>
                      </a:prstGeom>
                      <a:noFill/>
                      <a:ln w="9525">
                        <a:noFill/>
                      </a:ln>
                    </p:spPr>
                  </p:pic>
                </p:oleObj>
              </mc:Fallback>
            </mc:AlternateContent>
          </a:graphicData>
        </a:graphic>
      </p:graphicFrame>
      <p:graphicFrame>
        <p:nvGraphicFramePr>
          <p:cNvPr id="3" name="对象 2"/>
          <p:cNvGraphicFramePr>
            <a:graphicFrameLocks noChangeAspect="1"/>
          </p:cNvGraphicFramePr>
          <p:nvPr/>
        </p:nvGraphicFramePr>
        <p:xfrm>
          <a:off x="4693000" y="577578"/>
          <a:ext cx="1609725" cy="882650"/>
        </p:xfrm>
        <a:graphic>
          <a:graphicData uri="http://schemas.openxmlformats.org/presentationml/2006/ole">
            <mc:AlternateContent xmlns:mc="http://schemas.openxmlformats.org/markup-compatibility/2006">
              <mc:Choice xmlns:v="urn:schemas-microsoft-com:vml" Requires="v">
                <p:oleObj spid="_x0000_s244834" name="Equation" r:id="rId13" imgW="17373600" imgH="9448800" progId="Equation.DSMT4">
                  <p:embed/>
                </p:oleObj>
              </mc:Choice>
              <mc:Fallback>
                <p:oleObj name="Equation" r:id="rId13" imgW="17373600" imgH="9448800" progId="Equation.DSMT4">
                  <p:embed/>
                  <p:pic>
                    <p:nvPicPr>
                      <p:cNvPr id="0" name="图片 244833"/>
                      <p:cNvPicPr>
                        <a:picLocks noChangeAspect="1"/>
                      </p:cNvPicPr>
                      <p:nvPr/>
                    </p:nvPicPr>
                    <p:blipFill>
                      <a:blip r:embed="rId14">
                        <a:lum bright="-100000"/>
                      </a:blip>
                      <a:stretch>
                        <a:fillRect/>
                      </a:stretch>
                    </p:blipFill>
                    <p:spPr>
                      <a:xfrm>
                        <a:off x="4693000" y="577578"/>
                        <a:ext cx="1609725" cy="882650"/>
                      </a:xfrm>
                      <a:prstGeom prst="rect">
                        <a:avLst/>
                      </a:prstGeom>
                      <a:noFill/>
                      <a:ln w="9525">
                        <a:noFill/>
                      </a:ln>
                    </p:spPr>
                  </p:pic>
                </p:oleObj>
              </mc:Fallback>
            </mc:AlternateContent>
          </a:graphicData>
        </a:graphic>
      </p:graphicFrame>
      <p:graphicFrame>
        <p:nvGraphicFramePr>
          <p:cNvPr id="4" name="对象 3"/>
          <p:cNvGraphicFramePr>
            <a:graphicFrameLocks noChangeAspect="1"/>
          </p:cNvGraphicFramePr>
          <p:nvPr/>
        </p:nvGraphicFramePr>
        <p:xfrm>
          <a:off x="2891084" y="2996952"/>
          <a:ext cx="4073525" cy="895350"/>
        </p:xfrm>
        <a:graphic>
          <a:graphicData uri="http://schemas.openxmlformats.org/presentationml/2006/ole">
            <mc:AlternateContent xmlns:mc="http://schemas.openxmlformats.org/markup-compatibility/2006">
              <mc:Choice xmlns:v="urn:schemas-microsoft-com:vml" Requires="v">
                <p:oleObj spid="_x0000_s244835" name="Equation" r:id="rId15" imgW="43281600" imgH="9448800" progId="Equation.DSMT4">
                  <p:embed/>
                </p:oleObj>
              </mc:Choice>
              <mc:Fallback>
                <p:oleObj name="Equation" r:id="rId15" imgW="43281600" imgH="9448800" progId="Equation.DSMT4">
                  <p:embed/>
                  <p:pic>
                    <p:nvPicPr>
                      <p:cNvPr id="0" name="图片 244834"/>
                      <p:cNvPicPr>
                        <a:picLocks noChangeAspect="1"/>
                      </p:cNvPicPr>
                      <p:nvPr/>
                    </p:nvPicPr>
                    <p:blipFill>
                      <a:blip r:embed="rId16">
                        <a:lum bright="-100000"/>
                      </a:blip>
                      <a:stretch>
                        <a:fillRect/>
                      </a:stretch>
                    </p:blipFill>
                    <p:spPr>
                      <a:xfrm>
                        <a:off x="2891084" y="2996952"/>
                        <a:ext cx="4073525" cy="895350"/>
                      </a:xfrm>
                      <a:prstGeom prst="rect">
                        <a:avLst/>
                      </a:prstGeom>
                      <a:noFill/>
                      <a:ln w="9525">
                        <a:noFill/>
                      </a:ln>
                    </p:spPr>
                  </p:pic>
                </p:oleObj>
              </mc:Fallback>
            </mc:AlternateContent>
          </a:graphicData>
        </a:graphic>
      </p:graphicFrame>
      <p:graphicFrame>
        <p:nvGraphicFramePr>
          <p:cNvPr id="24" name="Object 3"/>
          <p:cNvGraphicFramePr>
            <a:graphicFrameLocks noChangeAspect="1"/>
          </p:cNvGraphicFramePr>
          <p:nvPr/>
        </p:nvGraphicFramePr>
        <p:xfrm>
          <a:off x="2537417" y="1628503"/>
          <a:ext cx="2209800" cy="1008062"/>
        </p:xfrm>
        <a:graphic>
          <a:graphicData uri="http://schemas.openxmlformats.org/presentationml/2006/ole">
            <mc:AlternateContent xmlns:mc="http://schemas.openxmlformats.org/markup-compatibility/2006">
              <mc:Choice xmlns:v="urn:schemas-microsoft-com:vml" Requires="v">
                <p:oleObj spid="_x0000_s244836" name="Equation" r:id="rId17" imgW="20726400" imgH="9448800" progId="Equation.DSMT4">
                  <p:embed/>
                </p:oleObj>
              </mc:Choice>
              <mc:Fallback>
                <p:oleObj name="Equation" r:id="rId17" imgW="20726400" imgH="9448800" progId="Equation.DSMT4">
                  <p:embed/>
                  <p:pic>
                    <p:nvPicPr>
                      <p:cNvPr id="0" name="图片 244835"/>
                      <p:cNvPicPr>
                        <a:picLocks noChangeAspect="1"/>
                      </p:cNvPicPr>
                      <p:nvPr/>
                    </p:nvPicPr>
                    <p:blipFill>
                      <a:blip r:embed="rId18"/>
                      <a:stretch>
                        <a:fillRect/>
                      </a:stretch>
                    </p:blipFill>
                    <p:spPr>
                      <a:xfrm>
                        <a:off x="2537417" y="1628503"/>
                        <a:ext cx="2209800" cy="1008062"/>
                      </a:xfrm>
                      <a:prstGeom prst="rect">
                        <a:avLst/>
                      </a:prstGeom>
                      <a:noFill/>
                      <a:ln w="9525">
                        <a:noFill/>
                      </a:ln>
                    </p:spPr>
                  </p:pic>
                </p:oleObj>
              </mc:Fallback>
            </mc:AlternateContent>
          </a:graphicData>
        </a:graphic>
      </p:graphicFrame>
      <p:graphicFrame>
        <p:nvGraphicFramePr>
          <p:cNvPr id="5" name="对象 4"/>
          <p:cNvGraphicFramePr>
            <a:graphicFrameLocks noChangeAspect="1"/>
          </p:cNvGraphicFramePr>
          <p:nvPr/>
        </p:nvGraphicFramePr>
        <p:xfrm>
          <a:off x="5337351" y="1628850"/>
          <a:ext cx="1982788" cy="1008062"/>
        </p:xfrm>
        <a:graphic>
          <a:graphicData uri="http://schemas.openxmlformats.org/presentationml/2006/ole">
            <mc:AlternateContent xmlns:mc="http://schemas.openxmlformats.org/markup-compatibility/2006">
              <mc:Choice xmlns:v="urn:schemas-microsoft-com:vml" Requires="v">
                <p:oleObj spid="_x0000_s244837" name="Equation" r:id="rId19" imgW="18592800" imgH="9448800" progId="Equation.DSMT4">
                  <p:embed/>
                </p:oleObj>
              </mc:Choice>
              <mc:Fallback>
                <p:oleObj name="Equation" r:id="rId19" imgW="18592800" imgH="9448800" progId="Equation.DSMT4">
                  <p:embed/>
                  <p:pic>
                    <p:nvPicPr>
                      <p:cNvPr id="0" name="图片 244836"/>
                      <p:cNvPicPr>
                        <a:picLocks noChangeAspect="1"/>
                      </p:cNvPicPr>
                      <p:nvPr/>
                    </p:nvPicPr>
                    <p:blipFill>
                      <a:blip r:embed="rId20"/>
                      <a:stretch>
                        <a:fillRect/>
                      </a:stretch>
                    </p:blipFill>
                    <p:spPr>
                      <a:xfrm>
                        <a:off x="5337351" y="1628850"/>
                        <a:ext cx="1982788" cy="1008062"/>
                      </a:xfrm>
                      <a:prstGeom prst="rect">
                        <a:avLst/>
                      </a:prstGeom>
                      <a:noFill/>
                      <a:ln w="9525">
                        <a:noFill/>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3" name="Object 3"/>
          <p:cNvGraphicFramePr>
            <a:graphicFrameLocks noChangeAspect="1"/>
          </p:cNvGraphicFramePr>
          <p:nvPr/>
        </p:nvGraphicFramePr>
        <p:xfrm>
          <a:off x="2048933" y="3519258"/>
          <a:ext cx="3217333" cy="901700"/>
        </p:xfrm>
        <a:graphic>
          <a:graphicData uri="http://schemas.openxmlformats.org/presentationml/2006/ole">
            <mc:AlternateContent xmlns:mc="http://schemas.openxmlformats.org/markup-compatibility/2006">
              <mc:Choice xmlns:v="urn:schemas-microsoft-com:vml" Requires="v">
                <p:oleObj spid="_x0000_s245825" name="公式" r:id="rId1" imgW="57912000" imgH="21640800" progId="Equation.3">
                  <p:embed/>
                </p:oleObj>
              </mc:Choice>
              <mc:Fallback>
                <p:oleObj name="公式" r:id="rId1" imgW="57912000" imgH="21640800" progId="Equation.3">
                  <p:embed/>
                  <p:pic>
                    <p:nvPicPr>
                      <p:cNvPr id="0" name="图片 245824"/>
                      <p:cNvPicPr>
                        <a:picLocks noChangeAspect="1"/>
                      </p:cNvPicPr>
                      <p:nvPr/>
                    </p:nvPicPr>
                    <p:blipFill>
                      <a:blip r:embed="rId2"/>
                      <a:stretch>
                        <a:fillRect/>
                      </a:stretch>
                    </p:blipFill>
                    <p:spPr>
                      <a:xfrm>
                        <a:off x="2048933" y="3519258"/>
                        <a:ext cx="3217333" cy="901700"/>
                      </a:xfrm>
                      <a:prstGeom prst="rect">
                        <a:avLst/>
                      </a:prstGeom>
                      <a:noFill/>
                      <a:ln w="9525">
                        <a:noFill/>
                      </a:ln>
                    </p:spPr>
                  </p:pic>
                </p:oleObj>
              </mc:Fallback>
            </mc:AlternateContent>
          </a:graphicData>
        </a:graphic>
      </p:graphicFrame>
      <p:sp>
        <p:nvSpPr>
          <p:cNvPr id="15364" name="Text Box 4"/>
          <p:cNvSpPr txBox="1">
            <a:spLocks noChangeArrowheads="1"/>
          </p:cNvSpPr>
          <p:nvPr/>
        </p:nvSpPr>
        <p:spPr bwMode="auto">
          <a:xfrm>
            <a:off x="863600" y="4676546"/>
            <a:ext cx="91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ea typeface="黑体" panose="02010609060101010101" charset="-122"/>
              </a:rPr>
              <a:t>解</a:t>
            </a:r>
            <a:endParaRPr lang="zh-CN" altLang="en-US" b="1" smtClean="0">
              <a:solidFill>
                <a:srgbClr val="000000"/>
              </a:solidFill>
              <a:ea typeface="宋体" panose="02010600030101010101" pitchFamily="2" charset="-122"/>
            </a:endParaRPr>
          </a:p>
        </p:txBody>
      </p:sp>
      <p:graphicFrame>
        <p:nvGraphicFramePr>
          <p:cNvPr id="15365" name="Object 5"/>
          <p:cNvGraphicFramePr>
            <a:graphicFrameLocks noChangeAspect="1"/>
          </p:cNvGraphicFramePr>
          <p:nvPr/>
        </p:nvGraphicFramePr>
        <p:xfrm>
          <a:off x="6807320" y="4571835"/>
          <a:ext cx="3196167" cy="1233487"/>
        </p:xfrm>
        <a:graphic>
          <a:graphicData uri="http://schemas.openxmlformats.org/presentationml/2006/ole">
            <mc:AlternateContent xmlns:mc="http://schemas.openxmlformats.org/markup-compatibility/2006">
              <mc:Choice xmlns:v="urn:schemas-microsoft-com:vml" Requires="v">
                <p:oleObj spid="_x0000_s245826" name="公式" r:id="rId3" imgW="64617600" imgH="33223200" progId="Equation.3">
                  <p:embed/>
                </p:oleObj>
              </mc:Choice>
              <mc:Fallback>
                <p:oleObj name="公式" r:id="rId3" imgW="64617600" imgH="33223200" progId="Equation.3">
                  <p:embed/>
                  <p:pic>
                    <p:nvPicPr>
                      <p:cNvPr id="0" name="图片 245825"/>
                      <p:cNvPicPr>
                        <a:picLocks noChangeAspect="1"/>
                      </p:cNvPicPr>
                      <p:nvPr/>
                    </p:nvPicPr>
                    <p:blipFill>
                      <a:blip r:embed="rId4"/>
                      <a:stretch>
                        <a:fillRect/>
                      </a:stretch>
                    </p:blipFill>
                    <p:spPr>
                      <a:xfrm>
                        <a:off x="6807320" y="4571835"/>
                        <a:ext cx="3196167" cy="1233487"/>
                      </a:xfrm>
                      <a:prstGeom prst="rect">
                        <a:avLst/>
                      </a:prstGeom>
                      <a:noFill/>
                      <a:ln w="9525">
                        <a:noFill/>
                      </a:ln>
                    </p:spPr>
                  </p:pic>
                </p:oleObj>
              </mc:Fallback>
            </mc:AlternateContent>
          </a:graphicData>
        </a:graphic>
      </p:graphicFrame>
      <p:graphicFrame>
        <p:nvGraphicFramePr>
          <p:cNvPr id="15366" name="Object 6"/>
          <p:cNvGraphicFramePr>
            <a:graphicFrameLocks noChangeAspect="1"/>
          </p:cNvGraphicFramePr>
          <p:nvPr/>
        </p:nvGraphicFramePr>
        <p:xfrm>
          <a:off x="2032003" y="4586119"/>
          <a:ext cx="4671484" cy="803275"/>
        </p:xfrm>
        <a:graphic>
          <a:graphicData uri="http://schemas.openxmlformats.org/presentationml/2006/ole">
            <mc:AlternateContent xmlns:mc="http://schemas.openxmlformats.org/markup-compatibility/2006">
              <mc:Choice xmlns:v="urn:schemas-microsoft-com:vml" Requires="v">
                <p:oleObj spid="_x0000_s245827" name="公式" r:id="rId5" imgW="94488000" imgH="21640800" progId="Equation.3">
                  <p:embed/>
                </p:oleObj>
              </mc:Choice>
              <mc:Fallback>
                <p:oleObj name="公式" r:id="rId5" imgW="94488000" imgH="21640800" progId="Equation.3">
                  <p:embed/>
                  <p:pic>
                    <p:nvPicPr>
                      <p:cNvPr id="0" name="图片 245826"/>
                      <p:cNvPicPr>
                        <a:picLocks noChangeAspect="1"/>
                      </p:cNvPicPr>
                      <p:nvPr/>
                    </p:nvPicPr>
                    <p:blipFill>
                      <a:blip r:embed="rId6"/>
                      <a:stretch>
                        <a:fillRect/>
                      </a:stretch>
                    </p:blipFill>
                    <p:spPr>
                      <a:xfrm>
                        <a:off x="2032003" y="4586119"/>
                        <a:ext cx="4671484" cy="803275"/>
                      </a:xfrm>
                      <a:prstGeom prst="rect">
                        <a:avLst/>
                      </a:prstGeom>
                      <a:noFill/>
                      <a:ln w="9525">
                        <a:noFill/>
                      </a:ln>
                    </p:spPr>
                  </p:pic>
                </p:oleObj>
              </mc:Fallback>
            </mc:AlternateContent>
          </a:graphicData>
        </a:graphic>
      </p:graphicFrame>
      <p:graphicFrame>
        <p:nvGraphicFramePr>
          <p:cNvPr id="15367" name="Object 7"/>
          <p:cNvGraphicFramePr>
            <a:graphicFrameLocks noChangeAspect="1"/>
          </p:cNvGraphicFramePr>
          <p:nvPr/>
        </p:nvGraphicFramePr>
        <p:xfrm>
          <a:off x="10160557" y="4509858"/>
          <a:ext cx="1030817" cy="990600"/>
        </p:xfrm>
        <a:graphic>
          <a:graphicData uri="http://schemas.openxmlformats.org/presentationml/2006/ole">
            <mc:AlternateContent xmlns:mc="http://schemas.openxmlformats.org/markup-compatibility/2006">
              <mc:Choice xmlns:v="urn:schemas-microsoft-com:vml" Requires="v">
                <p:oleObj spid="_x0000_s245828" name="Equation" r:id="rId7" imgW="7620000" imgH="9753600" progId="Equation.3">
                  <p:embed/>
                </p:oleObj>
              </mc:Choice>
              <mc:Fallback>
                <p:oleObj name="Equation" r:id="rId7" imgW="7620000" imgH="9753600" progId="Equation.3">
                  <p:embed/>
                  <p:pic>
                    <p:nvPicPr>
                      <p:cNvPr id="0" name="图片 245827"/>
                      <p:cNvPicPr>
                        <a:picLocks noChangeAspect="1"/>
                      </p:cNvPicPr>
                      <p:nvPr/>
                    </p:nvPicPr>
                    <p:blipFill>
                      <a:blip r:embed="rId8"/>
                      <a:stretch>
                        <a:fillRect/>
                      </a:stretch>
                    </p:blipFill>
                    <p:spPr>
                      <a:xfrm>
                        <a:off x="10160557" y="4509858"/>
                        <a:ext cx="1030817" cy="990600"/>
                      </a:xfrm>
                      <a:prstGeom prst="rect">
                        <a:avLst/>
                      </a:prstGeom>
                      <a:noFill/>
                      <a:ln w="9525">
                        <a:noFill/>
                      </a:ln>
                    </p:spPr>
                  </p:pic>
                </p:oleObj>
              </mc:Fallback>
            </mc:AlternateContent>
          </a:graphicData>
        </a:graphic>
      </p:graphicFrame>
      <p:graphicFrame>
        <p:nvGraphicFramePr>
          <p:cNvPr id="19" name="Object 3"/>
          <p:cNvGraphicFramePr>
            <a:graphicFrameLocks noChangeAspect="1"/>
          </p:cNvGraphicFramePr>
          <p:nvPr/>
        </p:nvGraphicFramePr>
        <p:xfrm>
          <a:off x="1631504" y="692693"/>
          <a:ext cx="3182405" cy="903016"/>
        </p:xfrm>
        <a:graphic>
          <a:graphicData uri="http://schemas.openxmlformats.org/presentationml/2006/ole">
            <mc:AlternateContent xmlns:mc="http://schemas.openxmlformats.org/markup-compatibility/2006">
              <mc:Choice xmlns:v="urn:schemas-microsoft-com:vml" Requires="v">
                <p:oleObj spid="_x0000_s245829" name="Equation" r:id="rId9" imgW="24993600" imgH="9448800" progId="Equation.DSMT4">
                  <p:embed/>
                </p:oleObj>
              </mc:Choice>
              <mc:Fallback>
                <p:oleObj name="Equation" r:id="rId9" imgW="24993600" imgH="9448800" progId="Equation.DSMT4">
                  <p:embed/>
                  <p:pic>
                    <p:nvPicPr>
                      <p:cNvPr id="0" name="图片 245828"/>
                      <p:cNvPicPr>
                        <a:picLocks noChangeAspect="1"/>
                      </p:cNvPicPr>
                      <p:nvPr/>
                    </p:nvPicPr>
                    <p:blipFill>
                      <a:blip r:embed="rId10"/>
                      <a:stretch>
                        <a:fillRect/>
                      </a:stretch>
                    </p:blipFill>
                    <p:spPr>
                      <a:xfrm>
                        <a:off x="1631504" y="692693"/>
                        <a:ext cx="3182405" cy="903016"/>
                      </a:xfrm>
                      <a:prstGeom prst="rect">
                        <a:avLst/>
                      </a:prstGeom>
                      <a:noFill/>
                      <a:ln w="9525">
                        <a:noFill/>
                      </a:ln>
                    </p:spPr>
                  </p:pic>
                </p:oleObj>
              </mc:Fallback>
            </mc:AlternateContent>
          </a:graphicData>
        </a:graphic>
      </p:graphicFrame>
      <p:sp>
        <p:nvSpPr>
          <p:cNvPr id="20" name="Text Box 4"/>
          <p:cNvSpPr txBox="1">
            <a:spLocks noChangeArrowheads="1"/>
          </p:cNvSpPr>
          <p:nvPr/>
        </p:nvSpPr>
        <p:spPr bwMode="auto">
          <a:xfrm>
            <a:off x="863551" y="2196944"/>
            <a:ext cx="91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ea typeface="黑体" panose="02010609060101010101" charset="-122"/>
              </a:rPr>
              <a:t>解</a:t>
            </a:r>
            <a:endParaRPr lang="zh-CN" altLang="en-US" b="1" smtClean="0">
              <a:solidFill>
                <a:srgbClr val="000000"/>
              </a:solidFill>
              <a:ea typeface="宋体" panose="02010600030101010101" pitchFamily="2" charset="-122"/>
            </a:endParaRPr>
          </a:p>
        </p:txBody>
      </p:sp>
      <p:graphicFrame>
        <p:nvGraphicFramePr>
          <p:cNvPr id="22" name="Object 6"/>
          <p:cNvGraphicFramePr>
            <a:graphicFrameLocks noChangeAspect="1"/>
          </p:cNvGraphicFramePr>
          <p:nvPr/>
        </p:nvGraphicFramePr>
        <p:xfrm>
          <a:off x="2867660" y="1952109"/>
          <a:ext cx="3474720" cy="1006475"/>
        </p:xfrm>
        <a:graphic>
          <a:graphicData uri="http://schemas.openxmlformats.org/presentationml/2006/ole">
            <mc:AlternateContent xmlns:mc="http://schemas.openxmlformats.org/markup-compatibility/2006">
              <mc:Choice xmlns:v="urn:schemas-microsoft-com:vml" Requires="v">
                <p:oleObj spid="_x0000_s245830" name="Equation" r:id="rId11" imgW="27736800" imgH="10058400" progId="Equation.DSMT4">
                  <p:embed/>
                </p:oleObj>
              </mc:Choice>
              <mc:Fallback>
                <p:oleObj name="Equation" r:id="rId11" imgW="27736800" imgH="10058400" progId="Equation.DSMT4">
                  <p:embed/>
                  <p:pic>
                    <p:nvPicPr>
                      <p:cNvPr id="0" name="图片 245829"/>
                      <p:cNvPicPr>
                        <a:picLocks noChangeAspect="1"/>
                      </p:cNvPicPr>
                      <p:nvPr/>
                    </p:nvPicPr>
                    <p:blipFill>
                      <a:blip r:embed="rId12"/>
                      <a:stretch>
                        <a:fillRect/>
                      </a:stretch>
                    </p:blipFill>
                    <p:spPr>
                      <a:xfrm>
                        <a:off x="2867660" y="1952109"/>
                        <a:ext cx="3474720" cy="1006475"/>
                      </a:xfrm>
                      <a:prstGeom prst="rect">
                        <a:avLst/>
                      </a:prstGeom>
                      <a:noFill/>
                      <a:ln w="9525">
                        <a:noFill/>
                      </a:ln>
                    </p:spPr>
                  </p:pic>
                </p:oleObj>
              </mc:Fallback>
            </mc:AlternateContent>
          </a:graphicData>
        </a:graphic>
      </p:graphicFrame>
      <p:graphicFrame>
        <p:nvGraphicFramePr>
          <p:cNvPr id="23" name="Object 7"/>
          <p:cNvGraphicFramePr>
            <a:graphicFrameLocks noChangeAspect="1"/>
          </p:cNvGraphicFramePr>
          <p:nvPr/>
        </p:nvGraphicFramePr>
        <p:xfrm>
          <a:off x="6342395" y="1952741"/>
          <a:ext cx="1221105" cy="763270"/>
        </p:xfrm>
        <a:graphic>
          <a:graphicData uri="http://schemas.openxmlformats.org/presentationml/2006/ole">
            <mc:AlternateContent xmlns:mc="http://schemas.openxmlformats.org/markup-compatibility/2006">
              <mc:Choice xmlns:v="urn:schemas-microsoft-com:vml" Requires="v">
                <p:oleObj spid="_x0000_s245831" name="Equation" r:id="rId13" imgW="8839200" imgH="7315200" progId="Equation.DSMT4">
                  <p:embed/>
                </p:oleObj>
              </mc:Choice>
              <mc:Fallback>
                <p:oleObj name="Equation" r:id="rId13" imgW="8839200" imgH="7315200" progId="Equation.DSMT4">
                  <p:embed/>
                  <p:pic>
                    <p:nvPicPr>
                      <p:cNvPr id="0" name="图片 245830"/>
                      <p:cNvPicPr>
                        <a:picLocks noChangeAspect="1"/>
                      </p:cNvPicPr>
                      <p:nvPr/>
                    </p:nvPicPr>
                    <p:blipFill>
                      <a:blip r:embed="rId14"/>
                      <a:stretch>
                        <a:fillRect/>
                      </a:stretch>
                    </p:blipFill>
                    <p:spPr>
                      <a:xfrm>
                        <a:off x="6342395" y="1952741"/>
                        <a:ext cx="1221105" cy="763270"/>
                      </a:xfrm>
                      <a:prstGeom prst="rect">
                        <a:avLst/>
                      </a:prstGeom>
                      <a:noFill/>
                      <a:ln w="9525">
                        <a:noFill/>
                      </a:ln>
                    </p:spPr>
                  </p:pic>
                </p:oleObj>
              </mc:Fallback>
            </mc:AlternateContent>
          </a:graphicData>
        </a:graphic>
      </p:graphicFrame>
      <p:sp>
        <p:nvSpPr>
          <p:cNvPr id="2" name="Text Box 4"/>
          <p:cNvSpPr txBox="1">
            <a:spLocks noChangeArrowheads="1"/>
          </p:cNvSpPr>
          <p:nvPr/>
        </p:nvSpPr>
        <p:spPr bwMode="auto">
          <a:xfrm>
            <a:off x="1953211" y="2193802"/>
            <a:ext cx="914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ea typeface="宋体" panose="02010600030101010101" pitchFamily="2" charset="-122"/>
              </a:rPr>
              <a:t>原式</a:t>
            </a:r>
            <a:endParaRPr lang="zh-CN" altLang="en-US" b="1" smtClean="0">
              <a:solidFill>
                <a:srgbClr val="000000"/>
              </a:solidFill>
              <a:ea typeface="宋体" panose="02010600030101010101" pitchFamily="2"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364"/>
                                        </p:tgtEl>
                                        <p:attrNameLst>
                                          <p:attrName>style.visibility</p:attrName>
                                        </p:attrNameLst>
                                      </p:cBhvr>
                                      <p:to>
                                        <p:strVal val="visible"/>
                                      </p:to>
                                    </p:set>
                                    <p:animEffect transition="in" filter="wipe(left)">
                                      <p:cBhvr>
                                        <p:cTn id="27" dur="500"/>
                                        <p:tgtEl>
                                          <p:spTgt spid="1536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366"/>
                                        </p:tgtEl>
                                        <p:attrNameLst>
                                          <p:attrName>style.visibility</p:attrName>
                                        </p:attrNameLst>
                                      </p:cBhvr>
                                      <p:to>
                                        <p:strVal val="visible"/>
                                      </p:to>
                                    </p:set>
                                    <p:animEffect transition="in" filter="wipe(left)">
                                      <p:cBhvr>
                                        <p:cTn id="32" dur="500"/>
                                        <p:tgtEl>
                                          <p:spTgt spid="1536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365"/>
                                        </p:tgtEl>
                                        <p:attrNameLst>
                                          <p:attrName>style.visibility</p:attrName>
                                        </p:attrNameLst>
                                      </p:cBhvr>
                                      <p:to>
                                        <p:strVal val="visible"/>
                                      </p:to>
                                    </p:set>
                                    <p:animEffect transition="in" filter="wipe(left)">
                                      <p:cBhvr>
                                        <p:cTn id="37" dur="500"/>
                                        <p:tgtEl>
                                          <p:spTgt spid="153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367"/>
                                        </p:tgtEl>
                                        <p:attrNameLst>
                                          <p:attrName>style.visibility</p:attrName>
                                        </p:attrNameLst>
                                      </p:cBhvr>
                                      <p:to>
                                        <p:strVal val="visible"/>
                                      </p:to>
                                    </p:set>
                                    <p:animEffect transition="in" filter="wipe(left)">
                                      <p:cBhvr>
                                        <p:cTn id="42" dur="500"/>
                                        <p:tgtEl>
                                          <p:spTgt spid="15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autoUpdateAnimBg="0"/>
      <p:bldP spid="20" grpId="0" bldLvl="0" animBg="1" autoUpdateAnimBg="0"/>
      <p:bldP spid="2" grpId="0" bldLvl="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759200" y="304800"/>
            <a:ext cx="3860800" cy="457200"/>
          </a:xfrm>
          <a:noFill/>
        </p:spPr>
        <p:txBody>
          <a:bodyPr/>
          <a:lstStyle/>
          <a:p>
            <a:r>
              <a:rPr lang="zh-CN" altLang="en-US" sz="3200" b="1">
                <a:solidFill>
                  <a:srgbClr val="003399"/>
                </a:solidFill>
                <a:ea typeface="楷体_GB2312" panose="02010609030101010101" pitchFamily="49" charset="-122"/>
              </a:rPr>
              <a:t>一、无穷小</a:t>
            </a:r>
            <a:endParaRPr lang="zh-CN" altLang="en-US" sz="3200" b="1">
              <a:solidFill>
                <a:srgbClr val="003399"/>
              </a:solidFill>
              <a:ea typeface="楷体_GB2312" panose="02010609030101010101" pitchFamily="49" charset="-122"/>
            </a:endParaRPr>
          </a:p>
        </p:txBody>
      </p:sp>
      <p:sp>
        <p:nvSpPr>
          <p:cNvPr id="100355" name="Text Box 3"/>
          <p:cNvSpPr txBox="1">
            <a:spLocks noChangeArrowheads="1"/>
          </p:cNvSpPr>
          <p:nvPr/>
        </p:nvSpPr>
        <p:spPr bwMode="auto">
          <a:xfrm>
            <a:off x="406400" y="838204"/>
            <a:ext cx="447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800" b="1">
                <a:latin typeface="Times New Roman" panose="02020603050405020304" pitchFamily="18" charset="0"/>
                <a:ea typeface="楷体_GB2312" panose="02010609030101010101" pitchFamily="49" charset="-122"/>
              </a:rPr>
              <a:t>1.  </a:t>
            </a:r>
            <a:r>
              <a:rPr kumimoji="1" lang="zh-CN" altLang="en-US" sz="2800" b="1">
                <a:latin typeface="Times New Roman" panose="02020603050405020304" pitchFamily="18" charset="0"/>
                <a:ea typeface="楷体_GB2312" panose="02010609030101010101" pitchFamily="49" charset="-122"/>
              </a:rPr>
              <a:t>无穷小的定义</a:t>
            </a:r>
            <a:endParaRPr kumimoji="1" lang="zh-CN" altLang="en-US" sz="2800" b="1">
              <a:latin typeface="Times New Roman" panose="02020603050405020304" pitchFamily="18" charset="0"/>
              <a:ea typeface="楷体_GB2312" panose="02010609030101010101" pitchFamily="49" charset="-122"/>
            </a:endParaRPr>
          </a:p>
        </p:txBody>
      </p:sp>
      <p:sp>
        <p:nvSpPr>
          <p:cNvPr id="100356" name="Text Box 4"/>
          <p:cNvSpPr txBox="1">
            <a:spLocks noChangeArrowheads="1"/>
          </p:cNvSpPr>
          <p:nvPr/>
        </p:nvSpPr>
        <p:spPr bwMode="auto">
          <a:xfrm>
            <a:off x="406400" y="2590881"/>
            <a:ext cx="91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如</a:t>
            </a:r>
            <a:r>
              <a:rPr kumimoji="1" lang="en-US" altLang="zh-CN" sz="2800" b="1">
                <a:latin typeface="Times New Roman" panose="02020603050405020304" pitchFamily="18" charset="0"/>
                <a:ea typeface="楷体_GB2312" panose="02010609030101010101" pitchFamily="49" charset="-122"/>
              </a:rPr>
              <a:t>,</a:t>
            </a:r>
            <a:endParaRPr kumimoji="1" lang="en-US" altLang="zh-CN" sz="2800" b="1">
              <a:latin typeface="Times New Roman" panose="02020603050405020304" pitchFamily="18" charset="0"/>
              <a:ea typeface="楷体_GB2312" panose="02010609030101010101" pitchFamily="49" charset="-122"/>
            </a:endParaRPr>
          </a:p>
        </p:txBody>
      </p:sp>
      <p:graphicFrame>
        <p:nvGraphicFramePr>
          <p:cNvPr id="100357" name="Object 5"/>
          <p:cNvGraphicFramePr>
            <a:graphicFrameLocks noChangeAspect="1"/>
          </p:cNvGraphicFramePr>
          <p:nvPr/>
        </p:nvGraphicFramePr>
        <p:xfrm>
          <a:off x="1422400" y="2590881"/>
          <a:ext cx="3048000" cy="682625"/>
        </p:xfrm>
        <a:graphic>
          <a:graphicData uri="http://schemas.openxmlformats.org/presentationml/2006/ole">
            <mc:AlternateContent xmlns:mc="http://schemas.openxmlformats.org/markup-compatibility/2006">
              <mc:Choice xmlns:v="urn:schemas-microsoft-com:vml" Requires="v">
                <p:oleObj spid="_x0000_s180371" name="公式" r:id="rId1" imgW="1308100" imgH="393700" progId="Equation.3">
                  <p:embed/>
                </p:oleObj>
              </mc:Choice>
              <mc:Fallback>
                <p:oleObj name="公式" r:id="rId1" imgW="1308100" imgH="393700" progId="Equation.3">
                  <p:embed/>
                  <p:pic>
                    <p:nvPicPr>
                      <p:cNvPr id="0" name="图片 180370"/>
                      <p:cNvPicPr preferRelativeResize="0">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auto">
                      <a:xfrm>
                        <a:off x="1422400" y="2590881"/>
                        <a:ext cx="3048000"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358" name="Text Box 6"/>
          <p:cNvSpPr txBox="1">
            <a:spLocks noChangeArrowheads="1"/>
          </p:cNvSpPr>
          <p:nvPr/>
        </p:nvSpPr>
        <p:spPr bwMode="auto">
          <a:xfrm>
            <a:off x="4673600" y="2590881"/>
            <a:ext cx="711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dirty="0">
                <a:solidFill>
                  <a:schemeClr val="bg1"/>
                </a:solidFill>
                <a:latin typeface="Times New Roman" panose="02020603050405020304" pitchFamily="18" charset="0"/>
                <a:ea typeface="楷体_GB2312" panose="02010609030101010101" pitchFamily="49" charset="-122"/>
              </a:rPr>
              <a:t>函数 </a:t>
            </a:r>
            <a:r>
              <a:rPr kumimoji="1" lang="en-US" altLang="zh-CN" sz="2800" b="1" i="1" dirty="0">
                <a:solidFill>
                  <a:schemeClr val="bg1"/>
                </a:solidFill>
                <a:latin typeface="Times New Roman" panose="02020603050405020304" pitchFamily="18" charset="0"/>
                <a:ea typeface="楷体_GB2312" panose="02010609030101010101" pitchFamily="49" charset="-122"/>
              </a:rPr>
              <a:t>x </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1</a:t>
            </a:r>
            <a:r>
              <a:rPr kumimoji="1" lang="zh-CN" altLang="en-US" sz="2800" b="1" dirty="0">
                <a:solidFill>
                  <a:schemeClr val="bg1"/>
                </a:solidFill>
                <a:latin typeface="Times New Roman" panose="02020603050405020304" pitchFamily="18" charset="0"/>
                <a:ea typeface="楷体_GB2312" panose="02010609030101010101" pitchFamily="49" charset="-122"/>
              </a:rPr>
              <a:t>为当 </a:t>
            </a:r>
            <a:r>
              <a:rPr kumimoji="1" lang="en-US" altLang="zh-CN" sz="2800" b="1" i="1" dirty="0">
                <a:solidFill>
                  <a:schemeClr val="bg1"/>
                </a:solidFill>
                <a:latin typeface="Times New Roman" panose="02020603050405020304" pitchFamily="18" charset="0"/>
                <a:ea typeface="楷体_GB2312" panose="02010609030101010101" pitchFamily="49" charset="-122"/>
              </a:rPr>
              <a:t>x </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1</a:t>
            </a:r>
            <a:r>
              <a:rPr kumimoji="1" lang="zh-CN" altLang="en-US" sz="2800" b="1" dirty="0">
                <a:solidFill>
                  <a:schemeClr val="bg1"/>
                </a:solidFill>
                <a:latin typeface="Times New Roman" panose="02020603050405020304" pitchFamily="18" charset="0"/>
                <a:ea typeface="楷体_GB2312" panose="02010609030101010101" pitchFamily="49" charset="-122"/>
              </a:rPr>
              <a:t>时的无穷小</a:t>
            </a:r>
            <a:r>
              <a:rPr kumimoji="1" lang="en-US" altLang="zh-CN" sz="2800" b="1" dirty="0">
                <a:solidFill>
                  <a:schemeClr val="bg1"/>
                </a:solidFill>
                <a:latin typeface="Times New Roman" panose="02020603050405020304" pitchFamily="18" charset="0"/>
                <a:ea typeface="楷体_GB2312" panose="02010609030101010101" pitchFamily="49" charset="-122"/>
              </a:rPr>
              <a:t>;</a:t>
            </a:r>
            <a:endParaRPr kumimoji="1" lang="en-US" altLang="zh-CN" sz="2800" b="1" dirty="0">
              <a:solidFill>
                <a:schemeClr val="bg1"/>
              </a:solidFill>
              <a:latin typeface="Times New Roman" panose="02020603050405020304" pitchFamily="18" charset="0"/>
              <a:ea typeface="楷体_GB2312" panose="02010609030101010101" pitchFamily="49" charset="-122"/>
            </a:endParaRPr>
          </a:p>
        </p:txBody>
      </p:sp>
      <p:graphicFrame>
        <p:nvGraphicFramePr>
          <p:cNvPr id="100359" name="Object 7"/>
          <p:cNvGraphicFramePr>
            <a:graphicFrameLocks noChangeAspect="1"/>
          </p:cNvGraphicFramePr>
          <p:nvPr/>
        </p:nvGraphicFramePr>
        <p:xfrm>
          <a:off x="508000" y="3365506"/>
          <a:ext cx="2235200" cy="976313"/>
        </p:xfrm>
        <a:graphic>
          <a:graphicData uri="http://schemas.openxmlformats.org/presentationml/2006/ole">
            <mc:AlternateContent xmlns:mc="http://schemas.openxmlformats.org/markup-compatibility/2006">
              <mc:Choice xmlns:v="urn:schemas-microsoft-com:vml" Requires="v">
                <p:oleObj spid="_x0000_s180372" name="Equation" r:id="rId3" imgW="927100" imgH="546100" progId="Equation.3">
                  <p:embed/>
                </p:oleObj>
              </mc:Choice>
              <mc:Fallback>
                <p:oleObj name="Equation" r:id="rId3" imgW="927100" imgH="546100" progId="Equation.3">
                  <p:embed/>
                  <p:pic>
                    <p:nvPicPr>
                      <p:cNvPr id="0" name="图片 180371"/>
                      <p:cNvPicPr preferRelativeResize="0">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508000" y="3365506"/>
                        <a:ext cx="2235200" cy="976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0360" name="Group 8"/>
          <p:cNvGrpSpPr/>
          <p:nvPr/>
        </p:nvGrpSpPr>
        <p:grpSpPr bwMode="auto">
          <a:xfrm>
            <a:off x="2832100" y="3284540"/>
            <a:ext cx="6807200" cy="1030287"/>
            <a:chOff x="1344" y="2112"/>
            <a:chExt cx="3216" cy="649"/>
          </a:xfrm>
        </p:grpSpPr>
        <p:sp>
          <p:nvSpPr>
            <p:cNvPr id="100361" name="Text Box 9"/>
            <p:cNvSpPr txBox="1">
              <a:spLocks noChangeArrowheads="1"/>
            </p:cNvSpPr>
            <p:nvPr/>
          </p:nvSpPr>
          <p:spPr bwMode="auto">
            <a:xfrm>
              <a:off x="1344" y="2304"/>
              <a:ext cx="32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dirty="0">
                  <a:latin typeface="Times New Roman" panose="02020603050405020304" pitchFamily="18" charset="0"/>
                  <a:ea typeface="楷体_GB2312" panose="02010609030101010101" pitchFamily="49" charset="-122"/>
                </a:rPr>
                <a:t>函数      为当</a:t>
              </a:r>
              <a:r>
                <a:rPr kumimoji="1" lang="en-US" altLang="zh-CN" sz="2800" b="1" i="1" dirty="0">
                  <a:solidFill>
                    <a:schemeClr val="bg1"/>
                  </a:solidFill>
                  <a:latin typeface="Times New Roman" panose="02020603050405020304" pitchFamily="18" charset="0"/>
                  <a:ea typeface="楷体_GB2312" panose="02010609030101010101" pitchFamily="49" charset="-122"/>
                </a:rPr>
                <a:t>x </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a:t>
              </a:r>
              <a:r>
                <a:rPr kumimoji="1" lang="zh-CN" altLang="en-US" sz="2800" b="1" dirty="0">
                  <a:solidFill>
                    <a:schemeClr val="bg1"/>
                  </a:solidFill>
                  <a:latin typeface="Times New Roman" panose="02020603050405020304" pitchFamily="18" charset="0"/>
                  <a:ea typeface="楷体_GB2312" panose="02010609030101010101" pitchFamily="49" charset="-122"/>
                </a:rPr>
                <a:t>时的无穷小</a:t>
              </a:r>
              <a:r>
                <a:rPr kumimoji="1" lang="en-US" altLang="zh-CN" sz="2800" b="1" dirty="0">
                  <a:solidFill>
                    <a:schemeClr val="bg1"/>
                  </a:solidFill>
                  <a:latin typeface="Times New Roman" panose="02020603050405020304" pitchFamily="18" charset="0"/>
                  <a:ea typeface="楷体_GB2312" panose="02010609030101010101" pitchFamily="49" charset="-122"/>
                </a:rPr>
                <a:t>;</a:t>
              </a:r>
              <a:endParaRPr kumimoji="1" lang="en-US" altLang="zh-CN" sz="2800" b="1" dirty="0">
                <a:solidFill>
                  <a:schemeClr val="bg1"/>
                </a:solidFill>
                <a:latin typeface="Times New Roman" panose="02020603050405020304" pitchFamily="18" charset="0"/>
                <a:ea typeface="楷体_GB2312" panose="02010609030101010101" pitchFamily="49" charset="-122"/>
              </a:endParaRPr>
            </a:p>
          </p:txBody>
        </p:sp>
        <p:graphicFrame>
          <p:nvGraphicFramePr>
            <p:cNvPr id="100362" name="Object 10"/>
            <p:cNvGraphicFramePr>
              <a:graphicFrameLocks noChangeAspect="1"/>
            </p:cNvGraphicFramePr>
            <p:nvPr/>
          </p:nvGraphicFramePr>
          <p:xfrm>
            <a:off x="1872" y="2112"/>
            <a:ext cx="250" cy="649"/>
          </p:xfrm>
          <a:graphic>
            <a:graphicData uri="http://schemas.openxmlformats.org/presentationml/2006/ole">
              <mc:AlternateContent xmlns:mc="http://schemas.openxmlformats.org/markup-compatibility/2006">
                <mc:Choice xmlns:v="urn:schemas-microsoft-com:vml" Requires="v">
                  <p:oleObj spid="_x0000_s180373" name="Equation" r:id="rId5" imgW="215900" imgH="546100" progId="Equation.3">
                    <p:embed/>
                  </p:oleObj>
                </mc:Choice>
                <mc:Fallback>
                  <p:oleObj name="Equation" r:id="rId5" imgW="215900" imgH="546100" progId="Equation.3">
                    <p:embed/>
                    <p:pic>
                      <p:nvPicPr>
                        <p:cNvPr id="0" name="图片 180372"/>
                        <p:cNvPicPr preferRelativeResize="0">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1872" y="2112"/>
                          <a:ext cx="250" cy="6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0363" name="Object 11"/>
          <p:cNvGraphicFramePr>
            <a:graphicFrameLocks noChangeAspect="1"/>
          </p:cNvGraphicFramePr>
          <p:nvPr/>
        </p:nvGraphicFramePr>
        <p:xfrm>
          <a:off x="203200" y="4343481"/>
          <a:ext cx="3759200" cy="1090613"/>
        </p:xfrm>
        <a:graphic>
          <a:graphicData uri="http://schemas.openxmlformats.org/presentationml/2006/ole">
            <mc:AlternateContent xmlns:mc="http://schemas.openxmlformats.org/markup-compatibility/2006">
              <mc:Choice xmlns:v="urn:schemas-microsoft-com:vml" Requires="v">
                <p:oleObj spid="_x0000_s180374" name="Equation" r:id="rId7" imgW="1485900" imgH="609600" progId="Equation.3">
                  <p:embed/>
                </p:oleObj>
              </mc:Choice>
              <mc:Fallback>
                <p:oleObj name="Equation" r:id="rId7" imgW="1485900" imgH="609600" progId="Equation.3">
                  <p:embed/>
                  <p:pic>
                    <p:nvPicPr>
                      <p:cNvPr id="0" name="图片 180373"/>
                      <p:cNvPicPr preferRelativeResize="0">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203200" y="4343481"/>
                        <a:ext cx="3759200" cy="1090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0364" name="Group 12"/>
          <p:cNvGrpSpPr/>
          <p:nvPr/>
        </p:nvGrpSpPr>
        <p:grpSpPr bwMode="auto">
          <a:xfrm>
            <a:off x="3860800" y="4343481"/>
            <a:ext cx="8026400" cy="1096963"/>
            <a:chOff x="1968" y="2736"/>
            <a:chExt cx="3792" cy="691"/>
          </a:xfrm>
        </p:grpSpPr>
        <p:sp>
          <p:nvSpPr>
            <p:cNvPr id="100365" name="Text Box 13"/>
            <p:cNvSpPr txBox="1">
              <a:spLocks noChangeArrowheads="1"/>
            </p:cNvSpPr>
            <p:nvPr/>
          </p:nvSpPr>
          <p:spPr bwMode="auto">
            <a:xfrm>
              <a:off x="1968" y="2880"/>
              <a:ext cx="37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dirty="0">
                  <a:latin typeface="Times New Roman" panose="02020603050405020304" pitchFamily="18" charset="0"/>
                  <a:ea typeface="楷体_GB2312" panose="02010609030101010101" pitchFamily="49" charset="-122"/>
                </a:rPr>
                <a:t>函数              为当</a:t>
              </a:r>
              <a:r>
                <a:rPr kumimoji="1" lang="en-US" altLang="zh-CN" sz="2800" b="1" i="1" dirty="0">
                  <a:latin typeface="Times New Roman" panose="02020603050405020304" pitchFamily="18" charset="0"/>
                  <a:ea typeface="楷体_GB2312" panose="02010609030101010101" pitchFamily="49" charset="-122"/>
                </a:rPr>
                <a:t>x </a:t>
              </a:r>
              <a:r>
                <a:rPr kumimoji="1" lang="en-US" altLang="zh-CN" sz="2800" b="1" dirty="0">
                  <a:latin typeface="Times New Roman" panose="02020603050405020304" pitchFamily="18" charset="0"/>
                  <a:ea typeface="楷体_GB2312" panose="02010609030101010101" pitchFamily="49" charset="-122"/>
                  <a:sym typeface="Symbol" panose="05050102010706020507" pitchFamily="18" charset="2"/>
                </a:rPr>
                <a:t> </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a:t>
              </a:r>
              <a:r>
                <a:rPr kumimoji="1" lang="zh-CN" altLang="en-US" sz="2800" b="1" dirty="0">
                  <a:solidFill>
                    <a:schemeClr val="bg1"/>
                  </a:solidFill>
                  <a:latin typeface="Times New Roman" panose="02020603050405020304" pitchFamily="18" charset="0"/>
                  <a:ea typeface="楷体_GB2312" panose="02010609030101010101" pitchFamily="49" charset="-122"/>
                </a:rPr>
                <a:t>时的无穷小</a:t>
              </a:r>
              <a:r>
                <a:rPr kumimoji="1" lang="en-US" altLang="zh-CN" sz="2800" b="1" dirty="0">
                  <a:solidFill>
                    <a:schemeClr val="bg1"/>
                  </a:solidFill>
                  <a:latin typeface="Times New Roman" panose="02020603050405020304" pitchFamily="18" charset="0"/>
                  <a:ea typeface="楷体_GB2312" panose="02010609030101010101" pitchFamily="49" charset="-122"/>
                </a:rPr>
                <a:t>.</a:t>
              </a:r>
              <a:endParaRPr kumimoji="1" lang="en-US" altLang="zh-CN" sz="2800" b="1" dirty="0">
                <a:solidFill>
                  <a:schemeClr val="bg1"/>
                </a:solidFill>
                <a:latin typeface="Times New Roman" panose="02020603050405020304" pitchFamily="18" charset="0"/>
                <a:ea typeface="楷体_GB2312" panose="02010609030101010101" pitchFamily="49" charset="-122"/>
              </a:endParaRPr>
            </a:p>
          </p:txBody>
        </p:sp>
        <p:graphicFrame>
          <p:nvGraphicFramePr>
            <p:cNvPr id="100366" name="Object 14"/>
            <p:cNvGraphicFramePr>
              <a:graphicFrameLocks noChangeAspect="1"/>
            </p:cNvGraphicFramePr>
            <p:nvPr/>
          </p:nvGraphicFramePr>
          <p:xfrm>
            <a:off x="2496" y="2736"/>
            <a:ext cx="768" cy="691"/>
          </p:xfrm>
          <a:graphic>
            <a:graphicData uri="http://schemas.openxmlformats.org/presentationml/2006/ole">
              <mc:AlternateContent xmlns:mc="http://schemas.openxmlformats.org/markup-compatibility/2006">
                <mc:Choice xmlns:v="urn:schemas-microsoft-com:vml" Requires="v">
                  <p:oleObj spid="_x0000_s180375" name="Equation" r:id="rId9" imgW="673100" imgH="609600" progId="Equation.3">
                    <p:embed/>
                  </p:oleObj>
                </mc:Choice>
                <mc:Fallback>
                  <p:oleObj name="Equation" r:id="rId9" imgW="673100" imgH="609600" progId="Equation.3">
                    <p:embed/>
                    <p:pic>
                      <p:nvPicPr>
                        <p:cNvPr id="0" name="图片 180374"/>
                        <p:cNvPicPr preferRelativeResize="0">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2496" y="2736"/>
                          <a:ext cx="768" cy="6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0367" name="Text Box 15"/>
          <p:cNvSpPr txBox="1">
            <a:spLocks noChangeArrowheads="1"/>
          </p:cNvSpPr>
          <p:nvPr/>
        </p:nvSpPr>
        <p:spPr bwMode="auto">
          <a:xfrm>
            <a:off x="711200" y="1371601"/>
            <a:ext cx="10972800" cy="1083374"/>
          </a:xfrm>
          <a:prstGeom prst="rect">
            <a:avLst/>
          </a:prstGeom>
          <a:noFill/>
          <a:ln w="19050">
            <a:solidFill>
              <a:srgbClr val="FF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5000"/>
              </a:lnSpc>
            </a:pP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zh-CN" altLang="en-US" sz="2800" b="1" dirty="0">
                <a:solidFill>
                  <a:schemeClr val="bg1"/>
                </a:solidFill>
                <a:latin typeface="Times New Roman" panose="02020603050405020304" pitchFamily="18" charset="0"/>
                <a:ea typeface="楷体_GB2312" panose="02010609030101010101" pitchFamily="49" charset="-122"/>
              </a:rPr>
              <a:t>当 </a:t>
            </a:r>
            <a:r>
              <a:rPr kumimoji="1" lang="en-US" altLang="zh-CN" sz="2800" b="1" i="1" dirty="0">
                <a:solidFill>
                  <a:schemeClr val="bg1"/>
                </a:solidFill>
                <a:latin typeface="Times New Roman" panose="02020603050405020304" pitchFamily="18" charset="0"/>
                <a:ea typeface="楷体_GB2312" panose="02010609030101010101" pitchFamily="49" charset="-122"/>
              </a:rPr>
              <a:t>x </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a:t>
            </a:r>
            <a:r>
              <a:rPr kumimoji="1" lang="en-US" altLang="zh-CN" sz="2800" b="1" i="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x</a:t>
            </a:r>
            <a:r>
              <a:rPr kumimoji="1" lang="en-US" altLang="zh-CN" sz="2400" b="1" baseline="-25000"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0 </a:t>
            </a:r>
            <a:r>
              <a:rPr kumimoji="1" lang="zh-CN" altLang="en-US"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（或 </a:t>
            </a:r>
            <a:r>
              <a:rPr kumimoji="1" lang="en-US" altLang="zh-CN" sz="2800" b="1" i="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x </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a:t>
            </a:r>
            <a:r>
              <a:rPr kumimoji="1" lang="zh-CN" altLang="en-US"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）时，</a:t>
            </a:r>
            <a:r>
              <a:rPr kumimoji="1" lang="zh-CN" altLang="en-US" sz="2800" b="1" dirty="0">
                <a:solidFill>
                  <a:schemeClr val="bg1"/>
                </a:solidFill>
                <a:latin typeface="Times New Roman" panose="02020603050405020304" pitchFamily="18" charset="0"/>
                <a:ea typeface="楷体_GB2312" panose="02010609030101010101" pitchFamily="49" charset="-122"/>
              </a:rPr>
              <a:t>如果函数  </a:t>
            </a:r>
            <a:r>
              <a:rPr kumimoji="1" lang="en-US" altLang="zh-CN" sz="2800" b="1" i="1" dirty="0">
                <a:solidFill>
                  <a:schemeClr val="bg1"/>
                </a:solidFill>
                <a:latin typeface="Times New Roman" panose="02020603050405020304" pitchFamily="18" charset="0"/>
                <a:ea typeface="楷体_GB2312" panose="02010609030101010101" pitchFamily="49" charset="-122"/>
              </a:rPr>
              <a:t>f </a:t>
            </a:r>
            <a:r>
              <a:rPr kumimoji="1" lang="en-US" altLang="zh-CN" sz="2800" b="1" dirty="0">
                <a:solidFill>
                  <a:schemeClr val="bg1"/>
                </a:solidFill>
                <a:latin typeface="Times New Roman" panose="02020603050405020304" pitchFamily="18" charset="0"/>
                <a:ea typeface="楷体_GB2312" panose="02010609030101010101" pitchFamily="49" charset="-122"/>
              </a:rPr>
              <a:t>(</a:t>
            </a:r>
            <a:r>
              <a:rPr kumimoji="1" lang="en-US" altLang="zh-CN" sz="2800" b="1" i="1" dirty="0">
                <a:solidFill>
                  <a:schemeClr val="bg1"/>
                </a:solidFill>
                <a:latin typeface="Times New Roman" panose="02020603050405020304" pitchFamily="18" charset="0"/>
                <a:ea typeface="楷体_GB2312" panose="02010609030101010101" pitchFamily="49" charset="-122"/>
              </a:rPr>
              <a:t>x</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0 ,  </a:t>
            </a:r>
            <a:r>
              <a:rPr kumimoji="1" lang="zh-CN" altLang="en-US" sz="2800" b="1" dirty="0">
                <a:solidFill>
                  <a:schemeClr val="bg1"/>
                </a:solidFill>
                <a:latin typeface="Times New Roman" panose="02020603050405020304" pitchFamily="18" charset="0"/>
                <a:ea typeface="楷体_GB2312" panose="02010609030101010101" pitchFamily="49" charset="-122"/>
              </a:rPr>
              <a:t>则称函数 </a:t>
            </a:r>
            <a:r>
              <a:rPr kumimoji="1" lang="en-US" altLang="zh-CN" sz="2800" b="1" i="1" dirty="0">
                <a:solidFill>
                  <a:schemeClr val="bg1"/>
                </a:solidFill>
                <a:latin typeface="Times New Roman" panose="02020603050405020304" pitchFamily="18" charset="0"/>
                <a:ea typeface="楷体_GB2312" panose="02010609030101010101" pitchFamily="49" charset="-122"/>
              </a:rPr>
              <a:t>f </a:t>
            </a:r>
            <a:r>
              <a:rPr kumimoji="1" lang="en-US" altLang="zh-CN" sz="2800" b="1" dirty="0">
                <a:solidFill>
                  <a:schemeClr val="bg1"/>
                </a:solidFill>
                <a:latin typeface="Times New Roman" panose="02020603050405020304" pitchFamily="18" charset="0"/>
                <a:ea typeface="楷体_GB2312" panose="02010609030101010101" pitchFamily="49" charset="-122"/>
              </a:rPr>
              <a:t>(</a:t>
            </a:r>
            <a:r>
              <a:rPr kumimoji="1" lang="en-US" altLang="zh-CN" sz="2800" b="1" i="1" dirty="0">
                <a:solidFill>
                  <a:schemeClr val="bg1"/>
                </a:solidFill>
                <a:latin typeface="Times New Roman" panose="02020603050405020304" pitchFamily="18" charset="0"/>
                <a:ea typeface="楷体_GB2312" panose="02010609030101010101" pitchFamily="49" charset="-122"/>
              </a:rPr>
              <a:t>x</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zh-CN" altLang="en-US" sz="2800" b="1" dirty="0">
                <a:solidFill>
                  <a:schemeClr val="bg1"/>
                </a:solidFill>
                <a:latin typeface="Times New Roman" panose="02020603050405020304" pitchFamily="18" charset="0"/>
                <a:ea typeface="楷体_GB2312" panose="02010609030101010101" pitchFamily="49" charset="-122"/>
              </a:rPr>
              <a:t>为当 </a:t>
            </a:r>
            <a:r>
              <a:rPr kumimoji="1" lang="en-US" altLang="zh-CN" sz="2800" b="1" i="1" dirty="0">
                <a:solidFill>
                  <a:schemeClr val="bg1"/>
                </a:solidFill>
                <a:latin typeface="Times New Roman" panose="02020603050405020304" pitchFamily="18" charset="0"/>
                <a:ea typeface="楷体_GB2312" panose="02010609030101010101" pitchFamily="49" charset="-122"/>
              </a:rPr>
              <a:t>x</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a:t>
            </a:r>
            <a:r>
              <a:rPr kumimoji="1" lang="en-US" altLang="zh-CN" sz="2800" b="1" i="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x</a:t>
            </a:r>
            <a:r>
              <a:rPr kumimoji="1" lang="en-US" altLang="zh-CN" sz="2800" b="1" baseline="-25000"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0 </a:t>
            </a:r>
            <a:r>
              <a:rPr kumimoji="1" lang="zh-CN" altLang="en-US"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（或 </a:t>
            </a:r>
            <a:r>
              <a:rPr kumimoji="1" lang="en-US" altLang="zh-CN" sz="2800" b="1" i="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x </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a:t>
            </a:r>
            <a:r>
              <a:rPr kumimoji="1" lang="zh-CN" altLang="en-US"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）时的无穷小</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a:t>
            </a:r>
            <a:endPar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endParaRPr>
          </a:p>
        </p:txBody>
      </p:sp>
      <p:sp>
        <p:nvSpPr>
          <p:cNvPr id="100368" name="Text Box 16"/>
          <p:cNvSpPr txBox="1">
            <a:spLocks noChangeArrowheads="1"/>
          </p:cNvSpPr>
          <p:nvPr/>
        </p:nvSpPr>
        <p:spPr bwMode="auto">
          <a:xfrm>
            <a:off x="304800" y="5584906"/>
            <a:ext cx="10496551"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b="1">
                <a:latin typeface="Times New Roman" panose="02020603050405020304" pitchFamily="18" charset="0"/>
                <a:ea typeface="楷体_GB2312" panose="02010609030101010101" pitchFamily="49" charset="-122"/>
              </a:rPr>
              <a:t>注：</a:t>
            </a:r>
            <a:r>
              <a:rPr kumimoji="1" lang="zh-CN" altLang="en-US" sz="2800" b="1">
                <a:solidFill>
                  <a:srgbClr val="FF3300"/>
                </a:solidFill>
                <a:latin typeface="Times New Roman" panose="02020603050405020304" pitchFamily="18" charset="0"/>
                <a:ea typeface="楷体_GB2312" panose="02010609030101010101" pitchFamily="49" charset="-122"/>
              </a:rPr>
              <a:t>无穷小与一个很小的数之间有本质差别 ！</a:t>
            </a:r>
            <a:endParaRPr kumimoji="1" lang="zh-CN" altLang="en-US" sz="2800" b="1">
              <a:solidFill>
                <a:srgbClr val="FF3300"/>
              </a:solidFill>
              <a:latin typeface="Times New Roman" panose="02020603050405020304" pitchFamily="18" charset="0"/>
              <a:ea typeface="楷体_GB2312" panose="0201060903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0355"/>
                                        </p:tgtEl>
                                        <p:attrNameLst>
                                          <p:attrName>style.visibility</p:attrName>
                                        </p:attrNameLst>
                                      </p:cBhvr>
                                      <p:to>
                                        <p:strVal val="visible"/>
                                      </p:to>
                                    </p:set>
                                    <p:animEffect transition="in" filter="wipe(left)">
                                      <p:cBhvr>
                                        <p:cTn id="7" dur="500"/>
                                        <p:tgtEl>
                                          <p:spTgt spid="1003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0367"/>
                                        </p:tgtEl>
                                        <p:attrNameLst>
                                          <p:attrName>style.visibility</p:attrName>
                                        </p:attrNameLst>
                                      </p:cBhvr>
                                      <p:to>
                                        <p:strVal val="visible"/>
                                      </p:to>
                                    </p:set>
                                    <p:animEffect transition="in" filter="wipe(left)">
                                      <p:cBhvr>
                                        <p:cTn id="12" dur="500"/>
                                        <p:tgtEl>
                                          <p:spTgt spid="1003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0356"/>
                                        </p:tgtEl>
                                        <p:attrNameLst>
                                          <p:attrName>style.visibility</p:attrName>
                                        </p:attrNameLst>
                                      </p:cBhvr>
                                      <p:to>
                                        <p:strVal val="visible"/>
                                      </p:to>
                                    </p:set>
                                    <p:animEffect transition="in" filter="wipe(left)">
                                      <p:cBhvr>
                                        <p:cTn id="17" dur="500"/>
                                        <p:tgtEl>
                                          <p:spTgt spid="1003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0357"/>
                                        </p:tgtEl>
                                        <p:attrNameLst>
                                          <p:attrName>style.visibility</p:attrName>
                                        </p:attrNameLst>
                                      </p:cBhvr>
                                      <p:to>
                                        <p:strVal val="visible"/>
                                      </p:to>
                                    </p:set>
                                    <p:animEffect transition="in" filter="wipe(left)">
                                      <p:cBhvr>
                                        <p:cTn id="22" dur="500"/>
                                        <p:tgtEl>
                                          <p:spTgt spid="1003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0358"/>
                                        </p:tgtEl>
                                        <p:attrNameLst>
                                          <p:attrName>style.visibility</p:attrName>
                                        </p:attrNameLst>
                                      </p:cBhvr>
                                      <p:to>
                                        <p:strVal val="visible"/>
                                      </p:to>
                                    </p:set>
                                    <p:animEffect transition="in" filter="wipe(left)">
                                      <p:cBhvr>
                                        <p:cTn id="27" dur="500"/>
                                        <p:tgtEl>
                                          <p:spTgt spid="1003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0359"/>
                                        </p:tgtEl>
                                        <p:attrNameLst>
                                          <p:attrName>style.visibility</p:attrName>
                                        </p:attrNameLst>
                                      </p:cBhvr>
                                      <p:to>
                                        <p:strVal val="visible"/>
                                      </p:to>
                                    </p:set>
                                    <p:animEffect transition="in" filter="wipe(left)">
                                      <p:cBhvr>
                                        <p:cTn id="32" dur="500"/>
                                        <p:tgtEl>
                                          <p:spTgt spid="10035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0360"/>
                                        </p:tgtEl>
                                        <p:attrNameLst>
                                          <p:attrName>style.visibility</p:attrName>
                                        </p:attrNameLst>
                                      </p:cBhvr>
                                      <p:to>
                                        <p:strVal val="visible"/>
                                      </p:to>
                                    </p:set>
                                    <p:animEffect transition="in" filter="wipe(left)">
                                      <p:cBhvr>
                                        <p:cTn id="37" dur="500"/>
                                        <p:tgtEl>
                                          <p:spTgt spid="10036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0363"/>
                                        </p:tgtEl>
                                        <p:attrNameLst>
                                          <p:attrName>style.visibility</p:attrName>
                                        </p:attrNameLst>
                                      </p:cBhvr>
                                      <p:to>
                                        <p:strVal val="visible"/>
                                      </p:to>
                                    </p:set>
                                    <p:animEffect transition="in" filter="wipe(left)">
                                      <p:cBhvr>
                                        <p:cTn id="42" dur="500"/>
                                        <p:tgtEl>
                                          <p:spTgt spid="10036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00364"/>
                                        </p:tgtEl>
                                        <p:attrNameLst>
                                          <p:attrName>style.visibility</p:attrName>
                                        </p:attrNameLst>
                                      </p:cBhvr>
                                      <p:to>
                                        <p:strVal val="visible"/>
                                      </p:to>
                                    </p:set>
                                    <p:animEffect transition="in" filter="wipe(left)">
                                      <p:cBhvr>
                                        <p:cTn id="47" dur="500"/>
                                        <p:tgtEl>
                                          <p:spTgt spid="10036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0368"/>
                                        </p:tgtEl>
                                        <p:attrNameLst>
                                          <p:attrName>style.visibility</p:attrName>
                                        </p:attrNameLst>
                                      </p:cBhvr>
                                      <p:to>
                                        <p:strVal val="visible"/>
                                      </p:to>
                                    </p:set>
                                    <p:animEffect transition="in" filter="wipe(left)">
                                      <p:cBhvr>
                                        <p:cTn id="52" dur="500"/>
                                        <p:tgtEl>
                                          <p:spTgt spid="100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autoUpdateAnimBg="0"/>
      <p:bldP spid="100356" grpId="0" autoUpdateAnimBg="0"/>
      <p:bldP spid="100358" grpId="0" autoUpdateAnimBg="0"/>
      <p:bldP spid="100367" grpId="0" animBg="1" autoUpdateAnimBg="0"/>
      <p:bldP spid="100368"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Text Box 2"/>
          <p:cNvSpPr txBox="1">
            <a:spLocks noChangeArrowheads="1"/>
          </p:cNvSpPr>
          <p:nvPr/>
        </p:nvSpPr>
        <p:spPr bwMode="auto">
          <a:xfrm>
            <a:off x="508000" y="914401"/>
            <a:ext cx="5080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800" b="1">
                <a:latin typeface="Times New Roman" panose="02020603050405020304" pitchFamily="18" charset="0"/>
                <a:ea typeface="楷体_GB2312" panose="02010609030101010101" pitchFamily="49" charset="-122"/>
              </a:rPr>
              <a:t>1.  </a:t>
            </a:r>
            <a:r>
              <a:rPr kumimoji="1" lang="zh-CN" altLang="en-US" sz="2800" b="1">
                <a:latin typeface="Times New Roman" panose="02020603050405020304" pitchFamily="18" charset="0"/>
                <a:ea typeface="楷体_GB2312" panose="02010609030101010101" pitchFamily="49" charset="-122"/>
              </a:rPr>
              <a:t>无穷大的定义</a:t>
            </a:r>
            <a:endParaRPr kumimoji="1" lang="zh-CN" altLang="en-US" sz="2800">
              <a:latin typeface="Times New Roman" panose="02020603050405020304" pitchFamily="18" charset="0"/>
              <a:ea typeface="楷体_GB2312" panose="02010609030101010101" pitchFamily="49" charset="-122"/>
            </a:endParaRPr>
          </a:p>
        </p:txBody>
      </p:sp>
      <p:sp>
        <p:nvSpPr>
          <p:cNvPr id="102403" name="Text Box 3"/>
          <p:cNvSpPr txBox="1">
            <a:spLocks noChangeArrowheads="1"/>
          </p:cNvSpPr>
          <p:nvPr/>
        </p:nvSpPr>
        <p:spPr bwMode="auto">
          <a:xfrm>
            <a:off x="334433" y="4149726"/>
            <a:ext cx="115824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zh-CN" altLang="en-US" sz="2800" b="1" dirty="0">
                <a:solidFill>
                  <a:schemeClr val="bg1"/>
                </a:solidFill>
                <a:latin typeface="Times New Roman" panose="02020603050405020304" pitchFamily="18" charset="0"/>
                <a:ea typeface="楷体_GB2312" panose="02010609030101010101" pitchFamily="49" charset="-122"/>
              </a:rPr>
              <a:t>若在上述定义中将 </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en-US" altLang="zh-CN" sz="2800" b="1" i="1" dirty="0">
                <a:solidFill>
                  <a:schemeClr val="bg1"/>
                </a:solidFill>
                <a:latin typeface="Times New Roman" panose="02020603050405020304" pitchFamily="18" charset="0"/>
                <a:ea typeface="楷体_GB2312" panose="02010609030101010101" pitchFamily="49" charset="-122"/>
              </a:rPr>
              <a:t>f </a:t>
            </a:r>
            <a:r>
              <a:rPr kumimoji="1" lang="en-US" altLang="zh-CN" sz="2800" b="1" dirty="0">
                <a:solidFill>
                  <a:schemeClr val="bg1"/>
                </a:solidFill>
                <a:latin typeface="Times New Roman" panose="02020603050405020304" pitchFamily="18" charset="0"/>
                <a:ea typeface="楷体_GB2312" panose="02010609030101010101" pitchFamily="49" charset="-122"/>
              </a:rPr>
              <a:t>(</a:t>
            </a:r>
            <a:r>
              <a:rPr kumimoji="1" lang="en-US" altLang="zh-CN" sz="2800" b="1" i="1" dirty="0">
                <a:solidFill>
                  <a:schemeClr val="bg1"/>
                </a:solidFill>
                <a:latin typeface="Times New Roman" panose="02020603050405020304" pitchFamily="18" charset="0"/>
                <a:ea typeface="楷体_GB2312" panose="02010609030101010101" pitchFamily="49" charset="-122"/>
              </a:rPr>
              <a:t>x</a:t>
            </a:r>
            <a:r>
              <a:rPr kumimoji="1" lang="en-US" altLang="zh-CN" sz="2800" b="1" dirty="0">
                <a:solidFill>
                  <a:schemeClr val="bg1"/>
                </a:solidFill>
                <a:latin typeface="Times New Roman" panose="02020603050405020304" pitchFamily="18" charset="0"/>
                <a:ea typeface="楷体_GB2312" panose="02010609030101010101" pitchFamily="49" charset="-122"/>
              </a:rPr>
              <a:t>) | &gt; </a:t>
            </a:r>
            <a:r>
              <a:rPr kumimoji="1" lang="en-US" altLang="zh-CN" sz="2800" b="1" i="1" dirty="0">
                <a:solidFill>
                  <a:schemeClr val="bg1"/>
                </a:solidFill>
                <a:latin typeface="Times New Roman" panose="02020603050405020304" pitchFamily="18" charset="0"/>
                <a:ea typeface="楷体_GB2312" panose="02010609030101010101" pitchFamily="49" charset="-122"/>
              </a:rPr>
              <a:t>M</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zh-CN" altLang="en-US" sz="2800" b="1" dirty="0">
                <a:solidFill>
                  <a:schemeClr val="bg1"/>
                </a:solidFill>
                <a:latin typeface="Times New Roman" panose="02020603050405020304" pitchFamily="18" charset="0"/>
                <a:ea typeface="楷体_GB2312" panose="02010609030101010101" pitchFamily="49" charset="-122"/>
              </a:rPr>
              <a:t>改为 </a:t>
            </a:r>
            <a:r>
              <a:rPr kumimoji="1" lang="en-US" altLang="zh-CN" sz="2800" b="1" i="1" dirty="0">
                <a:solidFill>
                  <a:schemeClr val="bg1"/>
                </a:solidFill>
                <a:latin typeface="Times New Roman" panose="02020603050405020304" pitchFamily="18" charset="0"/>
                <a:ea typeface="楷体_GB2312" panose="02010609030101010101" pitchFamily="49" charset="-122"/>
              </a:rPr>
              <a:t>f </a:t>
            </a:r>
            <a:r>
              <a:rPr kumimoji="1" lang="en-US" altLang="zh-CN" sz="2800" b="1" dirty="0">
                <a:solidFill>
                  <a:schemeClr val="bg1"/>
                </a:solidFill>
                <a:latin typeface="Times New Roman" panose="02020603050405020304" pitchFamily="18" charset="0"/>
                <a:ea typeface="楷体_GB2312" panose="02010609030101010101" pitchFamily="49" charset="-122"/>
              </a:rPr>
              <a:t>(</a:t>
            </a:r>
            <a:r>
              <a:rPr kumimoji="1" lang="en-US" altLang="zh-CN" sz="2800" b="1" i="1" dirty="0">
                <a:solidFill>
                  <a:schemeClr val="bg1"/>
                </a:solidFill>
                <a:latin typeface="Times New Roman" panose="02020603050405020304" pitchFamily="18" charset="0"/>
                <a:ea typeface="楷体_GB2312" panose="02010609030101010101" pitchFamily="49" charset="-122"/>
              </a:rPr>
              <a:t>x</a:t>
            </a:r>
            <a:r>
              <a:rPr kumimoji="1" lang="en-US" altLang="zh-CN" sz="2800" b="1" dirty="0">
                <a:solidFill>
                  <a:schemeClr val="bg1"/>
                </a:solidFill>
                <a:latin typeface="Times New Roman" panose="02020603050405020304" pitchFamily="18" charset="0"/>
                <a:ea typeface="楷体_GB2312" panose="02010609030101010101" pitchFamily="49" charset="-122"/>
              </a:rPr>
              <a:t>)  &gt; </a:t>
            </a:r>
            <a:r>
              <a:rPr kumimoji="1" lang="en-US" altLang="zh-CN" sz="2800" b="1" i="1" dirty="0">
                <a:solidFill>
                  <a:schemeClr val="bg1"/>
                </a:solidFill>
                <a:latin typeface="Times New Roman" panose="02020603050405020304" pitchFamily="18" charset="0"/>
                <a:ea typeface="楷体_GB2312" panose="02010609030101010101" pitchFamily="49" charset="-122"/>
              </a:rPr>
              <a:t>M</a:t>
            </a:r>
            <a:endParaRPr kumimoji="1" lang="en-US" altLang="zh-CN" sz="2800" b="1" i="1" dirty="0">
              <a:solidFill>
                <a:schemeClr val="bg1"/>
              </a:solidFill>
              <a:latin typeface="Times New Roman" panose="02020603050405020304" pitchFamily="18" charset="0"/>
              <a:ea typeface="楷体_GB2312" panose="02010609030101010101" pitchFamily="49" charset="-122"/>
            </a:endParaRPr>
          </a:p>
          <a:p>
            <a:pPr algn="l">
              <a:spcBef>
                <a:spcPct val="50000"/>
              </a:spcBef>
            </a:pP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zh-CN" altLang="en-US" sz="2800" b="1" dirty="0">
                <a:solidFill>
                  <a:schemeClr val="bg1"/>
                </a:solidFill>
                <a:latin typeface="Times New Roman" panose="02020603050405020304" pitchFamily="18" charset="0"/>
                <a:ea typeface="楷体_GB2312" panose="02010609030101010101" pitchFamily="49" charset="-122"/>
              </a:rPr>
              <a:t>或 </a:t>
            </a:r>
            <a:r>
              <a:rPr kumimoji="1" lang="en-US" altLang="zh-CN" sz="2800" b="1" i="1" dirty="0">
                <a:solidFill>
                  <a:schemeClr val="bg1"/>
                </a:solidFill>
                <a:latin typeface="Times New Roman" panose="02020603050405020304" pitchFamily="18" charset="0"/>
                <a:ea typeface="楷体_GB2312" panose="02010609030101010101" pitchFamily="49" charset="-122"/>
              </a:rPr>
              <a:t>f </a:t>
            </a:r>
            <a:r>
              <a:rPr kumimoji="1" lang="en-US" altLang="zh-CN" sz="2800" b="1" dirty="0">
                <a:solidFill>
                  <a:schemeClr val="bg1"/>
                </a:solidFill>
                <a:latin typeface="Times New Roman" panose="02020603050405020304" pitchFamily="18" charset="0"/>
                <a:ea typeface="楷体_GB2312" panose="02010609030101010101" pitchFamily="49" charset="-122"/>
              </a:rPr>
              <a:t>(</a:t>
            </a:r>
            <a:r>
              <a:rPr kumimoji="1" lang="en-US" altLang="zh-CN" sz="2800" b="1" i="1" dirty="0">
                <a:solidFill>
                  <a:schemeClr val="bg1"/>
                </a:solidFill>
                <a:latin typeface="Times New Roman" panose="02020603050405020304" pitchFamily="18" charset="0"/>
                <a:ea typeface="楷体_GB2312" panose="02010609030101010101" pitchFamily="49" charset="-122"/>
              </a:rPr>
              <a:t>x</a:t>
            </a:r>
            <a:r>
              <a:rPr kumimoji="1" lang="en-US" altLang="zh-CN" sz="2800" b="1" dirty="0">
                <a:solidFill>
                  <a:schemeClr val="bg1"/>
                </a:solidFill>
                <a:latin typeface="Times New Roman" panose="02020603050405020304" pitchFamily="18" charset="0"/>
                <a:ea typeface="楷体_GB2312" panose="02010609030101010101" pitchFamily="49" charset="-122"/>
              </a:rPr>
              <a:t>) &lt; </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en-US" altLang="zh-CN" sz="2800" b="1" i="1" dirty="0">
                <a:solidFill>
                  <a:schemeClr val="bg1"/>
                </a:solidFill>
                <a:latin typeface="Times New Roman" panose="02020603050405020304" pitchFamily="18" charset="0"/>
                <a:ea typeface="楷体_GB2312" panose="02010609030101010101" pitchFamily="49" charset="-122"/>
              </a:rPr>
              <a:t>M </a:t>
            </a:r>
            <a:r>
              <a:rPr kumimoji="1" lang="en-US" altLang="zh-CN" sz="2800" b="1" dirty="0">
                <a:solidFill>
                  <a:schemeClr val="bg1"/>
                </a:solidFill>
                <a:latin typeface="Times New Roman" panose="02020603050405020304" pitchFamily="18" charset="0"/>
                <a:ea typeface="楷体_GB2312" panose="02010609030101010101" pitchFamily="49" charset="-122"/>
              </a:rPr>
              <a:t>) ,  </a:t>
            </a:r>
            <a:r>
              <a:rPr kumimoji="1" lang="zh-CN" altLang="en-US" sz="2800" b="1" dirty="0">
                <a:solidFill>
                  <a:schemeClr val="bg1"/>
                </a:solidFill>
                <a:latin typeface="Times New Roman" panose="02020603050405020304" pitchFamily="18" charset="0"/>
                <a:ea typeface="楷体_GB2312" panose="02010609030101010101" pitchFamily="49" charset="-122"/>
              </a:rPr>
              <a:t>则相应地记作</a:t>
            </a:r>
            <a:endParaRPr kumimoji="1" lang="zh-CN" altLang="en-US" sz="2800" b="1" dirty="0">
              <a:solidFill>
                <a:schemeClr val="bg1"/>
              </a:solidFill>
              <a:latin typeface="Times New Roman" panose="02020603050405020304" pitchFamily="18" charset="0"/>
              <a:ea typeface="楷体_GB2312" panose="02010609030101010101" pitchFamily="49" charset="-122"/>
            </a:endParaRPr>
          </a:p>
        </p:txBody>
      </p:sp>
      <p:graphicFrame>
        <p:nvGraphicFramePr>
          <p:cNvPr id="102404" name="Object 4"/>
          <p:cNvGraphicFramePr>
            <a:graphicFrameLocks noChangeAspect="1"/>
          </p:cNvGraphicFramePr>
          <p:nvPr/>
        </p:nvGraphicFramePr>
        <p:xfrm>
          <a:off x="912285" y="5300664"/>
          <a:ext cx="8434916" cy="1023937"/>
        </p:xfrm>
        <a:graphic>
          <a:graphicData uri="http://schemas.openxmlformats.org/presentationml/2006/ole">
            <mc:AlternateContent xmlns:mc="http://schemas.openxmlformats.org/markup-compatibility/2006">
              <mc:Choice xmlns:v="urn:schemas-microsoft-com:vml" Requires="v">
                <p:oleObj spid="_x0000_s181337" name="公式" r:id="rId1" imgW="3136900" imgH="508000" progId="Equation.3">
                  <p:embed/>
                </p:oleObj>
              </mc:Choice>
              <mc:Fallback>
                <p:oleObj name="公式" r:id="rId1" imgW="3136900" imgH="508000" progId="Equation.3">
                  <p:embed/>
                  <p:pic>
                    <p:nvPicPr>
                      <p:cNvPr id="0" name="图片 181336"/>
                      <p:cNvPicPr preferRelativeResize="0">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auto">
                      <a:xfrm>
                        <a:off x="912285" y="5300664"/>
                        <a:ext cx="8434916" cy="1023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05" name="Rectangle 5"/>
          <p:cNvSpPr>
            <a:spLocks noGrp="1" noChangeArrowheads="1"/>
          </p:cNvSpPr>
          <p:nvPr>
            <p:ph type="title" idx="4294967295"/>
          </p:nvPr>
        </p:nvSpPr>
        <p:spPr>
          <a:xfrm>
            <a:off x="4176184" y="260350"/>
            <a:ext cx="3352800" cy="457200"/>
          </a:xfrm>
          <a:prstGeom prst="rect">
            <a:avLst/>
          </a:prstGeom>
          <a:noFill/>
        </p:spPr>
        <p:txBody>
          <a:bodyPr/>
          <a:lstStyle/>
          <a:p>
            <a:r>
              <a:rPr lang="zh-CN" altLang="en-US" sz="3200" b="1">
                <a:solidFill>
                  <a:srgbClr val="003399"/>
                </a:solidFill>
                <a:ea typeface="楷体_GB2312" panose="02010609030101010101" pitchFamily="49" charset="-122"/>
              </a:rPr>
              <a:t>二、无穷大</a:t>
            </a:r>
            <a:endParaRPr lang="zh-CN" altLang="en-US" sz="3200" b="1">
              <a:solidFill>
                <a:srgbClr val="003399"/>
              </a:solidFill>
              <a:ea typeface="楷体_GB2312" panose="02010609030101010101" pitchFamily="49" charset="-122"/>
            </a:endParaRPr>
          </a:p>
        </p:txBody>
      </p:sp>
      <p:grpSp>
        <p:nvGrpSpPr>
          <p:cNvPr id="102406" name="Group 6"/>
          <p:cNvGrpSpPr/>
          <p:nvPr/>
        </p:nvGrpSpPr>
        <p:grpSpPr bwMode="auto">
          <a:xfrm>
            <a:off x="247650" y="1433514"/>
            <a:ext cx="11567584" cy="2736850"/>
            <a:chOff x="158" y="890"/>
            <a:chExt cx="5465" cy="1724"/>
          </a:xfrm>
        </p:grpSpPr>
        <p:graphicFrame>
          <p:nvGraphicFramePr>
            <p:cNvPr id="102407" name="Object 7"/>
            <p:cNvGraphicFramePr>
              <a:graphicFrameLocks noChangeAspect="1"/>
            </p:cNvGraphicFramePr>
            <p:nvPr/>
          </p:nvGraphicFramePr>
          <p:xfrm>
            <a:off x="3261" y="1520"/>
            <a:ext cx="1990" cy="463"/>
          </p:xfrm>
          <a:graphic>
            <a:graphicData uri="http://schemas.openxmlformats.org/presentationml/2006/ole">
              <mc:AlternateContent xmlns:mc="http://schemas.openxmlformats.org/markup-compatibility/2006">
                <mc:Choice xmlns:v="urn:schemas-microsoft-com:vml" Requires="v">
                  <p:oleObj spid="_x0000_s181338" name="公式" r:id="rId3" imgW="1676400" imgH="393700" progId="Equation.3">
                    <p:embed/>
                  </p:oleObj>
                </mc:Choice>
                <mc:Fallback>
                  <p:oleObj name="公式" r:id="rId3" imgW="1676400" imgH="393700" progId="Equation.3">
                    <p:embed/>
                    <p:pic>
                      <p:nvPicPr>
                        <p:cNvPr id="0" name="图片 181337"/>
                        <p:cNvPicPr preferRelativeResize="0">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3261" y="1520"/>
                          <a:ext cx="1990" cy="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08" name="Object 8"/>
            <p:cNvGraphicFramePr>
              <a:graphicFrameLocks noChangeAspect="1"/>
            </p:cNvGraphicFramePr>
            <p:nvPr/>
          </p:nvGraphicFramePr>
          <p:xfrm>
            <a:off x="404" y="1930"/>
            <a:ext cx="1663" cy="456"/>
          </p:xfrm>
          <a:graphic>
            <a:graphicData uri="http://schemas.openxmlformats.org/presentationml/2006/ole">
              <mc:AlternateContent xmlns:mc="http://schemas.openxmlformats.org/markup-compatibility/2006">
                <mc:Choice xmlns:v="urn:schemas-microsoft-com:vml" Requires="v">
                  <p:oleObj spid="_x0000_s181339" name="公式" r:id="rId5" imgW="1358900" imgH="368300" progId="Equation.3">
                    <p:embed/>
                  </p:oleObj>
                </mc:Choice>
                <mc:Fallback>
                  <p:oleObj name="公式" r:id="rId5" imgW="1358900" imgH="368300" progId="Equation.3">
                    <p:embed/>
                    <p:pic>
                      <p:nvPicPr>
                        <p:cNvPr id="0" name="图片 181338"/>
                        <p:cNvPicPr preferRelativeResize="0">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404" y="1930"/>
                          <a:ext cx="1663" cy="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09" name="Text Box 9"/>
            <p:cNvSpPr txBox="1">
              <a:spLocks noChangeArrowheads="1"/>
            </p:cNvSpPr>
            <p:nvPr/>
          </p:nvSpPr>
          <p:spPr bwMode="auto">
            <a:xfrm>
              <a:off x="295" y="935"/>
              <a:ext cx="5328" cy="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5000"/>
                </a:lnSpc>
                <a:spcBef>
                  <a:spcPct val="50000"/>
                </a:spcBef>
              </a:pP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zh-CN" altLang="en-US" sz="2800" b="1" dirty="0">
                  <a:solidFill>
                    <a:schemeClr val="bg1"/>
                  </a:solidFill>
                  <a:latin typeface="Times New Roman" panose="02020603050405020304" pitchFamily="18" charset="0"/>
                  <a:ea typeface="楷体_GB2312" panose="02010609030101010101" pitchFamily="49" charset="-122"/>
                </a:rPr>
                <a:t>若对任给的</a:t>
              </a:r>
              <a:r>
                <a:rPr kumimoji="1" lang="zh-CN" altLang="en-US" sz="2800" b="1" i="1" dirty="0">
                  <a:solidFill>
                    <a:schemeClr val="bg1"/>
                  </a:solidFill>
                  <a:latin typeface="Times New Roman" panose="02020603050405020304" pitchFamily="18" charset="0"/>
                  <a:ea typeface="楷体_GB2312" panose="02010609030101010101" pitchFamily="49" charset="-122"/>
                </a:rPr>
                <a:t> </a:t>
              </a:r>
              <a:r>
                <a:rPr kumimoji="1" lang="en-US" altLang="zh-CN" sz="2800" b="1" i="1" dirty="0">
                  <a:solidFill>
                    <a:schemeClr val="bg1"/>
                  </a:solidFill>
                  <a:latin typeface="Times New Roman" panose="02020603050405020304" pitchFamily="18" charset="0"/>
                  <a:ea typeface="楷体_GB2312" panose="02010609030101010101" pitchFamily="49" charset="-122"/>
                </a:rPr>
                <a:t>M</a:t>
              </a:r>
              <a:r>
                <a:rPr kumimoji="1" lang="en-US" altLang="zh-CN" sz="2800" b="1" dirty="0">
                  <a:solidFill>
                    <a:schemeClr val="bg1"/>
                  </a:solidFill>
                  <a:latin typeface="Times New Roman" panose="02020603050405020304" pitchFamily="18" charset="0"/>
                  <a:ea typeface="楷体_GB2312" panose="02010609030101010101" pitchFamily="49" charset="-122"/>
                </a:rPr>
                <a:t>  &gt; 0 (</a:t>
              </a:r>
              <a:r>
                <a:rPr kumimoji="1" lang="zh-CN" altLang="en-US" sz="2800" b="1" dirty="0">
                  <a:solidFill>
                    <a:schemeClr val="bg1"/>
                  </a:solidFill>
                  <a:latin typeface="Times New Roman" panose="02020603050405020304" pitchFamily="18" charset="0"/>
                  <a:ea typeface="楷体_GB2312" panose="02010609030101010101" pitchFamily="49" charset="-122"/>
                </a:rPr>
                <a:t>不论它有多大</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zh-CN" altLang="en-US" sz="2800" b="1" dirty="0">
                  <a:solidFill>
                    <a:schemeClr val="bg1"/>
                  </a:solidFill>
                  <a:latin typeface="Times New Roman" panose="02020603050405020304" pitchFamily="18" charset="0"/>
                  <a:ea typeface="楷体_GB2312" panose="02010609030101010101" pitchFamily="49" charset="-122"/>
                </a:rPr>
                <a:t>总存在 </a:t>
              </a:r>
              <a:r>
                <a:rPr kumimoji="1" lang="zh-CN" altLang="en-US"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&gt; 0 (</a:t>
              </a:r>
              <a:r>
                <a:rPr kumimoji="1" lang="zh-CN" altLang="en-US"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或 </a:t>
              </a:r>
              <a:r>
                <a:rPr kumimoji="1" lang="en-US" altLang="zh-CN" sz="2800" b="1" i="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X </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&gt; 0 )</a:t>
              </a:r>
              <a:r>
                <a:rPr kumimoji="1" lang="zh-CN" altLang="en-US" sz="2800" b="1" dirty="0">
                  <a:solidFill>
                    <a:schemeClr val="bg1"/>
                  </a:solidFill>
                  <a:latin typeface="Times New Roman" panose="02020603050405020304" pitchFamily="18" charset="0"/>
                  <a:ea typeface="楷体_GB2312" panose="02010609030101010101" pitchFamily="49" charset="-122"/>
                </a:rPr>
                <a:t>，使得当 </a:t>
              </a:r>
              <a:r>
                <a:rPr kumimoji="1" lang="en-US" altLang="zh-CN" sz="2800" b="1" dirty="0">
                  <a:solidFill>
                    <a:schemeClr val="bg1"/>
                  </a:solidFill>
                  <a:latin typeface="Times New Roman" panose="02020603050405020304" pitchFamily="18" charset="0"/>
                  <a:ea typeface="楷体_GB2312" panose="02010609030101010101" pitchFamily="49" charset="-122"/>
                </a:rPr>
                <a:t>0 &lt; | </a:t>
              </a:r>
              <a:r>
                <a:rPr kumimoji="1" lang="en-US" altLang="zh-CN" sz="2800" b="1" i="1" dirty="0">
                  <a:solidFill>
                    <a:schemeClr val="bg1"/>
                  </a:solidFill>
                  <a:latin typeface="Times New Roman" panose="02020603050405020304" pitchFamily="18" charset="0"/>
                  <a:ea typeface="楷体_GB2312" panose="02010609030101010101" pitchFamily="49" charset="-122"/>
                </a:rPr>
                <a:t>x</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a:t>
              </a:r>
              <a:r>
                <a:rPr kumimoji="1" lang="en-US" altLang="zh-CN" sz="2800" b="1" i="1" dirty="0">
                  <a:solidFill>
                    <a:schemeClr val="bg1"/>
                  </a:solidFill>
                  <a:latin typeface="Times New Roman" panose="02020603050405020304" pitchFamily="18" charset="0"/>
                  <a:ea typeface="楷体_GB2312" panose="02010609030101010101" pitchFamily="49" charset="-122"/>
                </a:rPr>
                <a:t>x</a:t>
              </a:r>
              <a:r>
                <a:rPr kumimoji="1" lang="en-US" altLang="zh-CN" sz="2400" b="1" baseline="-25000" dirty="0">
                  <a:solidFill>
                    <a:schemeClr val="bg1"/>
                  </a:solidFill>
                  <a:latin typeface="Times New Roman" panose="02020603050405020304" pitchFamily="18" charset="0"/>
                  <a:ea typeface="楷体_GB2312" panose="02010609030101010101" pitchFamily="49" charset="-122"/>
                </a:rPr>
                <a:t>0 </a:t>
              </a:r>
              <a:r>
                <a:rPr kumimoji="1" lang="en-US" altLang="zh-CN" sz="2800" b="1" dirty="0">
                  <a:solidFill>
                    <a:schemeClr val="bg1"/>
                  </a:solidFill>
                  <a:latin typeface="Times New Roman" panose="02020603050405020304" pitchFamily="18" charset="0"/>
                  <a:ea typeface="楷体_GB2312" panose="02010609030101010101" pitchFamily="49" charset="-122"/>
                </a:rPr>
                <a:t>| &lt; </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a:t>
              </a:r>
              <a:r>
                <a:rPr kumimoji="1" lang="zh-CN" altLang="en-US"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时</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a:t>
              </a:r>
              <a:r>
                <a:rPr kumimoji="1" lang="zh-CN" altLang="en-US"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或 </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a:t>
              </a:r>
              <a:r>
                <a:rPr kumimoji="1" lang="en-US" altLang="zh-CN" sz="2800" b="1" i="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x </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&gt; </a:t>
              </a:r>
              <a:r>
                <a:rPr kumimoji="1" lang="en-US" altLang="zh-CN" sz="2800" b="1" i="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X </a:t>
              </a:r>
              <a:r>
                <a:rPr kumimoji="1" lang="zh-CN" altLang="en-US"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时</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a:t>
              </a:r>
              <a:r>
                <a:rPr kumimoji="1" lang="zh-CN" altLang="en-US"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a:t>
              </a:r>
              <a:r>
                <a:rPr kumimoji="1" lang="zh-CN" altLang="en-US" sz="2800" b="1" dirty="0">
                  <a:solidFill>
                    <a:schemeClr val="bg1"/>
                  </a:solidFill>
                  <a:latin typeface="Times New Roman" panose="02020603050405020304" pitchFamily="18" charset="0"/>
                  <a:ea typeface="楷体_GB2312" panose="02010609030101010101" pitchFamily="49" charset="-122"/>
                </a:rPr>
                <a:t>总有</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en-US" altLang="zh-CN" sz="2800" b="1" i="1" dirty="0">
                  <a:solidFill>
                    <a:schemeClr val="bg1"/>
                  </a:solidFill>
                  <a:latin typeface="Times New Roman" panose="02020603050405020304" pitchFamily="18" charset="0"/>
                  <a:ea typeface="楷体_GB2312" panose="02010609030101010101" pitchFamily="49" charset="-122"/>
                </a:rPr>
                <a:t>f </a:t>
              </a:r>
              <a:r>
                <a:rPr kumimoji="1" lang="en-US" altLang="zh-CN" sz="2800" b="1" dirty="0">
                  <a:solidFill>
                    <a:schemeClr val="bg1"/>
                  </a:solidFill>
                  <a:latin typeface="Times New Roman" panose="02020603050405020304" pitchFamily="18" charset="0"/>
                  <a:ea typeface="楷体_GB2312" panose="02010609030101010101" pitchFamily="49" charset="-122"/>
                </a:rPr>
                <a:t>(</a:t>
              </a:r>
              <a:r>
                <a:rPr kumimoji="1" lang="en-US" altLang="zh-CN" sz="2800" b="1" i="1" dirty="0">
                  <a:solidFill>
                    <a:schemeClr val="bg1"/>
                  </a:solidFill>
                  <a:latin typeface="Times New Roman" panose="02020603050405020304" pitchFamily="18" charset="0"/>
                  <a:ea typeface="楷体_GB2312" panose="02010609030101010101" pitchFamily="49" charset="-122"/>
                </a:rPr>
                <a:t>x</a:t>
              </a:r>
              <a:r>
                <a:rPr kumimoji="1" lang="en-US" altLang="zh-CN" sz="2800" b="1" dirty="0">
                  <a:solidFill>
                    <a:schemeClr val="bg1"/>
                  </a:solidFill>
                  <a:latin typeface="Times New Roman" panose="02020603050405020304" pitchFamily="18" charset="0"/>
                  <a:ea typeface="楷体_GB2312" panose="02010609030101010101" pitchFamily="49" charset="-122"/>
                </a:rPr>
                <a:t>) | &gt; </a:t>
              </a:r>
              <a:r>
                <a:rPr kumimoji="1" lang="en-US" altLang="zh-CN" sz="2800" b="1" i="1" dirty="0">
                  <a:solidFill>
                    <a:schemeClr val="bg1"/>
                  </a:solidFill>
                  <a:latin typeface="Times New Roman" panose="02020603050405020304" pitchFamily="18" charset="0"/>
                  <a:ea typeface="楷体_GB2312" panose="02010609030101010101" pitchFamily="49" charset="-122"/>
                </a:rPr>
                <a:t>M </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zh-CN" altLang="en-US" sz="2800" b="1" dirty="0">
                  <a:solidFill>
                    <a:schemeClr val="bg1"/>
                  </a:solidFill>
                  <a:latin typeface="Times New Roman" panose="02020603050405020304" pitchFamily="18" charset="0"/>
                  <a:ea typeface="楷体_GB2312" panose="02010609030101010101" pitchFamily="49" charset="-122"/>
                </a:rPr>
                <a:t>则称函数 </a:t>
              </a:r>
              <a:r>
                <a:rPr kumimoji="1" lang="en-US" altLang="zh-CN" sz="2800" b="1" i="1" dirty="0">
                  <a:solidFill>
                    <a:schemeClr val="bg1"/>
                  </a:solidFill>
                  <a:latin typeface="Times New Roman" panose="02020603050405020304" pitchFamily="18" charset="0"/>
                  <a:ea typeface="楷体_GB2312" panose="02010609030101010101" pitchFamily="49" charset="-122"/>
                </a:rPr>
                <a:t>f </a:t>
              </a:r>
              <a:r>
                <a:rPr kumimoji="1" lang="en-US" altLang="zh-CN" sz="2800" b="1" dirty="0">
                  <a:solidFill>
                    <a:schemeClr val="bg1"/>
                  </a:solidFill>
                  <a:latin typeface="Times New Roman" panose="02020603050405020304" pitchFamily="18" charset="0"/>
                  <a:ea typeface="楷体_GB2312" panose="02010609030101010101" pitchFamily="49" charset="-122"/>
                </a:rPr>
                <a:t>(</a:t>
              </a:r>
              <a:r>
                <a:rPr kumimoji="1" lang="en-US" altLang="zh-CN" sz="2800" b="1" i="1" dirty="0">
                  <a:solidFill>
                    <a:schemeClr val="bg1"/>
                  </a:solidFill>
                  <a:latin typeface="Times New Roman" panose="02020603050405020304" pitchFamily="18" charset="0"/>
                  <a:ea typeface="楷体_GB2312" panose="02010609030101010101" pitchFamily="49" charset="-122"/>
                </a:rPr>
                <a:t>x</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zh-CN" altLang="en-US" sz="2800" b="1" dirty="0">
                  <a:solidFill>
                    <a:schemeClr val="bg1"/>
                  </a:solidFill>
                  <a:latin typeface="Times New Roman" panose="02020603050405020304" pitchFamily="18" charset="0"/>
                  <a:ea typeface="楷体_GB2312" panose="02010609030101010101" pitchFamily="49" charset="-122"/>
                </a:rPr>
                <a:t>为当 </a:t>
              </a:r>
              <a:r>
                <a:rPr kumimoji="1" lang="en-US" altLang="zh-CN" sz="2800" b="1" i="1" dirty="0">
                  <a:solidFill>
                    <a:schemeClr val="bg1"/>
                  </a:solidFill>
                  <a:latin typeface="Times New Roman" panose="02020603050405020304" pitchFamily="18" charset="0"/>
                  <a:ea typeface="楷体_GB2312" panose="02010609030101010101" pitchFamily="49" charset="-122"/>
                </a:rPr>
                <a:t>x</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a:t>
              </a:r>
              <a:r>
                <a:rPr kumimoji="1" lang="en-US" altLang="zh-CN" sz="2800" b="1" i="1" dirty="0">
                  <a:solidFill>
                    <a:schemeClr val="bg1"/>
                  </a:solidFill>
                  <a:latin typeface="Times New Roman" panose="02020603050405020304" pitchFamily="18" charset="0"/>
                  <a:ea typeface="楷体_GB2312" panose="02010609030101010101" pitchFamily="49" charset="-122"/>
                </a:rPr>
                <a:t>x</a:t>
              </a:r>
              <a:r>
                <a:rPr kumimoji="1" lang="en-US" altLang="zh-CN" sz="2400" b="1" baseline="-25000" dirty="0">
                  <a:solidFill>
                    <a:schemeClr val="bg1"/>
                  </a:solidFill>
                  <a:latin typeface="Times New Roman" panose="02020603050405020304" pitchFamily="18" charset="0"/>
                  <a:ea typeface="楷体_GB2312" panose="02010609030101010101" pitchFamily="49" charset="-122"/>
                </a:rPr>
                <a:t>0 </a:t>
              </a:r>
              <a:r>
                <a:rPr kumimoji="1" lang="zh-CN" altLang="en-US" sz="2800" b="1" dirty="0">
                  <a:solidFill>
                    <a:schemeClr val="bg1"/>
                  </a:solidFill>
                  <a:latin typeface="Times New Roman" panose="02020603050405020304" pitchFamily="18" charset="0"/>
                  <a:ea typeface="楷体_GB2312" panose="02010609030101010101" pitchFamily="49" charset="-122"/>
                </a:rPr>
                <a:t>时</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zh-CN" altLang="en-US" sz="2800" b="1" dirty="0">
                  <a:solidFill>
                    <a:schemeClr val="bg1"/>
                  </a:solidFill>
                  <a:latin typeface="Times New Roman" panose="02020603050405020304" pitchFamily="18" charset="0"/>
                  <a:ea typeface="楷体_GB2312" panose="02010609030101010101" pitchFamily="49" charset="-122"/>
                </a:rPr>
                <a:t>或 </a:t>
              </a:r>
              <a:r>
                <a:rPr kumimoji="1" lang="en-US" altLang="zh-CN" sz="2800" b="1" i="1" dirty="0">
                  <a:solidFill>
                    <a:schemeClr val="bg1"/>
                  </a:solidFill>
                  <a:latin typeface="Times New Roman" panose="02020603050405020304" pitchFamily="18" charset="0"/>
                  <a:ea typeface="楷体_GB2312" panose="02010609030101010101" pitchFamily="49" charset="-122"/>
                </a:rPr>
                <a:t>x</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 </a:t>
              </a:r>
              <a:r>
                <a:rPr kumimoji="1" lang="zh-CN" altLang="en-US" sz="2800" b="1" dirty="0">
                  <a:solidFill>
                    <a:schemeClr val="bg1"/>
                  </a:solidFill>
                  <a:latin typeface="Times New Roman" panose="02020603050405020304" pitchFamily="18" charset="0"/>
                  <a:ea typeface="楷体_GB2312" panose="02010609030101010101" pitchFamily="49" charset="-122"/>
                </a:rPr>
                <a:t>的无穷大，记为                                                             </a:t>
              </a:r>
              <a:endParaRPr kumimoji="1" lang="zh-CN" altLang="en-US" sz="2800" b="1" dirty="0">
                <a:solidFill>
                  <a:schemeClr val="bg1"/>
                </a:solidFill>
                <a:latin typeface="Times New Roman" panose="02020603050405020304" pitchFamily="18" charset="0"/>
                <a:ea typeface="楷体_GB2312" panose="02010609030101010101" pitchFamily="49" charset="-122"/>
              </a:endParaRPr>
            </a:p>
          </p:txBody>
        </p:sp>
        <p:sp>
          <p:nvSpPr>
            <p:cNvPr id="102410" name="Rectangle 10"/>
            <p:cNvSpPr>
              <a:spLocks noChangeArrowheads="1"/>
            </p:cNvSpPr>
            <p:nvPr/>
          </p:nvSpPr>
          <p:spPr bwMode="auto">
            <a:xfrm>
              <a:off x="158" y="890"/>
              <a:ext cx="5424" cy="1724"/>
            </a:xfrm>
            <a:prstGeom prst="rect">
              <a:avLst/>
            </a:prstGeom>
            <a:noFill/>
            <a:ln w="19050">
              <a:solidFill>
                <a:srgbClr val="FF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02"/>
                                        </p:tgtEl>
                                        <p:attrNameLst>
                                          <p:attrName>style.visibility</p:attrName>
                                        </p:attrNameLst>
                                      </p:cBhvr>
                                      <p:to>
                                        <p:strVal val="visible"/>
                                      </p:to>
                                    </p:set>
                                    <p:animEffect transition="in" filter="wipe(left)">
                                      <p:cBhvr>
                                        <p:cTn id="7" dur="500"/>
                                        <p:tgtEl>
                                          <p:spTgt spid="1024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406"/>
                                        </p:tgtEl>
                                        <p:attrNameLst>
                                          <p:attrName>style.visibility</p:attrName>
                                        </p:attrNameLst>
                                      </p:cBhvr>
                                      <p:to>
                                        <p:strVal val="visible"/>
                                      </p:to>
                                    </p:set>
                                    <p:animEffect transition="in" filter="wipe(left)">
                                      <p:cBhvr>
                                        <p:cTn id="12" dur="500"/>
                                        <p:tgtEl>
                                          <p:spTgt spid="1024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2403"/>
                                        </p:tgtEl>
                                        <p:attrNameLst>
                                          <p:attrName>style.visibility</p:attrName>
                                        </p:attrNameLst>
                                      </p:cBhvr>
                                      <p:to>
                                        <p:strVal val="visible"/>
                                      </p:to>
                                    </p:set>
                                    <p:animEffect transition="in" filter="wipe(left)">
                                      <p:cBhvr>
                                        <p:cTn id="17" dur="500"/>
                                        <p:tgtEl>
                                          <p:spTgt spid="102403"/>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02404"/>
                                        </p:tgtEl>
                                        <p:attrNameLst>
                                          <p:attrName>style.visibility</p:attrName>
                                        </p:attrNameLst>
                                      </p:cBhvr>
                                      <p:to>
                                        <p:strVal val="visible"/>
                                      </p:to>
                                    </p:set>
                                    <p:animEffect transition="in" filter="wipe(left)">
                                      <p:cBhvr>
                                        <p:cTn id="21" dur="500"/>
                                        <p:tgtEl>
                                          <p:spTgt spid="102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autoUpdateAnimBg="0"/>
      <p:bldP spid="102403"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idx="4294967295"/>
          </p:nvPr>
        </p:nvSpPr>
        <p:spPr>
          <a:xfrm>
            <a:off x="406400" y="228600"/>
            <a:ext cx="3657600" cy="762000"/>
          </a:xfrm>
          <a:noFill/>
        </p:spPr>
        <p:txBody>
          <a:bodyPr/>
          <a:lstStyle/>
          <a:p>
            <a:r>
              <a:rPr lang="zh-CN" altLang="en-US" sz="2800" b="1">
                <a:solidFill>
                  <a:schemeClr val="tx1"/>
                </a:solidFill>
                <a:ea typeface="楷体_GB2312" panose="02010609030101010101" pitchFamily="49" charset="-122"/>
              </a:rPr>
              <a:t>反函数的性质</a:t>
            </a:r>
            <a:endParaRPr lang="zh-CN" altLang="en-US" sz="2800" b="1">
              <a:solidFill>
                <a:schemeClr val="tx1"/>
              </a:solidFill>
              <a:ea typeface="楷体_GB2312" panose="02010609030101010101" pitchFamily="49" charset="-122"/>
            </a:endParaRPr>
          </a:p>
        </p:txBody>
      </p:sp>
      <p:sp>
        <p:nvSpPr>
          <p:cNvPr id="130051" name="Text Box 3"/>
          <p:cNvSpPr txBox="1">
            <a:spLocks noChangeArrowheads="1"/>
          </p:cNvSpPr>
          <p:nvPr/>
        </p:nvSpPr>
        <p:spPr bwMode="auto">
          <a:xfrm>
            <a:off x="304800" y="990602"/>
            <a:ext cx="1148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mtClean="0">
                <a:solidFill>
                  <a:srgbClr val="000000"/>
                </a:solidFill>
              </a:rPr>
              <a:t>（</a:t>
            </a:r>
            <a:r>
              <a:rPr lang="en-US" altLang="zh-CN" smtClean="0">
                <a:solidFill>
                  <a:srgbClr val="000000"/>
                </a:solidFill>
              </a:rPr>
              <a:t>1</a:t>
            </a:r>
            <a:r>
              <a:rPr lang="zh-CN" altLang="en-US" smtClean="0">
                <a:solidFill>
                  <a:srgbClr val="000000"/>
                </a:solidFill>
              </a:rPr>
              <a:t>） 函数</a:t>
            </a:r>
            <a:r>
              <a:rPr lang="zh-CN" altLang="en-US" i="1" smtClean="0">
                <a:solidFill>
                  <a:srgbClr val="000000"/>
                </a:solidFill>
              </a:rPr>
              <a:t> </a:t>
            </a:r>
            <a:r>
              <a:rPr lang="en-US" altLang="zh-CN" i="1" smtClean="0">
                <a:solidFill>
                  <a:srgbClr val="000000"/>
                </a:solidFill>
              </a:rPr>
              <a:t>f </a:t>
            </a:r>
            <a:r>
              <a:rPr lang="en-US" altLang="zh-CN" smtClean="0">
                <a:solidFill>
                  <a:srgbClr val="000000"/>
                </a:solidFill>
              </a:rPr>
              <a:t>(</a:t>
            </a:r>
            <a:r>
              <a:rPr lang="en-US" altLang="zh-CN" i="1" smtClean="0">
                <a:solidFill>
                  <a:srgbClr val="000000"/>
                </a:solidFill>
              </a:rPr>
              <a:t>x</a:t>
            </a:r>
            <a:r>
              <a:rPr lang="en-US" altLang="zh-CN" smtClean="0">
                <a:solidFill>
                  <a:srgbClr val="000000"/>
                </a:solidFill>
              </a:rPr>
              <a:t>) </a:t>
            </a:r>
            <a:r>
              <a:rPr lang="zh-CN" altLang="en-US" smtClean="0">
                <a:solidFill>
                  <a:srgbClr val="000000"/>
                </a:solidFill>
              </a:rPr>
              <a:t>与其反函数 </a:t>
            </a:r>
            <a:r>
              <a:rPr lang="en-US" altLang="zh-CN" i="1" smtClean="0">
                <a:solidFill>
                  <a:srgbClr val="000000"/>
                </a:solidFill>
                <a:sym typeface="Symbol" panose="05050102010706020507" pitchFamily="18" charset="2"/>
              </a:rPr>
              <a:t>f</a:t>
            </a:r>
            <a:r>
              <a:rPr lang="zh-CN" altLang="en-US" i="1" baseline="30000" smtClean="0">
                <a:solidFill>
                  <a:srgbClr val="000000"/>
                </a:solidFill>
                <a:sym typeface="Symbol" panose="05050102010706020507" pitchFamily="18" charset="2"/>
              </a:rPr>
              <a:t>－</a:t>
            </a:r>
            <a:r>
              <a:rPr lang="en-US" altLang="zh-CN" baseline="30000" smtClean="0">
                <a:solidFill>
                  <a:srgbClr val="000000"/>
                </a:solidFill>
                <a:sym typeface="Symbol" panose="05050102010706020507" pitchFamily="18" charset="2"/>
              </a:rPr>
              <a:t>1</a:t>
            </a:r>
            <a:r>
              <a:rPr lang="en-US" altLang="zh-CN" smtClean="0">
                <a:solidFill>
                  <a:srgbClr val="000000"/>
                </a:solidFill>
                <a:sym typeface="Symbol" panose="05050102010706020507" pitchFamily="18" charset="2"/>
              </a:rPr>
              <a:t>(</a:t>
            </a:r>
            <a:r>
              <a:rPr lang="en-US" altLang="zh-CN" i="1" smtClean="0">
                <a:solidFill>
                  <a:srgbClr val="000000"/>
                </a:solidFill>
                <a:sym typeface="Symbol" panose="05050102010706020507" pitchFamily="18" charset="2"/>
              </a:rPr>
              <a:t>x</a:t>
            </a:r>
            <a:r>
              <a:rPr lang="en-US" altLang="zh-CN" smtClean="0">
                <a:solidFill>
                  <a:srgbClr val="000000"/>
                </a:solidFill>
                <a:sym typeface="Symbol" panose="05050102010706020507" pitchFamily="18" charset="2"/>
              </a:rPr>
              <a:t>)</a:t>
            </a:r>
            <a:r>
              <a:rPr lang="zh-CN" altLang="en-US" smtClean="0">
                <a:solidFill>
                  <a:srgbClr val="000000"/>
                </a:solidFill>
              </a:rPr>
              <a:t>关于直线 </a:t>
            </a:r>
            <a:r>
              <a:rPr lang="en-US" altLang="zh-CN" i="1" smtClean="0">
                <a:solidFill>
                  <a:srgbClr val="000000"/>
                </a:solidFill>
              </a:rPr>
              <a:t>y = x </a:t>
            </a:r>
            <a:r>
              <a:rPr lang="zh-CN" altLang="en-US" smtClean="0">
                <a:solidFill>
                  <a:srgbClr val="000000"/>
                </a:solidFill>
              </a:rPr>
              <a:t>对称</a:t>
            </a:r>
            <a:r>
              <a:rPr lang="en-US" altLang="zh-CN" smtClean="0">
                <a:solidFill>
                  <a:srgbClr val="000000"/>
                </a:solidFill>
              </a:rPr>
              <a:t>.</a:t>
            </a:r>
            <a:endParaRPr lang="en-US" altLang="zh-CN" smtClean="0">
              <a:solidFill>
                <a:srgbClr val="000000"/>
              </a:solidFill>
            </a:endParaRPr>
          </a:p>
        </p:txBody>
      </p:sp>
      <p:sp>
        <p:nvSpPr>
          <p:cNvPr id="130052" name="Line 4"/>
          <p:cNvSpPr>
            <a:spLocks noChangeShapeType="1"/>
          </p:cNvSpPr>
          <p:nvPr/>
        </p:nvSpPr>
        <p:spPr bwMode="auto">
          <a:xfrm>
            <a:off x="914400" y="3810000"/>
            <a:ext cx="41656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30053" name="Line 5"/>
          <p:cNvSpPr>
            <a:spLocks noChangeShapeType="1"/>
          </p:cNvSpPr>
          <p:nvPr/>
        </p:nvSpPr>
        <p:spPr bwMode="auto">
          <a:xfrm flipV="1">
            <a:off x="1930400" y="1676400"/>
            <a:ext cx="0" cy="27432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30054" name="Line 6"/>
          <p:cNvSpPr>
            <a:spLocks noChangeShapeType="1"/>
          </p:cNvSpPr>
          <p:nvPr/>
        </p:nvSpPr>
        <p:spPr bwMode="auto">
          <a:xfrm flipV="1">
            <a:off x="1320800" y="1981200"/>
            <a:ext cx="3048000" cy="22860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30055" name="Text Box 7"/>
          <p:cNvSpPr txBox="1">
            <a:spLocks noChangeArrowheads="1"/>
          </p:cNvSpPr>
          <p:nvPr/>
        </p:nvSpPr>
        <p:spPr bwMode="auto">
          <a:xfrm>
            <a:off x="4572000" y="3733806"/>
            <a:ext cx="53551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i="1" smtClean="0">
                <a:solidFill>
                  <a:srgbClr val="000000"/>
                </a:solidFill>
              </a:rPr>
              <a:t>x</a:t>
            </a:r>
            <a:endParaRPr lang="en-US" altLang="zh-CN" i="1" smtClean="0">
              <a:solidFill>
                <a:srgbClr val="000000"/>
              </a:solidFill>
            </a:endParaRPr>
          </a:p>
        </p:txBody>
      </p:sp>
      <p:sp>
        <p:nvSpPr>
          <p:cNvPr id="130056" name="Text Box 8"/>
          <p:cNvSpPr txBox="1">
            <a:spLocks noChangeArrowheads="1"/>
          </p:cNvSpPr>
          <p:nvPr/>
        </p:nvSpPr>
        <p:spPr bwMode="auto">
          <a:xfrm>
            <a:off x="1524000" y="1524003"/>
            <a:ext cx="53551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i="1" smtClean="0">
                <a:solidFill>
                  <a:srgbClr val="000000"/>
                </a:solidFill>
              </a:rPr>
              <a:t>y</a:t>
            </a:r>
            <a:endParaRPr lang="en-US" altLang="zh-CN" i="1" smtClean="0">
              <a:solidFill>
                <a:srgbClr val="000000"/>
              </a:solidFill>
            </a:endParaRPr>
          </a:p>
        </p:txBody>
      </p:sp>
      <p:sp>
        <p:nvSpPr>
          <p:cNvPr id="130057" name="Text Box 9"/>
          <p:cNvSpPr txBox="1">
            <a:spLocks noChangeArrowheads="1"/>
          </p:cNvSpPr>
          <p:nvPr/>
        </p:nvSpPr>
        <p:spPr bwMode="auto">
          <a:xfrm>
            <a:off x="1422400" y="3733806"/>
            <a:ext cx="40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i="1" smtClean="0">
                <a:solidFill>
                  <a:srgbClr val="000000"/>
                </a:solidFill>
              </a:rPr>
              <a:t>O</a:t>
            </a:r>
            <a:endParaRPr lang="en-US" altLang="zh-CN" i="1" smtClean="0">
              <a:solidFill>
                <a:srgbClr val="000000"/>
              </a:solidFill>
            </a:endParaRPr>
          </a:p>
        </p:txBody>
      </p:sp>
      <p:sp>
        <p:nvSpPr>
          <p:cNvPr id="130058" name="Freeform 10"/>
          <p:cNvSpPr/>
          <p:nvPr/>
        </p:nvSpPr>
        <p:spPr bwMode="auto">
          <a:xfrm>
            <a:off x="1422400" y="1828800"/>
            <a:ext cx="1727200" cy="1447800"/>
          </a:xfrm>
          <a:custGeom>
            <a:avLst/>
            <a:gdLst>
              <a:gd name="T0" fmla="*/ 0 w 816"/>
              <a:gd name="T1" fmla="*/ 912 h 912"/>
              <a:gd name="T2" fmla="*/ 432 w 816"/>
              <a:gd name="T3" fmla="*/ 720 h 912"/>
              <a:gd name="T4" fmla="*/ 720 w 816"/>
              <a:gd name="T5" fmla="*/ 336 h 912"/>
              <a:gd name="T6" fmla="*/ 816 w 816"/>
              <a:gd name="T7" fmla="*/ 0 h 912"/>
            </a:gdLst>
            <a:ahLst/>
            <a:cxnLst>
              <a:cxn ang="0">
                <a:pos x="T0" y="T1"/>
              </a:cxn>
              <a:cxn ang="0">
                <a:pos x="T2" y="T3"/>
              </a:cxn>
              <a:cxn ang="0">
                <a:pos x="T4" y="T5"/>
              </a:cxn>
              <a:cxn ang="0">
                <a:pos x="T6" y="T7"/>
              </a:cxn>
            </a:cxnLst>
            <a:rect l="0" t="0" r="r" b="b"/>
            <a:pathLst>
              <a:path w="816" h="912">
                <a:moveTo>
                  <a:pt x="0" y="912"/>
                </a:moveTo>
                <a:cubicBezTo>
                  <a:pt x="156" y="864"/>
                  <a:pt x="312" y="816"/>
                  <a:pt x="432" y="720"/>
                </a:cubicBezTo>
                <a:cubicBezTo>
                  <a:pt x="552" y="624"/>
                  <a:pt x="656" y="456"/>
                  <a:pt x="720" y="336"/>
                </a:cubicBezTo>
                <a:cubicBezTo>
                  <a:pt x="784" y="216"/>
                  <a:pt x="800" y="56"/>
                  <a:pt x="816" y="0"/>
                </a:cubicBezTo>
              </a:path>
            </a:pathLst>
          </a:custGeom>
          <a:noFill/>
          <a:ln w="38100" cmpd="sng">
            <a:solidFill>
              <a:schemeClr va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30059" name="Freeform 11"/>
          <p:cNvSpPr/>
          <p:nvPr/>
        </p:nvSpPr>
        <p:spPr bwMode="auto">
          <a:xfrm rot="16200000" flipV="1">
            <a:off x="3060700" y="2578100"/>
            <a:ext cx="1295400" cy="1930400"/>
          </a:xfrm>
          <a:custGeom>
            <a:avLst/>
            <a:gdLst>
              <a:gd name="T0" fmla="*/ 0 w 816"/>
              <a:gd name="T1" fmla="*/ 912 h 912"/>
              <a:gd name="T2" fmla="*/ 432 w 816"/>
              <a:gd name="T3" fmla="*/ 720 h 912"/>
              <a:gd name="T4" fmla="*/ 720 w 816"/>
              <a:gd name="T5" fmla="*/ 336 h 912"/>
              <a:gd name="T6" fmla="*/ 816 w 816"/>
              <a:gd name="T7" fmla="*/ 0 h 912"/>
            </a:gdLst>
            <a:ahLst/>
            <a:cxnLst>
              <a:cxn ang="0">
                <a:pos x="T0" y="T1"/>
              </a:cxn>
              <a:cxn ang="0">
                <a:pos x="T2" y="T3"/>
              </a:cxn>
              <a:cxn ang="0">
                <a:pos x="T4" y="T5"/>
              </a:cxn>
              <a:cxn ang="0">
                <a:pos x="T6" y="T7"/>
              </a:cxn>
            </a:cxnLst>
            <a:rect l="0" t="0" r="r" b="b"/>
            <a:pathLst>
              <a:path w="816" h="912">
                <a:moveTo>
                  <a:pt x="0" y="912"/>
                </a:moveTo>
                <a:cubicBezTo>
                  <a:pt x="156" y="864"/>
                  <a:pt x="312" y="816"/>
                  <a:pt x="432" y="720"/>
                </a:cubicBezTo>
                <a:cubicBezTo>
                  <a:pt x="552" y="624"/>
                  <a:pt x="656" y="456"/>
                  <a:pt x="720" y="336"/>
                </a:cubicBezTo>
                <a:cubicBezTo>
                  <a:pt x="784" y="216"/>
                  <a:pt x="800" y="56"/>
                  <a:pt x="816" y="0"/>
                </a:cubicBezTo>
              </a:path>
            </a:pathLst>
          </a:custGeom>
          <a:noFill/>
          <a:ln w="38100" cmpd="sng">
            <a:solidFill>
              <a:srgbClr val="0099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aphicFrame>
        <p:nvGraphicFramePr>
          <p:cNvPr id="130060" name="Object 12"/>
          <p:cNvGraphicFramePr>
            <a:graphicFrameLocks noChangeAspect="1"/>
          </p:cNvGraphicFramePr>
          <p:nvPr/>
        </p:nvGraphicFramePr>
        <p:xfrm>
          <a:off x="4940476" y="2624401"/>
          <a:ext cx="1807633" cy="473075"/>
        </p:xfrm>
        <a:graphic>
          <a:graphicData uri="http://schemas.openxmlformats.org/presentationml/2006/ole">
            <mc:AlternateContent xmlns:mc="http://schemas.openxmlformats.org/markup-compatibility/2006">
              <mc:Choice xmlns:v="urn:schemas-microsoft-com:vml" Requires="v">
                <p:oleObj spid="_x0000_s4285" name="公式" r:id="rId1" imgW="774700" imgH="266700" progId="Equation.3">
                  <p:embed/>
                </p:oleObj>
              </mc:Choice>
              <mc:Fallback>
                <p:oleObj name="公式" r:id="rId1" imgW="774700" imgH="266700" progId="Equation.3">
                  <p:embed/>
                  <p:pic>
                    <p:nvPicPr>
                      <p:cNvPr id="0" name="图片 4096"/>
                      <p:cNvPicPr>
                        <a:picLocks noChangeAspect="1"/>
                      </p:cNvPicPr>
                      <p:nvPr/>
                    </p:nvPicPr>
                    <p:blipFill>
                      <a:blip r:embed="rId2">
                        <a:lum bright="-100000"/>
                      </a:blip>
                      <a:stretch>
                        <a:fillRect/>
                      </a:stretch>
                    </p:blipFill>
                    <p:spPr>
                      <a:xfrm>
                        <a:off x="4940476" y="2624401"/>
                        <a:ext cx="1807633" cy="473075"/>
                      </a:xfrm>
                      <a:prstGeom prst="rect">
                        <a:avLst/>
                      </a:prstGeom>
                      <a:noFill/>
                      <a:ln w="9525">
                        <a:noFill/>
                      </a:ln>
                    </p:spPr>
                  </p:pic>
                </p:oleObj>
              </mc:Fallback>
            </mc:AlternateContent>
          </a:graphicData>
        </a:graphic>
      </p:graphicFrame>
      <p:sp>
        <p:nvSpPr>
          <p:cNvPr id="130061" name="Text Box 13"/>
          <p:cNvSpPr txBox="1">
            <a:spLocks noChangeArrowheads="1"/>
          </p:cNvSpPr>
          <p:nvPr/>
        </p:nvSpPr>
        <p:spPr bwMode="auto">
          <a:xfrm>
            <a:off x="3215218" y="2593975"/>
            <a:ext cx="35779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5400" smtClean="0">
                <a:solidFill>
                  <a:srgbClr val="000000"/>
                </a:solidFill>
              </a:rPr>
              <a:t>.</a:t>
            </a:r>
            <a:endParaRPr lang="en-US" altLang="zh-CN" sz="5400" smtClean="0">
              <a:solidFill>
                <a:srgbClr val="000000"/>
              </a:solidFill>
            </a:endParaRPr>
          </a:p>
        </p:txBody>
      </p:sp>
      <p:sp>
        <p:nvSpPr>
          <p:cNvPr id="130062" name="Text Box 14"/>
          <p:cNvSpPr txBox="1">
            <a:spLocks noChangeArrowheads="1"/>
          </p:cNvSpPr>
          <p:nvPr/>
        </p:nvSpPr>
        <p:spPr bwMode="auto">
          <a:xfrm>
            <a:off x="2446867" y="1989138"/>
            <a:ext cx="406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5400" smtClean="0">
                <a:solidFill>
                  <a:srgbClr val="000000"/>
                </a:solidFill>
              </a:rPr>
              <a:t>.</a:t>
            </a:r>
            <a:endParaRPr lang="en-US" altLang="zh-CN" sz="5400" smtClean="0">
              <a:solidFill>
                <a:srgbClr val="000000"/>
              </a:solidFill>
            </a:endParaRPr>
          </a:p>
        </p:txBody>
      </p:sp>
      <p:sp>
        <p:nvSpPr>
          <p:cNvPr id="130063" name="Line 15"/>
          <p:cNvSpPr>
            <a:spLocks noChangeShapeType="1"/>
          </p:cNvSpPr>
          <p:nvPr/>
        </p:nvSpPr>
        <p:spPr bwMode="auto">
          <a:xfrm flipH="1" flipV="1">
            <a:off x="2639484" y="2636838"/>
            <a:ext cx="768349" cy="647700"/>
          </a:xfrm>
          <a:prstGeom prst="line">
            <a:avLst/>
          </a:prstGeom>
          <a:noFill/>
          <a:ln w="9525">
            <a:solidFill>
              <a:schemeClr val="tx1"/>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aphicFrame>
        <p:nvGraphicFramePr>
          <p:cNvPr id="130064" name="Object 16"/>
          <p:cNvGraphicFramePr>
            <a:graphicFrameLocks noChangeAspect="1"/>
          </p:cNvGraphicFramePr>
          <p:nvPr/>
        </p:nvGraphicFramePr>
        <p:xfrm>
          <a:off x="3653367" y="3230568"/>
          <a:ext cx="1305984" cy="422275"/>
        </p:xfrm>
        <a:graphic>
          <a:graphicData uri="http://schemas.openxmlformats.org/presentationml/2006/ole">
            <mc:AlternateContent xmlns:mc="http://schemas.openxmlformats.org/markup-compatibility/2006">
              <mc:Choice xmlns:v="urn:schemas-microsoft-com:vml" Requires="v">
                <p:oleObj spid="_x0000_s4286" name="公式" r:id="rId3" imgW="622300" imgH="266700" progId="Equation.3">
                  <p:embed/>
                </p:oleObj>
              </mc:Choice>
              <mc:Fallback>
                <p:oleObj name="公式" r:id="rId3" imgW="622300" imgH="266700" progId="Equation.3">
                  <p:embed/>
                  <p:pic>
                    <p:nvPicPr>
                      <p:cNvPr id="0" name="图片 4097"/>
                      <p:cNvPicPr>
                        <a:picLocks noChangeAspect="1"/>
                      </p:cNvPicPr>
                      <p:nvPr/>
                    </p:nvPicPr>
                    <p:blipFill>
                      <a:blip r:embed="rId4">
                        <a:lum bright="-100000"/>
                      </a:blip>
                      <a:stretch>
                        <a:fillRect/>
                      </a:stretch>
                    </p:blipFill>
                    <p:spPr>
                      <a:xfrm>
                        <a:off x="3653367" y="3230568"/>
                        <a:ext cx="1305984" cy="422275"/>
                      </a:xfrm>
                      <a:prstGeom prst="rect">
                        <a:avLst/>
                      </a:prstGeom>
                      <a:noFill/>
                      <a:ln w="9525">
                        <a:noFill/>
                      </a:ln>
                    </p:spPr>
                  </p:pic>
                </p:oleObj>
              </mc:Fallback>
            </mc:AlternateContent>
          </a:graphicData>
        </a:graphic>
      </p:graphicFrame>
      <p:graphicFrame>
        <p:nvGraphicFramePr>
          <p:cNvPr id="130065" name="Object 17"/>
          <p:cNvGraphicFramePr>
            <a:graphicFrameLocks noChangeAspect="1"/>
          </p:cNvGraphicFramePr>
          <p:nvPr/>
        </p:nvGraphicFramePr>
        <p:xfrm>
          <a:off x="2150533" y="2133863"/>
          <a:ext cx="1295400" cy="423863"/>
        </p:xfrm>
        <a:graphic>
          <a:graphicData uri="http://schemas.openxmlformats.org/presentationml/2006/ole">
            <mc:AlternateContent xmlns:mc="http://schemas.openxmlformats.org/markup-compatibility/2006">
              <mc:Choice xmlns:v="urn:schemas-microsoft-com:vml" Requires="v">
                <p:oleObj spid="_x0000_s4287" name="公式" r:id="rId5" imgW="622300" imgH="266700" progId="Equation.3">
                  <p:embed/>
                </p:oleObj>
              </mc:Choice>
              <mc:Fallback>
                <p:oleObj name="公式" r:id="rId5" imgW="622300" imgH="266700" progId="Equation.3">
                  <p:embed/>
                  <p:pic>
                    <p:nvPicPr>
                      <p:cNvPr id="0" name="图片 4098"/>
                      <p:cNvPicPr>
                        <a:picLocks noChangeAspect="1"/>
                      </p:cNvPicPr>
                      <p:nvPr/>
                    </p:nvPicPr>
                    <p:blipFill>
                      <a:blip r:embed="rId6">
                        <a:lum bright="-100000"/>
                      </a:blip>
                      <a:stretch>
                        <a:fillRect/>
                      </a:stretch>
                    </p:blipFill>
                    <p:spPr>
                      <a:xfrm>
                        <a:off x="2150533" y="2133863"/>
                        <a:ext cx="1295400" cy="423863"/>
                      </a:xfrm>
                      <a:prstGeom prst="rect">
                        <a:avLst/>
                      </a:prstGeom>
                      <a:noFill/>
                      <a:ln w="9525">
                        <a:noFill/>
                      </a:ln>
                    </p:spPr>
                  </p:pic>
                </p:oleObj>
              </mc:Fallback>
            </mc:AlternateContent>
          </a:graphicData>
        </a:graphic>
      </p:graphicFrame>
      <p:graphicFrame>
        <p:nvGraphicFramePr>
          <p:cNvPr id="130066" name="Object 18"/>
          <p:cNvGraphicFramePr>
            <a:graphicFrameLocks noChangeAspect="1"/>
          </p:cNvGraphicFramePr>
          <p:nvPr/>
        </p:nvGraphicFramePr>
        <p:xfrm>
          <a:off x="3384553" y="1527175"/>
          <a:ext cx="1928283" cy="482600"/>
        </p:xfrm>
        <a:graphic>
          <a:graphicData uri="http://schemas.openxmlformats.org/presentationml/2006/ole">
            <mc:AlternateContent xmlns:mc="http://schemas.openxmlformats.org/markup-compatibility/2006">
              <mc:Choice xmlns:v="urn:schemas-microsoft-com:vml" Requires="v">
                <p:oleObj spid="_x0000_s4288" name="公式" r:id="rId7" imgW="914400" imgH="304800" progId="Equation.3">
                  <p:embed/>
                </p:oleObj>
              </mc:Choice>
              <mc:Fallback>
                <p:oleObj name="公式" r:id="rId7" imgW="914400" imgH="304800" progId="Equation.3">
                  <p:embed/>
                  <p:pic>
                    <p:nvPicPr>
                      <p:cNvPr id="0" name="图片 4099"/>
                      <p:cNvPicPr>
                        <a:picLocks noChangeAspect="1"/>
                      </p:cNvPicPr>
                      <p:nvPr/>
                    </p:nvPicPr>
                    <p:blipFill>
                      <a:blip r:embed="rId8">
                        <a:lum bright="-100000"/>
                      </a:blip>
                      <a:stretch>
                        <a:fillRect/>
                      </a:stretch>
                    </p:blipFill>
                    <p:spPr>
                      <a:xfrm>
                        <a:off x="3384553" y="1527175"/>
                        <a:ext cx="1928283" cy="482600"/>
                      </a:xfrm>
                      <a:prstGeom prst="rect">
                        <a:avLst/>
                      </a:prstGeom>
                      <a:noFill/>
                      <a:ln w="9525">
                        <a:noFill/>
                      </a:ln>
                    </p:spPr>
                  </p:pic>
                </p:oleObj>
              </mc:Fallback>
            </mc:AlternateContent>
          </a:graphicData>
        </a:graphic>
      </p:graphicFrame>
      <p:graphicFrame>
        <p:nvGraphicFramePr>
          <p:cNvPr id="130067" name="Object 19"/>
          <p:cNvGraphicFramePr>
            <a:graphicFrameLocks noChangeAspect="1"/>
          </p:cNvGraphicFramePr>
          <p:nvPr/>
        </p:nvGraphicFramePr>
        <p:xfrm>
          <a:off x="7401987" y="1844675"/>
          <a:ext cx="4152900" cy="503238"/>
        </p:xfrm>
        <a:graphic>
          <a:graphicData uri="http://schemas.openxmlformats.org/presentationml/2006/ole">
            <mc:AlternateContent xmlns:mc="http://schemas.openxmlformats.org/markup-compatibility/2006">
              <mc:Choice xmlns:v="urn:schemas-microsoft-com:vml" Requires="v">
                <p:oleObj spid="_x0000_s4289" name="公式" r:id="rId9" imgW="1866900" imgH="266700" progId="Equation.3">
                  <p:embed/>
                </p:oleObj>
              </mc:Choice>
              <mc:Fallback>
                <p:oleObj name="公式" r:id="rId9" imgW="1866900" imgH="266700" progId="Equation.3">
                  <p:embed/>
                  <p:pic>
                    <p:nvPicPr>
                      <p:cNvPr id="0" name="图片 4100"/>
                      <p:cNvPicPr>
                        <a:picLocks noChangeAspect="1"/>
                      </p:cNvPicPr>
                      <p:nvPr/>
                    </p:nvPicPr>
                    <p:blipFill>
                      <a:blip r:embed="rId10">
                        <a:lum bright="-100000"/>
                      </a:blip>
                      <a:stretch>
                        <a:fillRect/>
                      </a:stretch>
                    </p:blipFill>
                    <p:spPr>
                      <a:xfrm>
                        <a:off x="7401987" y="1844675"/>
                        <a:ext cx="4152900" cy="503238"/>
                      </a:xfrm>
                      <a:prstGeom prst="rect">
                        <a:avLst/>
                      </a:prstGeom>
                      <a:noFill/>
                      <a:ln w="9525">
                        <a:noFill/>
                      </a:ln>
                    </p:spPr>
                  </p:pic>
                </p:oleObj>
              </mc:Fallback>
            </mc:AlternateContent>
          </a:graphicData>
        </a:graphic>
      </p:graphicFrame>
      <p:graphicFrame>
        <p:nvGraphicFramePr>
          <p:cNvPr id="130068" name="Object 20"/>
          <p:cNvGraphicFramePr>
            <a:graphicFrameLocks noChangeAspect="1"/>
          </p:cNvGraphicFramePr>
          <p:nvPr/>
        </p:nvGraphicFramePr>
        <p:xfrm>
          <a:off x="7368119" y="2454538"/>
          <a:ext cx="4345516" cy="581025"/>
        </p:xfrm>
        <a:graphic>
          <a:graphicData uri="http://schemas.openxmlformats.org/presentationml/2006/ole">
            <mc:AlternateContent xmlns:mc="http://schemas.openxmlformats.org/markup-compatibility/2006">
              <mc:Choice xmlns:v="urn:schemas-microsoft-com:vml" Requires="v">
                <p:oleObj spid="_x0000_s4290" name="公式" r:id="rId11" imgW="2133600" imgH="304800" progId="Equation.3">
                  <p:embed/>
                </p:oleObj>
              </mc:Choice>
              <mc:Fallback>
                <p:oleObj name="公式" r:id="rId11" imgW="2133600" imgH="304800" progId="Equation.3">
                  <p:embed/>
                  <p:pic>
                    <p:nvPicPr>
                      <p:cNvPr id="0" name="图片 4101"/>
                      <p:cNvPicPr>
                        <a:picLocks noChangeAspect="1"/>
                      </p:cNvPicPr>
                      <p:nvPr/>
                    </p:nvPicPr>
                    <p:blipFill>
                      <a:blip r:embed="rId12">
                        <a:lum bright="-100000"/>
                      </a:blip>
                      <a:stretch>
                        <a:fillRect/>
                      </a:stretch>
                    </p:blipFill>
                    <p:spPr>
                      <a:xfrm>
                        <a:off x="7368119" y="2454538"/>
                        <a:ext cx="4345516" cy="581025"/>
                      </a:xfrm>
                      <a:prstGeom prst="rect">
                        <a:avLst/>
                      </a:prstGeom>
                      <a:noFill/>
                      <a:ln w="9525">
                        <a:noFill/>
                      </a:ln>
                    </p:spPr>
                  </p:pic>
                </p:oleObj>
              </mc:Fallback>
            </mc:AlternateContent>
          </a:graphicData>
        </a:graphic>
      </p:graphicFrame>
      <p:sp>
        <p:nvSpPr>
          <p:cNvPr id="130069" name="Text Box 21"/>
          <p:cNvSpPr txBox="1">
            <a:spLocks noChangeArrowheads="1"/>
          </p:cNvSpPr>
          <p:nvPr/>
        </p:nvSpPr>
        <p:spPr bwMode="auto">
          <a:xfrm>
            <a:off x="334433" y="4437195"/>
            <a:ext cx="11176000"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dirty="0" smtClean="0">
                <a:solidFill>
                  <a:srgbClr val="000000"/>
                </a:solidFill>
              </a:rPr>
              <a:t>（</a:t>
            </a:r>
            <a:r>
              <a:rPr lang="en-US" altLang="zh-CN" dirty="0" smtClean="0">
                <a:solidFill>
                  <a:srgbClr val="000000"/>
                </a:solidFill>
              </a:rPr>
              <a:t>2</a:t>
            </a:r>
            <a:r>
              <a:rPr lang="zh-CN" altLang="en-US" dirty="0" smtClean="0">
                <a:solidFill>
                  <a:srgbClr val="000000"/>
                </a:solidFill>
              </a:rPr>
              <a:t>）若 </a:t>
            </a:r>
            <a:r>
              <a:rPr lang="en-US" altLang="zh-CN" i="1" dirty="0" smtClean="0">
                <a:solidFill>
                  <a:srgbClr val="000000"/>
                </a:solidFill>
              </a:rPr>
              <a:t>f </a:t>
            </a:r>
            <a:r>
              <a:rPr lang="en-US" altLang="zh-CN" dirty="0" smtClean="0">
                <a:solidFill>
                  <a:srgbClr val="000000"/>
                </a:solidFill>
              </a:rPr>
              <a:t>(</a:t>
            </a:r>
            <a:r>
              <a:rPr lang="en-US" altLang="zh-CN" i="1" dirty="0" smtClean="0">
                <a:solidFill>
                  <a:srgbClr val="000000"/>
                </a:solidFill>
              </a:rPr>
              <a:t>x</a:t>
            </a:r>
            <a:r>
              <a:rPr lang="en-US" altLang="zh-CN" dirty="0" smtClean="0">
                <a:solidFill>
                  <a:srgbClr val="000000"/>
                </a:solidFill>
              </a:rPr>
              <a:t>) </a:t>
            </a:r>
            <a:r>
              <a:rPr lang="zh-CN" altLang="en-US" dirty="0" smtClean="0">
                <a:solidFill>
                  <a:srgbClr val="000000"/>
                </a:solidFill>
              </a:rPr>
              <a:t>是定义在 </a:t>
            </a:r>
            <a:r>
              <a:rPr lang="en-US" altLang="zh-CN" i="1" dirty="0" smtClean="0">
                <a:solidFill>
                  <a:srgbClr val="000000"/>
                </a:solidFill>
              </a:rPr>
              <a:t>D </a:t>
            </a:r>
            <a:r>
              <a:rPr lang="zh-CN" altLang="en-US" dirty="0" smtClean="0">
                <a:solidFill>
                  <a:srgbClr val="000000"/>
                </a:solidFill>
              </a:rPr>
              <a:t>上的单调函数，则与其反函数 </a:t>
            </a:r>
            <a:r>
              <a:rPr lang="en-US" altLang="zh-CN" i="1" dirty="0" smtClean="0">
                <a:solidFill>
                  <a:srgbClr val="000000"/>
                </a:solidFill>
                <a:sym typeface="Symbol" panose="05050102010706020507" pitchFamily="18" charset="2"/>
              </a:rPr>
              <a:t>f</a:t>
            </a:r>
            <a:r>
              <a:rPr lang="zh-CN" altLang="en-US" i="1" baseline="30000" dirty="0" smtClean="0">
                <a:solidFill>
                  <a:srgbClr val="000000"/>
                </a:solidFill>
                <a:sym typeface="Symbol" panose="05050102010706020507" pitchFamily="18" charset="2"/>
              </a:rPr>
              <a:t>－</a:t>
            </a:r>
            <a:r>
              <a:rPr lang="en-US" altLang="zh-CN" baseline="30000" dirty="0" smtClean="0">
                <a:solidFill>
                  <a:srgbClr val="000000"/>
                </a:solidFill>
                <a:sym typeface="Symbol" panose="05050102010706020507" pitchFamily="18" charset="2"/>
              </a:rPr>
              <a:t>1</a:t>
            </a:r>
            <a:r>
              <a:rPr lang="en-US" altLang="zh-CN" dirty="0" smtClean="0">
                <a:solidFill>
                  <a:srgbClr val="000000"/>
                </a:solidFill>
                <a:sym typeface="Symbol" panose="05050102010706020507" pitchFamily="18" charset="2"/>
              </a:rPr>
              <a:t>(</a:t>
            </a:r>
            <a:r>
              <a:rPr lang="en-US" altLang="zh-CN" i="1" dirty="0" smtClean="0">
                <a:solidFill>
                  <a:srgbClr val="000000"/>
                </a:solidFill>
                <a:sym typeface="Symbol" panose="05050102010706020507" pitchFamily="18" charset="2"/>
              </a:rPr>
              <a:t>x</a:t>
            </a:r>
            <a:r>
              <a:rPr lang="en-US" altLang="zh-CN" dirty="0" smtClean="0">
                <a:solidFill>
                  <a:srgbClr val="000000"/>
                </a:solidFill>
                <a:sym typeface="Symbol" panose="05050102010706020507" pitchFamily="18" charset="2"/>
              </a:rPr>
              <a:t>)</a:t>
            </a:r>
            <a:r>
              <a:rPr lang="zh-CN" altLang="en-US" dirty="0" smtClean="0">
                <a:solidFill>
                  <a:srgbClr val="000000"/>
                </a:solidFill>
                <a:sym typeface="Symbol" panose="05050102010706020507" pitchFamily="18" charset="2"/>
              </a:rPr>
              <a:t>存在，且 </a:t>
            </a:r>
            <a:r>
              <a:rPr lang="en-US" altLang="zh-CN" i="1" dirty="0" smtClean="0">
                <a:solidFill>
                  <a:srgbClr val="000000"/>
                </a:solidFill>
                <a:sym typeface="Symbol" panose="05050102010706020507" pitchFamily="18" charset="2"/>
              </a:rPr>
              <a:t>f</a:t>
            </a:r>
            <a:r>
              <a:rPr lang="zh-CN" altLang="en-US" i="1" baseline="30000" dirty="0" smtClean="0">
                <a:solidFill>
                  <a:srgbClr val="000000"/>
                </a:solidFill>
                <a:sym typeface="Symbol" panose="05050102010706020507" pitchFamily="18" charset="2"/>
              </a:rPr>
              <a:t>－</a:t>
            </a:r>
            <a:r>
              <a:rPr lang="en-US" altLang="zh-CN" baseline="30000" dirty="0" smtClean="0">
                <a:solidFill>
                  <a:srgbClr val="000000"/>
                </a:solidFill>
                <a:sym typeface="Symbol" panose="05050102010706020507" pitchFamily="18" charset="2"/>
              </a:rPr>
              <a:t>1</a:t>
            </a:r>
            <a:r>
              <a:rPr lang="en-US" altLang="zh-CN" dirty="0" smtClean="0">
                <a:solidFill>
                  <a:srgbClr val="000000"/>
                </a:solidFill>
                <a:sym typeface="Symbol" panose="05050102010706020507" pitchFamily="18" charset="2"/>
              </a:rPr>
              <a:t>(</a:t>
            </a:r>
            <a:r>
              <a:rPr lang="en-US" altLang="zh-CN" i="1" dirty="0" smtClean="0">
                <a:solidFill>
                  <a:srgbClr val="000000"/>
                </a:solidFill>
                <a:sym typeface="Symbol" panose="05050102010706020507" pitchFamily="18" charset="2"/>
              </a:rPr>
              <a:t>x</a:t>
            </a:r>
            <a:r>
              <a:rPr lang="en-US" altLang="zh-CN" dirty="0" smtClean="0">
                <a:solidFill>
                  <a:srgbClr val="000000"/>
                </a:solidFill>
                <a:sym typeface="Symbol" panose="05050102010706020507" pitchFamily="18" charset="2"/>
              </a:rPr>
              <a:t>)</a:t>
            </a:r>
            <a:r>
              <a:rPr lang="zh-CN" altLang="en-US" dirty="0" smtClean="0">
                <a:solidFill>
                  <a:srgbClr val="000000"/>
                </a:solidFill>
                <a:sym typeface="Symbol" panose="05050102010706020507" pitchFamily="18" charset="2"/>
              </a:rPr>
              <a:t>也是单调函数，且单调性相同。</a:t>
            </a:r>
            <a:endParaRPr lang="zh-CN" altLang="en-US" dirty="0" smtClean="0">
              <a:solidFill>
                <a:srgbClr val="000000"/>
              </a:solidFill>
              <a:sym typeface="Symbol" panose="05050102010706020507" pitchFamily="18" charset="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378" name="Object 2"/>
          <p:cNvGraphicFramePr>
            <a:graphicFrameLocks noChangeAspect="1"/>
          </p:cNvGraphicFramePr>
          <p:nvPr/>
        </p:nvGraphicFramePr>
        <p:xfrm>
          <a:off x="1219200" y="4038600"/>
          <a:ext cx="3048000" cy="890588"/>
        </p:xfrm>
        <a:graphic>
          <a:graphicData uri="http://schemas.openxmlformats.org/presentationml/2006/ole">
            <mc:AlternateContent xmlns:mc="http://schemas.openxmlformats.org/markup-compatibility/2006">
              <mc:Choice xmlns:v="urn:schemas-microsoft-com:vml" Requires="v">
                <p:oleObj spid="_x0000_s182535" name="Equation" r:id="rId1" imgW="1384300" imgH="546100" progId="Equation.3">
                  <p:embed/>
                </p:oleObj>
              </mc:Choice>
              <mc:Fallback>
                <p:oleObj name="Equation" r:id="rId1" imgW="1384300" imgH="546100" progId="Equation.3">
                  <p:embed/>
                  <p:pic>
                    <p:nvPicPr>
                      <p:cNvPr id="0" name="图片 182534"/>
                      <p:cNvPicPr preferRelativeResize="0">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auto">
                      <a:xfrm>
                        <a:off x="1219200" y="4038600"/>
                        <a:ext cx="3048000" cy="890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379" name="Rectangle 3"/>
          <p:cNvSpPr>
            <a:spLocks noGrp="1" noChangeArrowheads="1"/>
          </p:cNvSpPr>
          <p:nvPr>
            <p:ph type="title"/>
          </p:nvPr>
        </p:nvSpPr>
        <p:spPr>
          <a:xfrm>
            <a:off x="624417" y="260351"/>
            <a:ext cx="1320800" cy="644525"/>
          </a:xfrm>
          <a:noFill/>
        </p:spPr>
        <p:txBody>
          <a:bodyPr/>
          <a:lstStyle/>
          <a:p>
            <a:pPr algn="l"/>
            <a:r>
              <a:rPr lang="zh-CN" altLang="en-US" sz="2800" b="1">
                <a:solidFill>
                  <a:schemeClr val="tx1"/>
                </a:solidFill>
                <a:ea typeface="楷体_GB2312" panose="02010609030101010101" pitchFamily="49" charset="-122"/>
              </a:rPr>
              <a:t>定义</a:t>
            </a:r>
            <a:r>
              <a:rPr lang="en-US" altLang="zh-CN" sz="2800" b="1">
                <a:solidFill>
                  <a:schemeClr val="tx1"/>
                </a:solidFill>
                <a:ea typeface="楷体_GB2312" panose="02010609030101010101" pitchFamily="49" charset="-122"/>
              </a:rPr>
              <a:t>.</a:t>
            </a:r>
            <a:endParaRPr lang="en-US" altLang="zh-CN" sz="2800" b="1">
              <a:solidFill>
                <a:schemeClr val="tx1"/>
              </a:solidFill>
              <a:ea typeface="楷体_GB2312" panose="02010609030101010101" pitchFamily="49" charset="-122"/>
            </a:endParaRPr>
          </a:p>
        </p:txBody>
      </p:sp>
      <p:graphicFrame>
        <p:nvGraphicFramePr>
          <p:cNvPr id="101380" name="Object 4"/>
          <p:cNvGraphicFramePr>
            <a:graphicFrameLocks noChangeAspect="1"/>
          </p:cNvGraphicFramePr>
          <p:nvPr/>
        </p:nvGraphicFramePr>
        <p:xfrm>
          <a:off x="1219200" y="838201"/>
          <a:ext cx="2133600" cy="931863"/>
        </p:xfrm>
        <a:graphic>
          <a:graphicData uri="http://schemas.openxmlformats.org/presentationml/2006/ole">
            <mc:AlternateContent xmlns:mc="http://schemas.openxmlformats.org/markup-compatibility/2006">
              <mc:Choice xmlns:v="urn:schemas-microsoft-com:vml" Requires="v">
                <p:oleObj spid="_x0000_s182536" name="Equation" r:id="rId3" imgW="927100" imgH="546100" progId="Equation.3">
                  <p:embed/>
                </p:oleObj>
              </mc:Choice>
              <mc:Fallback>
                <p:oleObj name="Equation" r:id="rId3" imgW="927100" imgH="546100" progId="Equation.3">
                  <p:embed/>
                  <p:pic>
                    <p:nvPicPr>
                      <p:cNvPr id="0" name="图片 182535"/>
                      <p:cNvPicPr preferRelativeResize="0">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219200" y="838201"/>
                        <a:ext cx="2133600"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381" name="Text Box 5"/>
          <p:cNvSpPr txBox="1">
            <a:spLocks noChangeArrowheads="1"/>
          </p:cNvSpPr>
          <p:nvPr/>
        </p:nvSpPr>
        <p:spPr bwMode="auto">
          <a:xfrm>
            <a:off x="609600" y="990601"/>
            <a:ext cx="71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若</a:t>
            </a:r>
            <a:endParaRPr kumimoji="1" lang="zh-CN" altLang="en-US" sz="2800" b="1">
              <a:latin typeface="Times New Roman" panose="02020603050405020304" pitchFamily="18" charset="0"/>
              <a:ea typeface="楷体_GB2312" panose="02010609030101010101" pitchFamily="49" charset="-122"/>
            </a:endParaRPr>
          </a:p>
        </p:txBody>
      </p:sp>
      <p:sp>
        <p:nvSpPr>
          <p:cNvPr id="101382" name="Text Box 6"/>
          <p:cNvSpPr txBox="1">
            <a:spLocks noChangeArrowheads="1"/>
          </p:cNvSpPr>
          <p:nvPr/>
        </p:nvSpPr>
        <p:spPr bwMode="auto">
          <a:xfrm>
            <a:off x="3352801" y="1004888"/>
            <a:ext cx="635423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dirty="0">
                <a:solidFill>
                  <a:schemeClr val="bg1"/>
                </a:solidFill>
                <a:latin typeface="Times New Roman" panose="02020603050405020304" pitchFamily="18" charset="0"/>
                <a:ea typeface="楷体_GB2312" panose="02010609030101010101" pitchFamily="49" charset="-122"/>
              </a:rPr>
              <a:t>则称 </a:t>
            </a:r>
            <a:r>
              <a:rPr kumimoji="1" lang="zh-CN" altLang="en-US" sz="2800" b="1" i="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a:t>
            </a:r>
            <a:r>
              <a:rPr kumimoji="1" lang="zh-CN" altLang="en-US"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是比 </a:t>
            </a:r>
            <a:r>
              <a:rPr kumimoji="1" lang="zh-CN" altLang="en-US" sz="2800" b="1" i="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a:t>
            </a:r>
            <a:r>
              <a:rPr kumimoji="1" lang="zh-CN" altLang="en-US"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高阶的无穷小</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a:t>
            </a:r>
            <a:endParaRPr kumimoji="1" lang="en-US" altLang="zh-CN" sz="2800" b="1" dirty="0">
              <a:solidFill>
                <a:schemeClr val="bg1"/>
              </a:solidFill>
              <a:latin typeface="Times New Roman" panose="02020603050405020304" pitchFamily="18" charset="0"/>
              <a:ea typeface="楷体_GB2312" panose="02010609030101010101" pitchFamily="49" charset="-122"/>
            </a:endParaRPr>
          </a:p>
        </p:txBody>
      </p:sp>
      <p:graphicFrame>
        <p:nvGraphicFramePr>
          <p:cNvPr id="101383" name="Object 7"/>
          <p:cNvGraphicFramePr>
            <a:graphicFrameLocks noChangeAspect="1"/>
          </p:cNvGraphicFramePr>
          <p:nvPr/>
        </p:nvGraphicFramePr>
        <p:xfrm>
          <a:off x="9252479" y="1017123"/>
          <a:ext cx="1625600" cy="438150"/>
        </p:xfrm>
        <a:graphic>
          <a:graphicData uri="http://schemas.openxmlformats.org/presentationml/2006/ole">
            <mc:AlternateContent xmlns:mc="http://schemas.openxmlformats.org/markup-compatibility/2006">
              <mc:Choice xmlns:v="urn:schemas-microsoft-com:vml" Requires="v">
                <p:oleObj spid="_x0000_s182537" name="Equation" r:id="rId5" imgW="800100" imgH="266700" progId="Equation.3">
                  <p:embed/>
                </p:oleObj>
              </mc:Choice>
              <mc:Fallback>
                <p:oleObj name="Equation" r:id="rId5" imgW="800100" imgH="266700" progId="Equation.3">
                  <p:embed/>
                  <p:pic>
                    <p:nvPicPr>
                      <p:cNvPr id="0" name="图片 182536"/>
                      <p:cNvPicPr preferRelativeResize="0">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9252479" y="1017123"/>
                        <a:ext cx="1625600"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84" name="Object 8"/>
          <p:cNvGraphicFramePr>
            <a:graphicFrameLocks noChangeAspect="1"/>
          </p:cNvGraphicFramePr>
          <p:nvPr/>
        </p:nvGraphicFramePr>
        <p:xfrm>
          <a:off x="1219200" y="1828801"/>
          <a:ext cx="2235200" cy="925513"/>
        </p:xfrm>
        <a:graphic>
          <a:graphicData uri="http://schemas.openxmlformats.org/presentationml/2006/ole">
            <mc:AlternateContent xmlns:mc="http://schemas.openxmlformats.org/markup-compatibility/2006">
              <mc:Choice xmlns:v="urn:schemas-microsoft-com:vml" Requires="v">
                <p:oleObj spid="_x0000_s182538" name="Equation" r:id="rId7" imgW="977900" imgH="546100" progId="Equation.3">
                  <p:embed/>
                </p:oleObj>
              </mc:Choice>
              <mc:Fallback>
                <p:oleObj name="Equation" r:id="rId7" imgW="977900" imgH="546100" progId="Equation.3">
                  <p:embed/>
                  <p:pic>
                    <p:nvPicPr>
                      <p:cNvPr id="0" name="图片 182537"/>
                      <p:cNvPicPr preferRelativeResize="0">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1219200" y="1828801"/>
                        <a:ext cx="2235200" cy="925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385" name="Text Box 9"/>
          <p:cNvSpPr txBox="1">
            <a:spLocks noChangeArrowheads="1"/>
          </p:cNvSpPr>
          <p:nvPr/>
        </p:nvSpPr>
        <p:spPr bwMode="auto">
          <a:xfrm>
            <a:off x="609600" y="1981201"/>
            <a:ext cx="71331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若</a:t>
            </a:r>
            <a:endParaRPr kumimoji="1" lang="zh-CN" altLang="en-US" sz="2800" b="1">
              <a:latin typeface="Times New Roman" panose="02020603050405020304" pitchFamily="18" charset="0"/>
              <a:ea typeface="楷体_GB2312" panose="02010609030101010101" pitchFamily="49" charset="-122"/>
            </a:endParaRPr>
          </a:p>
        </p:txBody>
      </p:sp>
      <p:sp>
        <p:nvSpPr>
          <p:cNvPr id="101386" name="Text Box 10"/>
          <p:cNvSpPr txBox="1">
            <a:spLocks noChangeArrowheads="1"/>
          </p:cNvSpPr>
          <p:nvPr/>
        </p:nvSpPr>
        <p:spPr bwMode="auto">
          <a:xfrm>
            <a:off x="609600" y="3048001"/>
            <a:ext cx="111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若</a:t>
            </a:r>
            <a:endParaRPr kumimoji="1" lang="zh-CN" altLang="en-US" sz="2800" b="1">
              <a:latin typeface="Times New Roman" panose="02020603050405020304" pitchFamily="18" charset="0"/>
              <a:ea typeface="楷体_GB2312" panose="02010609030101010101" pitchFamily="49" charset="-122"/>
            </a:endParaRPr>
          </a:p>
        </p:txBody>
      </p:sp>
      <p:sp>
        <p:nvSpPr>
          <p:cNvPr id="101387" name="Text Box 11"/>
          <p:cNvSpPr txBox="1">
            <a:spLocks noChangeArrowheads="1"/>
          </p:cNvSpPr>
          <p:nvPr/>
        </p:nvSpPr>
        <p:spPr bwMode="auto">
          <a:xfrm>
            <a:off x="609600" y="4191001"/>
            <a:ext cx="111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若</a:t>
            </a:r>
            <a:endParaRPr kumimoji="1" lang="zh-CN" altLang="en-US" sz="2800" b="1">
              <a:latin typeface="Times New Roman" panose="02020603050405020304" pitchFamily="18" charset="0"/>
              <a:ea typeface="楷体_GB2312" panose="02010609030101010101" pitchFamily="49" charset="-122"/>
            </a:endParaRPr>
          </a:p>
        </p:txBody>
      </p:sp>
      <p:graphicFrame>
        <p:nvGraphicFramePr>
          <p:cNvPr id="101388" name="Object 12"/>
          <p:cNvGraphicFramePr>
            <a:graphicFrameLocks noChangeAspect="1"/>
          </p:cNvGraphicFramePr>
          <p:nvPr/>
        </p:nvGraphicFramePr>
        <p:xfrm>
          <a:off x="1219200" y="4953001"/>
          <a:ext cx="2235200" cy="993775"/>
        </p:xfrm>
        <a:graphic>
          <a:graphicData uri="http://schemas.openxmlformats.org/presentationml/2006/ole">
            <mc:AlternateContent xmlns:mc="http://schemas.openxmlformats.org/markup-compatibility/2006">
              <mc:Choice xmlns:v="urn:schemas-microsoft-com:vml" Requires="v">
                <p:oleObj spid="_x0000_s182539" name="Equation" r:id="rId9" imgW="914400" imgH="546100" progId="Equation.3">
                  <p:embed/>
                </p:oleObj>
              </mc:Choice>
              <mc:Fallback>
                <p:oleObj name="Equation" r:id="rId9" imgW="914400" imgH="546100" progId="Equation.3">
                  <p:embed/>
                  <p:pic>
                    <p:nvPicPr>
                      <p:cNvPr id="0" name="图片 182538"/>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9200" y="4953001"/>
                        <a:ext cx="2235200"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389" name="Text Box 13"/>
          <p:cNvSpPr txBox="1">
            <a:spLocks noChangeArrowheads="1"/>
          </p:cNvSpPr>
          <p:nvPr/>
        </p:nvSpPr>
        <p:spPr bwMode="auto">
          <a:xfrm>
            <a:off x="609600" y="5181601"/>
            <a:ext cx="111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latin typeface="Times New Roman" panose="02020603050405020304" pitchFamily="18" charset="0"/>
                <a:ea typeface="楷体_GB2312" panose="02010609030101010101" pitchFamily="49" charset="-122"/>
              </a:rPr>
              <a:t>若</a:t>
            </a:r>
            <a:endParaRPr kumimoji="1" lang="zh-CN" altLang="en-US" sz="2800" b="1">
              <a:latin typeface="Times New Roman" panose="02020603050405020304" pitchFamily="18" charset="0"/>
              <a:ea typeface="楷体_GB2312" panose="02010609030101010101" pitchFamily="49" charset="-122"/>
            </a:endParaRPr>
          </a:p>
        </p:txBody>
      </p:sp>
      <p:graphicFrame>
        <p:nvGraphicFramePr>
          <p:cNvPr id="101390" name="Object 14"/>
          <p:cNvGraphicFramePr>
            <a:graphicFrameLocks noChangeAspect="1"/>
          </p:cNvGraphicFramePr>
          <p:nvPr/>
        </p:nvGraphicFramePr>
        <p:xfrm>
          <a:off x="10160000" y="5091442"/>
          <a:ext cx="1219200" cy="444500"/>
        </p:xfrm>
        <a:graphic>
          <a:graphicData uri="http://schemas.openxmlformats.org/presentationml/2006/ole">
            <mc:AlternateContent xmlns:mc="http://schemas.openxmlformats.org/markup-compatibility/2006">
              <mc:Choice xmlns:v="urn:schemas-microsoft-com:vml" Requires="v">
                <p:oleObj spid="_x0000_s182540" name="Equation" r:id="rId11" imgW="558800" imgH="266700" progId="Equation.3">
                  <p:embed/>
                </p:oleObj>
              </mc:Choice>
              <mc:Fallback>
                <p:oleObj name="Equation" r:id="rId11" imgW="558800" imgH="266700" progId="Equation.3">
                  <p:embed/>
                  <p:pic>
                    <p:nvPicPr>
                      <p:cNvPr id="0" name="图片 182539"/>
                      <p:cNvPicPr preferRelativeResize="0">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10160000" y="5091442"/>
                        <a:ext cx="12192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91" name="Object 15"/>
          <p:cNvGraphicFramePr>
            <a:graphicFrameLocks noChangeAspect="1"/>
          </p:cNvGraphicFramePr>
          <p:nvPr/>
        </p:nvGraphicFramePr>
        <p:xfrm>
          <a:off x="8771999" y="5082244"/>
          <a:ext cx="1219200" cy="444500"/>
        </p:xfrm>
        <a:graphic>
          <a:graphicData uri="http://schemas.openxmlformats.org/presentationml/2006/ole">
            <mc:AlternateContent xmlns:mc="http://schemas.openxmlformats.org/markup-compatibility/2006">
              <mc:Choice xmlns:v="urn:schemas-microsoft-com:vml" Requires="v">
                <p:oleObj spid="_x0000_s182541" name="公式" r:id="rId13" imgW="558800" imgH="266700" progId="Equation.3">
                  <p:embed/>
                </p:oleObj>
              </mc:Choice>
              <mc:Fallback>
                <p:oleObj name="公式" r:id="rId13" imgW="558800" imgH="266700" progId="Equation.3">
                  <p:embed/>
                  <p:pic>
                    <p:nvPicPr>
                      <p:cNvPr id="0" name="图片 182540"/>
                      <p:cNvPicPr preferRelativeResize="0">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8771999" y="5082244"/>
                        <a:ext cx="12192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92" name="Object 16"/>
          <p:cNvGraphicFramePr>
            <a:graphicFrameLocks noChangeAspect="1"/>
          </p:cNvGraphicFramePr>
          <p:nvPr/>
        </p:nvGraphicFramePr>
        <p:xfrm>
          <a:off x="1219200" y="2895601"/>
          <a:ext cx="3048000" cy="949325"/>
        </p:xfrm>
        <a:graphic>
          <a:graphicData uri="http://schemas.openxmlformats.org/presentationml/2006/ole">
            <mc:AlternateContent xmlns:mc="http://schemas.openxmlformats.org/markup-compatibility/2006">
              <mc:Choice xmlns:v="urn:schemas-microsoft-com:vml" Requires="v">
                <p:oleObj spid="_x0000_s182542" name="Equation" r:id="rId15" imgW="1308100" imgH="546100" progId="Equation.3">
                  <p:embed/>
                </p:oleObj>
              </mc:Choice>
              <mc:Fallback>
                <p:oleObj name="Equation" r:id="rId15" imgW="1308100" imgH="546100" progId="Equation.3">
                  <p:embed/>
                  <p:pic>
                    <p:nvPicPr>
                      <p:cNvPr id="0" name="图片 182541"/>
                      <p:cNvPicPr preferRelativeResize="0">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1219200" y="2895601"/>
                        <a:ext cx="3048000"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393" name="Text Box 17"/>
          <p:cNvSpPr txBox="1">
            <a:spLocks noChangeArrowheads="1"/>
          </p:cNvSpPr>
          <p:nvPr/>
        </p:nvSpPr>
        <p:spPr bwMode="auto">
          <a:xfrm>
            <a:off x="9550400" y="5638801"/>
            <a:ext cx="5453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b="1">
                <a:latin typeface="Times New Roman" panose="02020603050405020304" pitchFamily="18" charset="0"/>
                <a:ea typeface="楷体_GB2312" panose="02010609030101010101" pitchFamily="49" charset="-122"/>
              </a:rPr>
              <a:t>或</a:t>
            </a:r>
            <a:endParaRPr kumimoji="1" lang="zh-CN" altLang="en-US" sz="2800" b="1">
              <a:latin typeface="Times New Roman" panose="02020603050405020304" pitchFamily="18" charset="0"/>
              <a:ea typeface="楷体_GB2312" panose="02010609030101010101" pitchFamily="49" charset="-122"/>
            </a:endParaRPr>
          </a:p>
        </p:txBody>
      </p:sp>
      <p:sp>
        <p:nvSpPr>
          <p:cNvPr id="101394" name="Text Box 18"/>
          <p:cNvSpPr txBox="1">
            <a:spLocks noChangeArrowheads="1"/>
          </p:cNvSpPr>
          <p:nvPr/>
        </p:nvSpPr>
        <p:spPr bwMode="auto">
          <a:xfrm>
            <a:off x="1930400" y="280988"/>
            <a:ext cx="9448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b="1" dirty="0">
                <a:solidFill>
                  <a:schemeClr val="bg1"/>
                </a:solidFill>
                <a:latin typeface="Times New Roman" panose="02020603050405020304" pitchFamily="18" charset="0"/>
                <a:ea typeface="楷体_GB2312" panose="02010609030101010101" pitchFamily="49" charset="-122"/>
              </a:rPr>
              <a:t>设</a:t>
            </a:r>
            <a:r>
              <a:rPr kumimoji="1" lang="zh-CN" altLang="en-US" sz="2800" b="1" i="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a:t>
            </a:r>
            <a:r>
              <a:rPr kumimoji="1" lang="en-US" altLang="zh-CN" sz="2800" b="1" i="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a:t>
            </a:r>
            <a:r>
              <a:rPr kumimoji="1" lang="zh-CN" altLang="en-US" sz="2800" b="1" dirty="0">
                <a:solidFill>
                  <a:schemeClr val="bg1"/>
                </a:solidFill>
                <a:latin typeface="Times New Roman" panose="02020603050405020304" pitchFamily="18" charset="0"/>
                <a:ea typeface="楷体_GB2312" panose="02010609030101010101" pitchFamily="49" charset="-122"/>
              </a:rPr>
              <a:t>是自变量同一变化过程中的无穷小</a:t>
            </a:r>
            <a:r>
              <a:rPr kumimoji="1" lang="en-US" altLang="zh-CN" sz="2800" b="1" dirty="0">
                <a:solidFill>
                  <a:schemeClr val="bg1"/>
                </a:solidFill>
                <a:latin typeface="Times New Roman" panose="02020603050405020304" pitchFamily="18" charset="0"/>
                <a:ea typeface="楷体_GB2312" panose="02010609030101010101" pitchFamily="49" charset="-122"/>
              </a:rPr>
              <a:t>,</a:t>
            </a:r>
            <a:endParaRPr kumimoji="1" lang="en-US" altLang="zh-CN" sz="2800" b="1" dirty="0">
              <a:solidFill>
                <a:schemeClr val="bg1"/>
              </a:solidFill>
              <a:latin typeface="Times New Roman" panose="02020603050405020304" pitchFamily="18" charset="0"/>
              <a:ea typeface="楷体_GB2312" panose="02010609030101010101" pitchFamily="49" charset="-122"/>
            </a:endParaRPr>
          </a:p>
        </p:txBody>
      </p:sp>
      <p:sp>
        <p:nvSpPr>
          <p:cNvPr id="101395" name="Text Box 19"/>
          <p:cNvSpPr txBox="1">
            <a:spLocks noChangeArrowheads="1"/>
          </p:cNvSpPr>
          <p:nvPr/>
        </p:nvSpPr>
        <p:spPr bwMode="auto">
          <a:xfrm>
            <a:off x="8162927" y="965063"/>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b="1" dirty="0">
                <a:solidFill>
                  <a:schemeClr val="bg1"/>
                </a:solidFill>
                <a:latin typeface="Times New Roman" panose="02020603050405020304" pitchFamily="18" charset="0"/>
                <a:ea typeface="楷体_GB2312" panose="02010609030101010101" pitchFamily="49" charset="-122"/>
              </a:rPr>
              <a:t>记作</a:t>
            </a:r>
            <a:endParaRPr kumimoji="1" lang="zh-CN" altLang="en-US" sz="2800" b="1" dirty="0">
              <a:solidFill>
                <a:schemeClr val="bg1"/>
              </a:solidFill>
              <a:latin typeface="Times New Roman" panose="02020603050405020304" pitchFamily="18" charset="0"/>
              <a:ea typeface="楷体_GB2312" panose="02010609030101010101" pitchFamily="49" charset="-122"/>
            </a:endParaRPr>
          </a:p>
        </p:txBody>
      </p:sp>
      <p:sp>
        <p:nvSpPr>
          <p:cNvPr id="101396" name="Text Box 20"/>
          <p:cNvSpPr txBox="1">
            <a:spLocks noChangeArrowheads="1"/>
          </p:cNvSpPr>
          <p:nvPr/>
        </p:nvSpPr>
        <p:spPr bwMode="auto">
          <a:xfrm>
            <a:off x="3509434" y="2009775"/>
            <a:ext cx="635423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dirty="0">
                <a:solidFill>
                  <a:schemeClr val="bg1"/>
                </a:solidFill>
                <a:latin typeface="Times New Roman" panose="02020603050405020304" pitchFamily="18" charset="0"/>
                <a:ea typeface="楷体_GB2312" panose="02010609030101010101" pitchFamily="49" charset="-122"/>
              </a:rPr>
              <a:t>则称 </a:t>
            </a:r>
            <a:r>
              <a:rPr kumimoji="1" lang="zh-CN" altLang="en-US" sz="2800" b="1" i="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a:t>
            </a:r>
            <a:r>
              <a:rPr kumimoji="1" lang="zh-CN" altLang="en-US"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是比 </a:t>
            </a:r>
            <a:r>
              <a:rPr kumimoji="1" lang="zh-CN" altLang="en-US" sz="2800" b="1" i="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a:t>
            </a:r>
            <a:r>
              <a:rPr kumimoji="1" lang="zh-CN" altLang="en-US"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低阶的无穷小</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a:t>
            </a:r>
            <a:endParaRPr kumimoji="1" lang="en-US" altLang="zh-CN" sz="2800" b="1" dirty="0">
              <a:solidFill>
                <a:schemeClr val="bg1"/>
              </a:solidFill>
              <a:latin typeface="Times New Roman" panose="02020603050405020304" pitchFamily="18" charset="0"/>
              <a:ea typeface="楷体_GB2312" panose="02010609030101010101" pitchFamily="49" charset="-122"/>
            </a:endParaRPr>
          </a:p>
        </p:txBody>
      </p:sp>
      <p:sp>
        <p:nvSpPr>
          <p:cNvPr id="101397" name="Text Box 21"/>
          <p:cNvSpPr txBox="1">
            <a:spLocks noChangeArrowheads="1"/>
          </p:cNvSpPr>
          <p:nvPr/>
        </p:nvSpPr>
        <p:spPr bwMode="auto">
          <a:xfrm>
            <a:off x="4423834" y="3076576"/>
            <a:ext cx="635423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dirty="0">
                <a:solidFill>
                  <a:schemeClr val="bg1"/>
                </a:solidFill>
                <a:latin typeface="Times New Roman" panose="02020603050405020304" pitchFamily="18" charset="0"/>
                <a:ea typeface="楷体_GB2312" panose="02010609030101010101" pitchFamily="49" charset="-122"/>
              </a:rPr>
              <a:t>则称 </a:t>
            </a:r>
            <a:r>
              <a:rPr kumimoji="1" lang="zh-CN" altLang="en-US" sz="2800" b="1" i="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a:t>
            </a:r>
            <a:r>
              <a:rPr kumimoji="1" lang="zh-CN" altLang="en-US"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与 </a:t>
            </a:r>
            <a:r>
              <a:rPr kumimoji="1" lang="zh-CN" altLang="en-US" sz="2800" b="1" i="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a:t>
            </a:r>
            <a:r>
              <a:rPr kumimoji="1" lang="zh-CN" altLang="en-US"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是同阶无穷小</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a:t>
            </a:r>
            <a:endParaRPr kumimoji="1" lang="en-US" altLang="zh-CN" sz="2800" b="1" dirty="0">
              <a:solidFill>
                <a:schemeClr val="bg1"/>
              </a:solidFill>
              <a:latin typeface="Times New Roman" panose="02020603050405020304" pitchFamily="18" charset="0"/>
              <a:ea typeface="楷体_GB2312" panose="02010609030101010101" pitchFamily="49" charset="-122"/>
            </a:endParaRPr>
          </a:p>
        </p:txBody>
      </p:sp>
      <p:sp>
        <p:nvSpPr>
          <p:cNvPr id="101398" name="Text Box 22"/>
          <p:cNvSpPr txBox="1">
            <a:spLocks noChangeArrowheads="1"/>
          </p:cNvSpPr>
          <p:nvPr/>
        </p:nvSpPr>
        <p:spPr bwMode="auto">
          <a:xfrm>
            <a:off x="4516968" y="4157663"/>
            <a:ext cx="676063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dirty="0">
                <a:solidFill>
                  <a:schemeClr val="bg1"/>
                </a:solidFill>
                <a:latin typeface="Times New Roman" panose="02020603050405020304" pitchFamily="18" charset="0"/>
                <a:ea typeface="楷体_GB2312" panose="02010609030101010101" pitchFamily="49" charset="-122"/>
              </a:rPr>
              <a:t>则称 </a:t>
            </a:r>
            <a:r>
              <a:rPr kumimoji="1" lang="zh-CN" altLang="en-US" sz="2800" b="1" i="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a:t>
            </a:r>
            <a:r>
              <a:rPr kumimoji="1" lang="zh-CN" altLang="en-US"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是关于 </a:t>
            </a:r>
            <a:r>
              <a:rPr kumimoji="1" lang="zh-CN" altLang="en-US" sz="2800" b="1" i="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a:t>
            </a:r>
            <a:r>
              <a:rPr kumimoji="1" lang="zh-CN" altLang="en-US"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的 </a:t>
            </a:r>
            <a:r>
              <a:rPr kumimoji="1" lang="en-US" altLang="zh-CN" sz="2800" b="1" i="1" dirty="0">
                <a:solidFill>
                  <a:schemeClr val="bg1"/>
                </a:solidFill>
                <a:latin typeface="Times New Roman" panose="02020603050405020304" pitchFamily="18" charset="0"/>
                <a:ea typeface="楷体_GB2312" panose="02010609030101010101" pitchFamily="49" charset="-122"/>
              </a:rPr>
              <a:t>k </a:t>
            </a:r>
            <a:r>
              <a:rPr kumimoji="1" lang="zh-CN" altLang="en-US"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阶无穷小</a:t>
            </a:r>
            <a:r>
              <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a:t>
            </a:r>
            <a:endParaRPr kumimoji="1" lang="en-US" altLang="zh-CN"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endParaRPr>
          </a:p>
        </p:txBody>
      </p:sp>
      <p:sp>
        <p:nvSpPr>
          <p:cNvPr id="101399" name="Text Box 23"/>
          <p:cNvSpPr txBox="1">
            <a:spLocks noChangeArrowheads="1"/>
          </p:cNvSpPr>
          <p:nvPr/>
        </p:nvSpPr>
        <p:spPr bwMode="auto">
          <a:xfrm>
            <a:off x="3352800" y="5181601"/>
            <a:ext cx="599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CN" altLang="en-US" sz="2800" b="1" dirty="0">
                <a:latin typeface="Times New Roman" panose="02020603050405020304" pitchFamily="18" charset="0"/>
                <a:ea typeface="楷体_GB2312" panose="02010609030101010101" pitchFamily="49" charset="-122"/>
              </a:rPr>
              <a:t>则</a:t>
            </a:r>
            <a:r>
              <a:rPr lang="zh-CN" altLang="en-US" sz="2800" b="1" dirty="0">
                <a:solidFill>
                  <a:schemeClr val="bg1"/>
                </a:solidFill>
                <a:latin typeface="Times New Roman" panose="02020603050405020304" pitchFamily="18" charset="0"/>
                <a:ea typeface="楷体_GB2312" panose="02010609030101010101" pitchFamily="49" charset="-122"/>
              </a:rPr>
              <a:t>称 </a:t>
            </a:r>
            <a:r>
              <a:rPr lang="zh-CN" altLang="en-US" sz="2800" b="1" i="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a:t>
            </a:r>
            <a:r>
              <a:rPr lang="zh-CN" altLang="en-US" sz="2800" b="1" dirty="0">
                <a:solidFill>
                  <a:schemeClr val="bg1"/>
                </a:solidFill>
                <a:latin typeface="Times New Roman" panose="02020603050405020304" pitchFamily="18" charset="0"/>
                <a:ea typeface="楷体_GB2312" panose="02010609030101010101" pitchFamily="49" charset="-122"/>
              </a:rPr>
              <a:t> 与</a:t>
            </a:r>
            <a:r>
              <a:rPr lang="zh-CN" altLang="en-US" sz="2800" b="1" i="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a:t>
            </a:r>
            <a:r>
              <a:rPr lang="zh-CN" altLang="en-US" sz="2800" b="1" i="1" dirty="0">
                <a:solidFill>
                  <a:schemeClr val="bg1"/>
                </a:solidFill>
                <a:latin typeface="Times New Roman" panose="02020603050405020304" pitchFamily="18" charset="0"/>
                <a:ea typeface="楷体_GB2312" panose="02010609030101010101" pitchFamily="49" charset="-122"/>
              </a:rPr>
              <a:t> </a:t>
            </a:r>
            <a:r>
              <a:rPr lang="zh-CN" altLang="en-US" sz="2800" b="1" dirty="0">
                <a:solidFill>
                  <a:schemeClr val="bg1"/>
                </a:solidFill>
                <a:latin typeface="Times New Roman" panose="02020603050405020304" pitchFamily="18" charset="0"/>
                <a:ea typeface="楷体_GB2312" panose="02010609030101010101" pitchFamily="49" charset="-122"/>
              </a:rPr>
              <a:t>是</a:t>
            </a:r>
            <a:r>
              <a:rPr kumimoji="1" lang="zh-CN" altLang="en-US" sz="2800" b="1" dirty="0">
                <a:solidFill>
                  <a:schemeClr val="bg1"/>
                </a:solidFill>
                <a:latin typeface="Times New Roman" panose="02020603050405020304" pitchFamily="18" charset="0"/>
                <a:ea typeface="楷体_GB2312" panose="02010609030101010101" pitchFamily="49" charset="-122"/>
              </a:rPr>
              <a:t>等价无穷小</a:t>
            </a:r>
            <a:r>
              <a:rPr lang="en-US" altLang="zh-CN" sz="2800" b="1" dirty="0">
                <a:solidFill>
                  <a:schemeClr val="bg1"/>
                </a:solidFill>
                <a:latin typeface="Times New Roman" panose="02020603050405020304" pitchFamily="18" charset="0"/>
                <a:ea typeface="楷体_GB2312" panose="02010609030101010101" pitchFamily="49" charset="-122"/>
              </a:rPr>
              <a:t>,</a:t>
            </a:r>
            <a:endParaRPr lang="en-US" altLang="zh-CN" sz="2800" b="1" dirty="0">
              <a:solidFill>
                <a:schemeClr val="bg1"/>
              </a:solidFill>
              <a:latin typeface="Times New Roman" panose="02020603050405020304" pitchFamily="18" charset="0"/>
              <a:ea typeface="楷体_GB2312" panose="02010609030101010101" pitchFamily="49" charset="-122"/>
            </a:endParaRPr>
          </a:p>
        </p:txBody>
      </p:sp>
      <p:sp>
        <p:nvSpPr>
          <p:cNvPr id="101400" name="Text Box 24"/>
          <p:cNvSpPr txBox="1">
            <a:spLocks noChangeArrowheads="1"/>
          </p:cNvSpPr>
          <p:nvPr/>
        </p:nvSpPr>
        <p:spPr bwMode="auto">
          <a:xfrm>
            <a:off x="7836515" y="5082244"/>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b="1" dirty="0">
                <a:solidFill>
                  <a:schemeClr val="bg1"/>
                </a:solidFill>
                <a:latin typeface="Times New Roman" panose="02020603050405020304" pitchFamily="18" charset="0"/>
                <a:ea typeface="楷体_GB2312" panose="02010609030101010101" pitchFamily="49" charset="-122"/>
              </a:rPr>
              <a:t>记作</a:t>
            </a:r>
            <a:endParaRPr kumimoji="1" lang="zh-CN" altLang="en-US" sz="2800" b="1" dirty="0">
              <a:solidFill>
                <a:schemeClr val="bg1"/>
              </a:solidFill>
              <a:latin typeface="Times New Roman" panose="02020603050405020304" pitchFamily="18" charset="0"/>
              <a:ea typeface="楷体_GB2312" panose="02010609030101010101" pitchFamily="49" charset="-122"/>
            </a:endParaRPr>
          </a:p>
        </p:txBody>
      </p:sp>
      <p:sp>
        <p:nvSpPr>
          <p:cNvPr id="101401" name="Text Box 25"/>
          <p:cNvSpPr txBox="1">
            <a:spLocks noChangeArrowheads="1"/>
          </p:cNvSpPr>
          <p:nvPr/>
        </p:nvSpPr>
        <p:spPr bwMode="auto">
          <a:xfrm>
            <a:off x="4751917" y="5805488"/>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b="1" dirty="0">
                <a:solidFill>
                  <a:schemeClr val="bg1"/>
                </a:solidFill>
                <a:latin typeface="Times New Roman" panose="02020603050405020304" pitchFamily="18" charset="0"/>
                <a:ea typeface="楷体_GB2312" panose="02010609030101010101" pitchFamily="49" charset="-122"/>
              </a:rPr>
              <a:t>注：</a:t>
            </a:r>
            <a:endParaRPr kumimoji="1" lang="zh-CN" altLang="en-US" sz="2800" b="1" dirty="0">
              <a:solidFill>
                <a:schemeClr val="bg1"/>
              </a:solidFill>
              <a:latin typeface="Times New Roman" panose="02020603050405020304" pitchFamily="18" charset="0"/>
              <a:ea typeface="楷体_GB2312" panose="02010609030101010101" pitchFamily="49" charset="-122"/>
            </a:endParaRPr>
          </a:p>
        </p:txBody>
      </p:sp>
      <p:graphicFrame>
        <p:nvGraphicFramePr>
          <p:cNvPr id="101402" name="Object 26"/>
          <p:cNvGraphicFramePr>
            <a:graphicFrameLocks noChangeAspect="1"/>
          </p:cNvGraphicFramePr>
          <p:nvPr/>
        </p:nvGraphicFramePr>
        <p:xfrm>
          <a:off x="5903385" y="5876926"/>
          <a:ext cx="1153583" cy="404813"/>
        </p:xfrm>
        <a:graphic>
          <a:graphicData uri="http://schemas.openxmlformats.org/presentationml/2006/ole">
            <mc:AlternateContent xmlns:mc="http://schemas.openxmlformats.org/markup-compatibility/2006">
              <mc:Choice xmlns:v="urn:schemas-microsoft-com:vml" Requires="v">
                <p:oleObj spid="_x0000_s182543" name="Equation" r:id="rId17" imgW="508000" imgH="241300" progId="Equation.3">
                  <p:embed/>
                </p:oleObj>
              </mc:Choice>
              <mc:Fallback>
                <p:oleObj name="Equation" r:id="rId17" imgW="508000" imgH="241300" progId="Equation.3">
                  <p:embed/>
                  <p:pic>
                    <p:nvPicPr>
                      <p:cNvPr id="0" name="图片 182542"/>
                      <p:cNvPicPr preferRelativeResize="0">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5903385" y="5876926"/>
                        <a:ext cx="1153583"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1381"/>
                                        </p:tgtEl>
                                        <p:attrNameLst>
                                          <p:attrName>style.visibility</p:attrName>
                                        </p:attrNameLst>
                                      </p:cBhvr>
                                      <p:to>
                                        <p:strVal val="visible"/>
                                      </p:to>
                                    </p:set>
                                    <p:animEffect transition="in" filter="wipe(left)">
                                      <p:cBhvr>
                                        <p:cTn id="7" dur="500"/>
                                        <p:tgtEl>
                                          <p:spTgt spid="10138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1380"/>
                                        </p:tgtEl>
                                        <p:attrNameLst>
                                          <p:attrName>style.visibility</p:attrName>
                                        </p:attrNameLst>
                                      </p:cBhvr>
                                      <p:to>
                                        <p:strVal val="visible"/>
                                      </p:to>
                                    </p:set>
                                    <p:animEffect transition="in" filter="wipe(left)">
                                      <p:cBhvr>
                                        <p:cTn id="11" dur="500"/>
                                        <p:tgtEl>
                                          <p:spTgt spid="10138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1382">
                                            <p:txEl>
                                              <p:pRg st="0" end="0"/>
                                            </p:txEl>
                                          </p:spTgt>
                                        </p:tgtEl>
                                        <p:attrNameLst>
                                          <p:attrName>style.visibility</p:attrName>
                                        </p:attrNameLst>
                                      </p:cBhvr>
                                      <p:to>
                                        <p:strVal val="visible"/>
                                      </p:to>
                                    </p:set>
                                    <p:animEffect transition="in" filter="wipe(left)">
                                      <p:cBhvr>
                                        <p:cTn id="16" dur="500"/>
                                        <p:tgtEl>
                                          <p:spTgt spid="10138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1395">
                                            <p:txEl>
                                              <p:pRg st="0" end="0"/>
                                            </p:txEl>
                                          </p:spTgt>
                                        </p:tgtEl>
                                        <p:attrNameLst>
                                          <p:attrName>style.visibility</p:attrName>
                                        </p:attrNameLst>
                                      </p:cBhvr>
                                      <p:to>
                                        <p:strVal val="visible"/>
                                      </p:to>
                                    </p:set>
                                    <p:animEffect transition="in" filter="wipe(left)">
                                      <p:cBhvr>
                                        <p:cTn id="21" dur="500"/>
                                        <p:tgtEl>
                                          <p:spTgt spid="101395">
                                            <p:txEl>
                                              <p:pRg st="0" end="0"/>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01383"/>
                                        </p:tgtEl>
                                        <p:attrNameLst>
                                          <p:attrName>style.visibility</p:attrName>
                                        </p:attrNameLst>
                                      </p:cBhvr>
                                      <p:to>
                                        <p:strVal val="visible"/>
                                      </p:to>
                                    </p:set>
                                    <p:animEffect transition="in" filter="wipe(left)">
                                      <p:cBhvr>
                                        <p:cTn id="25" dur="500"/>
                                        <p:tgtEl>
                                          <p:spTgt spid="10138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1385"/>
                                        </p:tgtEl>
                                        <p:attrNameLst>
                                          <p:attrName>style.visibility</p:attrName>
                                        </p:attrNameLst>
                                      </p:cBhvr>
                                      <p:to>
                                        <p:strVal val="visible"/>
                                      </p:to>
                                    </p:set>
                                    <p:animEffect transition="in" filter="wipe(left)">
                                      <p:cBhvr>
                                        <p:cTn id="30" dur="500"/>
                                        <p:tgtEl>
                                          <p:spTgt spid="101385"/>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01384"/>
                                        </p:tgtEl>
                                        <p:attrNameLst>
                                          <p:attrName>style.visibility</p:attrName>
                                        </p:attrNameLst>
                                      </p:cBhvr>
                                      <p:to>
                                        <p:strVal val="visible"/>
                                      </p:to>
                                    </p:set>
                                    <p:animEffect transition="in" filter="wipe(left)">
                                      <p:cBhvr>
                                        <p:cTn id="34" dur="500"/>
                                        <p:tgtEl>
                                          <p:spTgt spid="10138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1396">
                                            <p:txEl>
                                              <p:pRg st="0" end="0"/>
                                            </p:txEl>
                                          </p:spTgt>
                                        </p:tgtEl>
                                        <p:attrNameLst>
                                          <p:attrName>style.visibility</p:attrName>
                                        </p:attrNameLst>
                                      </p:cBhvr>
                                      <p:to>
                                        <p:strVal val="visible"/>
                                      </p:to>
                                    </p:set>
                                    <p:animEffect transition="in" filter="wipe(left)">
                                      <p:cBhvr>
                                        <p:cTn id="39" dur="500"/>
                                        <p:tgtEl>
                                          <p:spTgt spid="101396">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01386"/>
                                        </p:tgtEl>
                                        <p:attrNameLst>
                                          <p:attrName>style.visibility</p:attrName>
                                        </p:attrNameLst>
                                      </p:cBhvr>
                                      <p:to>
                                        <p:strVal val="visible"/>
                                      </p:to>
                                    </p:set>
                                    <p:animEffect transition="in" filter="wipe(left)">
                                      <p:cBhvr>
                                        <p:cTn id="44" dur="500"/>
                                        <p:tgtEl>
                                          <p:spTgt spid="101386"/>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01392"/>
                                        </p:tgtEl>
                                        <p:attrNameLst>
                                          <p:attrName>style.visibility</p:attrName>
                                        </p:attrNameLst>
                                      </p:cBhvr>
                                      <p:to>
                                        <p:strVal val="visible"/>
                                      </p:to>
                                    </p:set>
                                    <p:animEffect transition="in" filter="wipe(left)">
                                      <p:cBhvr>
                                        <p:cTn id="48" dur="500"/>
                                        <p:tgtEl>
                                          <p:spTgt spid="10139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01397">
                                            <p:txEl>
                                              <p:pRg st="0" end="0"/>
                                            </p:txEl>
                                          </p:spTgt>
                                        </p:tgtEl>
                                        <p:attrNameLst>
                                          <p:attrName>style.visibility</p:attrName>
                                        </p:attrNameLst>
                                      </p:cBhvr>
                                      <p:to>
                                        <p:strVal val="visible"/>
                                      </p:to>
                                    </p:set>
                                    <p:animEffect transition="in" filter="wipe(left)">
                                      <p:cBhvr>
                                        <p:cTn id="53" dur="500"/>
                                        <p:tgtEl>
                                          <p:spTgt spid="101397">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01387"/>
                                        </p:tgtEl>
                                        <p:attrNameLst>
                                          <p:attrName>style.visibility</p:attrName>
                                        </p:attrNameLst>
                                      </p:cBhvr>
                                      <p:to>
                                        <p:strVal val="visible"/>
                                      </p:to>
                                    </p:set>
                                    <p:animEffect transition="in" filter="wipe(left)">
                                      <p:cBhvr>
                                        <p:cTn id="58" dur="500"/>
                                        <p:tgtEl>
                                          <p:spTgt spid="101387"/>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101378"/>
                                        </p:tgtEl>
                                        <p:attrNameLst>
                                          <p:attrName>style.visibility</p:attrName>
                                        </p:attrNameLst>
                                      </p:cBhvr>
                                      <p:to>
                                        <p:strVal val="visible"/>
                                      </p:to>
                                    </p:set>
                                    <p:animEffect transition="in" filter="wipe(left)">
                                      <p:cBhvr>
                                        <p:cTn id="62" dur="500"/>
                                        <p:tgtEl>
                                          <p:spTgt spid="10137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01398">
                                            <p:txEl>
                                              <p:pRg st="0" end="0"/>
                                            </p:txEl>
                                          </p:spTgt>
                                        </p:tgtEl>
                                        <p:attrNameLst>
                                          <p:attrName>style.visibility</p:attrName>
                                        </p:attrNameLst>
                                      </p:cBhvr>
                                      <p:to>
                                        <p:strVal val="visible"/>
                                      </p:to>
                                    </p:set>
                                    <p:animEffect transition="in" filter="wipe(left)">
                                      <p:cBhvr>
                                        <p:cTn id="67" dur="500"/>
                                        <p:tgtEl>
                                          <p:spTgt spid="101398">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01389"/>
                                        </p:tgtEl>
                                        <p:attrNameLst>
                                          <p:attrName>style.visibility</p:attrName>
                                        </p:attrNameLst>
                                      </p:cBhvr>
                                      <p:to>
                                        <p:strVal val="visible"/>
                                      </p:to>
                                    </p:set>
                                    <p:animEffect transition="in" filter="wipe(left)">
                                      <p:cBhvr>
                                        <p:cTn id="72" dur="500"/>
                                        <p:tgtEl>
                                          <p:spTgt spid="101389"/>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101388"/>
                                        </p:tgtEl>
                                        <p:attrNameLst>
                                          <p:attrName>style.visibility</p:attrName>
                                        </p:attrNameLst>
                                      </p:cBhvr>
                                      <p:to>
                                        <p:strVal val="visible"/>
                                      </p:to>
                                    </p:set>
                                    <p:animEffect transition="in" filter="wipe(left)">
                                      <p:cBhvr>
                                        <p:cTn id="76" dur="500"/>
                                        <p:tgtEl>
                                          <p:spTgt spid="10138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01399">
                                            <p:txEl>
                                              <p:pRg st="0" end="0"/>
                                            </p:txEl>
                                          </p:spTgt>
                                        </p:tgtEl>
                                        <p:attrNameLst>
                                          <p:attrName>style.visibility</p:attrName>
                                        </p:attrNameLst>
                                      </p:cBhvr>
                                      <p:to>
                                        <p:strVal val="visible"/>
                                      </p:to>
                                    </p:set>
                                    <p:animEffect transition="in" filter="wipe(left)">
                                      <p:cBhvr>
                                        <p:cTn id="81" dur="500"/>
                                        <p:tgtEl>
                                          <p:spTgt spid="101399">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01400">
                                            <p:txEl>
                                              <p:pRg st="0" end="0"/>
                                            </p:txEl>
                                          </p:spTgt>
                                        </p:tgtEl>
                                        <p:attrNameLst>
                                          <p:attrName>style.visibility</p:attrName>
                                        </p:attrNameLst>
                                      </p:cBhvr>
                                      <p:to>
                                        <p:strVal val="visible"/>
                                      </p:to>
                                    </p:set>
                                    <p:animEffect transition="in" filter="wipe(left)">
                                      <p:cBhvr>
                                        <p:cTn id="86" dur="500"/>
                                        <p:tgtEl>
                                          <p:spTgt spid="101400">
                                            <p:txEl>
                                              <p:pRg st="0" end="0"/>
                                            </p:txEl>
                                          </p:spTgt>
                                        </p:tgtEl>
                                      </p:cBhvr>
                                    </p:animEffect>
                                  </p:childTnLst>
                                </p:cTn>
                              </p:par>
                            </p:childTnLst>
                          </p:cTn>
                        </p:par>
                        <p:par>
                          <p:cTn id="87" fill="hold">
                            <p:stCondLst>
                              <p:cond delay="500"/>
                            </p:stCondLst>
                            <p:childTnLst>
                              <p:par>
                                <p:cTn id="88" presetID="22" presetClass="entr" presetSubtype="8" fill="hold" nodeType="afterEffect">
                                  <p:stCondLst>
                                    <p:cond delay="0"/>
                                  </p:stCondLst>
                                  <p:childTnLst>
                                    <p:set>
                                      <p:cBhvr>
                                        <p:cTn id="89" dur="1" fill="hold">
                                          <p:stCondLst>
                                            <p:cond delay="0"/>
                                          </p:stCondLst>
                                        </p:cTn>
                                        <p:tgtEl>
                                          <p:spTgt spid="101391"/>
                                        </p:tgtEl>
                                        <p:attrNameLst>
                                          <p:attrName>style.visibility</p:attrName>
                                        </p:attrNameLst>
                                      </p:cBhvr>
                                      <p:to>
                                        <p:strVal val="visible"/>
                                      </p:to>
                                    </p:set>
                                    <p:animEffect transition="in" filter="wipe(left)">
                                      <p:cBhvr>
                                        <p:cTn id="90" dur="500"/>
                                        <p:tgtEl>
                                          <p:spTgt spid="101391"/>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01393">
                                            <p:txEl>
                                              <p:pRg st="0" end="0"/>
                                            </p:txEl>
                                          </p:spTgt>
                                        </p:tgtEl>
                                        <p:attrNameLst>
                                          <p:attrName>style.visibility</p:attrName>
                                        </p:attrNameLst>
                                      </p:cBhvr>
                                      <p:to>
                                        <p:strVal val="visible"/>
                                      </p:to>
                                    </p:set>
                                    <p:animEffect transition="in" filter="wipe(left)">
                                      <p:cBhvr>
                                        <p:cTn id="95" dur="500"/>
                                        <p:tgtEl>
                                          <p:spTgt spid="101393">
                                            <p:txEl>
                                              <p:pRg st="0" end="0"/>
                                            </p:txEl>
                                          </p:spTgt>
                                        </p:tgtEl>
                                      </p:cBhvr>
                                    </p:animEffect>
                                  </p:childTnLst>
                                </p:cTn>
                              </p:par>
                            </p:childTnLst>
                          </p:cTn>
                        </p:par>
                        <p:par>
                          <p:cTn id="96" fill="hold">
                            <p:stCondLst>
                              <p:cond delay="500"/>
                            </p:stCondLst>
                            <p:childTnLst>
                              <p:par>
                                <p:cTn id="97" presetID="22" presetClass="entr" presetSubtype="8" fill="hold" nodeType="afterEffect">
                                  <p:stCondLst>
                                    <p:cond delay="0"/>
                                  </p:stCondLst>
                                  <p:childTnLst>
                                    <p:set>
                                      <p:cBhvr>
                                        <p:cTn id="98" dur="1" fill="hold">
                                          <p:stCondLst>
                                            <p:cond delay="0"/>
                                          </p:stCondLst>
                                        </p:cTn>
                                        <p:tgtEl>
                                          <p:spTgt spid="101390"/>
                                        </p:tgtEl>
                                        <p:attrNameLst>
                                          <p:attrName>style.visibility</p:attrName>
                                        </p:attrNameLst>
                                      </p:cBhvr>
                                      <p:to>
                                        <p:strVal val="visible"/>
                                      </p:to>
                                    </p:set>
                                    <p:animEffect transition="in" filter="wipe(left)">
                                      <p:cBhvr>
                                        <p:cTn id="99" dur="500"/>
                                        <p:tgtEl>
                                          <p:spTgt spid="10139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01401"/>
                                        </p:tgtEl>
                                        <p:attrNameLst>
                                          <p:attrName>style.visibility</p:attrName>
                                        </p:attrNameLst>
                                      </p:cBhvr>
                                      <p:to>
                                        <p:strVal val="visible"/>
                                      </p:to>
                                    </p:set>
                                    <p:animEffect transition="in" filter="wipe(left)">
                                      <p:cBhvr>
                                        <p:cTn id="104" dur="500"/>
                                        <p:tgtEl>
                                          <p:spTgt spid="101401"/>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101402"/>
                                        </p:tgtEl>
                                        <p:attrNameLst>
                                          <p:attrName>style.visibility</p:attrName>
                                        </p:attrNameLst>
                                      </p:cBhvr>
                                      <p:to>
                                        <p:strVal val="visible"/>
                                      </p:to>
                                    </p:set>
                                    <p:animEffect transition="in" filter="wipe(left)">
                                      <p:cBhvr>
                                        <p:cTn id="109" dur="500"/>
                                        <p:tgtEl>
                                          <p:spTgt spid="101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1" grpId="0" autoUpdateAnimBg="0"/>
      <p:bldP spid="101382" grpId="0" autoUpdateAnimBg="0" build="p"/>
      <p:bldP spid="101385" grpId="0" autoUpdateAnimBg="0"/>
      <p:bldP spid="101386" grpId="0" autoUpdateAnimBg="0"/>
      <p:bldP spid="101387" grpId="0" autoUpdateAnimBg="0"/>
      <p:bldP spid="101389" grpId="0" autoUpdateAnimBg="0"/>
      <p:bldP spid="101393" grpId="0" autoUpdateAnimBg="0" build="p"/>
      <p:bldP spid="101395" grpId="0" autoUpdateAnimBg="0" build="p"/>
      <p:bldP spid="101396" grpId="0" autoUpdateAnimBg="0" build="p"/>
      <p:bldP spid="101397" grpId="0" autoUpdateAnimBg="0" build="p"/>
      <p:bldP spid="101398" grpId="0" autoUpdateAnimBg="0" build="p"/>
      <p:bldP spid="101399" grpId="0" autoUpdateAnimBg="0" build="p"/>
      <p:bldP spid="101400" grpId="0" autoUpdateAnimBg="0" build="p"/>
      <p:bldP spid="101401"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1007533" y="260351"/>
            <a:ext cx="10363200" cy="771525"/>
          </a:xfrm>
        </p:spPr>
        <p:txBody>
          <a:bodyPr/>
          <a:lstStyle/>
          <a:p>
            <a:r>
              <a:rPr lang="zh-CN" altLang="en-US" sz="3200" b="1">
                <a:solidFill>
                  <a:srgbClr val="0033CC"/>
                </a:solidFill>
                <a:ea typeface="楷体_GB2312" panose="02010609030101010101" pitchFamily="49" charset="-122"/>
              </a:rPr>
              <a:t>一、 函数在点 </a:t>
            </a:r>
            <a:r>
              <a:rPr lang="en-US" altLang="zh-CN" sz="3200" b="1" i="1">
                <a:solidFill>
                  <a:srgbClr val="0033CC"/>
                </a:solidFill>
                <a:ea typeface="楷体_GB2312" panose="02010609030101010101" pitchFamily="49" charset="-122"/>
              </a:rPr>
              <a:t>x</a:t>
            </a:r>
            <a:r>
              <a:rPr lang="en-US" altLang="zh-CN" sz="3200" b="1" baseline="-25000">
                <a:solidFill>
                  <a:srgbClr val="0033CC"/>
                </a:solidFill>
                <a:ea typeface="楷体_GB2312" panose="02010609030101010101" pitchFamily="49" charset="-122"/>
              </a:rPr>
              <a:t>0 </a:t>
            </a:r>
            <a:r>
              <a:rPr lang="zh-CN" altLang="en-US" sz="3200" b="1">
                <a:solidFill>
                  <a:srgbClr val="0033CC"/>
                </a:solidFill>
                <a:ea typeface="楷体_GB2312" panose="02010609030101010101" pitchFamily="49" charset="-122"/>
              </a:rPr>
              <a:t>连续的定义</a:t>
            </a:r>
            <a:endParaRPr lang="zh-CN" altLang="en-US" sz="3200" b="1">
              <a:solidFill>
                <a:srgbClr val="0033CC"/>
              </a:solidFill>
              <a:ea typeface="楷体_GB2312" panose="02010609030101010101" pitchFamily="49" charset="-122"/>
            </a:endParaRPr>
          </a:p>
        </p:txBody>
      </p:sp>
      <p:graphicFrame>
        <p:nvGraphicFramePr>
          <p:cNvPr id="119811" name="Object 3"/>
          <p:cNvGraphicFramePr>
            <a:graphicFrameLocks noChangeAspect="1"/>
          </p:cNvGraphicFramePr>
          <p:nvPr/>
        </p:nvGraphicFramePr>
        <p:xfrm>
          <a:off x="508000" y="1143001"/>
          <a:ext cx="11379200" cy="1895475"/>
        </p:xfrm>
        <a:graphic>
          <a:graphicData uri="http://schemas.openxmlformats.org/presentationml/2006/ole">
            <mc:AlternateContent xmlns:mc="http://schemas.openxmlformats.org/markup-compatibility/2006">
              <mc:Choice xmlns:v="urn:schemas-microsoft-com:vml" Requires="v">
                <p:oleObj spid="_x0000_s183414" name="Equation" r:id="rId1" imgW="4419600" imgH="1016000" progId="Equation.3">
                  <p:embed/>
                </p:oleObj>
              </mc:Choice>
              <mc:Fallback>
                <p:oleObj name="Equation" r:id="rId1" imgW="4419600" imgH="1016000" progId="Equation.3">
                  <p:embed/>
                  <p:pic>
                    <p:nvPicPr>
                      <p:cNvPr id="0" name="图片 183413"/>
                      <p:cNvPicPr preferRelativeResize="0">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auto">
                      <a:xfrm>
                        <a:off x="508000" y="1143001"/>
                        <a:ext cx="11379200" cy="1895475"/>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12" name="Text Box 4"/>
          <p:cNvSpPr txBox="1">
            <a:spLocks noChangeArrowheads="1"/>
          </p:cNvSpPr>
          <p:nvPr/>
        </p:nvSpPr>
        <p:spPr bwMode="auto">
          <a:xfrm>
            <a:off x="508000" y="3276601"/>
            <a:ext cx="5453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b="1">
                <a:latin typeface="Times New Roman" panose="02020603050405020304" pitchFamily="18" charset="0"/>
                <a:ea typeface="楷体_GB2312" panose="02010609030101010101" pitchFamily="49" charset="-122"/>
              </a:rPr>
              <a:t>记</a:t>
            </a:r>
            <a:endParaRPr kumimoji="1" lang="zh-CN" altLang="en-US" sz="2800" b="1">
              <a:latin typeface="Times New Roman" panose="02020603050405020304" pitchFamily="18" charset="0"/>
              <a:ea typeface="楷体_GB2312" panose="02010609030101010101" pitchFamily="49" charset="-122"/>
            </a:endParaRPr>
          </a:p>
        </p:txBody>
      </p:sp>
      <p:graphicFrame>
        <p:nvGraphicFramePr>
          <p:cNvPr id="119813" name="Object 5"/>
          <p:cNvGraphicFramePr>
            <a:graphicFrameLocks noChangeAspect="1"/>
          </p:cNvGraphicFramePr>
          <p:nvPr/>
        </p:nvGraphicFramePr>
        <p:xfrm>
          <a:off x="1320800" y="3276601"/>
          <a:ext cx="10160000" cy="544513"/>
        </p:xfrm>
        <a:graphic>
          <a:graphicData uri="http://schemas.openxmlformats.org/presentationml/2006/ole">
            <mc:AlternateContent xmlns:mc="http://schemas.openxmlformats.org/markup-compatibility/2006">
              <mc:Choice xmlns:v="urn:schemas-microsoft-com:vml" Requires="v">
                <p:oleObj spid="_x0000_s183415" name="公式" r:id="rId3" imgW="4013200" imgH="304800" progId="Equation.3">
                  <p:embed/>
                </p:oleObj>
              </mc:Choice>
              <mc:Fallback>
                <p:oleObj name="公式" r:id="rId3" imgW="4013200" imgH="304800" progId="Equation.3">
                  <p:embed/>
                  <p:pic>
                    <p:nvPicPr>
                      <p:cNvPr id="0" name="图片 183414"/>
                      <p:cNvPicPr preferRelativeResize="0">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320800" y="3276601"/>
                        <a:ext cx="10160000" cy="54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14" name="Text Box 6"/>
          <p:cNvSpPr txBox="1">
            <a:spLocks noChangeArrowheads="1"/>
          </p:cNvSpPr>
          <p:nvPr/>
        </p:nvSpPr>
        <p:spPr bwMode="auto">
          <a:xfrm>
            <a:off x="624418" y="3860801"/>
            <a:ext cx="6047316"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b="1">
                <a:latin typeface="Times New Roman" panose="02020603050405020304" pitchFamily="18" charset="0"/>
                <a:ea typeface="楷体_GB2312" panose="02010609030101010101" pitchFamily="49" charset="-122"/>
              </a:rPr>
              <a:t>于是，上述定义可以转化为</a:t>
            </a:r>
            <a:endParaRPr kumimoji="1" lang="zh-CN" altLang="en-US" sz="2800" b="1">
              <a:latin typeface="Times New Roman" panose="02020603050405020304" pitchFamily="18" charset="0"/>
              <a:ea typeface="楷体_GB2312" panose="02010609030101010101" pitchFamily="49" charset="-122"/>
            </a:endParaRPr>
          </a:p>
        </p:txBody>
      </p:sp>
      <p:graphicFrame>
        <p:nvGraphicFramePr>
          <p:cNvPr id="119815" name="Object 7"/>
          <p:cNvGraphicFramePr>
            <a:graphicFrameLocks noChangeAspect="1"/>
          </p:cNvGraphicFramePr>
          <p:nvPr/>
        </p:nvGraphicFramePr>
        <p:xfrm>
          <a:off x="537633" y="5373688"/>
          <a:ext cx="5488517" cy="679450"/>
        </p:xfrm>
        <a:graphic>
          <a:graphicData uri="http://schemas.openxmlformats.org/presentationml/2006/ole">
            <mc:AlternateContent xmlns:mc="http://schemas.openxmlformats.org/markup-compatibility/2006">
              <mc:Choice xmlns:v="urn:schemas-microsoft-com:vml" Requires="v">
                <p:oleObj spid="_x0000_s183416" name="公式" r:id="rId5" imgW="1866900" imgH="393700" progId="Equation.3">
                  <p:embed/>
                </p:oleObj>
              </mc:Choice>
              <mc:Fallback>
                <p:oleObj name="公式" r:id="rId5" imgW="1866900" imgH="393700" progId="Equation.3">
                  <p:embed/>
                  <p:pic>
                    <p:nvPicPr>
                      <p:cNvPr id="0" name="图片 183415"/>
                      <p:cNvPicPr preferRelativeResize="0">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537633" y="5373688"/>
                        <a:ext cx="5488517"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16" name="Text Box 8"/>
          <p:cNvSpPr txBox="1">
            <a:spLocks noChangeArrowheads="1"/>
          </p:cNvSpPr>
          <p:nvPr/>
        </p:nvSpPr>
        <p:spPr bwMode="auto">
          <a:xfrm>
            <a:off x="6191251" y="5300663"/>
            <a:ext cx="37914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b="1">
                <a:latin typeface="Times New Roman" panose="02020603050405020304" pitchFamily="18" charset="0"/>
                <a:ea typeface="楷体_GB2312" panose="02010609030101010101" pitchFamily="49" charset="-122"/>
              </a:rPr>
              <a:t>确切地，有以下定义：</a:t>
            </a:r>
            <a:endParaRPr kumimoji="1" lang="zh-CN" altLang="en-US" sz="2800" b="1">
              <a:latin typeface="Times New Roman" panose="02020603050405020304" pitchFamily="18" charset="0"/>
              <a:ea typeface="楷体_GB2312" panose="02010609030101010101" pitchFamily="49" charset="-122"/>
            </a:endParaRPr>
          </a:p>
        </p:txBody>
      </p:sp>
      <p:graphicFrame>
        <p:nvGraphicFramePr>
          <p:cNvPr id="119817" name="Object 9"/>
          <p:cNvGraphicFramePr>
            <a:graphicFrameLocks noGrp="1" noChangeAspect="1"/>
          </p:cNvGraphicFramePr>
          <p:nvPr>
            <p:ph idx="1"/>
          </p:nvPr>
        </p:nvGraphicFramePr>
        <p:xfrm>
          <a:off x="2233085" y="4460876"/>
          <a:ext cx="6606116" cy="735013"/>
        </p:xfrm>
        <a:graphic>
          <a:graphicData uri="http://schemas.openxmlformats.org/presentationml/2006/ole">
            <mc:AlternateContent xmlns:mc="http://schemas.openxmlformats.org/markup-compatibility/2006">
              <mc:Choice xmlns:v="urn:schemas-microsoft-com:vml" Requires="v">
                <p:oleObj spid="_x0000_s183417" name="公式" r:id="rId7" imgW="2730500" imgH="393700" progId="Equation.3">
                  <p:embed/>
                </p:oleObj>
              </mc:Choice>
              <mc:Fallback>
                <p:oleObj name="公式" r:id="rId7" imgW="2730500" imgH="393700" progId="Equation.3">
                  <p:embed/>
                  <p:pic>
                    <p:nvPicPr>
                      <p:cNvPr id="0" name="图片 183416"/>
                      <p:cNvPicPr preferRelativeResize="0">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2233085" y="4460876"/>
                        <a:ext cx="6606116" cy="735013"/>
                      </a:xfrm>
                      <a:prstGeom prst="rect">
                        <a:avLst/>
                      </a:prstGeom>
                      <a:noFill/>
                      <a:ln w="19050" cmpd="sng">
                        <a:solidFill>
                          <a:schemeClr val="hlink"/>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9811"/>
                                        </p:tgtEl>
                                        <p:attrNameLst>
                                          <p:attrName>style.visibility</p:attrName>
                                        </p:attrNameLst>
                                      </p:cBhvr>
                                      <p:to>
                                        <p:strVal val="visible"/>
                                      </p:to>
                                    </p:set>
                                    <p:animEffect transition="in" filter="wipe(left)">
                                      <p:cBhvr>
                                        <p:cTn id="7" dur="500"/>
                                        <p:tgtEl>
                                          <p:spTgt spid="1198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9812"/>
                                        </p:tgtEl>
                                        <p:attrNameLst>
                                          <p:attrName>style.visibility</p:attrName>
                                        </p:attrNameLst>
                                      </p:cBhvr>
                                      <p:to>
                                        <p:strVal val="visible"/>
                                      </p:to>
                                    </p:set>
                                    <p:animEffect transition="in" filter="wipe(left)">
                                      <p:cBhvr>
                                        <p:cTn id="12" dur="500"/>
                                        <p:tgtEl>
                                          <p:spTgt spid="1198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9813"/>
                                        </p:tgtEl>
                                        <p:attrNameLst>
                                          <p:attrName>style.visibility</p:attrName>
                                        </p:attrNameLst>
                                      </p:cBhvr>
                                      <p:to>
                                        <p:strVal val="visible"/>
                                      </p:to>
                                    </p:set>
                                    <p:animEffect transition="in" filter="wipe(left)">
                                      <p:cBhvr>
                                        <p:cTn id="17" dur="500"/>
                                        <p:tgtEl>
                                          <p:spTgt spid="1198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9814"/>
                                        </p:tgtEl>
                                        <p:attrNameLst>
                                          <p:attrName>style.visibility</p:attrName>
                                        </p:attrNameLst>
                                      </p:cBhvr>
                                      <p:to>
                                        <p:strVal val="visible"/>
                                      </p:to>
                                    </p:set>
                                    <p:animEffect transition="in" filter="wipe(left)">
                                      <p:cBhvr>
                                        <p:cTn id="22" dur="500"/>
                                        <p:tgtEl>
                                          <p:spTgt spid="1198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9817"/>
                                        </p:tgtEl>
                                        <p:attrNameLst>
                                          <p:attrName>style.visibility</p:attrName>
                                        </p:attrNameLst>
                                      </p:cBhvr>
                                      <p:to>
                                        <p:strVal val="visible"/>
                                      </p:to>
                                    </p:set>
                                    <p:animEffect transition="in" filter="wipe(left)">
                                      <p:cBhvr>
                                        <p:cTn id="27" dur="500"/>
                                        <p:tgtEl>
                                          <p:spTgt spid="1198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9815"/>
                                        </p:tgtEl>
                                        <p:attrNameLst>
                                          <p:attrName>style.visibility</p:attrName>
                                        </p:attrNameLst>
                                      </p:cBhvr>
                                      <p:to>
                                        <p:strVal val="visible"/>
                                      </p:to>
                                    </p:set>
                                    <p:animEffect transition="in" filter="wipe(left)">
                                      <p:cBhvr>
                                        <p:cTn id="32" dur="500"/>
                                        <p:tgtEl>
                                          <p:spTgt spid="1198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9816"/>
                                        </p:tgtEl>
                                        <p:attrNameLst>
                                          <p:attrName>style.visibility</p:attrName>
                                        </p:attrNameLst>
                                      </p:cBhvr>
                                      <p:to>
                                        <p:strVal val="visible"/>
                                      </p:to>
                                    </p:set>
                                    <p:animEffect transition="in" filter="wipe(left)">
                                      <p:cBhvr>
                                        <p:cTn id="37" dur="500"/>
                                        <p:tgtEl>
                                          <p:spTgt spid="119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autoUpdateAnimBg="0"/>
      <p:bldP spid="119814" grpId="0" autoUpdateAnimBg="0"/>
      <p:bldP spid="119816"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508000" y="2286000"/>
            <a:ext cx="10464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dirty="0">
                <a:solidFill>
                  <a:schemeClr val="bg1"/>
                </a:solidFill>
                <a:latin typeface="Times New Roman" panose="02020603050405020304" pitchFamily="18" charset="0"/>
                <a:ea typeface="楷体_GB2312" panose="02010609030101010101" pitchFamily="49" charset="-122"/>
              </a:rPr>
              <a:t>可见 </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zh-CN" altLang="en-US" sz="2800" b="1" dirty="0">
                <a:solidFill>
                  <a:schemeClr val="bg1"/>
                </a:solidFill>
                <a:latin typeface="Times New Roman" panose="02020603050405020304" pitchFamily="18" charset="0"/>
                <a:ea typeface="楷体_GB2312" panose="02010609030101010101" pitchFamily="49" charset="-122"/>
              </a:rPr>
              <a:t>函数 </a:t>
            </a:r>
            <a:r>
              <a:rPr kumimoji="1" lang="en-US" altLang="zh-CN" sz="2800" b="1" i="1" dirty="0">
                <a:solidFill>
                  <a:schemeClr val="bg1"/>
                </a:solidFill>
                <a:latin typeface="Times New Roman" panose="02020603050405020304" pitchFamily="18" charset="0"/>
                <a:ea typeface="楷体_GB2312" panose="02010609030101010101" pitchFamily="49" charset="-122"/>
              </a:rPr>
              <a:t>f</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en-US" altLang="zh-CN" sz="2800" b="1" i="1" dirty="0">
                <a:solidFill>
                  <a:schemeClr val="bg1"/>
                </a:solidFill>
                <a:latin typeface="Times New Roman" panose="02020603050405020304" pitchFamily="18" charset="0"/>
                <a:ea typeface="楷体_GB2312" panose="02010609030101010101" pitchFamily="49" charset="-122"/>
              </a:rPr>
              <a:t>x</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zh-CN" altLang="en-US" sz="2800" b="1" dirty="0">
                <a:solidFill>
                  <a:schemeClr val="bg1"/>
                </a:solidFill>
                <a:latin typeface="Times New Roman" panose="02020603050405020304" pitchFamily="18" charset="0"/>
                <a:ea typeface="楷体_GB2312" panose="02010609030101010101" pitchFamily="49" charset="-122"/>
              </a:rPr>
              <a:t>在点 </a:t>
            </a:r>
            <a:r>
              <a:rPr kumimoji="1" lang="en-US" altLang="zh-CN" sz="3200" b="1" i="1" dirty="0">
                <a:solidFill>
                  <a:schemeClr val="bg1"/>
                </a:solidFill>
                <a:latin typeface="Times New Roman" panose="02020603050405020304" pitchFamily="18" charset="0"/>
                <a:ea typeface="楷体_GB2312" panose="02010609030101010101" pitchFamily="49" charset="-122"/>
              </a:rPr>
              <a:t>x</a:t>
            </a:r>
            <a:r>
              <a:rPr kumimoji="1" lang="en-US" altLang="zh-CN" sz="3200" b="1" baseline="-25000" dirty="0">
                <a:solidFill>
                  <a:schemeClr val="bg1"/>
                </a:solidFill>
                <a:latin typeface="Times New Roman" panose="02020603050405020304" pitchFamily="18" charset="0"/>
                <a:ea typeface="楷体_GB2312" panose="02010609030101010101" pitchFamily="49" charset="-122"/>
              </a:rPr>
              <a:t>0 </a:t>
            </a:r>
            <a:r>
              <a:rPr kumimoji="1" lang="zh-CN" altLang="en-US" sz="2800" b="1" dirty="0">
                <a:solidFill>
                  <a:schemeClr val="bg1"/>
                </a:solidFill>
                <a:latin typeface="Times New Roman" panose="02020603050405020304" pitchFamily="18" charset="0"/>
                <a:ea typeface="楷体_GB2312" panose="02010609030101010101" pitchFamily="49" charset="-122"/>
              </a:rPr>
              <a:t>连续必须具备下列条件</a:t>
            </a:r>
            <a:r>
              <a:rPr kumimoji="1" lang="en-US" altLang="zh-CN" sz="2800" b="1" dirty="0">
                <a:solidFill>
                  <a:schemeClr val="bg1"/>
                </a:solidFill>
                <a:latin typeface="Times New Roman" panose="02020603050405020304" pitchFamily="18" charset="0"/>
                <a:ea typeface="楷体_GB2312" panose="02010609030101010101" pitchFamily="49" charset="-122"/>
              </a:rPr>
              <a:t>:</a:t>
            </a:r>
            <a:endParaRPr kumimoji="1" lang="en-US" altLang="zh-CN" sz="2800" b="1" dirty="0">
              <a:solidFill>
                <a:schemeClr val="bg1"/>
              </a:solidFill>
              <a:latin typeface="Times New Roman" panose="02020603050405020304" pitchFamily="18" charset="0"/>
              <a:ea typeface="楷体_GB2312" panose="02010609030101010101" pitchFamily="49" charset="-122"/>
            </a:endParaRPr>
          </a:p>
        </p:txBody>
      </p:sp>
      <p:sp>
        <p:nvSpPr>
          <p:cNvPr id="120835" name="Rectangle 3"/>
          <p:cNvSpPr>
            <a:spLocks noGrp="1" noChangeArrowheads="1"/>
          </p:cNvSpPr>
          <p:nvPr>
            <p:ph type="title"/>
          </p:nvPr>
        </p:nvSpPr>
        <p:spPr>
          <a:xfrm>
            <a:off x="609600" y="228600"/>
            <a:ext cx="9135533" cy="762000"/>
          </a:xfrm>
          <a:noFill/>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Lst>
        </p:spPr>
        <p:txBody>
          <a:bodyPr/>
          <a:lstStyle/>
          <a:p>
            <a:pPr algn="l"/>
            <a:r>
              <a:rPr lang="zh-CN" altLang="en-US" sz="3200" b="1">
                <a:solidFill>
                  <a:srgbClr val="0033CC"/>
                </a:solidFill>
                <a:ea typeface="楷体_GB2312" panose="02010609030101010101" pitchFamily="49" charset="-122"/>
              </a:rPr>
              <a:t>一、 函数在点 </a:t>
            </a:r>
            <a:r>
              <a:rPr lang="en-US" altLang="zh-CN" sz="3200" b="1" i="1">
                <a:solidFill>
                  <a:srgbClr val="0033CC"/>
                </a:solidFill>
                <a:ea typeface="楷体_GB2312" panose="02010609030101010101" pitchFamily="49" charset="-122"/>
              </a:rPr>
              <a:t>x</a:t>
            </a:r>
            <a:r>
              <a:rPr lang="en-US" altLang="zh-CN" sz="3200" b="1" baseline="-25000">
                <a:solidFill>
                  <a:srgbClr val="0033CC"/>
                </a:solidFill>
                <a:ea typeface="楷体_GB2312" panose="02010609030101010101" pitchFamily="49" charset="-122"/>
              </a:rPr>
              <a:t>0 </a:t>
            </a:r>
            <a:r>
              <a:rPr lang="zh-CN" altLang="en-US" sz="3200" b="1">
                <a:solidFill>
                  <a:srgbClr val="0033CC"/>
                </a:solidFill>
                <a:ea typeface="楷体_GB2312" panose="02010609030101010101" pitchFamily="49" charset="-122"/>
              </a:rPr>
              <a:t>连续的定义（续）</a:t>
            </a:r>
            <a:endParaRPr lang="zh-CN" altLang="en-US" sz="3200" b="1">
              <a:solidFill>
                <a:srgbClr val="0033CC"/>
              </a:solidFill>
              <a:ea typeface="楷体_GB2312" panose="02010609030101010101" pitchFamily="49" charset="-122"/>
            </a:endParaRPr>
          </a:p>
        </p:txBody>
      </p:sp>
      <p:graphicFrame>
        <p:nvGraphicFramePr>
          <p:cNvPr id="120836" name="Object 4"/>
          <p:cNvGraphicFramePr>
            <a:graphicFrameLocks noChangeAspect="1"/>
          </p:cNvGraphicFramePr>
          <p:nvPr/>
        </p:nvGraphicFramePr>
        <p:xfrm>
          <a:off x="1056218" y="990601"/>
          <a:ext cx="9306983" cy="582613"/>
        </p:xfrm>
        <a:graphic>
          <a:graphicData uri="http://schemas.openxmlformats.org/presentationml/2006/ole">
            <mc:AlternateContent xmlns:mc="http://schemas.openxmlformats.org/markup-compatibility/2006">
              <mc:Choice xmlns:v="urn:schemas-microsoft-com:vml" Requires="v">
                <p:oleObj spid="_x0000_s184496" name="Equation" r:id="rId1" imgW="3657600" imgH="317500" progId="Equation.3">
                  <p:embed/>
                </p:oleObj>
              </mc:Choice>
              <mc:Fallback>
                <p:oleObj name="Equation" r:id="rId1" imgW="3657600" imgH="317500" progId="Equation.3">
                  <p:embed/>
                  <p:pic>
                    <p:nvPicPr>
                      <p:cNvPr id="0" name="图片 184495"/>
                      <p:cNvPicPr preferRelativeResize="0">
                        <a:picLocks noChangeAspect="1" noChangeArrowheads="1"/>
                      </p:cNvPicPr>
                      <p:nvPr/>
                    </p:nvPicPr>
                    <p:blipFill>
                      <a:blip r:embed="rId2">
                        <a:biLevel thresh="50000"/>
                        <a:grayscl/>
                        <a:lum bright="-100000"/>
                        <a:extLst>
                          <a:ext uri="{28A0092B-C50C-407E-A947-70E740481C1C}">
                            <a14:useLocalDpi xmlns:a14="http://schemas.microsoft.com/office/drawing/2010/main" val="0"/>
                          </a:ext>
                        </a:extLst>
                      </a:blip>
                      <a:srcRect/>
                      <a:stretch>
                        <a:fillRect/>
                      </a:stretch>
                    </p:blipFill>
                    <p:spPr bwMode="auto">
                      <a:xfrm>
                        <a:off x="1056218" y="990601"/>
                        <a:ext cx="9306983"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37" name="Object 5"/>
          <p:cNvGraphicFramePr>
            <a:graphicFrameLocks noChangeAspect="1"/>
          </p:cNvGraphicFramePr>
          <p:nvPr/>
        </p:nvGraphicFramePr>
        <p:xfrm>
          <a:off x="508000" y="1662113"/>
          <a:ext cx="4267200" cy="725487"/>
        </p:xfrm>
        <a:graphic>
          <a:graphicData uri="http://schemas.openxmlformats.org/presentationml/2006/ole">
            <mc:AlternateContent xmlns:mc="http://schemas.openxmlformats.org/markup-compatibility/2006">
              <mc:Choice xmlns:v="urn:schemas-microsoft-com:vml" Requires="v">
                <p:oleObj spid="_x0000_s184497" name="Equation" r:id="rId3" imgW="1879600" imgH="393700" progId="Equation.3">
                  <p:embed/>
                </p:oleObj>
              </mc:Choice>
              <mc:Fallback>
                <p:oleObj name="Equation" r:id="rId3" imgW="1879600" imgH="393700" progId="Equation.3">
                  <p:embed/>
                  <p:pic>
                    <p:nvPicPr>
                      <p:cNvPr id="0" name="图片 184496"/>
                      <p:cNvPicPr preferRelativeResize="0">
                        <a:picLocks noChangeAspect="1" noChangeArrowheads="1"/>
                      </p:cNvPicPr>
                      <p:nvPr/>
                    </p:nvPicPr>
                    <p:blipFill>
                      <a:blip r:embed="rId4">
                        <a:biLevel thresh="50000"/>
                        <a:grayscl/>
                        <a:lum bright="-100000"/>
                        <a:extLst>
                          <a:ext uri="{28A0092B-C50C-407E-A947-70E740481C1C}">
                            <a14:useLocalDpi xmlns:a14="http://schemas.microsoft.com/office/drawing/2010/main" val="0"/>
                          </a:ext>
                        </a:extLst>
                      </a:blip>
                      <a:srcRect/>
                      <a:stretch>
                        <a:fillRect/>
                      </a:stretch>
                    </p:blipFill>
                    <p:spPr bwMode="auto">
                      <a:xfrm>
                        <a:off x="508000" y="1662113"/>
                        <a:ext cx="4267200" cy="725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38" name="Object 6"/>
          <p:cNvGraphicFramePr>
            <a:graphicFrameLocks noChangeAspect="1"/>
          </p:cNvGraphicFramePr>
          <p:nvPr/>
        </p:nvGraphicFramePr>
        <p:xfrm>
          <a:off x="5181600" y="1676400"/>
          <a:ext cx="5496984" cy="581025"/>
        </p:xfrm>
        <a:graphic>
          <a:graphicData uri="http://schemas.openxmlformats.org/presentationml/2006/ole">
            <mc:AlternateContent xmlns:mc="http://schemas.openxmlformats.org/markup-compatibility/2006">
              <mc:Choice xmlns:v="urn:schemas-microsoft-com:vml" Requires="v">
                <p:oleObj spid="_x0000_s184498" name="Equation" r:id="rId5" imgW="2286000" imgH="317500" progId="Equation.3">
                  <p:embed/>
                </p:oleObj>
              </mc:Choice>
              <mc:Fallback>
                <p:oleObj name="Equation" r:id="rId5" imgW="2286000" imgH="317500" progId="Equation.3">
                  <p:embed/>
                  <p:pic>
                    <p:nvPicPr>
                      <p:cNvPr id="0" name="图片 184497"/>
                      <p:cNvPicPr preferRelativeResize="0">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5181600" y="1676400"/>
                        <a:ext cx="5496984"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0839" name="Text Box 7"/>
          <p:cNvSpPr txBox="1">
            <a:spLocks noChangeArrowheads="1"/>
          </p:cNvSpPr>
          <p:nvPr/>
        </p:nvSpPr>
        <p:spPr bwMode="auto">
          <a:xfrm>
            <a:off x="711200" y="2865438"/>
            <a:ext cx="812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800" b="1" dirty="0">
                <a:solidFill>
                  <a:schemeClr val="bg1"/>
                </a:solidFill>
                <a:latin typeface="Times New Roman" panose="02020603050405020304" pitchFamily="18" charset="0"/>
                <a:ea typeface="楷体_GB2312" panose="02010609030101010101" pitchFamily="49" charset="-122"/>
              </a:rPr>
              <a:t>(1) </a:t>
            </a:r>
            <a:endParaRPr kumimoji="1" lang="en-US" altLang="zh-CN" sz="2800" b="1" dirty="0">
              <a:solidFill>
                <a:schemeClr val="bg1"/>
              </a:solidFill>
              <a:latin typeface="Times New Roman" panose="02020603050405020304" pitchFamily="18" charset="0"/>
              <a:ea typeface="楷体_GB2312" panose="02010609030101010101" pitchFamily="49" charset="-122"/>
            </a:endParaRPr>
          </a:p>
        </p:txBody>
      </p:sp>
      <p:sp>
        <p:nvSpPr>
          <p:cNvPr id="120840" name="Text Box 8"/>
          <p:cNvSpPr txBox="1">
            <a:spLocks noChangeArrowheads="1"/>
          </p:cNvSpPr>
          <p:nvPr/>
        </p:nvSpPr>
        <p:spPr bwMode="auto">
          <a:xfrm>
            <a:off x="1524000" y="2819400"/>
            <a:ext cx="514773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800" b="1" i="1" dirty="0">
                <a:solidFill>
                  <a:schemeClr val="bg1"/>
                </a:solidFill>
                <a:latin typeface="Times New Roman" panose="02020603050405020304" pitchFamily="18" charset="0"/>
                <a:ea typeface="楷体_GB2312" panose="02010609030101010101" pitchFamily="49" charset="-122"/>
              </a:rPr>
              <a:t>f</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en-US" altLang="zh-CN" sz="2800" b="1" i="1" dirty="0">
                <a:solidFill>
                  <a:schemeClr val="bg1"/>
                </a:solidFill>
                <a:latin typeface="Times New Roman" panose="02020603050405020304" pitchFamily="18" charset="0"/>
                <a:ea typeface="楷体_GB2312" panose="02010609030101010101" pitchFamily="49" charset="-122"/>
              </a:rPr>
              <a:t>x</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zh-CN" altLang="en-US" sz="2800" b="1" dirty="0">
                <a:solidFill>
                  <a:schemeClr val="bg1"/>
                </a:solidFill>
                <a:latin typeface="Times New Roman" panose="02020603050405020304" pitchFamily="18" charset="0"/>
                <a:ea typeface="楷体_GB2312" panose="02010609030101010101" pitchFamily="49" charset="-122"/>
              </a:rPr>
              <a:t>在点 </a:t>
            </a:r>
            <a:r>
              <a:rPr kumimoji="1" lang="en-US" altLang="zh-CN" sz="3200" b="1" i="1" dirty="0">
                <a:solidFill>
                  <a:schemeClr val="bg1"/>
                </a:solidFill>
                <a:latin typeface="Times New Roman" panose="02020603050405020304" pitchFamily="18" charset="0"/>
                <a:ea typeface="楷体_GB2312" panose="02010609030101010101" pitchFamily="49" charset="-122"/>
              </a:rPr>
              <a:t>x</a:t>
            </a:r>
            <a:r>
              <a:rPr kumimoji="1" lang="en-US" altLang="zh-CN" sz="3200" b="1" baseline="-25000" dirty="0">
                <a:solidFill>
                  <a:schemeClr val="bg1"/>
                </a:solidFill>
                <a:latin typeface="Times New Roman" panose="02020603050405020304" pitchFamily="18" charset="0"/>
                <a:ea typeface="楷体_GB2312" panose="02010609030101010101" pitchFamily="49" charset="-122"/>
              </a:rPr>
              <a:t>0 </a:t>
            </a:r>
            <a:r>
              <a:rPr kumimoji="1" lang="zh-CN" altLang="en-US" sz="2800" b="1" dirty="0">
                <a:solidFill>
                  <a:schemeClr val="bg1"/>
                </a:solidFill>
                <a:latin typeface="Times New Roman" panose="02020603050405020304" pitchFamily="18" charset="0"/>
                <a:ea typeface="楷体_GB2312" panose="02010609030101010101" pitchFamily="49" charset="-122"/>
              </a:rPr>
              <a:t>有定义</a:t>
            </a:r>
            <a:r>
              <a:rPr kumimoji="1" lang="zh-CN" altLang="en-US" sz="2800" dirty="0">
                <a:solidFill>
                  <a:schemeClr val="bg1"/>
                </a:solidFill>
                <a:latin typeface="Times New Roman" panose="02020603050405020304" pitchFamily="18" charset="0"/>
                <a:ea typeface="楷体_GB2312" panose="02010609030101010101" pitchFamily="49" charset="-122"/>
              </a:rPr>
              <a:t> ，</a:t>
            </a:r>
            <a:endParaRPr kumimoji="1" lang="zh-CN" altLang="en-US" sz="3200" b="1" baseline="-25000" dirty="0">
              <a:solidFill>
                <a:schemeClr val="bg1"/>
              </a:solidFill>
              <a:latin typeface="Times New Roman" panose="02020603050405020304" pitchFamily="18" charset="0"/>
              <a:ea typeface="楷体_GB2312" panose="02010609030101010101" pitchFamily="49" charset="-122"/>
            </a:endParaRPr>
          </a:p>
        </p:txBody>
      </p:sp>
      <p:sp>
        <p:nvSpPr>
          <p:cNvPr id="120841" name="Text Box 9"/>
          <p:cNvSpPr txBox="1">
            <a:spLocks noChangeArrowheads="1"/>
          </p:cNvSpPr>
          <p:nvPr/>
        </p:nvSpPr>
        <p:spPr bwMode="auto">
          <a:xfrm>
            <a:off x="5740400" y="2835275"/>
            <a:ext cx="406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dirty="0">
                <a:solidFill>
                  <a:schemeClr val="bg1"/>
                </a:solidFill>
                <a:latin typeface="Times New Roman" panose="02020603050405020304" pitchFamily="18" charset="0"/>
                <a:ea typeface="楷体_GB2312" panose="02010609030101010101" pitchFamily="49" charset="-122"/>
              </a:rPr>
              <a:t>即 </a:t>
            </a:r>
            <a:r>
              <a:rPr kumimoji="1" lang="en-US" altLang="zh-CN" sz="2800" b="1" i="1" dirty="0">
                <a:solidFill>
                  <a:schemeClr val="bg1"/>
                </a:solidFill>
                <a:latin typeface="Times New Roman" panose="02020603050405020304" pitchFamily="18" charset="0"/>
                <a:ea typeface="楷体_GB2312" panose="02010609030101010101" pitchFamily="49" charset="-122"/>
              </a:rPr>
              <a:t>f</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en-US" altLang="zh-CN" sz="3200" b="1" i="1" dirty="0">
                <a:solidFill>
                  <a:schemeClr val="bg1"/>
                </a:solidFill>
                <a:latin typeface="Times New Roman" panose="02020603050405020304" pitchFamily="18" charset="0"/>
                <a:ea typeface="楷体_GB2312" panose="02010609030101010101" pitchFamily="49" charset="-122"/>
              </a:rPr>
              <a:t>x</a:t>
            </a:r>
            <a:r>
              <a:rPr kumimoji="1" lang="en-US" altLang="zh-CN" sz="3200" b="1" baseline="-25000" dirty="0">
                <a:solidFill>
                  <a:schemeClr val="bg1"/>
                </a:solidFill>
                <a:latin typeface="Times New Roman" panose="02020603050405020304" pitchFamily="18" charset="0"/>
                <a:ea typeface="楷体_GB2312" panose="02010609030101010101" pitchFamily="49" charset="-122"/>
              </a:rPr>
              <a:t>0 </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zh-CN" altLang="en-US" sz="2800" b="1" dirty="0">
                <a:solidFill>
                  <a:schemeClr val="bg1"/>
                </a:solidFill>
                <a:latin typeface="Times New Roman" panose="02020603050405020304" pitchFamily="18" charset="0"/>
                <a:ea typeface="楷体_GB2312" panose="02010609030101010101" pitchFamily="49" charset="-122"/>
              </a:rPr>
              <a:t>存在 </a:t>
            </a:r>
            <a:r>
              <a:rPr kumimoji="1" lang="en-US" altLang="zh-CN" sz="2800" b="1" dirty="0">
                <a:solidFill>
                  <a:schemeClr val="bg1"/>
                </a:solidFill>
                <a:latin typeface="Times New Roman" panose="02020603050405020304" pitchFamily="18" charset="0"/>
                <a:ea typeface="楷体_GB2312" panose="02010609030101010101" pitchFamily="49" charset="-122"/>
              </a:rPr>
              <a:t>;</a:t>
            </a:r>
            <a:endParaRPr kumimoji="1" lang="en-US" altLang="zh-CN" sz="2800" b="1" dirty="0">
              <a:solidFill>
                <a:schemeClr val="bg1"/>
              </a:solidFill>
              <a:latin typeface="Times New Roman" panose="02020603050405020304" pitchFamily="18" charset="0"/>
              <a:ea typeface="楷体_GB2312" panose="02010609030101010101" pitchFamily="49" charset="-122"/>
            </a:endParaRPr>
          </a:p>
        </p:txBody>
      </p:sp>
      <p:sp>
        <p:nvSpPr>
          <p:cNvPr id="120842" name="Text Box 10"/>
          <p:cNvSpPr txBox="1">
            <a:spLocks noChangeArrowheads="1"/>
          </p:cNvSpPr>
          <p:nvPr/>
        </p:nvSpPr>
        <p:spPr bwMode="auto">
          <a:xfrm>
            <a:off x="711200" y="3467100"/>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800" b="1" dirty="0">
                <a:solidFill>
                  <a:schemeClr val="bg1"/>
                </a:solidFill>
                <a:latin typeface="Times New Roman" panose="02020603050405020304" pitchFamily="18" charset="0"/>
                <a:ea typeface="楷体_GB2312" panose="02010609030101010101" pitchFamily="49" charset="-122"/>
              </a:rPr>
              <a:t>(2)   </a:t>
            </a:r>
            <a:r>
              <a:rPr kumimoji="1" lang="zh-CN" altLang="en-US" sz="2800" b="1" dirty="0">
                <a:solidFill>
                  <a:schemeClr val="bg1"/>
                </a:solidFill>
                <a:latin typeface="Times New Roman" panose="02020603050405020304" pitchFamily="18" charset="0"/>
                <a:ea typeface="楷体_GB2312" panose="02010609030101010101" pitchFamily="49" charset="-122"/>
              </a:rPr>
              <a:t>极限</a:t>
            </a:r>
            <a:endParaRPr kumimoji="1" lang="zh-CN" altLang="en-US" sz="2800" b="1" dirty="0">
              <a:solidFill>
                <a:schemeClr val="bg1"/>
              </a:solidFill>
              <a:latin typeface="Times New Roman" panose="02020603050405020304" pitchFamily="18" charset="0"/>
              <a:ea typeface="楷体_GB2312" panose="02010609030101010101" pitchFamily="49" charset="-122"/>
            </a:endParaRPr>
          </a:p>
        </p:txBody>
      </p:sp>
      <p:graphicFrame>
        <p:nvGraphicFramePr>
          <p:cNvPr id="120843" name="Object 11"/>
          <p:cNvGraphicFramePr>
            <a:graphicFrameLocks noChangeAspect="1"/>
          </p:cNvGraphicFramePr>
          <p:nvPr/>
        </p:nvGraphicFramePr>
        <p:xfrm>
          <a:off x="2639484" y="3467100"/>
          <a:ext cx="2269067" cy="782638"/>
        </p:xfrm>
        <a:graphic>
          <a:graphicData uri="http://schemas.openxmlformats.org/presentationml/2006/ole">
            <mc:AlternateContent xmlns:mc="http://schemas.openxmlformats.org/markup-compatibility/2006">
              <mc:Choice xmlns:v="urn:schemas-microsoft-com:vml" Requires="v">
                <p:oleObj spid="_x0000_s184499" name="Equation" r:id="rId7" imgW="850900" imgH="393700" progId="Equation.3">
                  <p:embed/>
                </p:oleObj>
              </mc:Choice>
              <mc:Fallback>
                <p:oleObj name="Equation" r:id="rId7" imgW="850900" imgH="393700" progId="Equation.3">
                  <p:embed/>
                  <p:pic>
                    <p:nvPicPr>
                      <p:cNvPr id="0" name="图片 184498"/>
                      <p:cNvPicPr preferRelativeResize="0">
                        <a:picLocks noChangeAspect="1" noChangeArrowheads="1"/>
                      </p:cNvPicPr>
                      <p:nvPr/>
                    </p:nvPicPr>
                    <p:blipFill>
                      <a:blip r:embed="rId8">
                        <a:biLevel thresh="50000"/>
                        <a:grayscl/>
                        <a:lum bright="-100000"/>
                        <a:extLst>
                          <a:ext uri="{28A0092B-C50C-407E-A947-70E740481C1C}">
                            <a14:useLocalDpi xmlns:a14="http://schemas.microsoft.com/office/drawing/2010/main" val="0"/>
                          </a:ext>
                        </a:extLst>
                      </a:blip>
                      <a:srcRect/>
                      <a:stretch>
                        <a:fillRect/>
                      </a:stretch>
                    </p:blipFill>
                    <p:spPr bwMode="auto">
                      <a:xfrm>
                        <a:off x="2639484" y="3467100"/>
                        <a:ext cx="2269067" cy="782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0844" name="Text Box 12"/>
          <p:cNvSpPr txBox="1">
            <a:spLocks noChangeArrowheads="1"/>
          </p:cNvSpPr>
          <p:nvPr/>
        </p:nvSpPr>
        <p:spPr bwMode="auto">
          <a:xfrm>
            <a:off x="711200" y="4062413"/>
            <a:ext cx="1320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800" b="1" dirty="0">
                <a:solidFill>
                  <a:schemeClr val="bg1"/>
                </a:solidFill>
                <a:latin typeface="Times New Roman" panose="02020603050405020304" pitchFamily="18" charset="0"/>
                <a:ea typeface="楷体_GB2312" panose="02010609030101010101" pitchFamily="49" charset="-122"/>
              </a:rPr>
              <a:t>(3)</a:t>
            </a:r>
            <a:endParaRPr kumimoji="1" lang="en-US" altLang="zh-CN" sz="2800" b="1" dirty="0">
              <a:solidFill>
                <a:schemeClr val="bg1"/>
              </a:solidFill>
              <a:latin typeface="Times New Roman" panose="02020603050405020304" pitchFamily="18" charset="0"/>
              <a:ea typeface="楷体_GB2312" panose="02010609030101010101" pitchFamily="49" charset="-122"/>
            </a:endParaRPr>
          </a:p>
        </p:txBody>
      </p:sp>
      <p:graphicFrame>
        <p:nvGraphicFramePr>
          <p:cNvPr id="120845" name="Object 13"/>
          <p:cNvGraphicFramePr>
            <a:graphicFrameLocks noChangeAspect="1"/>
          </p:cNvGraphicFramePr>
          <p:nvPr/>
        </p:nvGraphicFramePr>
        <p:xfrm>
          <a:off x="1524000" y="4076700"/>
          <a:ext cx="4064000" cy="730250"/>
        </p:xfrm>
        <a:graphic>
          <a:graphicData uri="http://schemas.openxmlformats.org/presentationml/2006/ole">
            <mc:AlternateContent xmlns:mc="http://schemas.openxmlformats.org/markup-compatibility/2006">
              <mc:Choice xmlns:v="urn:schemas-microsoft-com:vml" Requires="v">
                <p:oleObj spid="_x0000_s184500" name="Equation" r:id="rId9" imgW="1625600" imgH="393700" progId="Equation.3">
                  <p:embed/>
                </p:oleObj>
              </mc:Choice>
              <mc:Fallback>
                <p:oleObj name="Equation" r:id="rId9" imgW="1625600" imgH="393700" progId="Equation.3">
                  <p:embed/>
                  <p:pic>
                    <p:nvPicPr>
                      <p:cNvPr id="0" name="图片 184499"/>
                      <p:cNvPicPr preferRelativeResize="0">
                        <a:picLocks noChangeAspect="1" noChangeArrowheads="1"/>
                      </p:cNvPicPr>
                      <p:nvPr/>
                    </p:nvPicPr>
                    <p:blipFill>
                      <a:blip r:embed="rId10">
                        <a:biLevel thresh="50000"/>
                        <a:grayscl/>
                        <a:lum bright="-100000"/>
                        <a:extLst>
                          <a:ext uri="{28A0092B-C50C-407E-A947-70E740481C1C}">
                            <a14:useLocalDpi xmlns:a14="http://schemas.microsoft.com/office/drawing/2010/main" val="0"/>
                          </a:ext>
                        </a:extLst>
                      </a:blip>
                      <a:srcRect/>
                      <a:stretch>
                        <a:fillRect/>
                      </a:stretch>
                    </p:blipFill>
                    <p:spPr bwMode="auto">
                      <a:xfrm>
                        <a:off x="1524000" y="4076700"/>
                        <a:ext cx="4064000"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0846" name="Text Box 14"/>
          <p:cNvSpPr txBox="1">
            <a:spLocks noChangeArrowheads="1"/>
          </p:cNvSpPr>
          <p:nvPr/>
        </p:nvSpPr>
        <p:spPr bwMode="auto">
          <a:xfrm>
            <a:off x="4775200" y="3467100"/>
            <a:ext cx="193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dirty="0">
                <a:solidFill>
                  <a:schemeClr val="bg1"/>
                </a:solidFill>
                <a:latin typeface="Times New Roman" panose="02020603050405020304" pitchFamily="18" charset="0"/>
                <a:ea typeface="楷体_GB2312" panose="02010609030101010101" pitchFamily="49" charset="-122"/>
              </a:rPr>
              <a:t>存在 </a:t>
            </a:r>
            <a:r>
              <a:rPr kumimoji="1" lang="en-US" altLang="zh-CN" sz="2800" b="1" dirty="0">
                <a:solidFill>
                  <a:schemeClr val="bg1"/>
                </a:solidFill>
                <a:latin typeface="Times New Roman" panose="02020603050405020304" pitchFamily="18" charset="0"/>
                <a:ea typeface="楷体_GB2312" panose="02010609030101010101" pitchFamily="49" charset="-122"/>
              </a:rPr>
              <a:t>;</a:t>
            </a:r>
            <a:endParaRPr kumimoji="1" lang="en-US" altLang="zh-CN" sz="2800" b="1" dirty="0">
              <a:solidFill>
                <a:schemeClr val="bg1"/>
              </a:solidFill>
              <a:latin typeface="Times New Roman" panose="02020603050405020304" pitchFamily="18" charset="0"/>
              <a:ea typeface="楷体_GB2312" panose="02010609030101010101" pitchFamily="49" charset="-122"/>
            </a:endParaRPr>
          </a:p>
        </p:txBody>
      </p:sp>
      <p:sp>
        <p:nvSpPr>
          <p:cNvPr id="120847" name="Text Box 15"/>
          <p:cNvSpPr txBox="1">
            <a:spLocks noChangeArrowheads="1"/>
          </p:cNvSpPr>
          <p:nvPr/>
        </p:nvSpPr>
        <p:spPr bwMode="auto">
          <a:xfrm>
            <a:off x="719666" y="4638676"/>
            <a:ext cx="540404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b="1" dirty="0">
                <a:solidFill>
                  <a:schemeClr val="bg1"/>
                </a:solidFill>
                <a:latin typeface="Times New Roman" panose="02020603050405020304" pitchFamily="18" charset="0"/>
                <a:ea typeface="楷体_GB2312" panose="02010609030101010101" pitchFamily="49" charset="-122"/>
              </a:rPr>
              <a:t>用极限的 “</a:t>
            </a:r>
            <a:r>
              <a:rPr kumimoji="1" lang="zh-CN" altLang="en-US" sz="2800" b="1" dirty="0">
                <a:solidFill>
                  <a:schemeClr val="bg1"/>
                </a:solidFill>
                <a:latin typeface="Times New Roman" panose="02020603050405020304" pitchFamily="18" charset="0"/>
                <a:ea typeface="楷体_GB2312" panose="02010609030101010101" pitchFamily="49" charset="-122"/>
                <a:sym typeface="Symbol" panose="05050102010706020507" pitchFamily="18" charset="2"/>
              </a:rPr>
              <a:t> ” </a:t>
            </a:r>
            <a:r>
              <a:rPr kumimoji="1" lang="zh-CN" altLang="en-US" sz="2800" b="1" dirty="0">
                <a:solidFill>
                  <a:schemeClr val="bg1"/>
                </a:solidFill>
                <a:latin typeface="Times New Roman" panose="02020603050405020304" pitchFamily="18" charset="0"/>
                <a:ea typeface="楷体_GB2312" panose="02010609030101010101" pitchFamily="49" charset="-122"/>
              </a:rPr>
              <a:t>语言来描述： </a:t>
            </a:r>
            <a:endParaRPr kumimoji="1" lang="zh-CN" altLang="en-US" sz="2800" b="1" dirty="0">
              <a:solidFill>
                <a:schemeClr val="bg1"/>
              </a:solidFill>
              <a:latin typeface="Times New Roman" panose="02020603050405020304" pitchFamily="18" charset="0"/>
              <a:ea typeface="楷体_GB2312" panose="02010609030101010101" pitchFamily="49" charset="-122"/>
            </a:endParaRPr>
          </a:p>
        </p:txBody>
      </p:sp>
      <p:graphicFrame>
        <p:nvGraphicFramePr>
          <p:cNvPr id="120848" name="Object 16"/>
          <p:cNvGraphicFramePr>
            <a:graphicFrameLocks noChangeAspect="1"/>
          </p:cNvGraphicFramePr>
          <p:nvPr/>
        </p:nvGraphicFramePr>
        <p:xfrm>
          <a:off x="431800" y="5084764"/>
          <a:ext cx="11379200" cy="1195387"/>
        </p:xfrm>
        <a:graphic>
          <a:graphicData uri="http://schemas.openxmlformats.org/presentationml/2006/ole">
            <mc:AlternateContent xmlns:mc="http://schemas.openxmlformats.org/markup-compatibility/2006">
              <mc:Choice xmlns:v="urn:schemas-microsoft-com:vml" Requires="v">
                <p:oleObj spid="_x0000_s184501" name="Equation" r:id="rId11" imgW="5029200" imgH="711200" progId="Equation.3">
                  <p:embed/>
                </p:oleObj>
              </mc:Choice>
              <mc:Fallback>
                <p:oleObj name="Equation" r:id="rId11" imgW="5029200" imgH="711200" progId="Equation.3">
                  <p:embed/>
                  <p:pic>
                    <p:nvPicPr>
                      <p:cNvPr id="0" name="图片 184500"/>
                      <p:cNvPicPr preferRelativeResize="0">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431800" y="5084764"/>
                        <a:ext cx="11379200" cy="1195387"/>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0836"/>
                                        </p:tgtEl>
                                        <p:attrNameLst>
                                          <p:attrName>style.visibility</p:attrName>
                                        </p:attrNameLst>
                                      </p:cBhvr>
                                      <p:to>
                                        <p:strVal val="visible"/>
                                      </p:to>
                                    </p:set>
                                    <p:animEffect transition="in" filter="wipe(left)">
                                      <p:cBhvr>
                                        <p:cTn id="7" dur="500"/>
                                        <p:tgtEl>
                                          <p:spTgt spid="12083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0837"/>
                                        </p:tgtEl>
                                        <p:attrNameLst>
                                          <p:attrName>style.visibility</p:attrName>
                                        </p:attrNameLst>
                                      </p:cBhvr>
                                      <p:to>
                                        <p:strVal val="visible"/>
                                      </p:to>
                                    </p:set>
                                    <p:animEffect transition="in" filter="wipe(left)">
                                      <p:cBhvr>
                                        <p:cTn id="11" dur="500"/>
                                        <p:tgtEl>
                                          <p:spTgt spid="12083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0838"/>
                                        </p:tgtEl>
                                        <p:attrNameLst>
                                          <p:attrName>style.visibility</p:attrName>
                                        </p:attrNameLst>
                                      </p:cBhvr>
                                      <p:to>
                                        <p:strVal val="visible"/>
                                      </p:to>
                                    </p:set>
                                    <p:animEffect transition="in" filter="wipe(left)">
                                      <p:cBhvr>
                                        <p:cTn id="15" dur="500"/>
                                        <p:tgtEl>
                                          <p:spTgt spid="1208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0834"/>
                                        </p:tgtEl>
                                        <p:attrNameLst>
                                          <p:attrName>style.visibility</p:attrName>
                                        </p:attrNameLst>
                                      </p:cBhvr>
                                      <p:to>
                                        <p:strVal val="visible"/>
                                      </p:to>
                                    </p:set>
                                    <p:animEffect transition="in" filter="wipe(left)">
                                      <p:cBhvr>
                                        <p:cTn id="20" dur="500"/>
                                        <p:tgtEl>
                                          <p:spTgt spid="12083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0839"/>
                                        </p:tgtEl>
                                        <p:attrNameLst>
                                          <p:attrName>style.visibility</p:attrName>
                                        </p:attrNameLst>
                                      </p:cBhvr>
                                      <p:to>
                                        <p:strVal val="visible"/>
                                      </p:to>
                                    </p:set>
                                    <p:animEffect transition="in" filter="wipe(left)">
                                      <p:cBhvr>
                                        <p:cTn id="25" dur="500"/>
                                        <p:tgtEl>
                                          <p:spTgt spid="120839"/>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20840">
                                            <p:txEl>
                                              <p:pRg st="0" end="0"/>
                                            </p:txEl>
                                          </p:spTgt>
                                        </p:tgtEl>
                                        <p:attrNameLst>
                                          <p:attrName>style.visibility</p:attrName>
                                        </p:attrNameLst>
                                      </p:cBhvr>
                                      <p:to>
                                        <p:strVal val="visible"/>
                                      </p:to>
                                    </p:set>
                                    <p:animEffect transition="in" filter="wipe(left)">
                                      <p:cBhvr>
                                        <p:cTn id="29" dur="500"/>
                                        <p:tgtEl>
                                          <p:spTgt spid="12084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20841">
                                            <p:txEl>
                                              <p:pRg st="0" end="0"/>
                                            </p:txEl>
                                          </p:spTgt>
                                        </p:tgtEl>
                                        <p:attrNameLst>
                                          <p:attrName>style.visibility</p:attrName>
                                        </p:attrNameLst>
                                      </p:cBhvr>
                                      <p:to>
                                        <p:strVal val="visible"/>
                                      </p:to>
                                    </p:set>
                                    <p:animEffect transition="in" filter="wipe(left)">
                                      <p:cBhvr>
                                        <p:cTn id="34" dur="500"/>
                                        <p:tgtEl>
                                          <p:spTgt spid="120841">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20842"/>
                                        </p:tgtEl>
                                        <p:attrNameLst>
                                          <p:attrName>style.visibility</p:attrName>
                                        </p:attrNameLst>
                                      </p:cBhvr>
                                      <p:to>
                                        <p:strVal val="visible"/>
                                      </p:to>
                                    </p:set>
                                    <p:animEffect transition="in" filter="wipe(left)">
                                      <p:cBhvr>
                                        <p:cTn id="39" dur="500"/>
                                        <p:tgtEl>
                                          <p:spTgt spid="120842"/>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20843"/>
                                        </p:tgtEl>
                                        <p:attrNameLst>
                                          <p:attrName>style.visibility</p:attrName>
                                        </p:attrNameLst>
                                      </p:cBhvr>
                                      <p:to>
                                        <p:strVal val="visible"/>
                                      </p:to>
                                    </p:set>
                                    <p:animEffect transition="in" filter="wipe(left)">
                                      <p:cBhvr>
                                        <p:cTn id="43" dur="500"/>
                                        <p:tgtEl>
                                          <p:spTgt spid="120843"/>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20846"/>
                                        </p:tgtEl>
                                        <p:attrNameLst>
                                          <p:attrName>style.visibility</p:attrName>
                                        </p:attrNameLst>
                                      </p:cBhvr>
                                      <p:to>
                                        <p:strVal val="visible"/>
                                      </p:to>
                                    </p:set>
                                    <p:animEffect transition="in" filter="wipe(left)">
                                      <p:cBhvr>
                                        <p:cTn id="47" dur="500"/>
                                        <p:tgtEl>
                                          <p:spTgt spid="12084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0844"/>
                                        </p:tgtEl>
                                        <p:attrNameLst>
                                          <p:attrName>style.visibility</p:attrName>
                                        </p:attrNameLst>
                                      </p:cBhvr>
                                      <p:to>
                                        <p:strVal val="visible"/>
                                      </p:to>
                                    </p:set>
                                    <p:animEffect transition="in" filter="wipe(left)">
                                      <p:cBhvr>
                                        <p:cTn id="52" dur="500"/>
                                        <p:tgtEl>
                                          <p:spTgt spid="120844"/>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120845"/>
                                        </p:tgtEl>
                                        <p:attrNameLst>
                                          <p:attrName>style.visibility</p:attrName>
                                        </p:attrNameLst>
                                      </p:cBhvr>
                                      <p:to>
                                        <p:strVal val="visible"/>
                                      </p:to>
                                    </p:set>
                                    <p:animEffect transition="in" filter="wipe(left)">
                                      <p:cBhvr>
                                        <p:cTn id="56" dur="500"/>
                                        <p:tgtEl>
                                          <p:spTgt spid="12084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20847"/>
                                        </p:tgtEl>
                                        <p:attrNameLst>
                                          <p:attrName>style.visibility</p:attrName>
                                        </p:attrNameLst>
                                      </p:cBhvr>
                                      <p:to>
                                        <p:strVal val="visible"/>
                                      </p:to>
                                    </p:set>
                                    <p:animEffect transition="in" filter="wipe(left)">
                                      <p:cBhvr>
                                        <p:cTn id="61" dur="500"/>
                                        <p:tgtEl>
                                          <p:spTgt spid="12084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20848"/>
                                        </p:tgtEl>
                                        <p:attrNameLst>
                                          <p:attrName>style.visibility</p:attrName>
                                        </p:attrNameLst>
                                      </p:cBhvr>
                                      <p:to>
                                        <p:strVal val="visible"/>
                                      </p:to>
                                    </p:set>
                                    <p:animEffect transition="in" filter="wipe(left)">
                                      <p:cBhvr>
                                        <p:cTn id="66" dur="500"/>
                                        <p:tgtEl>
                                          <p:spTgt spid="120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autoUpdateAnimBg="0"/>
      <p:bldP spid="120839" grpId="0" autoUpdateAnimBg="0"/>
      <p:bldP spid="120840" grpId="0" advAuto="0" autoUpdateAnimBg="0" build="p"/>
      <p:bldP spid="120841" grpId="0" autoUpdateAnimBg="0" build="p"/>
      <p:bldP spid="120842" grpId="0" autoUpdateAnimBg="0"/>
      <p:bldP spid="120844" grpId="0" autoUpdateAnimBg="0"/>
      <p:bldP spid="120846" grpId="0" autoUpdateAnimBg="0"/>
      <p:bldP spid="120847"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1514475" y="332656"/>
            <a:ext cx="4673600" cy="685800"/>
          </a:xfrm>
          <a:noFill/>
        </p:spPr>
        <p:txBody>
          <a:bodyPr/>
          <a:lstStyle/>
          <a:p>
            <a:r>
              <a:rPr lang="zh-CN" altLang="en-US" sz="3200" b="1" dirty="0">
                <a:solidFill>
                  <a:srgbClr val="0033CC"/>
                </a:solidFill>
                <a:ea typeface="楷体_GB2312" panose="02010609030101010101" pitchFamily="49" charset="-122"/>
              </a:rPr>
              <a:t>区间上的连续函数</a:t>
            </a:r>
            <a:endParaRPr lang="zh-CN" altLang="en-US" sz="3200" b="1" dirty="0">
              <a:solidFill>
                <a:srgbClr val="0033CC"/>
              </a:solidFill>
              <a:ea typeface="楷体_GB2312" panose="02010609030101010101" pitchFamily="49" charset="-122"/>
            </a:endParaRPr>
          </a:p>
        </p:txBody>
      </p:sp>
      <p:sp>
        <p:nvSpPr>
          <p:cNvPr id="122883" name="Text Box 3"/>
          <p:cNvSpPr txBox="1">
            <a:spLocks noChangeArrowheads="1"/>
          </p:cNvSpPr>
          <p:nvPr/>
        </p:nvSpPr>
        <p:spPr bwMode="auto">
          <a:xfrm>
            <a:off x="711200" y="1219200"/>
            <a:ext cx="10953751"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50000"/>
              </a:spcBef>
            </a:pPr>
            <a:r>
              <a:rPr kumimoji="1" lang="en-US" altLang="zh-CN" sz="2800" b="1" dirty="0">
                <a:solidFill>
                  <a:schemeClr val="bg1"/>
                </a:solidFill>
                <a:latin typeface="楷体_GB2312" panose="02010609030101010101" pitchFamily="49" charset="-122"/>
                <a:ea typeface="楷体_GB2312" panose="02010609030101010101" pitchFamily="49" charset="-122"/>
              </a:rPr>
              <a:t>   </a:t>
            </a:r>
            <a:r>
              <a:rPr kumimoji="1" lang="zh-CN" altLang="en-US" sz="2800" b="1" dirty="0">
                <a:solidFill>
                  <a:schemeClr val="bg1"/>
                </a:solidFill>
                <a:latin typeface="楷体_GB2312" panose="02010609030101010101" pitchFamily="49" charset="-122"/>
                <a:ea typeface="楷体_GB2312" panose="02010609030101010101" pitchFamily="49" charset="-122"/>
              </a:rPr>
              <a:t>在区间上每一点都连续的函数</a:t>
            </a:r>
            <a:r>
              <a:rPr kumimoji="1" lang="en-US" altLang="zh-CN" sz="2800" b="1" dirty="0">
                <a:solidFill>
                  <a:schemeClr val="bg1"/>
                </a:solidFill>
                <a:latin typeface="Times New Roman" panose="02020603050405020304" pitchFamily="18" charset="0"/>
                <a:ea typeface="楷体_GB2312" panose="02010609030101010101" pitchFamily="49" charset="-122"/>
              </a:rPr>
              <a:t>,  </a:t>
            </a:r>
            <a:r>
              <a:rPr kumimoji="1" lang="zh-CN" altLang="en-US" sz="2800" b="1" dirty="0">
                <a:solidFill>
                  <a:schemeClr val="bg1"/>
                </a:solidFill>
                <a:latin typeface="楷体_GB2312" panose="02010609030101010101" pitchFamily="49" charset="-122"/>
                <a:ea typeface="楷体_GB2312" panose="02010609030101010101" pitchFamily="49" charset="-122"/>
              </a:rPr>
              <a:t>叫做在该区间上的连续函数</a:t>
            </a:r>
            <a:r>
              <a:rPr kumimoji="1" lang="en-US" altLang="zh-CN" sz="2800" b="1" dirty="0">
                <a:solidFill>
                  <a:schemeClr val="bg1"/>
                </a:solidFill>
                <a:latin typeface="Times New Roman" panose="02020603050405020304" pitchFamily="18" charset="0"/>
                <a:ea typeface="楷体_GB2312" panose="02010609030101010101" pitchFamily="49" charset="-122"/>
              </a:rPr>
              <a:t>,</a:t>
            </a:r>
            <a:r>
              <a:rPr kumimoji="1" lang="en-US" altLang="zh-CN" sz="2800" b="1" dirty="0">
                <a:solidFill>
                  <a:schemeClr val="bg1"/>
                </a:solidFill>
                <a:latin typeface="楷体_GB2312" panose="02010609030101010101" pitchFamily="49" charset="-122"/>
                <a:ea typeface="楷体_GB2312" panose="02010609030101010101" pitchFamily="49" charset="-122"/>
              </a:rPr>
              <a:t> </a:t>
            </a:r>
            <a:r>
              <a:rPr kumimoji="1" lang="zh-CN" altLang="en-US" sz="2800" b="1" dirty="0">
                <a:solidFill>
                  <a:schemeClr val="bg1"/>
                </a:solidFill>
                <a:latin typeface="楷体_GB2312" panose="02010609030101010101" pitchFamily="49" charset="-122"/>
                <a:ea typeface="楷体_GB2312" panose="02010609030101010101" pitchFamily="49" charset="-122"/>
              </a:rPr>
              <a:t>或者说函数在该区间上连续</a:t>
            </a:r>
            <a:r>
              <a:rPr kumimoji="1" lang="en-US" altLang="zh-CN" sz="2800" b="1" dirty="0">
                <a:solidFill>
                  <a:schemeClr val="bg1"/>
                </a:solidFill>
                <a:latin typeface="Times New Roman" panose="02020603050405020304" pitchFamily="18" charset="0"/>
                <a:ea typeface="黑体" panose="02010609060101010101" charset="-122"/>
              </a:rPr>
              <a:t>.</a:t>
            </a:r>
            <a:endParaRPr kumimoji="1" lang="en-US" altLang="zh-CN" sz="2800" b="1" dirty="0">
              <a:solidFill>
                <a:schemeClr val="bg1"/>
              </a:solidFill>
              <a:latin typeface="Times New Roman" panose="02020603050405020304" pitchFamily="18" charset="0"/>
              <a:ea typeface="宋体" panose="02010600030101010101" pitchFamily="2" charset="-122"/>
            </a:endParaRPr>
          </a:p>
        </p:txBody>
      </p:sp>
      <p:graphicFrame>
        <p:nvGraphicFramePr>
          <p:cNvPr id="122884" name="Object 4"/>
          <p:cNvGraphicFramePr>
            <a:graphicFrameLocks noChangeAspect="1"/>
          </p:cNvGraphicFramePr>
          <p:nvPr/>
        </p:nvGraphicFramePr>
        <p:xfrm>
          <a:off x="385234" y="2409826"/>
          <a:ext cx="11319933" cy="1679575"/>
        </p:xfrm>
        <a:graphic>
          <a:graphicData uri="http://schemas.openxmlformats.org/presentationml/2006/ole">
            <mc:AlternateContent xmlns:mc="http://schemas.openxmlformats.org/markup-compatibility/2006">
              <mc:Choice xmlns:v="urn:schemas-microsoft-com:vml" Requires="v">
                <p:oleObj spid="_x0000_s185433" name="公式" r:id="rId1" imgW="4686300" imgH="927100" progId="Equation.3">
                  <p:embed/>
                </p:oleObj>
              </mc:Choice>
              <mc:Fallback>
                <p:oleObj name="公式" r:id="rId1" imgW="4686300" imgH="927100" progId="Equation.3">
                  <p:embed/>
                  <p:pic>
                    <p:nvPicPr>
                      <p:cNvPr id="0" name="图片 185432"/>
                      <p:cNvPicPr preferRelativeResize="0">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auto">
                      <a:xfrm>
                        <a:off x="385234" y="2409826"/>
                        <a:ext cx="11319933" cy="167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885" name="Text Box 5"/>
          <p:cNvSpPr txBox="1">
            <a:spLocks noChangeArrowheads="1"/>
          </p:cNvSpPr>
          <p:nvPr/>
        </p:nvSpPr>
        <p:spPr bwMode="auto">
          <a:xfrm>
            <a:off x="406400" y="4724400"/>
            <a:ext cx="10769600"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50000"/>
              </a:spcBef>
            </a:pPr>
            <a:r>
              <a:rPr kumimoji="1" lang="en-US" altLang="zh-CN" sz="2800" b="1">
                <a:solidFill>
                  <a:schemeClr val="bg2"/>
                </a:solidFill>
                <a:latin typeface="楷体_GB2312" panose="02010609030101010101" pitchFamily="49" charset="-122"/>
                <a:ea typeface="楷体_GB2312" panose="02010609030101010101" pitchFamily="49" charset="-122"/>
              </a:rPr>
              <a:t>    </a:t>
            </a:r>
            <a:r>
              <a:rPr kumimoji="1" lang="zh-CN" altLang="en-US" sz="2800" b="1">
                <a:solidFill>
                  <a:schemeClr val="hlink"/>
                </a:solidFill>
                <a:latin typeface="楷体_GB2312" panose="02010609030101010101" pitchFamily="49" charset="-122"/>
                <a:ea typeface="楷体_GB2312" panose="02010609030101010101" pitchFamily="49" charset="-122"/>
              </a:rPr>
              <a:t>直观上，连续函数的图形是一条连续而不间断的曲线</a:t>
            </a:r>
            <a:r>
              <a:rPr kumimoji="1" lang="en-US" altLang="zh-CN" sz="2800" b="1">
                <a:solidFill>
                  <a:schemeClr val="hlink"/>
                </a:solidFill>
                <a:latin typeface="Times New Roman" panose="02020603050405020304" pitchFamily="18" charset="0"/>
                <a:ea typeface="楷体_GB2312" panose="02010609030101010101" pitchFamily="49" charset="-122"/>
              </a:rPr>
              <a:t>.</a:t>
            </a:r>
            <a:endParaRPr kumimoji="1" lang="en-US" altLang="zh-CN" sz="2800" b="1">
              <a:solidFill>
                <a:schemeClr val="hlink"/>
              </a:solidFill>
              <a:latin typeface="Times New Roman" panose="02020603050405020304" pitchFamily="18" charset="0"/>
              <a:ea typeface="楷体_GB2312" panose="02010609030101010101" pitchFamily="49" charset="-122"/>
            </a:endParaRPr>
          </a:p>
        </p:txBody>
      </p:sp>
      <p:grpSp>
        <p:nvGrpSpPr>
          <p:cNvPr id="122886" name="Group 6"/>
          <p:cNvGrpSpPr/>
          <p:nvPr/>
        </p:nvGrpSpPr>
        <p:grpSpPr bwMode="auto">
          <a:xfrm>
            <a:off x="304800" y="4114801"/>
            <a:ext cx="9850967" cy="549275"/>
            <a:chOff x="144" y="2592"/>
            <a:chExt cx="4654" cy="346"/>
          </a:xfrm>
        </p:grpSpPr>
        <p:graphicFrame>
          <p:nvGraphicFramePr>
            <p:cNvPr id="122887" name="Object 7"/>
            <p:cNvGraphicFramePr>
              <a:graphicFrameLocks noChangeAspect="1"/>
            </p:cNvGraphicFramePr>
            <p:nvPr/>
          </p:nvGraphicFramePr>
          <p:xfrm>
            <a:off x="3934" y="2592"/>
            <a:ext cx="864" cy="293"/>
          </p:xfrm>
          <a:graphic>
            <a:graphicData uri="http://schemas.openxmlformats.org/presentationml/2006/ole">
              <mc:AlternateContent xmlns:mc="http://schemas.openxmlformats.org/markup-compatibility/2006">
                <mc:Choice xmlns:v="urn:schemas-microsoft-com:vml" Requires="v">
                  <p:oleObj spid="_x0000_s185434" name="Equation" r:id="rId3" imgW="800100" imgH="266700" progId="Equation.3">
                    <p:embed/>
                  </p:oleObj>
                </mc:Choice>
                <mc:Fallback>
                  <p:oleObj name="Equation" r:id="rId3" imgW="800100" imgH="266700" progId="Equation.3">
                    <p:embed/>
                    <p:pic>
                      <p:nvPicPr>
                        <p:cNvPr id="0" name="图片 185433"/>
                        <p:cNvPicPr preferRelativeResize="0">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3934" y="2592"/>
                          <a:ext cx="864"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888" name="Text Box 8"/>
            <p:cNvSpPr txBox="1">
              <a:spLocks noChangeArrowheads="1"/>
            </p:cNvSpPr>
            <p:nvPr/>
          </p:nvSpPr>
          <p:spPr bwMode="auto">
            <a:xfrm>
              <a:off x="144" y="2592"/>
              <a:ext cx="12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dirty="0">
                  <a:solidFill>
                    <a:schemeClr val="bg1"/>
                  </a:solidFill>
                  <a:latin typeface="Times New Roman" panose="02020603050405020304" pitchFamily="18" charset="0"/>
                  <a:ea typeface="楷体_GB2312" panose="02010609030101010101" pitchFamily="49" charset="-122"/>
                </a:rPr>
                <a:t>在闭区间</a:t>
              </a:r>
              <a:endParaRPr kumimoji="1" lang="zh-CN" altLang="en-US" sz="2800" b="1" dirty="0">
                <a:solidFill>
                  <a:schemeClr val="bg1"/>
                </a:solidFill>
                <a:latin typeface="Times New Roman" panose="02020603050405020304" pitchFamily="18" charset="0"/>
                <a:ea typeface="楷体_GB2312" panose="02010609030101010101" pitchFamily="49" charset="-122"/>
              </a:endParaRPr>
            </a:p>
          </p:txBody>
        </p:sp>
        <p:graphicFrame>
          <p:nvGraphicFramePr>
            <p:cNvPr id="122889" name="Object 9"/>
            <p:cNvGraphicFramePr>
              <a:graphicFrameLocks noChangeAspect="1"/>
            </p:cNvGraphicFramePr>
            <p:nvPr/>
          </p:nvGraphicFramePr>
          <p:xfrm>
            <a:off x="1152" y="2640"/>
            <a:ext cx="576" cy="298"/>
          </p:xfrm>
          <a:graphic>
            <a:graphicData uri="http://schemas.openxmlformats.org/presentationml/2006/ole">
              <mc:AlternateContent xmlns:mc="http://schemas.openxmlformats.org/markup-compatibility/2006">
                <mc:Choice xmlns:v="urn:schemas-microsoft-com:vml" Requires="v">
                  <p:oleObj spid="_x0000_s185435" name="Equation" r:id="rId5" imgW="520700" imgH="266700" progId="Equation.3">
                    <p:embed/>
                  </p:oleObj>
                </mc:Choice>
                <mc:Fallback>
                  <p:oleObj name="Equation" r:id="rId5" imgW="520700" imgH="266700" progId="Equation.3">
                    <p:embed/>
                    <p:pic>
                      <p:nvPicPr>
                        <p:cNvPr id="0" name="图片 185434"/>
                        <p:cNvPicPr preferRelativeResize="0">
                          <a:picLocks noChangeAspect="1" noChangeArrowheads="1"/>
                        </p:cNvPicPr>
                        <p:nvPr/>
                      </p:nvPicPr>
                      <p:blipFill>
                        <a:blip r:embed="rId6">
                          <a:biLevel thresh="50000"/>
                          <a:grayscl/>
                          <a:lum bright="-100000"/>
                          <a:extLst>
                            <a:ext uri="{28A0092B-C50C-407E-A947-70E740481C1C}">
                              <a14:useLocalDpi xmlns:a14="http://schemas.microsoft.com/office/drawing/2010/main" val="0"/>
                            </a:ext>
                          </a:extLst>
                        </a:blip>
                        <a:srcRect/>
                        <a:stretch>
                          <a:fillRect/>
                        </a:stretch>
                      </p:blipFill>
                      <p:spPr bwMode="auto">
                        <a:xfrm>
                          <a:off x="1152" y="2640"/>
                          <a:ext cx="576"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890" name="Text Box 10"/>
            <p:cNvSpPr txBox="1">
              <a:spLocks noChangeArrowheads="1"/>
            </p:cNvSpPr>
            <p:nvPr/>
          </p:nvSpPr>
          <p:spPr bwMode="auto">
            <a:xfrm>
              <a:off x="1632" y="2592"/>
              <a:ext cx="230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kumimoji="1" lang="zh-CN" altLang="en-US" sz="2800" b="1" dirty="0">
                  <a:solidFill>
                    <a:schemeClr val="bg1"/>
                  </a:solidFill>
                  <a:latin typeface="Times New Roman" panose="02020603050405020304" pitchFamily="18" charset="0"/>
                  <a:ea typeface="楷体_GB2312" panose="02010609030101010101" pitchFamily="49" charset="-122"/>
                </a:rPr>
                <a:t>上的全体连续函数的集合记作</a:t>
              </a:r>
              <a:endParaRPr kumimoji="1" lang="zh-CN" altLang="en-US" sz="3200" b="1" dirty="0">
                <a:solidFill>
                  <a:schemeClr val="bg1"/>
                </a:solidFill>
                <a:latin typeface="Times New Roman" panose="02020603050405020304" pitchFamily="18" charset="0"/>
                <a:ea typeface="楷体_GB2312" panose="02010609030101010101" pitchFamily="49"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883"/>
                                        </p:tgtEl>
                                        <p:attrNameLst>
                                          <p:attrName>style.visibility</p:attrName>
                                        </p:attrNameLst>
                                      </p:cBhvr>
                                      <p:to>
                                        <p:strVal val="visible"/>
                                      </p:to>
                                    </p:set>
                                    <p:animEffect transition="in" filter="wipe(left)">
                                      <p:cBhvr>
                                        <p:cTn id="7" dur="500"/>
                                        <p:tgtEl>
                                          <p:spTgt spid="1228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2884"/>
                                        </p:tgtEl>
                                        <p:attrNameLst>
                                          <p:attrName>style.visibility</p:attrName>
                                        </p:attrNameLst>
                                      </p:cBhvr>
                                      <p:to>
                                        <p:strVal val="visible"/>
                                      </p:to>
                                    </p:set>
                                    <p:animEffect transition="in" filter="wipe(left)">
                                      <p:cBhvr>
                                        <p:cTn id="12" dur="500"/>
                                        <p:tgtEl>
                                          <p:spTgt spid="1228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2886"/>
                                        </p:tgtEl>
                                        <p:attrNameLst>
                                          <p:attrName>style.visibility</p:attrName>
                                        </p:attrNameLst>
                                      </p:cBhvr>
                                      <p:to>
                                        <p:strVal val="visible"/>
                                      </p:to>
                                    </p:set>
                                    <p:animEffect transition="in" filter="wipe(left)">
                                      <p:cBhvr>
                                        <p:cTn id="17" dur="500"/>
                                        <p:tgtEl>
                                          <p:spTgt spid="12288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2885"/>
                                        </p:tgtEl>
                                        <p:attrNameLst>
                                          <p:attrName>style.visibility</p:attrName>
                                        </p:attrNameLst>
                                      </p:cBhvr>
                                      <p:to>
                                        <p:strVal val="visible"/>
                                      </p:to>
                                    </p:set>
                                    <p:animEffect transition="in" filter="wipe(left)">
                                      <p:cBhvr>
                                        <p:cTn id="22" dur="500"/>
                                        <p:tgtEl>
                                          <p:spTgt spid="122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autoUpdateAnimBg="0"/>
      <p:bldP spid="122885"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703519" y="226060"/>
            <a:ext cx="10146665" cy="767715"/>
          </a:xfrm>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Lst>
        </p:spPr>
        <p:txBody>
          <a:bodyPr/>
          <a:lstStyle/>
          <a:p>
            <a:pPr algn="l"/>
            <a:r>
              <a:rPr lang="zh-CN" altLang="en-US" dirty="0" smtClean="0"/>
              <a:t>三、</a:t>
            </a:r>
            <a:r>
              <a:rPr lang="zh-CN" altLang="en-US" sz="4400" b="1" dirty="0" smtClean="0">
                <a:solidFill>
                  <a:schemeClr val="bg1"/>
                </a:solidFill>
              </a:rPr>
              <a:t>导数</a:t>
            </a:r>
            <a:endParaRPr lang="zh-CN" altLang="en-US" sz="4400" b="1" dirty="0">
              <a:solidFill>
                <a:schemeClr val="bg1"/>
              </a:solidFill>
            </a:endParaRPr>
          </a:p>
        </p:txBody>
      </p:sp>
      <p:sp>
        <p:nvSpPr>
          <p:cNvPr id="7171" name="Text Box 3"/>
          <p:cNvSpPr txBox="1">
            <a:spLocks noChangeArrowheads="1"/>
          </p:cNvSpPr>
          <p:nvPr/>
        </p:nvSpPr>
        <p:spPr bwMode="auto">
          <a:xfrm>
            <a:off x="551384" y="927756"/>
            <a:ext cx="511256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smtClean="0">
                <a:solidFill>
                  <a:schemeClr val="bg1"/>
                </a:solidFill>
                <a:ea typeface="楷体_GB2312" panose="02010609030101010101" pitchFamily="49" charset="-122"/>
              </a:rPr>
              <a:t>引例</a:t>
            </a:r>
            <a:r>
              <a:rPr lang="en-US" altLang="zh-CN" sz="2800" b="1" dirty="0" smtClean="0">
                <a:solidFill>
                  <a:schemeClr val="bg1"/>
                </a:solidFill>
                <a:ea typeface="楷体_GB2312" panose="02010609030101010101" pitchFamily="49" charset="-122"/>
              </a:rPr>
              <a:t>1</a:t>
            </a:r>
            <a:r>
              <a:rPr lang="zh-CN" altLang="en-US" sz="2800" b="1" dirty="0" smtClean="0">
                <a:solidFill>
                  <a:schemeClr val="bg1"/>
                </a:solidFill>
                <a:ea typeface="楷体_GB2312" panose="02010609030101010101" pitchFamily="49" charset="-122"/>
              </a:rPr>
              <a:t>    变速</a:t>
            </a:r>
            <a:r>
              <a:rPr lang="zh-CN" altLang="en-US" sz="2800" b="1" dirty="0">
                <a:solidFill>
                  <a:schemeClr val="bg1"/>
                </a:solidFill>
                <a:ea typeface="楷体_GB2312" panose="02010609030101010101" pitchFamily="49" charset="-122"/>
              </a:rPr>
              <a:t>直线运动的速度</a:t>
            </a:r>
            <a:endParaRPr lang="zh-CN" altLang="en-US" sz="2800" b="1" dirty="0">
              <a:solidFill>
                <a:schemeClr val="bg1"/>
              </a:solidFill>
              <a:ea typeface="楷体_GB2312" panose="02010609030101010101" pitchFamily="49" charset="-122"/>
            </a:endParaRPr>
          </a:p>
        </p:txBody>
      </p:sp>
      <p:sp>
        <p:nvSpPr>
          <p:cNvPr id="7172" name="Text Box 4"/>
          <p:cNvSpPr txBox="1">
            <a:spLocks noChangeArrowheads="1"/>
          </p:cNvSpPr>
          <p:nvPr/>
        </p:nvSpPr>
        <p:spPr bwMode="auto">
          <a:xfrm>
            <a:off x="2403475" y="1603376"/>
            <a:ext cx="5029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dirty="0">
                <a:solidFill>
                  <a:schemeClr val="bg1"/>
                </a:solidFill>
                <a:ea typeface="楷体_GB2312" panose="02010609030101010101" pitchFamily="49" charset="-122"/>
              </a:rPr>
              <a:t>设描述质点运动位置的函数为</a:t>
            </a:r>
            <a:endParaRPr lang="zh-CN" altLang="en-US" sz="2800" dirty="0">
              <a:solidFill>
                <a:schemeClr val="bg1"/>
              </a:solidFill>
              <a:ea typeface="楷体_GB2312" panose="02010609030101010101" pitchFamily="49" charset="-122"/>
            </a:endParaRPr>
          </a:p>
        </p:txBody>
      </p:sp>
      <p:graphicFrame>
        <p:nvGraphicFramePr>
          <p:cNvPr id="7173" name="Object 5"/>
          <p:cNvGraphicFramePr>
            <a:graphicFrameLocks noChangeAspect="1"/>
          </p:cNvGraphicFramePr>
          <p:nvPr/>
        </p:nvGraphicFramePr>
        <p:xfrm>
          <a:off x="3388997" y="2060575"/>
          <a:ext cx="1725931" cy="661670"/>
        </p:xfrm>
        <a:graphic>
          <a:graphicData uri="http://schemas.openxmlformats.org/presentationml/2006/ole">
            <mc:AlternateContent xmlns:mc="http://schemas.openxmlformats.org/markup-compatibility/2006">
              <mc:Choice xmlns:v="urn:schemas-microsoft-com:vml" Requires="v">
                <p:oleObj spid="_x0000_s54523" name="Equation" r:id="rId1" imgW="12801600" imgH="4876800" progId="Equation.3">
                  <p:embed/>
                </p:oleObj>
              </mc:Choice>
              <mc:Fallback>
                <p:oleObj name="Equation" r:id="rId1" imgW="12801600" imgH="4876800" progId="Equation.3">
                  <p:embed/>
                  <p:pic>
                    <p:nvPicPr>
                      <p:cNvPr id="0" name="图片 54272"/>
                      <p:cNvPicPr>
                        <a:picLocks noChangeAspect="1"/>
                      </p:cNvPicPr>
                      <p:nvPr/>
                    </p:nvPicPr>
                    <p:blipFill>
                      <a:blip r:embed="rId2">
                        <a:biLevel thresh="50000"/>
                        <a:grayscl/>
                      </a:blip>
                      <a:stretch>
                        <a:fillRect/>
                      </a:stretch>
                    </p:blipFill>
                    <p:spPr>
                      <a:xfrm>
                        <a:off x="3388997" y="2060575"/>
                        <a:ext cx="1725931" cy="661670"/>
                      </a:xfrm>
                      <a:prstGeom prst="rect">
                        <a:avLst/>
                      </a:prstGeom>
                      <a:noFill/>
                      <a:ln w="9525">
                        <a:noFill/>
                      </a:ln>
                    </p:spPr>
                  </p:pic>
                </p:oleObj>
              </mc:Fallback>
            </mc:AlternateContent>
          </a:graphicData>
        </a:graphic>
      </p:graphicFrame>
      <p:grpSp>
        <p:nvGrpSpPr>
          <p:cNvPr id="7175" name="Group 7"/>
          <p:cNvGrpSpPr/>
          <p:nvPr/>
        </p:nvGrpSpPr>
        <p:grpSpPr bwMode="auto">
          <a:xfrm>
            <a:off x="1847851" y="2803978"/>
            <a:ext cx="4343400" cy="523875"/>
            <a:chOff x="48" y="2052"/>
            <a:chExt cx="2736" cy="330"/>
          </a:xfrm>
          <a:noFill/>
        </p:grpSpPr>
        <p:sp>
          <p:nvSpPr>
            <p:cNvPr id="6189" name="Text Box 8"/>
            <p:cNvSpPr txBox="1">
              <a:spLocks noChangeArrowheads="1"/>
            </p:cNvSpPr>
            <p:nvPr/>
          </p:nvSpPr>
          <p:spPr bwMode="auto">
            <a:xfrm>
              <a:off x="48" y="2052"/>
              <a:ext cx="2736" cy="33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dirty="0">
                  <a:solidFill>
                    <a:schemeClr val="bg1"/>
                  </a:solidFill>
                  <a:ea typeface="楷体_GB2312" panose="02010609030101010101" pitchFamily="49" charset="-122"/>
                </a:rPr>
                <a:t>则    到   的平均速度为</a:t>
              </a:r>
              <a:endParaRPr lang="zh-CN" altLang="en-US" sz="2800" dirty="0">
                <a:solidFill>
                  <a:schemeClr val="bg1"/>
                </a:solidFill>
                <a:ea typeface="楷体_GB2312" panose="02010609030101010101" pitchFamily="49" charset="-122"/>
              </a:endParaRPr>
            </a:p>
          </p:txBody>
        </p:sp>
        <p:graphicFrame>
          <p:nvGraphicFramePr>
            <p:cNvPr id="6190" name="Object 9"/>
            <p:cNvGraphicFramePr>
              <a:graphicFrameLocks noChangeAspect="1"/>
            </p:cNvGraphicFramePr>
            <p:nvPr/>
          </p:nvGraphicFramePr>
          <p:xfrm>
            <a:off x="453" y="2209"/>
            <a:ext cx="275" cy="19"/>
          </p:xfrm>
          <a:graphic>
            <a:graphicData uri="http://schemas.openxmlformats.org/presentationml/2006/ole">
              <mc:AlternateContent xmlns:mc="http://schemas.openxmlformats.org/markup-compatibility/2006">
                <mc:Choice xmlns:v="urn:schemas-microsoft-com:vml" Requires="v">
                  <p:oleObj spid="_x0000_s54524" name="Equation" r:id="rId3" imgW="3352800" imgH="5486400" progId="Equation.DSMT4">
                    <p:embed/>
                  </p:oleObj>
                </mc:Choice>
                <mc:Fallback>
                  <p:oleObj name="Equation" r:id="rId3" imgW="3352800" imgH="5486400" progId="Equation.DSMT4">
                    <p:embed/>
                    <p:pic>
                      <p:nvPicPr>
                        <p:cNvPr id="0" name="图片 54273"/>
                        <p:cNvPicPr>
                          <a:picLocks noChangeAspect="1"/>
                        </p:cNvPicPr>
                        <p:nvPr/>
                      </p:nvPicPr>
                      <p:blipFill>
                        <a:blip r:embed="rId4">
                          <a:biLevel thresh="50000"/>
                          <a:grayscl/>
                        </a:blip>
                        <a:stretch>
                          <a:fillRect/>
                        </a:stretch>
                      </p:blipFill>
                      <p:spPr>
                        <a:xfrm>
                          <a:off x="453" y="2209"/>
                          <a:ext cx="275" cy="19"/>
                        </a:xfrm>
                        <a:prstGeom prst="rect">
                          <a:avLst/>
                        </a:prstGeom>
                        <a:noFill/>
                        <a:ln w="9525">
                          <a:noFill/>
                        </a:ln>
                      </p:spPr>
                    </p:pic>
                  </p:oleObj>
                </mc:Fallback>
              </mc:AlternateContent>
            </a:graphicData>
          </a:graphic>
        </p:graphicFrame>
        <p:graphicFrame>
          <p:nvGraphicFramePr>
            <p:cNvPr id="6191" name="Object 10"/>
            <p:cNvGraphicFramePr>
              <a:graphicFrameLocks noChangeAspect="1"/>
            </p:cNvGraphicFramePr>
            <p:nvPr/>
          </p:nvGraphicFramePr>
          <p:xfrm>
            <a:off x="767" y="2080"/>
            <a:ext cx="190" cy="301"/>
          </p:xfrm>
          <a:graphic>
            <a:graphicData uri="http://schemas.openxmlformats.org/presentationml/2006/ole">
              <mc:AlternateContent xmlns:mc="http://schemas.openxmlformats.org/markup-compatibility/2006">
                <mc:Choice xmlns:v="urn:schemas-microsoft-com:vml" Requires="v">
                  <p:oleObj spid="_x0000_s54525" name="公式" r:id="rId5" imgW="2133600" imgH="3657600" progId="Equation.3">
                    <p:embed/>
                  </p:oleObj>
                </mc:Choice>
                <mc:Fallback>
                  <p:oleObj name="公式" r:id="rId5" imgW="2133600" imgH="3657600" progId="Equation.3">
                    <p:embed/>
                    <p:pic>
                      <p:nvPicPr>
                        <p:cNvPr id="0" name="图片 54274"/>
                        <p:cNvPicPr>
                          <a:picLocks noChangeAspect="1"/>
                        </p:cNvPicPr>
                        <p:nvPr/>
                      </p:nvPicPr>
                      <p:blipFill>
                        <a:blip r:embed="rId6">
                          <a:biLevel thresh="50000"/>
                          <a:grayscl/>
                        </a:blip>
                        <a:stretch>
                          <a:fillRect/>
                        </a:stretch>
                      </p:blipFill>
                      <p:spPr>
                        <a:xfrm>
                          <a:off x="767" y="2080"/>
                          <a:ext cx="190" cy="301"/>
                        </a:xfrm>
                        <a:prstGeom prst="rect">
                          <a:avLst/>
                        </a:prstGeom>
                        <a:noFill/>
                        <a:ln w="9525">
                          <a:noFill/>
                        </a:ln>
                      </p:spPr>
                    </p:pic>
                  </p:oleObj>
                </mc:Fallback>
              </mc:AlternateContent>
            </a:graphicData>
          </a:graphic>
        </p:graphicFrame>
      </p:grpSp>
      <p:grpSp>
        <p:nvGrpSpPr>
          <p:cNvPr id="7182" name="Group 14"/>
          <p:cNvGrpSpPr/>
          <p:nvPr/>
        </p:nvGrpSpPr>
        <p:grpSpPr bwMode="auto">
          <a:xfrm>
            <a:off x="1847851" y="4340680"/>
            <a:ext cx="4343400" cy="696913"/>
            <a:chOff x="48" y="3020"/>
            <a:chExt cx="2736" cy="439"/>
          </a:xfrm>
          <a:noFill/>
        </p:grpSpPr>
        <p:sp>
          <p:nvSpPr>
            <p:cNvPr id="6187" name="Text Box 15"/>
            <p:cNvSpPr txBox="1">
              <a:spLocks noChangeArrowheads="1"/>
            </p:cNvSpPr>
            <p:nvPr/>
          </p:nvSpPr>
          <p:spPr bwMode="auto">
            <a:xfrm>
              <a:off x="48" y="3072"/>
              <a:ext cx="2736" cy="33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chemeClr val="bg1"/>
                  </a:solidFill>
                  <a:ea typeface="楷体_GB2312" panose="02010609030101010101" pitchFamily="49" charset="-122"/>
                </a:rPr>
                <a:t>而在    时刻的瞬时速度为</a:t>
              </a:r>
              <a:endParaRPr lang="zh-CN" altLang="en-US" sz="2800">
                <a:solidFill>
                  <a:schemeClr val="bg1"/>
                </a:solidFill>
                <a:ea typeface="楷体_GB2312" panose="02010609030101010101" pitchFamily="49" charset="-122"/>
              </a:endParaRPr>
            </a:p>
          </p:txBody>
        </p:sp>
        <p:graphicFrame>
          <p:nvGraphicFramePr>
            <p:cNvPr id="6188" name="Object 16"/>
            <p:cNvGraphicFramePr>
              <a:graphicFrameLocks noChangeAspect="1"/>
            </p:cNvGraphicFramePr>
            <p:nvPr/>
          </p:nvGraphicFramePr>
          <p:xfrm>
            <a:off x="552" y="3020"/>
            <a:ext cx="269" cy="439"/>
          </p:xfrm>
          <a:graphic>
            <a:graphicData uri="http://schemas.openxmlformats.org/presentationml/2006/ole">
              <mc:AlternateContent xmlns:mc="http://schemas.openxmlformats.org/markup-compatibility/2006">
                <mc:Choice xmlns:v="urn:schemas-microsoft-com:vml" Requires="v">
                  <p:oleObj spid="_x0000_s54526" name="Equation" r:id="rId7" imgW="3352800" imgH="5486400" progId="Equation.DSMT4">
                    <p:embed/>
                  </p:oleObj>
                </mc:Choice>
                <mc:Fallback>
                  <p:oleObj name="Equation" r:id="rId7" imgW="3352800" imgH="5486400" progId="Equation.DSMT4">
                    <p:embed/>
                    <p:pic>
                      <p:nvPicPr>
                        <p:cNvPr id="0" name="图片 54275"/>
                        <p:cNvPicPr>
                          <a:picLocks noChangeAspect="1"/>
                        </p:cNvPicPr>
                        <p:nvPr/>
                      </p:nvPicPr>
                      <p:blipFill>
                        <a:blip r:embed="rId8">
                          <a:biLevel thresh="50000"/>
                          <a:grayscl/>
                        </a:blip>
                        <a:stretch>
                          <a:fillRect/>
                        </a:stretch>
                      </p:blipFill>
                      <p:spPr>
                        <a:xfrm>
                          <a:off x="552" y="3020"/>
                          <a:ext cx="269" cy="439"/>
                        </a:xfrm>
                        <a:prstGeom prst="rect">
                          <a:avLst/>
                        </a:prstGeom>
                        <a:noFill/>
                        <a:ln w="9525">
                          <a:noFill/>
                        </a:ln>
                      </p:spPr>
                    </p:pic>
                  </p:oleObj>
                </mc:Fallback>
              </mc:AlternateContent>
            </a:graphicData>
          </a:graphic>
        </p:graphicFrame>
      </p:grpSp>
      <p:grpSp>
        <p:nvGrpSpPr>
          <p:cNvPr id="7188" name="Group 20"/>
          <p:cNvGrpSpPr/>
          <p:nvPr/>
        </p:nvGrpSpPr>
        <p:grpSpPr bwMode="auto">
          <a:xfrm>
            <a:off x="8118475" y="3203575"/>
            <a:ext cx="1752600" cy="152400"/>
            <a:chOff x="4248" y="3024"/>
            <a:chExt cx="1104" cy="96"/>
          </a:xfrm>
          <a:solidFill>
            <a:schemeClr val="bg1">
              <a:alpha val="20000"/>
            </a:schemeClr>
          </a:solidFill>
        </p:grpSpPr>
        <p:sp>
          <p:nvSpPr>
            <p:cNvPr id="6185" name="Rectangle 21" descr="宽上对角线"/>
            <p:cNvSpPr>
              <a:spLocks noChangeArrowheads="1"/>
            </p:cNvSpPr>
            <p:nvPr/>
          </p:nvSpPr>
          <p:spPr bwMode="auto">
            <a:xfrm>
              <a:off x="4248" y="3024"/>
              <a:ext cx="1104" cy="96"/>
            </a:xfrm>
            <a:prstGeom prst="rect">
              <a:avLst/>
            </a:prstGeom>
            <a:grpFill/>
            <a:ln w="28575" cmpd="sng">
              <a:solidFill>
                <a:srgbClr val="003300"/>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sp>
          <p:nvSpPr>
            <p:cNvPr id="6186" name="Line 22"/>
            <p:cNvSpPr>
              <a:spLocks noChangeShapeType="1"/>
            </p:cNvSpPr>
            <p:nvPr/>
          </p:nvSpPr>
          <p:spPr bwMode="auto">
            <a:xfrm>
              <a:off x="4248" y="3024"/>
              <a:ext cx="1104" cy="1"/>
            </a:xfrm>
            <a:prstGeom prst="line">
              <a:avLst/>
            </a:prstGeom>
            <a:grpFill/>
            <a:ln w="28575" cmpd="sng">
              <a:solidFill>
                <a:srgbClr val="0033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91" name="Oval 23"/>
          <p:cNvSpPr>
            <a:spLocks noChangeArrowheads="1"/>
          </p:cNvSpPr>
          <p:nvPr/>
        </p:nvSpPr>
        <p:spPr bwMode="auto">
          <a:xfrm>
            <a:off x="8916988" y="841375"/>
            <a:ext cx="152400" cy="152400"/>
          </a:xfrm>
          <a:prstGeom prst="ellipse">
            <a:avLst/>
          </a:prstGeom>
          <a:noFill/>
          <a:ln w="12700" cmpd="sng">
            <a:solidFill>
              <a:schemeClr val="accent1">
                <a:shade val="50000"/>
              </a:schemeClr>
            </a:solidFill>
            <a:prstDash val="sys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grpSp>
        <p:nvGrpSpPr>
          <p:cNvPr id="7192" name="Group 24"/>
          <p:cNvGrpSpPr/>
          <p:nvPr/>
        </p:nvGrpSpPr>
        <p:grpSpPr bwMode="auto">
          <a:xfrm>
            <a:off x="8918575" y="917575"/>
            <a:ext cx="152400" cy="533400"/>
            <a:chOff x="4752" y="1584"/>
            <a:chExt cx="96" cy="336"/>
          </a:xfrm>
          <a:noFill/>
        </p:grpSpPr>
        <p:sp>
          <p:nvSpPr>
            <p:cNvPr id="6183" name="Oval 25"/>
            <p:cNvSpPr>
              <a:spLocks noChangeArrowheads="1"/>
            </p:cNvSpPr>
            <p:nvPr/>
          </p:nvSpPr>
          <p:spPr bwMode="auto">
            <a:xfrm>
              <a:off x="4752" y="1824"/>
              <a:ext cx="96" cy="96"/>
            </a:xfrm>
            <a:prstGeom prst="ellipse">
              <a:avLst/>
            </a:prstGeom>
            <a:grpFill/>
            <a:ln w="12700" cmpd="sng">
              <a:solidFill>
                <a:schemeClr val="accent1">
                  <a:shade val="50000"/>
                </a:schemeClr>
              </a:solidFill>
              <a:prstDash val="sys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sp>
          <p:nvSpPr>
            <p:cNvPr id="6184" name="Line 26"/>
            <p:cNvSpPr>
              <a:spLocks noChangeShapeType="1"/>
            </p:cNvSpPr>
            <p:nvPr/>
          </p:nvSpPr>
          <p:spPr bwMode="auto">
            <a:xfrm>
              <a:off x="4800" y="1584"/>
              <a:ext cx="0" cy="288"/>
            </a:xfrm>
            <a:prstGeom prst="line">
              <a:avLst/>
            </a:prstGeom>
            <a:grpFill/>
            <a:ln w="12700" cmpd="sng">
              <a:solidFill>
                <a:schemeClr val="accent1">
                  <a:shade val="50000"/>
                </a:schemeClr>
              </a:solidFill>
              <a:prstDash val="sys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195" name="Group 27"/>
          <p:cNvGrpSpPr/>
          <p:nvPr/>
        </p:nvGrpSpPr>
        <p:grpSpPr bwMode="auto">
          <a:xfrm>
            <a:off x="8918575" y="1374775"/>
            <a:ext cx="152400" cy="762000"/>
            <a:chOff x="4752" y="1872"/>
            <a:chExt cx="96" cy="480"/>
          </a:xfrm>
          <a:noFill/>
        </p:grpSpPr>
        <p:sp>
          <p:nvSpPr>
            <p:cNvPr id="6181" name="Oval 28"/>
            <p:cNvSpPr>
              <a:spLocks noChangeArrowheads="1"/>
            </p:cNvSpPr>
            <p:nvPr/>
          </p:nvSpPr>
          <p:spPr bwMode="auto">
            <a:xfrm>
              <a:off x="4752" y="2256"/>
              <a:ext cx="96" cy="96"/>
            </a:xfrm>
            <a:prstGeom prst="ellipse">
              <a:avLst/>
            </a:prstGeom>
            <a:grpFill/>
            <a:ln w="12700" cmpd="sng">
              <a:solidFill>
                <a:schemeClr val="accent1">
                  <a:shade val="50000"/>
                </a:schemeClr>
              </a:solidFill>
              <a:prstDash val="sys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sp>
          <p:nvSpPr>
            <p:cNvPr id="6182" name="Line 29"/>
            <p:cNvSpPr>
              <a:spLocks noChangeShapeType="1"/>
            </p:cNvSpPr>
            <p:nvPr/>
          </p:nvSpPr>
          <p:spPr bwMode="auto">
            <a:xfrm>
              <a:off x="4800" y="1872"/>
              <a:ext cx="0" cy="432"/>
            </a:xfrm>
            <a:prstGeom prst="line">
              <a:avLst/>
            </a:prstGeom>
            <a:grpFill/>
            <a:ln w="12700" cmpd="sng">
              <a:solidFill>
                <a:schemeClr val="accent1">
                  <a:shade val="50000"/>
                </a:schemeClr>
              </a:solidFill>
              <a:prstDash val="sys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198" name="Group 30"/>
          <p:cNvGrpSpPr/>
          <p:nvPr/>
        </p:nvGrpSpPr>
        <p:grpSpPr bwMode="auto">
          <a:xfrm>
            <a:off x="8918575" y="2109788"/>
            <a:ext cx="152400" cy="1066800"/>
            <a:chOff x="4752" y="2304"/>
            <a:chExt cx="96" cy="672"/>
          </a:xfrm>
          <a:noFill/>
        </p:grpSpPr>
        <p:sp>
          <p:nvSpPr>
            <p:cNvPr id="6179" name="Oval 31"/>
            <p:cNvSpPr>
              <a:spLocks noChangeArrowheads="1"/>
            </p:cNvSpPr>
            <p:nvPr/>
          </p:nvSpPr>
          <p:spPr bwMode="auto">
            <a:xfrm>
              <a:off x="4752" y="2880"/>
              <a:ext cx="96" cy="96"/>
            </a:xfrm>
            <a:prstGeom prst="ellipse">
              <a:avLst/>
            </a:prstGeom>
            <a:grpFill/>
            <a:ln w="12700" cmpd="sng">
              <a:solidFill>
                <a:schemeClr val="accent1">
                  <a:shade val="50000"/>
                </a:schemeClr>
              </a:solidFill>
              <a:prstDash val="sys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sp>
          <p:nvSpPr>
            <p:cNvPr id="6180" name="Line 32"/>
            <p:cNvSpPr>
              <a:spLocks noChangeShapeType="1"/>
            </p:cNvSpPr>
            <p:nvPr/>
          </p:nvSpPr>
          <p:spPr bwMode="auto">
            <a:xfrm>
              <a:off x="4800" y="2304"/>
              <a:ext cx="0" cy="624"/>
            </a:xfrm>
            <a:prstGeom prst="line">
              <a:avLst/>
            </a:prstGeom>
            <a:grpFill/>
            <a:ln w="12700" cmpd="sng">
              <a:solidFill>
                <a:schemeClr val="accent1">
                  <a:shade val="50000"/>
                </a:schemeClr>
              </a:solidFill>
              <a:prstDash val="sys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7201" name="Object 33"/>
          <p:cNvGraphicFramePr>
            <a:graphicFrameLocks noChangeAspect="1"/>
          </p:cNvGraphicFramePr>
          <p:nvPr/>
        </p:nvGraphicFramePr>
        <p:xfrm>
          <a:off x="8007985" y="3877951"/>
          <a:ext cx="2101851" cy="903605"/>
        </p:xfrm>
        <a:graphic>
          <a:graphicData uri="http://schemas.openxmlformats.org/presentationml/2006/ole">
            <mc:AlternateContent xmlns:mc="http://schemas.openxmlformats.org/markup-compatibility/2006">
              <mc:Choice xmlns:v="urn:schemas-microsoft-com:vml" Requires="v">
                <p:oleObj spid="_x0000_s54527" name="Equation" r:id="rId9" imgW="13411200" imgH="5791200" progId="Equation.3">
                  <p:embed/>
                </p:oleObj>
              </mc:Choice>
              <mc:Fallback>
                <p:oleObj name="Equation" r:id="rId9" imgW="13411200" imgH="5791200" progId="Equation.3">
                  <p:embed/>
                  <p:pic>
                    <p:nvPicPr>
                      <p:cNvPr id="0" name="图片 54276"/>
                      <p:cNvPicPr>
                        <a:picLocks noChangeAspect="1"/>
                      </p:cNvPicPr>
                      <p:nvPr/>
                    </p:nvPicPr>
                    <p:blipFill>
                      <a:blip r:embed="rId10"/>
                      <a:stretch>
                        <a:fillRect/>
                      </a:stretch>
                    </p:blipFill>
                    <p:spPr>
                      <a:xfrm>
                        <a:off x="8007985" y="3877951"/>
                        <a:ext cx="2101851" cy="903605"/>
                      </a:xfrm>
                      <a:prstGeom prst="rect">
                        <a:avLst/>
                      </a:prstGeom>
                      <a:noFill/>
                      <a:ln w="9525">
                        <a:noFill/>
                      </a:ln>
                    </p:spPr>
                  </p:pic>
                </p:oleObj>
              </mc:Fallback>
            </mc:AlternateContent>
          </a:graphicData>
        </a:graphic>
      </p:graphicFrame>
      <p:sp>
        <p:nvSpPr>
          <p:cNvPr id="7215" name="Text Box 47"/>
          <p:cNvSpPr txBox="1">
            <a:spLocks noChangeArrowheads="1"/>
          </p:cNvSpPr>
          <p:nvPr/>
        </p:nvSpPr>
        <p:spPr bwMode="auto">
          <a:xfrm>
            <a:off x="7934325" y="3355975"/>
            <a:ext cx="23391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chemeClr val="bg1"/>
                </a:solidFill>
                <a:ea typeface="楷体_GB2312" panose="02010609030101010101" pitchFamily="49" charset="-122"/>
              </a:rPr>
              <a:t>自由落体运动</a:t>
            </a:r>
            <a:endParaRPr lang="zh-CN" altLang="en-US" sz="2800">
              <a:solidFill>
                <a:schemeClr val="bg1"/>
              </a:solidFill>
              <a:ea typeface="楷体_GB2312" panose="02010609030101010101" pitchFamily="49" charset="-122"/>
            </a:endParaRPr>
          </a:p>
        </p:txBody>
      </p:sp>
      <p:graphicFrame>
        <p:nvGraphicFramePr>
          <p:cNvPr id="7" name="对象 6">
            <a:hlinkClick r:id="" action="ppaction://ole?verb=0"/>
          </p:cNvPr>
          <p:cNvGraphicFramePr>
            <a:graphicFrameLocks noChangeAspect="1"/>
          </p:cNvGraphicFramePr>
          <p:nvPr/>
        </p:nvGraphicFramePr>
        <p:xfrm>
          <a:off x="2989580" y="3326137"/>
          <a:ext cx="2468245" cy="1076325"/>
        </p:xfrm>
        <a:graphic>
          <a:graphicData uri="http://schemas.openxmlformats.org/presentationml/2006/ole">
            <mc:AlternateContent xmlns:mc="http://schemas.openxmlformats.org/markup-compatibility/2006">
              <mc:Choice xmlns:v="urn:schemas-microsoft-com:vml" Requires="v">
                <p:oleObj spid="_x0000_s54528" name="" r:id="rId11" imgW="23774400" imgH="10363200" progId="Equation.3">
                  <p:embed/>
                </p:oleObj>
              </mc:Choice>
              <mc:Fallback>
                <p:oleObj name="" r:id="rId11" imgW="23774400" imgH="10363200" progId="Equation.3">
                  <p:embed/>
                  <p:pic>
                    <p:nvPicPr>
                      <p:cNvPr id="0" name="图片 54278"/>
                      <p:cNvPicPr>
                        <a:picLocks noChangeAspect="1"/>
                      </p:cNvPicPr>
                      <p:nvPr/>
                    </p:nvPicPr>
                    <p:blipFill>
                      <a:blip r:embed="rId12"/>
                      <a:stretch>
                        <a:fillRect/>
                      </a:stretch>
                    </p:blipFill>
                    <p:spPr>
                      <a:xfrm>
                        <a:off x="2989580" y="3326137"/>
                        <a:ext cx="2468245" cy="1076325"/>
                      </a:xfrm>
                      <a:prstGeom prst="rect">
                        <a:avLst/>
                      </a:prstGeom>
                      <a:noFill/>
                      <a:ln w="9525">
                        <a:noFill/>
                      </a:ln>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2989583" y="5038169"/>
          <a:ext cx="3365500" cy="1122045"/>
        </p:xfrm>
        <a:graphic>
          <a:graphicData uri="http://schemas.openxmlformats.org/presentationml/2006/ole">
            <mc:AlternateContent xmlns:mc="http://schemas.openxmlformats.org/markup-compatibility/2006">
              <mc:Choice xmlns:v="urn:schemas-microsoft-com:vml" Requires="v">
                <p:oleObj spid="_x0000_s54529" name="" r:id="rId13" imgW="31089600" imgH="10363200" progId="Equation.3">
                  <p:embed/>
                </p:oleObj>
              </mc:Choice>
              <mc:Fallback>
                <p:oleObj name="" r:id="rId13" imgW="31089600" imgH="10363200" progId="Equation.3">
                  <p:embed/>
                  <p:pic>
                    <p:nvPicPr>
                      <p:cNvPr id="0" name="图片 54279"/>
                      <p:cNvPicPr>
                        <a:picLocks noChangeAspect="1"/>
                      </p:cNvPicPr>
                      <p:nvPr/>
                    </p:nvPicPr>
                    <p:blipFill>
                      <a:blip r:embed="rId14"/>
                      <a:stretch>
                        <a:fillRect/>
                      </a:stretch>
                    </p:blipFill>
                    <p:spPr>
                      <a:xfrm>
                        <a:off x="2989583" y="5038169"/>
                        <a:ext cx="3365500" cy="1122045"/>
                      </a:xfrm>
                      <a:prstGeom prst="rect">
                        <a:avLst/>
                      </a:prstGeom>
                      <a:noFill/>
                      <a:ln w="9525">
                        <a:noFill/>
                      </a:ln>
                    </p:spPr>
                  </p:pic>
                </p:oleObj>
              </mc:Fallback>
            </mc:AlternateContent>
          </a:graphicData>
        </a:graphic>
      </p:graphicFrame>
      <p:graphicFrame>
        <p:nvGraphicFramePr>
          <p:cNvPr id="31" name="Object 16"/>
          <p:cNvGraphicFramePr>
            <a:graphicFrameLocks noChangeAspect="1"/>
          </p:cNvGraphicFramePr>
          <p:nvPr/>
        </p:nvGraphicFramePr>
        <p:xfrm>
          <a:off x="2279629" y="2751253"/>
          <a:ext cx="427039" cy="629403"/>
        </p:xfrm>
        <a:graphic>
          <a:graphicData uri="http://schemas.openxmlformats.org/presentationml/2006/ole">
            <mc:AlternateContent xmlns:mc="http://schemas.openxmlformats.org/markup-compatibility/2006">
              <mc:Choice xmlns:v="urn:schemas-microsoft-com:vml" Requires="v">
                <p:oleObj spid="_x0000_s54530" name="Equation" r:id="rId15" imgW="3352800" imgH="5486400" progId="Equation.DSMT4">
                  <p:embed/>
                </p:oleObj>
              </mc:Choice>
              <mc:Fallback>
                <p:oleObj name="Equation" r:id="rId15" imgW="3352800" imgH="5486400" progId="Equation.DSMT4">
                  <p:embed/>
                  <p:pic>
                    <p:nvPicPr>
                      <p:cNvPr id="0" name="图片 54529"/>
                      <p:cNvPicPr>
                        <a:picLocks noChangeAspect="1"/>
                      </p:cNvPicPr>
                      <p:nvPr/>
                    </p:nvPicPr>
                    <p:blipFill>
                      <a:blip r:embed="rId8">
                        <a:biLevel thresh="50000"/>
                        <a:grayscl/>
                      </a:blip>
                      <a:stretch>
                        <a:fillRect/>
                      </a:stretch>
                    </p:blipFill>
                    <p:spPr>
                      <a:xfrm>
                        <a:off x="2279629" y="2751253"/>
                        <a:ext cx="427039" cy="629403"/>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wipe(left)">
                                      <p:cBhvr>
                                        <p:cTn id="7" dur="500"/>
                                        <p:tgtEl>
                                          <p:spTgt spid="71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72"/>
                                        </p:tgtEl>
                                        <p:attrNameLst>
                                          <p:attrName>style.visibility</p:attrName>
                                        </p:attrNameLst>
                                      </p:cBhvr>
                                      <p:to>
                                        <p:strVal val="visible"/>
                                      </p:to>
                                    </p:set>
                                    <p:animEffect transition="in" filter="wipe(left)">
                                      <p:cBhvr>
                                        <p:cTn id="12" dur="500"/>
                                        <p:tgtEl>
                                          <p:spTgt spid="71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173"/>
                                        </p:tgtEl>
                                        <p:attrNameLst>
                                          <p:attrName>style.visibility</p:attrName>
                                        </p:attrNameLst>
                                      </p:cBhvr>
                                      <p:to>
                                        <p:strVal val="visible"/>
                                      </p:to>
                                    </p:set>
                                    <p:animEffect transition="in" filter="wipe(left)">
                                      <p:cBhvr>
                                        <p:cTn id="17" dur="500"/>
                                        <p:tgtEl>
                                          <p:spTgt spid="71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188"/>
                                        </p:tgtEl>
                                        <p:attrNameLst>
                                          <p:attrName>style.visibility</p:attrName>
                                        </p:attrNameLst>
                                      </p:cBhvr>
                                      <p:to>
                                        <p:strVal val="visible"/>
                                      </p:to>
                                    </p:set>
                                    <p:animEffect transition="in" filter="wipe(left)">
                                      <p:cBhvr>
                                        <p:cTn id="22" dur="500"/>
                                        <p:tgtEl>
                                          <p:spTgt spid="7188"/>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7191"/>
                                        </p:tgtEl>
                                        <p:attrNameLst>
                                          <p:attrName>style.visibility</p:attrName>
                                        </p:attrNameLst>
                                      </p:cBhvr>
                                      <p:to>
                                        <p:strVal val="visible"/>
                                      </p:to>
                                    </p:set>
                                    <p:animEffect transition="in" filter="wipe(up)">
                                      <p:cBhvr>
                                        <p:cTn id="26" dur="500"/>
                                        <p:tgtEl>
                                          <p:spTgt spid="7191"/>
                                        </p:tgtEl>
                                      </p:cBhvr>
                                    </p:animEffect>
                                  </p:childTnLst>
                                  <p:subTnLst>
                                    <p:animClr clrSpc="rgb" dir="cw">
                                      <p:cBhvr override="childStyle">
                                        <p:cTn dur="1" fill="hold" display="0" masterRel="nextClick" afterEffect="1"/>
                                        <p:tgtEl>
                                          <p:spTgt spid="7191"/>
                                        </p:tgtEl>
                                        <p:attrNameLst>
                                          <p:attrName>ppt_c</p:attrName>
                                        </p:attrNameLst>
                                      </p:cBhvr>
                                      <p:to>
                                        <a:schemeClr val="folHlink"/>
                                      </p:to>
                                    </p:animClr>
                                  </p:subTnLst>
                                </p:cTn>
                              </p:par>
                            </p:childTnLst>
                          </p:cTn>
                        </p:par>
                        <p:par>
                          <p:cTn id="27" fill="hold">
                            <p:stCondLst>
                              <p:cond delay="1000"/>
                            </p:stCondLst>
                            <p:childTnLst>
                              <p:par>
                                <p:cTn id="28" presetID="22" presetClass="entr" presetSubtype="1" fill="hold" nodeType="afterEffect">
                                  <p:stCondLst>
                                    <p:cond delay="0"/>
                                  </p:stCondLst>
                                  <p:childTnLst>
                                    <p:set>
                                      <p:cBhvr>
                                        <p:cTn id="29" dur="1" fill="hold">
                                          <p:stCondLst>
                                            <p:cond delay="0"/>
                                          </p:stCondLst>
                                        </p:cTn>
                                        <p:tgtEl>
                                          <p:spTgt spid="7192"/>
                                        </p:tgtEl>
                                        <p:attrNameLst>
                                          <p:attrName>style.visibility</p:attrName>
                                        </p:attrNameLst>
                                      </p:cBhvr>
                                      <p:to>
                                        <p:strVal val="visible"/>
                                      </p:to>
                                    </p:set>
                                    <p:animEffect transition="in" filter="wipe(up)">
                                      <p:cBhvr>
                                        <p:cTn id="30" dur="500"/>
                                        <p:tgtEl>
                                          <p:spTgt spid="7192"/>
                                        </p:tgtEl>
                                      </p:cBhvr>
                                    </p:animEffect>
                                  </p:childTnLst>
                                  <p:subTnLst>
                                    <p:animClr clrSpc="rgb" dir="cw">
                                      <p:cBhvr override="childStyle">
                                        <p:cTn dur="1" fill="hold" display="0" masterRel="nextClick" afterEffect="1"/>
                                        <p:tgtEl>
                                          <p:spTgt spid="7192"/>
                                        </p:tgtEl>
                                        <p:attrNameLst>
                                          <p:attrName>ppt_c</p:attrName>
                                        </p:attrNameLst>
                                      </p:cBhvr>
                                      <p:to>
                                        <a:schemeClr val="folHlink"/>
                                      </p:to>
                                    </p:animClr>
                                  </p:sub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7195"/>
                                        </p:tgtEl>
                                        <p:attrNameLst>
                                          <p:attrName>style.visibility</p:attrName>
                                        </p:attrNameLst>
                                      </p:cBhvr>
                                      <p:to>
                                        <p:strVal val="visible"/>
                                      </p:to>
                                    </p:set>
                                    <p:animEffect transition="in" filter="wipe(up)">
                                      <p:cBhvr>
                                        <p:cTn id="34" dur="500"/>
                                        <p:tgtEl>
                                          <p:spTgt spid="7195"/>
                                        </p:tgtEl>
                                      </p:cBhvr>
                                    </p:animEffect>
                                  </p:childTnLst>
                                  <p:subTnLst>
                                    <p:animClr clrSpc="rgb" dir="cw">
                                      <p:cBhvr override="childStyle">
                                        <p:cTn dur="1" fill="hold" display="0" masterRel="nextClick" afterEffect="1"/>
                                        <p:tgtEl>
                                          <p:spTgt spid="7195"/>
                                        </p:tgtEl>
                                        <p:attrNameLst>
                                          <p:attrName>ppt_c</p:attrName>
                                        </p:attrNameLst>
                                      </p:cBhvr>
                                      <p:to>
                                        <a:schemeClr val="folHlink"/>
                                      </p:to>
                                    </p:animClr>
                                  </p:sub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7198"/>
                                        </p:tgtEl>
                                        <p:attrNameLst>
                                          <p:attrName>style.visibility</p:attrName>
                                        </p:attrNameLst>
                                      </p:cBhvr>
                                      <p:to>
                                        <p:strVal val="visible"/>
                                      </p:to>
                                    </p:set>
                                    <p:animEffect transition="in" filter="wipe(up)">
                                      <p:cBhvr>
                                        <p:cTn id="38" dur="500"/>
                                        <p:tgtEl>
                                          <p:spTgt spid="7198"/>
                                        </p:tgtEl>
                                      </p:cBhvr>
                                    </p:animEffect>
                                  </p:childTnLst>
                                  <p:subTnLst>
                                    <p:animClr clrSpc="rgb" dir="cw">
                                      <p:cBhvr override="childStyle">
                                        <p:cTn dur="1" fill="hold" display="0" masterRel="nextClick" afterEffect="1"/>
                                        <p:tgtEl>
                                          <p:spTgt spid="7198"/>
                                        </p:tgtEl>
                                        <p:attrNameLst>
                                          <p:attrName>ppt_c</p:attrName>
                                        </p:attrNameLst>
                                      </p:cBhvr>
                                      <p:to>
                                        <a:schemeClr val="folHlink"/>
                                      </p:to>
                                    </p:animClr>
                                  </p:sub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215">
                                            <p:txEl>
                                              <p:pRg st="0" end="0"/>
                                            </p:txEl>
                                          </p:spTgt>
                                        </p:tgtEl>
                                        <p:attrNameLst>
                                          <p:attrName>style.visibility</p:attrName>
                                        </p:attrNameLst>
                                      </p:cBhvr>
                                      <p:to>
                                        <p:strVal val="visible"/>
                                      </p:to>
                                    </p:set>
                                    <p:animEffect transition="in" filter="wipe(left)">
                                      <p:cBhvr>
                                        <p:cTn id="43" dur="500"/>
                                        <p:tgtEl>
                                          <p:spTgt spid="7215">
                                            <p:txEl>
                                              <p:pRg st="0" end="0"/>
                                            </p:txEl>
                                          </p:spTgt>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7201"/>
                                        </p:tgtEl>
                                        <p:attrNameLst>
                                          <p:attrName>style.visibility</p:attrName>
                                        </p:attrNameLst>
                                      </p:cBhvr>
                                      <p:to>
                                        <p:strVal val="visible"/>
                                      </p:to>
                                    </p:set>
                                    <p:animEffect transition="in" filter="wipe(left)">
                                      <p:cBhvr>
                                        <p:cTn id="47" dur="500"/>
                                        <p:tgtEl>
                                          <p:spTgt spid="720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7175"/>
                                        </p:tgtEl>
                                        <p:attrNameLst>
                                          <p:attrName>style.visibility</p:attrName>
                                        </p:attrNameLst>
                                      </p:cBhvr>
                                      <p:to>
                                        <p:strVal val="visible"/>
                                      </p:to>
                                    </p:set>
                                    <p:animEffect transition="in" filter="wipe(left)">
                                      <p:cBhvr>
                                        <p:cTn id="52" dur="500"/>
                                        <p:tgtEl>
                                          <p:spTgt spid="7175"/>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7182"/>
                                        </p:tgtEl>
                                        <p:attrNameLst>
                                          <p:attrName>style.visibility</p:attrName>
                                        </p:attrNameLst>
                                      </p:cBhvr>
                                      <p:to>
                                        <p:strVal val="visible"/>
                                      </p:to>
                                    </p:set>
                                    <p:animEffect transition="in" filter="wipe(left)">
                                      <p:cBhvr>
                                        <p:cTn id="61" dur="500"/>
                                        <p:tgtEl>
                                          <p:spTgt spid="718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ldLvl="0" animBg="1" autoUpdateAnimBg="0"/>
      <p:bldP spid="7172" grpId="0" bldLvl="0" animBg="1" autoUpdateAnimBg="0"/>
      <p:bldP spid="7215" grpId="0" autoUpdateAnimBg="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nvGraphicFramePr>
        <p:xfrm>
          <a:off x="7415213" y="4019554"/>
          <a:ext cx="2697163" cy="1184275"/>
        </p:xfrm>
        <a:graphic>
          <a:graphicData uri="http://schemas.openxmlformats.org/presentationml/2006/ole">
            <mc:AlternateContent xmlns:mc="http://schemas.openxmlformats.org/markup-compatibility/2006">
              <mc:Choice xmlns:v="urn:schemas-microsoft-com:vml" Requires="v">
                <p:oleObj spid="_x0000_s55919" name="Equation" r:id="rId1" imgW="21945600" imgH="9448800" progId="Equation.DSMT4">
                  <p:embed/>
                </p:oleObj>
              </mc:Choice>
              <mc:Fallback>
                <p:oleObj name="Equation" r:id="rId1" imgW="21945600" imgH="9448800" progId="Equation.DSMT4">
                  <p:embed/>
                  <p:pic>
                    <p:nvPicPr>
                      <p:cNvPr id="0" name="图片 55296"/>
                      <p:cNvPicPr>
                        <a:picLocks noChangeAspect="1"/>
                      </p:cNvPicPr>
                      <p:nvPr/>
                    </p:nvPicPr>
                    <p:blipFill>
                      <a:blip r:embed="rId2"/>
                      <a:stretch>
                        <a:fillRect/>
                      </a:stretch>
                    </p:blipFill>
                    <p:spPr>
                      <a:xfrm>
                        <a:off x="7415213" y="4019554"/>
                        <a:ext cx="2697163" cy="1184275"/>
                      </a:xfrm>
                      <a:prstGeom prst="rect">
                        <a:avLst/>
                      </a:prstGeom>
                      <a:noFill/>
                      <a:ln w="9525">
                        <a:noFill/>
                      </a:ln>
                    </p:spPr>
                  </p:pic>
                </p:oleObj>
              </mc:Fallback>
            </mc:AlternateContent>
          </a:graphicData>
        </a:graphic>
      </p:graphicFrame>
      <p:grpSp>
        <p:nvGrpSpPr>
          <p:cNvPr id="8195" name="Group 3"/>
          <p:cNvGrpSpPr/>
          <p:nvPr/>
        </p:nvGrpSpPr>
        <p:grpSpPr bwMode="auto">
          <a:xfrm>
            <a:off x="7367591" y="690564"/>
            <a:ext cx="2795588" cy="2308225"/>
            <a:chOff x="3714" y="51"/>
            <a:chExt cx="1761" cy="1454"/>
          </a:xfrm>
        </p:grpSpPr>
        <p:sp>
          <p:nvSpPr>
            <p:cNvPr id="7214" name="Line 4"/>
            <p:cNvSpPr>
              <a:spLocks noChangeShapeType="1"/>
            </p:cNvSpPr>
            <p:nvPr/>
          </p:nvSpPr>
          <p:spPr bwMode="auto">
            <a:xfrm>
              <a:off x="3840" y="1269"/>
              <a:ext cx="1621" cy="0"/>
            </a:xfrm>
            <a:prstGeom prst="line">
              <a:avLst/>
            </a:prstGeom>
            <a:noFill/>
            <a:ln w="9525">
              <a:solidFill>
                <a:schemeClr val="bg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5" name="Line 5"/>
            <p:cNvSpPr>
              <a:spLocks noChangeShapeType="1"/>
            </p:cNvSpPr>
            <p:nvPr/>
          </p:nvSpPr>
          <p:spPr bwMode="auto">
            <a:xfrm flipV="1">
              <a:off x="3941" y="144"/>
              <a:ext cx="0" cy="1313"/>
            </a:xfrm>
            <a:prstGeom prst="line">
              <a:avLst/>
            </a:prstGeom>
            <a:noFill/>
            <a:ln w="9525">
              <a:solidFill>
                <a:schemeClr val="bg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6" name="Freeform 6"/>
            <p:cNvSpPr/>
            <p:nvPr/>
          </p:nvSpPr>
          <p:spPr bwMode="auto">
            <a:xfrm>
              <a:off x="4253" y="269"/>
              <a:ext cx="936" cy="813"/>
            </a:xfrm>
            <a:custGeom>
              <a:avLst/>
              <a:gdLst>
                <a:gd name="T0" fmla="*/ 0 w 720"/>
                <a:gd name="T1" fmla="*/ 813 h 624"/>
                <a:gd name="T2" fmla="*/ 374 w 720"/>
                <a:gd name="T3" fmla="*/ 750 h 624"/>
                <a:gd name="T4" fmla="*/ 686 w 720"/>
                <a:gd name="T5" fmla="*/ 500 h 624"/>
                <a:gd name="T6" fmla="*/ 936 w 720"/>
                <a:gd name="T7" fmla="*/ 0 h 6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0" h="624">
                  <a:moveTo>
                    <a:pt x="0" y="624"/>
                  </a:moveTo>
                  <a:cubicBezTo>
                    <a:pt x="100" y="620"/>
                    <a:pt x="200" y="616"/>
                    <a:pt x="288" y="576"/>
                  </a:cubicBezTo>
                  <a:cubicBezTo>
                    <a:pt x="376" y="536"/>
                    <a:pt x="456" y="480"/>
                    <a:pt x="528" y="384"/>
                  </a:cubicBezTo>
                  <a:cubicBezTo>
                    <a:pt x="600" y="288"/>
                    <a:pt x="688" y="64"/>
                    <a:pt x="720" y="0"/>
                  </a:cubicBezTo>
                </a:path>
              </a:pathLst>
            </a:custGeom>
            <a:noFill/>
            <a:ln w="19050" cmpd="sng">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aphicFrame>
          <p:nvGraphicFramePr>
            <p:cNvPr id="7217" name="Object 7"/>
            <p:cNvGraphicFramePr>
              <a:graphicFrameLocks noChangeAspect="1"/>
            </p:cNvGraphicFramePr>
            <p:nvPr/>
          </p:nvGraphicFramePr>
          <p:xfrm>
            <a:off x="5255" y="1275"/>
            <a:ext cx="220" cy="230"/>
          </p:xfrm>
          <a:graphic>
            <a:graphicData uri="http://schemas.openxmlformats.org/presentationml/2006/ole">
              <mc:AlternateContent xmlns:mc="http://schemas.openxmlformats.org/markup-compatibility/2006">
                <mc:Choice xmlns:v="urn:schemas-microsoft-com:vml" Requires="v">
                  <p:oleObj spid="_x0000_s55920" name="公式" r:id="rId3" imgW="3048000" imgH="3352800" progId="Equation.3">
                    <p:embed/>
                  </p:oleObj>
                </mc:Choice>
                <mc:Fallback>
                  <p:oleObj name="公式" r:id="rId3" imgW="3048000" imgH="3352800" progId="Equation.3">
                    <p:embed/>
                    <p:pic>
                      <p:nvPicPr>
                        <p:cNvPr id="0" name="图片 55297"/>
                        <p:cNvPicPr>
                          <a:picLocks noChangeAspect="1"/>
                        </p:cNvPicPr>
                        <p:nvPr/>
                      </p:nvPicPr>
                      <p:blipFill>
                        <a:blip r:embed="rId4"/>
                        <a:stretch>
                          <a:fillRect/>
                        </a:stretch>
                      </p:blipFill>
                      <p:spPr>
                        <a:xfrm>
                          <a:off x="5255" y="1275"/>
                          <a:ext cx="220" cy="230"/>
                        </a:xfrm>
                        <a:prstGeom prst="rect">
                          <a:avLst/>
                        </a:prstGeom>
                        <a:noFill/>
                        <a:ln w="9525">
                          <a:noFill/>
                        </a:ln>
                      </p:spPr>
                    </p:pic>
                  </p:oleObj>
                </mc:Fallback>
              </mc:AlternateContent>
            </a:graphicData>
          </a:graphic>
        </p:graphicFrame>
        <p:graphicFrame>
          <p:nvGraphicFramePr>
            <p:cNvPr id="7218" name="Object 8"/>
            <p:cNvGraphicFramePr>
              <a:graphicFrameLocks noChangeAspect="1"/>
            </p:cNvGraphicFramePr>
            <p:nvPr/>
          </p:nvGraphicFramePr>
          <p:xfrm>
            <a:off x="3714" y="51"/>
            <a:ext cx="230" cy="278"/>
          </p:xfrm>
          <a:graphic>
            <a:graphicData uri="http://schemas.openxmlformats.org/presentationml/2006/ole">
              <mc:AlternateContent xmlns:mc="http://schemas.openxmlformats.org/markup-compatibility/2006">
                <mc:Choice xmlns:v="urn:schemas-microsoft-com:vml" Requires="v">
                  <p:oleObj spid="_x0000_s55921" name="公式" r:id="rId5" imgW="3352800" imgH="3962400" progId="Equation.3">
                    <p:embed/>
                  </p:oleObj>
                </mc:Choice>
                <mc:Fallback>
                  <p:oleObj name="公式" r:id="rId5" imgW="3352800" imgH="3962400" progId="Equation.3">
                    <p:embed/>
                    <p:pic>
                      <p:nvPicPr>
                        <p:cNvPr id="0" name="图片 55298"/>
                        <p:cNvPicPr>
                          <a:picLocks noChangeAspect="1"/>
                        </p:cNvPicPr>
                        <p:nvPr/>
                      </p:nvPicPr>
                      <p:blipFill>
                        <a:blip r:embed="rId6"/>
                        <a:stretch>
                          <a:fillRect/>
                        </a:stretch>
                      </p:blipFill>
                      <p:spPr>
                        <a:xfrm>
                          <a:off x="3714" y="51"/>
                          <a:ext cx="230" cy="278"/>
                        </a:xfrm>
                        <a:prstGeom prst="rect">
                          <a:avLst/>
                        </a:prstGeom>
                        <a:noFill/>
                        <a:ln w="9525">
                          <a:noFill/>
                        </a:ln>
                      </p:spPr>
                    </p:pic>
                  </p:oleObj>
                </mc:Fallback>
              </mc:AlternateContent>
            </a:graphicData>
          </a:graphic>
        </p:graphicFrame>
        <p:graphicFrame>
          <p:nvGraphicFramePr>
            <p:cNvPr id="7219" name="Object 9"/>
            <p:cNvGraphicFramePr>
              <a:graphicFrameLocks noChangeAspect="1"/>
            </p:cNvGraphicFramePr>
            <p:nvPr/>
          </p:nvGraphicFramePr>
          <p:xfrm>
            <a:off x="3742" y="1275"/>
            <a:ext cx="220" cy="230"/>
          </p:xfrm>
          <a:graphic>
            <a:graphicData uri="http://schemas.openxmlformats.org/presentationml/2006/ole">
              <mc:AlternateContent xmlns:mc="http://schemas.openxmlformats.org/markup-compatibility/2006">
                <mc:Choice xmlns:v="urn:schemas-microsoft-com:vml" Requires="v">
                  <p:oleObj spid="_x0000_s55922" name="公式" r:id="rId7" imgW="3048000" imgH="3352800" progId="Equation.3">
                    <p:embed/>
                  </p:oleObj>
                </mc:Choice>
                <mc:Fallback>
                  <p:oleObj name="公式" r:id="rId7" imgW="3048000" imgH="3352800" progId="Equation.3">
                    <p:embed/>
                    <p:pic>
                      <p:nvPicPr>
                        <p:cNvPr id="0" name="图片 55299"/>
                        <p:cNvPicPr>
                          <a:picLocks noChangeAspect="1"/>
                        </p:cNvPicPr>
                        <p:nvPr/>
                      </p:nvPicPr>
                      <p:blipFill>
                        <a:blip r:embed="rId8"/>
                        <a:stretch>
                          <a:fillRect/>
                        </a:stretch>
                      </p:blipFill>
                      <p:spPr>
                        <a:xfrm>
                          <a:off x="3742" y="1275"/>
                          <a:ext cx="220" cy="230"/>
                        </a:xfrm>
                        <a:prstGeom prst="rect">
                          <a:avLst/>
                        </a:prstGeom>
                        <a:noFill/>
                        <a:ln w="9525">
                          <a:noFill/>
                        </a:ln>
                      </p:spPr>
                    </p:pic>
                  </p:oleObj>
                </mc:Fallback>
              </mc:AlternateContent>
            </a:graphicData>
          </a:graphic>
        </p:graphicFrame>
        <p:graphicFrame>
          <p:nvGraphicFramePr>
            <p:cNvPr id="7220" name="Object 10"/>
            <p:cNvGraphicFramePr>
              <a:graphicFrameLocks noChangeAspect="1"/>
            </p:cNvGraphicFramePr>
            <p:nvPr/>
          </p:nvGraphicFramePr>
          <p:xfrm>
            <a:off x="4270" y="165"/>
            <a:ext cx="928" cy="339"/>
          </p:xfrm>
          <a:graphic>
            <a:graphicData uri="http://schemas.openxmlformats.org/presentationml/2006/ole">
              <mc:AlternateContent xmlns:mc="http://schemas.openxmlformats.org/markup-compatibility/2006">
                <mc:Choice xmlns:v="urn:schemas-microsoft-com:vml" Requires="v">
                  <p:oleObj spid="_x0000_s55923" name="公式" r:id="rId9" imgW="14020800" imgH="4876800" progId="Equation.3">
                    <p:embed/>
                  </p:oleObj>
                </mc:Choice>
                <mc:Fallback>
                  <p:oleObj name="公式" r:id="rId9" imgW="14020800" imgH="4876800" progId="Equation.3">
                    <p:embed/>
                    <p:pic>
                      <p:nvPicPr>
                        <p:cNvPr id="0" name="图片 55300"/>
                        <p:cNvPicPr>
                          <a:picLocks noChangeAspect="1"/>
                        </p:cNvPicPr>
                        <p:nvPr/>
                      </p:nvPicPr>
                      <p:blipFill>
                        <a:blip r:embed="rId10"/>
                        <a:stretch>
                          <a:fillRect/>
                        </a:stretch>
                      </p:blipFill>
                      <p:spPr>
                        <a:xfrm>
                          <a:off x="4270" y="165"/>
                          <a:ext cx="928" cy="339"/>
                        </a:xfrm>
                        <a:prstGeom prst="rect">
                          <a:avLst/>
                        </a:prstGeom>
                        <a:noFill/>
                        <a:ln w="9525">
                          <a:noFill/>
                        </a:ln>
                      </p:spPr>
                    </p:pic>
                  </p:oleObj>
                </mc:Fallback>
              </mc:AlternateContent>
            </a:graphicData>
          </a:graphic>
        </p:graphicFrame>
        <p:graphicFrame>
          <p:nvGraphicFramePr>
            <p:cNvPr id="7221" name="Object 11"/>
            <p:cNvGraphicFramePr>
              <a:graphicFrameLocks noChangeAspect="1"/>
            </p:cNvGraphicFramePr>
            <p:nvPr/>
          </p:nvGraphicFramePr>
          <p:xfrm>
            <a:off x="4086" y="815"/>
            <a:ext cx="252" cy="286"/>
          </p:xfrm>
          <a:graphic>
            <a:graphicData uri="http://schemas.openxmlformats.org/presentationml/2006/ole">
              <mc:AlternateContent xmlns:mc="http://schemas.openxmlformats.org/markup-compatibility/2006">
                <mc:Choice xmlns:v="urn:schemas-microsoft-com:vml" Requires="v">
                  <p:oleObj spid="_x0000_s55924" name="公式" r:id="rId11" imgW="3657600" imgH="4267200" progId="Equation.3">
                    <p:embed/>
                  </p:oleObj>
                </mc:Choice>
                <mc:Fallback>
                  <p:oleObj name="公式" r:id="rId11" imgW="3657600" imgH="4267200" progId="Equation.3">
                    <p:embed/>
                    <p:pic>
                      <p:nvPicPr>
                        <p:cNvPr id="0" name="图片 55301"/>
                        <p:cNvPicPr>
                          <a:picLocks noChangeAspect="1"/>
                        </p:cNvPicPr>
                        <p:nvPr/>
                      </p:nvPicPr>
                      <p:blipFill>
                        <a:blip r:embed="rId12"/>
                        <a:stretch>
                          <a:fillRect/>
                        </a:stretch>
                      </p:blipFill>
                      <p:spPr>
                        <a:xfrm>
                          <a:off x="4086" y="815"/>
                          <a:ext cx="252" cy="286"/>
                        </a:xfrm>
                        <a:prstGeom prst="rect">
                          <a:avLst/>
                        </a:prstGeom>
                        <a:noFill/>
                        <a:ln w="9525">
                          <a:noFill/>
                        </a:ln>
                      </p:spPr>
                    </p:pic>
                  </p:oleObj>
                </mc:Fallback>
              </mc:AlternateContent>
            </a:graphicData>
          </a:graphic>
        </p:graphicFrame>
      </p:grpSp>
      <p:sp>
        <p:nvSpPr>
          <p:cNvPr id="7172" name="Rectangle 12"/>
          <p:cNvSpPr>
            <a:spLocks noGrp="1" noChangeArrowheads="1"/>
          </p:cNvSpPr>
          <p:nvPr>
            <p:ph type="title"/>
          </p:nvPr>
        </p:nvSpPr>
        <p:spPr/>
        <p:txBody>
          <a:bodyPr/>
          <a:lstStyle/>
          <a:p>
            <a:r>
              <a:rPr kumimoji="1" lang="zh-CN" altLang="en-US" sz="2800" dirty="0">
                <a:solidFill>
                  <a:prstClr val="black"/>
                </a:solidFill>
                <a:latin typeface="Times New Roman" panose="02020603050405020304" pitchFamily="18" charset="0"/>
                <a:ea typeface="楷体_GB2312" panose="02010609030101010101" pitchFamily="49" charset="-122"/>
                <a:cs typeface="+mn-cs"/>
              </a:rPr>
              <a:t>引</a:t>
            </a:r>
            <a:r>
              <a:rPr kumimoji="1" lang="zh-CN" altLang="en-US" sz="2800" dirty="0" smtClean="0">
                <a:solidFill>
                  <a:prstClr val="black"/>
                </a:solidFill>
                <a:latin typeface="Times New Roman" panose="02020603050405020304" pitchFamily="18" charset="0"/>
                <a:ea typeface="楷体_GB2312" panose="02010609030101010101" pitchFamily="49" charset="-122"/>
                <a:cs typeface="+mn-cs"/>
              </a:rPr>
              <a:t>例</a:t>
            </a:r>
            <a:r>
              <a:rPr kumimoji="1" lang="en-US" altLang="zh-CN" sz="2800" dirty="0" smtClean="0">
                <a:solidFill>
                  <a:prstClr val="black"/>
                </a:solidFill>
                <a:latin typeface="Times New Roman" panose="02020603050405020304" pitchFamily="18" charset="0"/>
                <a:ea typeface="楷体_GB2312" panose="02010609030101010101" pitchFamily="49" charset="-122"/>
                <a:cs typeface="+mn-cs"/>
              </a:rPr>
              <a:t>2     </a:t>
            </a:r>
            <a:r>
              <a:rPr lang="zh-CN" altLang="en-US" sz="2800" b="1" dirty="0" smtClean="0">
                <a:solidFill>
                  <a:schemeClr val="bg1"/>
                </a:solidFill>
                <a:ea typeface="楷体_GB2312" panose="02010609030101010101" pitchFamily="49" charset="-122"/>
              </a:rPr>
              <a:t>曲线的切线斜率</a:t>
            </a:r>
            <a:endParaRPr lang="zh-CN" altLang="en-US" sz="2800" b="1" dirty="0" smtClean="0">
              <a:solidFill>
                <a:schemeClr val="bg1"/>
              </a:solidFill>
              <a:ea typeface="楷体_GB2312" panose="02010609030101010101" pitchFamily="49" charset="-122"/>
            </a:endParaRPr>
          </a:p>
        </p:txBody>
      </p:sp>
      <p:sp>
        <p:nvSpPr>
          <p:cNvPr id="8205" name="Text Box 13"/>
          <p:cNvSpPr txBox="1">
            <a:spLocks noChangeArrowheads="1"/>
          </p:cNvSpPr>
          <p:nvPr/>
        </p:nvSpPr>
        <p:spPr bwMode="auto">
          <a:xfrm>
            <a:off x="1510983" y="900113"/>
            <a:ext cx="12192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chemeClr val="bg1"/>
                </a:solidFill>
                <a:ea typeface="楷体_GB2312" panose="02010609030101010101" pitchFamily="49" charset="-122"/>
              </a:rPr>
              <a:t>曲线</a:t>
            </a:r>
            <a:endParaRPr lang="zh-CN" altLang="en-US" sz="2800">
              <a:solidFill>
                <a:schemeClr val="bg1"/>
              </a:solidFill>
              <a:ea typeface="楷体_GB2312" panose="02010609030101010101" pitchFamily="49" charset="-122"/>
            </a:endParaRPr>
          </a:p>
        </p:txBody>
      </p:sp>
      <p:grpSp>
        <p:nvGrpSpPr>
          <p:cNvPr id="8207" name="Group 15"/>
          <p:cNvGrpSpPr/>
          <p:nvPr/>
        </p:nvGrpSpPr>
        <p:grpSpPr bwMode="auto">
          <a:xfrm>
            <a:off x="7958137" y="2514600"/>
            <a:ext cx="400051" cy="642938"/>
            <a:chOff x="4086" y="1200"/>
            <a:chExt cx="252" cy="405"/>
          </a:xfrm>
        </p:grpSpPr>
        <p:graphicFrame>
          <p:nvGraphicFramePr>
            <p:cNvPr id="7211" name="Object 16"/>
            <p:cNvGraphicFramePr>
              <a:graphicFrameLocks noChangeAspect="1"/>
            </p:cNvGraphicFramePr>
            <p:nvPr/>
          </p:nvGraphicFramePr>
          <p:xfrm>
            <a:off x="4086" y="1375"/>
            <a:ext cx="252" cy="230"/>
          </p:xfrm>
          <a:graphic>
            <a:graphicData uri="http://schemas.openxmlformats.org/presentationml/2006/ole">
              <mc:AlternateContent xmlns:mc="http://schemas.openxmlformats.org/markup-compatibility/2006">
                <mc:Choice xmlns:v="urn:schemas-microsoft-com:vml" Requires="v">
                  <p:oleObj spid="_x0000_s55925" name="公式" r:id="rId13" imgW="3657600" imgH="3352800" progId="Equation.3">
                    <p:embed/>
                  </p:oleObj>
                </mc:Choice>
                <mc:Fallback>
                  <p:oleObj name="公式" r:id="rId13" imgW="3657600" imgH="3352800" progId="Equation.3">
                    <p:embed/>
                    <p:pic>
                      <p:nvPicPr>
                        <p:cNvPr id="0" name="图片 55302"/>
                        <p:cNvPicPr>
                          <a:picLocks noChangeAspect="1"/>
                        </p:cNvPicPr>
                        <p:nvPr/>
                      </p:nvPicPr>
                      <p:blipFill>
                        <a:blip r:embed="rId14"/>
                        <a:stretch>
                          <a:fillRect/>
                        </a:stretch>
                      </p:blipFill>
                      <p:spPr>
                        <a:xfrm>
                          <a:off x="4086" y="1375"/>
                          <a:ext cx="252" cy="230"/>
                        </a:xfrm>
                        <a:prstGeom prst="rect">
                          <a:avLst/>
                        </a:prstGeom>
                        <a:noFill/>
                        <a:ln w="9525">
                          <a:noFill/>
                        </a:ln>
                      </p:spPr>
                    </p:pic>
                  </p:oleObj>
                </mc:Fallback>
              </mc:AlternateContent>
            </a:graphicData>
          </a:graphic>
        </p:graphicFrame>
        <p:sp>
          <p:nvSpPr>
            <p:cNvPr id="7212" name="Freeform 17"/>
            <p:cNvSpPr/>
            <p:nvPr/>
          </p:nvSpPr>
          <p:spPr bwMode="auto">
            <a:xfrm>
              <a:off x="4224" y="1200"/>
              <a:ext cx="23" cy="61"/>
            </a:xfrm>
            <a:custGeom>
              <a:avLst/>
              <a:gdLst>
                <a:gd name="T0" fmla="*/ 0 w 1"/>
                <a:gd name="T1" fmla="*/ 0 h 48"/>
                <a:gd name="T2" fmla="*/ 0 w 1"/>
                <a:gd name="T3" fmla="*/ 61 h 48"/>
                <a:gd name="T4" fmla="*/ 0 60000 65536"/>
                <a:gd name="T5" fmla="*/ 0 60000 65536"/>
              </a:gdLst>
              <a:ahLst/>
              <a:cxnLst>
                <a:cxn ang="T4">
                  <a:pos x="T0" y="T1"/>
                </a:cxn>
                <a:cxn ang="T5">
                  <a:pos x="T2" y="T3"/>
                </a:cxn>
              </a:cxnLst>
              <a:rect l="0" t="0" r="r" b="b"/>
              <a:pathLst>
                <a:path w="1" h="48">
                  <a:moveTo>
                    <a:pt x="0" y="0"/>
                  </a:moveTo>
                  <a:cubicBezTo>
                    <a:pt x="0" y="20"/>
                    <a:pt x="0" y="40"/>
                    <a:pt x="0" y="48"/>
                  </a:cubicBezTo>
                </a:path>
              </a:pathLst>
            </a:custGeom>
            <a:noFill/>
            <a:ln w="28575" cmpd="sng">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7213" name="Line 18"/>
            <p:cNvSpPr>
              <a:spLocks noChangeShapeType="1"/>
            </p:cNvSpPr>
            <p:nvPr/>
          </p:nvSpPr>
          <p:spPr bwMode="auto">
            <a:xfrm flipV="1">
              <a:off x="4176" y="1248"/>
              <a:ext cx="0" cy="144"/>
            </a:xfrm>
            <a:prstGeom prst="line">
              <a:avLst/>
            </a:prstGeom>
            <a:noFill/>
            <a:ln w="9525">
              <a:solidFill>
                <a:schemeClr val="bg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1" name="Group 19"/>
          <p:cNvGrpSpPr/>
          <p:nvPr/>
        </p:nvGrpSpPr>
        <p:grpSpPr bwMode="auto">
          <a:xfrm>
            <a:off x="8444514" y="2438400"/>
            <a:ext cx="398463" cy="828676"/>
            <a:chOff x="4392" y="1152"/>
            <a:chExt cx="251" cy="522"/>
          </a:xfrm>
        </p:grpSpPr>
        <p:sp>
          <p:nvSpPr>
            <p:cNvPr id="7208" name="Freeform 20"/>
            <p:cNvSpPr/>
            <p:nvPr/>
          </p:nvSpPr>
          <p:spPr bwMode="auto">
            <a:xfrm>
              <a:off x="4512" y="1152"/>
              <a:ext cx="91" cy="113"/>
            </a:xfrm>
            <a:custGeom>
              <a:avLst/>
              <a:gdLst>
                <a:gd name="T0" fmla="*/ 0 w 104"/>
                <a:gd name="T1" fmla="*/ 0 h 144"/>
                <a:gd name="T2" fmla="*/ 84 w 104"/>
                <a:gd name="T3" fmla="*/ 38 h 144"/>
                <a:gd name="T4" fmla="*/ 42 w 104"/>
                <a:gd name="T5" fmla="*/ 113 h 144"/>
                <a:gd name="T6" fmla="*/ 0 60000 65536"/>
                <a:gd name="T7" fmla="*/ 0 60000 65536"/>
                <a:gd name="T8" fmla="*/ 0 60000 65536"/>
              </a:gdLst>
              <a:ahLst/>
              <a:cxnLst>
                <a:cxn ang="T6">
                  <a:pos x="T0" y="T1"/>
                </a:cxn>
                <a:cxn ang="T7">
                  <a:pos x="T2" y="T3"/>
                </a:cxn>
                <a:cxn ang="T8">
                  <a:pos x="T4" y="T5"/>
                </a:cxn>
              </a:cxnLst>
              <a:rect l="0" t="0" r="r" b="b"/>
              <a:pathLst>
                <a:path w="104" h="144">
                  <a:moveTo>
                    <a:pt x="0" y="0"/>
                  </a:moveTo>
                  <a:cubicBezTo>
                    <a:pt x="44" y="12"/>
                    <a:pt x="88" y="24"/>
                    <a:pt x="96" y="48"/>
                  </a:cubicBezTo>
                  <a:cubicBezTo>
                    <a:pt x="104" y="72"/>
                    <a:pt x="56" y="128"/>
                    <a:pt x="48" y="144"/>
                  </a:cubicBezTo>
                </a:path>
              </a:pathLst>
            </a:custGeom>
            <a:noFill/>
            <a:ln w="28575" cmpd="sng">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aphicFrame>
          <p:nvGraphicFramePr>
            <p:cNvPr id="7209" name="Object 21"/>
            <p:cNvGraphicFramePr>
              <a:graphicFrameLocks noChangeAspect="1"/>
            </p:cNvGraphicFramePr>
            <p:nvPr/>
          </p:nvGraphicFramePr>
          <p:xfrm>
            <a:off x="4392" y="1331"/>
            <a:ext cx="251" cy="343"/>
          </p:xfrm>
          <a:graphic>
            <a:graphicData uri="http://schemas.openxmlformats.org/presentationml/2006/ole">
              <mc:AlternateContent xmlns:mc="http://schemas.openxmlformats.org/markup-compatibility/2006">
                <mc:Choice xmlns:v="urn:schemas-microsoft-com:vml" Requires="v">
                  <p:oleObj spid="_x0000_s55926" name="公式" r:id="rId15" imgW="3657600" imgH="4876800" progId="Equation.3">
                    <p:embed/>
                  </p:oleObj>
                </mc:Choice>
                <mc:Fallback>
                  <p:oleObj name="公式" r:id="rId15" imgW="3657600" imgH="4876800" progId="Equation.3">
                    <p:embed/>
                    <p:pic>
                      <p:nvPicPr>
                        <p:cNvPr id="0" name="图片 55303"/>
                        <p:cNvPicPr>
                          <a:picLocks noChangeAspect="1"/>
                        </p:cNvPicPr>
                        <p:nvPr/>
                      </p:nvPicPr>
                      <p:blipFill>
                        <a:blip r:embed="rId16"/>
                        <a:stretch>
                          <a:fillRect/>
                        </a:stretch>
                      </p:blipFill>
                      <p:spPr>
                        <a:xfrm>
                          <a:off x="4392" y="1331"/>
                          <a:ext cx="251" cy="343"/>
                        </a:xfrm>
                        <a:prstGeom prst="rect">
                          <a:avLst/>
                        </a:prstGeom>
                        <a:noFill/>
                        <a:ln w="9525">
                          <a:noFill/>
                        </a:ln>
                      </p:spPr>
                    </p:pic>
                  </p:oleObj>
                </mc:Fallback>
              </mc:AlternateContent>
            </a:graphicData>
          </a:graphic>
        </p:graphicFrame>
        <p:sp>
          <p:nvSpPr>
            <p:cNvPr id="7210" name="Line 22"/>
            <p:cNvSpPr>
              <a:spLocks noChangeShapeType="1"/>
            </p:cNvSpPr>
            <p:nvPr/>
          </p:nvSpPr>
          <p:spPr bwMode="auto">
            <a:xfrm flipV="1">
              <a:off x="4512" y="1200"/>
              <a:ext cx="0" cy="192"/>
            </a:xfrm>
            <a:prstGeom prst="line">
              <a:avLst/>
            </a:prstGeom>
            <a:noFill/>
            <a:ln w="9525">
              <a:solidFill>
                <a:schemeClr val="bg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206" name="Line 24"/>
          <p:cNvSpPr>
            <a:spLocks noChangeShapeType="1"/>
          </p:cNvSpPr>
          <p:nvPr/>
        </p:nvSpPr>
        <p:spPr bwMode="auto">
          <a:xfrm flipV="1">
            <a:off x="8357871" y="1132840"/>
            <a:ext cx="1511300" cy="1496060"/>
          </a:xfrm>
          <a:prstGeom prst="line">
            <a:avLst/>
          </a:prstGeom>
          <a:noFill/>
          <a:ln w="952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207" name="Object 25"/>
          <p:cNvGraphicFramePr>
            <a:graphicFrameLocks noChangeAspect="1"/>
          </p:cNvGraphicFramePr>
          <p:nvPr/>
        </p:nvGraphicFramePr>
        <p:xfrm>
          <a:off x="9469086" y="1294397"/>
          <a:ext cx="463551" cy="473075"/>
        </p:xfrm>
        <a:graphic>
          <a:graphicData uri="http://schemas.openxmlformats.org/presentationml/2006/ole">
            <mc:AlternateContent xmlns:mc="http://schemas.openxmlformats.org/markup-compatibility/2006">
              <mc:Choice xmlns:v="urn:schemas-microsoft-com:vml" Requires="v">
                <p:oleObj spid="_x0000_s55927" name="公式" r:id="rId17" imgW="4267200" imgH="4267200" progId="Equation.3">
                  <p:embed/>
                </p:oleObj>
              </mc:Choice>
              <mc:Fallback>
                <p:oleObj name="公式" r:id="rId17" imgW="4267200" imgH="4267200" progId="Equation.3">
                  <p:embed/>
                  <p:pic>
                    <p:nvPicPr>
                      <p:cNvPr id="0" name="图片 55304"/>
                      <p:cNvPicPr>
                        <a:picLocks noChangeAspect="1"/>
                      </p:cNvPicPr>
                      <p:nvPr/>
                    </p:nvPicPr>
                    <p:blipFill>
                      <a:blip r:embed="rId18"/>
                      <a:stretch>
                        <a:fillRect/>
                      </a:stretch>
                    </p:blipFill>
                    <p:spPr>
                      <a:xfrm>
                        <a:off x="9469086" y="1294397"/>
                        <a:ext cx="463551" cy="473075"/>
                      </a:xfrm>
                      <a:prstGeom prst="rect">
                        <a:avLst/>
                      </a:prstGeom>
                      <a:noFill/>
                      <a:ln w="9525">
                        <a:noFill/>
                      </a:ln>
                    </p:spPr>
                  </p:pic>
                </p:oleObj>
              </mc:Fallback>
            </mc:AlternateContent>
          </a:graphicData>
        </a:graphic>
      </p:graphicFrame>
      <p:grpSp>
        <p:nvGrpSpPr>
          <p:cNvPr id="8218" name="Group 26"/>
          <p:cNvGrpSpPr/>
          <p:nvPr/>
        </p:nvGrpSpPr>
        <p:grpSpPr bwMode="auto">
          <a:xfrm>
            <a:off x="7948616" y="1671639"/>
            <a:ext cx="2397125" cy="938213"/>
            <a:chOff x="4066" y="678"/>
            <a:chExt cx="1510" cy="591"/>
          </a:xfrm>
        </p:grpSpPr>
        <p:sp>
          <p:nvSpPr>
            <p:cNvPr id="7204" name="Line 27"/>
            <p:cNvSpPr>
              <a:spLocks noChangeShapeType="1"/>
            </p:cNvSpPr>
            <p:nvPr/>
          </p:nvSpPr>
          <p:spPr bwMode="auto">
            <a:xfrm flipV="1">
              <a:off x="4066" y="707"/>
              <a:ext cx="1311" cy="562"/>
            </a:xfrm>
            <a:prstGeom prst="line">
              <a:avLst/>
            </a:prstGeom>
            <a:noFill/>
            <a:ln w="952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205" name="Object 28"/>
            <p:cNvGraphicFramePr>
              <a:graphicFrameLocks noChangeAspect="1"/>
            </p:cNvGraphicFramePr>
            <p:nvPr/>
          </p:nvGraphicFramePr>
          <p:xfrm>
            <a:off x="5345" y="678"/>
            <a:ext cx="231" cy="274"/>
          </p:xfrm>
          <a:graphic>
            <a:graphicData uri="http://schemas.openxmlformats.org/presentationml/2006/ole">
              <mc:AlternateContent xmlns:mc="http://schemas.openxmlformats.org/markup-compatibility/2006">
                <mc:Choice xmlns:v="urn:schemas-microsoft-com:vml" Requires="v">
                  <p:oleObj spid="_x0000_s55928" name="公式" r:id="rId19" imgW="3352800" imgH="3962400" progId="Equation.3">
                    <p:embed/>
                  </p:oleObj>
                </mc:Choice>
                <mc:Fallback>
                  <p:oleObj name="公式" r:id="rId19" imgW="3352800" imgH="3962400" progId="Equation.3">
                    <p:embed/>
                    <p:pic>
                      <p:nvPicPr>
                        <p:cNvPr id="0" name="图片 55305"/>
                        <p:cNvPicPr>
                          <a:picLocks noChangeAspect="1"/>
                        </p:cNvPicPr>
                        <p:nvPr/>
                      </p:nvPicPr>
                      <p:blipFill>
                        <a:blip r:embed="rId20"/>
                        <a:stretch>
                          <a:fillRect/>
                        </a:stretch>
                      </p:blipFill>
                      <p:spPr>
                        <a:xfrm>
                          <a:off x="5345" y="678"/>
                          <a:ext cx="231" cy="274"/>
                        </a:xfrm>
                        <a:prstGeom prst="rect">
                          <a:avLst/>
                        </a:prstGeom>
                        <a:noFill/>
                        <a:ln w="9525">
                          <a:noFill/>
                        </a:ln>
                      </p:spPr>
                    </p:pic>
                  </p:oleObj>
                </mc:Fallback>
              </mc:AlternateContent>
            </a:graphicData>
          </a:graphic>
        </p:graphicFrame>
      </p:grpSp>
      <p:grpSp>
        <p:nvGrpSpPr>
          <p:cNvPr id="8221" name="Group 29"/>
          <p:cNvGrpSpPr/>
          <p:nvPr/>
        </p:nvGrpSpPr>
        <p:grpSpPr bwMode="auto">
          <a:xfrm>
            <a:off x="8501665" y="1844676"/>
            <a:ext cx="606425" cy="1211262"/>
            <a:chOff x="4428" y="778"/>
            <a:chExt cx="382" cy="763"/>
          </a:xfrm>
        </p:grpSpPr>
        <p:sp>
          <p:nvSpPr>
            <p:cNvPr id="7201" name="Line 30"/>
            <p:cNvSpPr>
              <a:spLocks noChangeShapeType="1"/>
            </p:cNvSpPr>
            <p:nvPr/>
          </p:nvSpPr>
          <p:spPr bwMode="auto">
            <a:xfrm>
              <a:off x="4628" y="1019"/>
              <a:ext cx="0" cy="250"/>
            </a:xfrm>
            <a:prstGeom prst="line">
              <a:avLst/>
            </a:prstGeom>
            <a:noFill/>
            <a:ln w="9525">
              <a:solidFill>
                <a:schemeClr val="bg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202" name="Object 31"/>
            <p:cNvGraphicFramePr>
              <a:graphicFrameLocks noChangeAspect="1"/>
            </p:cNvGraphicFramePr>
            <p:nvPr/>
          </p:nvGraphicFramePr>
          <p:xfrm>
            <a:off x="4531" y="1167"/>
            <a:ext cx="279" cy="374"/>
          </p:xfrm>
          <a:graphic>
            <a:graphicData uri="http://schemas.openxmlformats.org/presentationml/2006/ole">
              <mc:AlternateContent xmlns:mc="http://schemas.openxmlformats.org/markup-compatibility/2006">
                <mc:Choice xmlns:v="urn:schemas-microsoft-com:vml" Requires="v">
                  <p:oleObj spid="_x0000_s55929" name="公式" r:id="rId21" imgW="3962400" imgH="5486400" progId="Equation.3">
                    <p:embed/>
                  </p:oleObj>
                </mc:Choice>
                <mc:Fallback>
                  <p:oleObj name="公式" r:id="rId21" imgW="3962400" imgH="5486400" progId="Equation.3">
                    <p:embed/>
                    <p:pic>
                      <p:nvPicPr>
                        <p:cNvPr id="0" name="图片 55306"/>
                        <p:cNvPicPr>
                          <a:picLocks noChangeAspect="1"/>
                        </p:cNvPicPr>
                        <p:nvPr/>
                      </p:nvPicPr>
                      <p:blipFill>
                        <a:blip r:embed="rId22"/>
                        <a:stretch>
                          <a:fillRect/>
                        </a:stretch>
                      </p:blipFill>
                      <p:spPr>
                        <a:xfrm>
                          <a:off x="4531" y="1167"/>
                          <a:ext cx="279" cy="374"/>
                        </a:xfrm>
                        <a:prstGeom prst="rect">
                          <a:avLst/>
                        </a:prstGeom>
                        <a:noFill/>
                        <a:ln w="9525">
                          <a:noFill/>
                        </a:ln>
                      </p:spPr>
                    </p:pic>
                  </p:oleObj>
                </mc:Fallback>
              </mc:AlternateContent>
            </a:graphicData>
          </a:graphic>
        </p:graphicFrame>
        <p:graphicFrame>
          <p:nvGraphicFramePr>
            <p:cNvPr id="7203" name="Object 32"/>
            <p:cNvGraphicFramePr>
              <a:graphicFrameLocks noChangeAspect="1"/>
            </p:cNvGraphicFramePr>
            <p:nvPr/>
          </p:nvGraphicFramePr>
          <p:xfrm>
            <a:off x="4428" y="778"/>
            <a:ext cx="339" cy="274"/>
          </p:xfrm>
          <a:graphic>
            <a:graphicData uri="http://schemas.openxmlformats.org/presentationml/2006/ole">
              <mc:AlternateContent xmlns:mc="http://schemas.openxmlformats.org/markup-compatibility/2006">
                <mc:Choice xmlns:v="urn:schemas-microsoft-com:vml" Requires="v">
                  <p:oleObj spid="_x0000_s55930" name="公式" r:id="rId23" imgW="4876800" imgH="3962400" progId="Equation.3">
                    <p:embed/>
                  </p:oleObj>
                </mc:Choice>
                <mc:Fallback>
                  <p:oleObj name="公式" r:id="rId23" imgW="4876800" imgH="3962400" progId="Equation.3">
                    <p:embed/>
                    <p:pic>
                      <p:nvPicPr>
                        <p:cNvPr id="0" name="图片 55307"/>
                        <p:cNvPicPr>
                          <a:picLocks noChangeAspect="1"/>
                        </p:cNvPicPr>
                        <p:nvPr/>
                      </p:nvPicPr>
                      <p:blipFill>
                        <a:blip r:embed="rId24"/>
                        <a:stretch>
                          <a:fillRect/>
                        </a:stretch>
                      </p:blipFill>
                      <p:spPr>
                        <a:xfrm>
                          <a:off x="4428" y="778"/>
                          <a:ext cx="339" cy="274"/>
                        </a:xfrm>
                        <a:prstGeom prst="rect">
                          <a:avLst/>
                        </a:prstGeom>
                        <a:noFill/>
                        <a:ln w="9525">
                          <a:noFill/>
                        </a:ln>
                      </p:spPr>
                    </p:pic>
                  </p:oleObj>
                </mc:Fallback>
              </mc:AlternateContent>
            </a:graphicData>
          </a:graphic>
        </p:graphicFrame>
      </p:grpSp>
      <p:sp>
        <p:nvSpPr>
          <p:cNvPr id="8225" name="Text Box 33"/>
          <p:cNvSpPr txBox="1">
            <a:spLocks noChangeArrowheads="1"/>
          </p:cNvSpPr>
          <p:nvPr/>
        </p:nvSpPr>
        <p:spPr bwMode="auto">
          <a:xfrm>
            <a:off x="4519932" y="932184"/>
            <a:ext cx="37026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chemeClr val="bg1"/>
                </a:solidFill>
                <a:ea typeface="楷体_GB2312" panose="02010609030101010101" pitchFamily="49" charset="-122"/>
              </a:rPr>
              <a:t>在 </a:t>
            </a:r>
            <a:r>
              <a:rPr lang="en-US" altLang="zh-CN" sz="2800" i="1">
                <a:solidFill>
                  <a:schemeClr val="bg1"/>
                </a:solidFill>
                <a:ea typeface="楷体_GB2312" panose="02010609030101010101" pitchFamily="49" charset="-122"/>
              </a:rPr>
              <a:t>M</a:t>
            </a:r>
            <a:r>
              <a:rPr lang="en-US" altLang="zh-CN" sz="2800">
                <a:solidFill>
                  <a:schemeClr val="bg1"/>
                </a:solidFill>
                <a:ea typeface="楷体_GB2312" panose="02010609030101010101" pitchFamily="49" charset="-122"/>
              </a:rPr>
              <a:t> </a:t>
            </a:r>
            <a:r>
              <a:rPr lang="zh-CN" altLang="en-US" sz="2800">
                <a:solidFill>
                  <a:schemeClr val="bg1"/>
                </a:solidFill>
                <a:ea typeface="楷体_GB2312" panose="02010609030101010101" pitchFamily="49" charset="-122"/>
              </a:rPr>
              <a:t>点处的切线</a:t>
            </a:r>
            <a:endParaRPr lang="zh-CN" altLang="en-US" sz="2800">
              <a:solidFill>
                <a:schemeClr val="bg1"/>
              </a:solidFill>
              <a:ea typeface="楷体_GB2312" panose="02010609030101010101" pitchFamily="49" charset="-122"/>
            </a:endParaRPr>
          </a:p>
        </p:txBody>
      </p:sp>
      <p:grpSp>
        <p:nvGrpSpPr>
          <p:cNvPr id="8226" name="Group 34"/>
          <p:cNvGrpSpPr/>
          <p:nvPr/>
        </p:nvGrpSpPr>
        <p:grpSpPr bwMode="auto">
          <a:xfrm>
            <a:off x="9345613" y="1468438"/>
            <a:ext cx="349251" cy="1495424"/>
            <a:chOff x="4960" y="541"/>
            <a:chExt cx="220" cy="942"/>
          </a:xfrm>
        </p:grpSpPr>
        <p:sp>
          <p:nvSpPr>
            <p:cNvPr id="7199" name="Line 35"/>
            <p:cNvSpPr>
              <a:spLocks noChangeShapeType="1"/>
            </p:cNvSpPr>
            <p:nvPr/>
          </p:nvSpPr>
          <p:spPr bwMode="auto">
            <a:xfrm>
              <a:off x="5064" y="541"/>
              <a:ext cx="0" cy="720"/>
            </a:xfrm>
            <a:prstGeom prst="line">
              <a:avLst/>
            </a:prstGeom>
            <a:noFill/>
            <a:ln w="9525">
              <a:solidFill>
                <a:schemeClr val="bg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200" name="Object 36"/>
            <p:cNvGraphicFramePr>
              <a:graphicFrameLocks noChangeAspect="1"/>
            </p:cNvGraphicFramePr>
            <p:nvPr/>
          </p:nvGraphicFramePr>
          <p:xfrm>
            <a:off x="4960" y="1253"/>
            <a:ext cx="220" cy="230"/>
          </p:xfrm>
          <a:graphic>
            <a:graphicData uri="http://schemas.openxmlformats.org/presentationml/2006/ole">
              <mc:AlternateContent xmlns:mc="http://schemas.openxmlformats.org/markup-compatibility/2006">
                <mc:Choice xmlns:v="urn:schemas-microsoft-com:vml" Requires="v">
                  <p:oleObj spid="_x0000_s55931" name="公式" r:id="rId25" imgW="3048000" imgH="3352800" progId="Equation.3">
                    <p:embed/>
                  </p:oleObj>
                </mc:Choice>
                <mc:Fallback>
                  <p:oleObj name="公式" r:id="rId25" imgW="3048000" imgH="3352800" progId="Equation.3">
                    <p:embed/>
                    <p:pic>
                      <p:nvPicPr>
                        <p:cNvPr id="0" name="图片 55308"/>
                        <p:cNvPicPr>
                          <a:picLocks noChangeAspect="1"/>
                        </p:cNvPicPr>
                        <p:nvPr/>
                      </p:nvPicPr>
                      <p:blipFill>
                        <a:blip r:embed="rId26"/>
                        <a:stretch>
                          <a:fillRect/>
                        </a:stretch>
                      </p:blipFill>
                      <p:spPr>
                        <a:xfrm>
                          <a:off x="4960" y="1253"/>
                          <a:ext cx="220" cy="230"/>
                        </a:xfrm>
                        <a:prstGeom prst="rect">
                          <a:avLst/>
                        </a:prstGeom>
                        <a:noFill/>
                        <a:ln w="9525">
                          <a:noFill/>
                        </a:ln>
                      </p:spPr>
                    </p:pic>
                  </p:oleObj>
                </mc:Fallback>
              </mc:AlternateContent>
            </a:graphicData>
          </a:graphic>
        </p:graphicFrame>
      </p:grpSp>
      <p:sp>
        <p:nvSpPr>
          <p:cNvPr id="8229" name="Text Box 37"/>
          <p:cNvSpPr txBox="1">
            <a:spLocks noChangeArrowheads="1"/>
          </p:cNvSpPr>
          <p:nvPr/>
        </p:nvSpPr>
        <p:spPr bwMode="auto">
          <a:xfrm>
            <a:off x="2995613" y="1646242"/>
            <a:ext cx="4419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chemeClr val="bg1"/>
                </a:solidFill>
                <a:ea typeface="楷体_GB2312" panose="02010609030101010101" pitchFamily="49" charset="-122"/>
              </a:rPr>
              <a:t>割线 </a:t>
            </a:r>
            <a:r>
              <a:rPr lang="en-US" altLang="zh-CN" sz="2800" i="1">
                <a:solidFill>
                  <a:schemeClr val="bg1"/>
                </a:solidFill>
                <a:ea typeface="楷体_GB2312" panose="02010609030101010101" pitchFamily="49" charset="-122"/>
              </a:rPr>
              <a:t>M N</a:t>
            </a:r>
            <a:r>
              <a:rPr lang="en-US" altLang="zh-CN" sz="2800">
                <a:solidFill>
                  <a:schemeClr val="bg1"/>
                </a:solidFill>
                <a:ea typeface="楷体_GB2312" panose="02010609030101010101" pitchFamily="49" charset="-122"/>
              </a:rPr>
              <a:t> </a:t>
            </a:r>
            <a:r>
              <a:rPr lang="zh-CN" altLang="en-US" sz="2800">
                <a:solidFill>
                  <a:schemeClr val="bg1"/>
                </a:solidFill>
                <a:ea typeface="楷体_GB2312" panose="02010609030101010101" pitchFamily="49" charset="-122"/>
              </a:rPr>
              <a:t>的极限位置 </a:t>
            </a:r>
            <a:r>
              <a:rPr lang="en-US" altLang="zh-CN" sz="2800" i="1">
                <a:solidFill>
                  <a:schemeClr val="bg1"/>
                </a:solidFill>
                <a:ea typeface="楷体_GB2312" panose="02010609030101010101" pitchFamily="49" charset="-122"/>
              </a:rPr>
              <a:t>M T</a:t>
            </a:r>
            <a:endParaRPr lang="en-US" altLang="zh-CN" sz="2800" i="1">
              <a:solidFill>
                <a:schemeClr val="bg1"/>
              </a:solidFill>
              <a:ea typeface="楷体_GB2312" panose="02010609030101010101" pitchFamily="49" charset="-122"/>
            </a:endParaRPr>
          </a:p>
        </p:txBody>
      </p:sp>
      <p:grpSp>
        <p:nvGrpSpPr>
          <p:cNvPr id="8231" name="Group 39"/>
          <p:cNvGrpSpPr/>
          <p:nvPr/>
        </p:nvGrpSpPr>
        <p:grpSpPr bwMode="auto">
          <a:xfrm>
            <a:off x="3449005" y="2100714"/>
            <a:ext cx="2686051" cy="612774"/>
            <a:chOff x="1140" y="1395"/>
            <a:chExt cx="1692" cy="386"/>
          </a:xfrm>
        </p:grpSpPr>
        <p:sp>
          <p:nvSpPr>
            <p:cNvPr id="7197" name="Text Box 40"/>
            <p:cNvSpPr txBox="1">
              <a:spLocks noChangeArrowheads="1"/>
            </p:cNvSpPr>
            <p:nvPr/>
          </p:nvSpPr>
          <p:spPr bwMode="auto">
            <a:xfrm>
              <a:off x="1140" y="1401"/>
              <a:ext cx="169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chemeClr val="bg1"/>
                  </a:solidFill>
                  <a:ea typeface="楷体_GB2312" panose="02010609030101010101" pitchFamily="49" charset="-122"/>
                </a:rPr>
                <a:t>(</a:t>
              </a:r>
              <a:r>
                <a:rPr lang="zh-CN" altLang="en-US" sz="2800">
                  <a:solidFill>
                    <a:schemeClr val="bg1"/>
                  </a:solidFill>
                  <a:ea typeface="楷体_GB2312" panose="02010609030101010101" pitchFamily="49" charset="-122"/>
                </a:rPr>
                <a:t>当                  时</a:t>
              </a:r>
              <a:r>
                <a:rPr lang="en-US" altLang="zh-CN" sz="2800">
                  <a:solidFill>
                    <a:schemeClr val="bg1"/>
                  </a:solidFill>
                  <a:ea typeface="楷体_GB2312" panose="02010609030101010101" pitchFamily="49" charset="-122"/>
                </a:rPr>
                <a:t>)</a:t>
              </a:r>
              <a:endParaRPr lang="en-US" altLang="zh-CN" sz="2800">
                <a:solidFill>
                  <a:schemeClr val="bg1"/>
                </a:solidFill>
                <a:ea typeface="楷体_GB2312" panose="02010609030101010101" pitchFamily="49" charset="-122"/>
              </a:endParaRPr>
            </a:p>
          </p:txBody>
        </p:sp>
        <p:graphicFrame>
          <p:nvGraphicFramePr>
            <p:cNvPr id="7198" name="Object 41"/>
            <p:cNvGraphicFramePr>
              <a:graphicFrameLocks noChangeAspect="1"/>
            </p:cNvGraphicFramePr>
            <p:nvPr/>
          </p:nvGraphicFramePr>
          <p:xfrm>
            <a:off x="1599" y="1395"/>
            <a:ext cx="882" cy="386"/>
          </p:xfrm>
          <a:graphic>
            <a:graphicData uri="http://schemas.openxmlformats.org/presentationml/2006/ole">
              <mc:AlternateContent xmlns:mc="http://schemas.openxmlformats.org/markup-compatibility/2006">
                <mc:Choice xmlns:v="urn:schemas-microsoft-com:vml" Requires="v">
                  <p:oleObj spid="_x0000_s55932" name="公式" r:id="rId27" imgW="11277600" imgH="4876800" progId="Equation.3">
                    <p:embed/>
                  </p:oleObj>
                </mc:Choice>
                <mc:Fallback>
                  <p:oleObj name="公式" r:id="rId27" imgW="11277600" imgH="4876800" progId="Equation.3">
                    <p:embed/>
                    <p:pic>
                      <p:nvPicPr>
                        <p:cNvPr id="0" name="图片 55309"/>
                        <p:cNvPicPr>
                          <a:picLocks noChangeAspect="1"/>
                        </p:cNvPicPr>
                        <p:nvPr/>
                      </p:nvPicPr>
                      <p:blipFill>
                        <a:blip r:embed="rId28">
                          <a:biLevel thresh="50000"/>
                          <a:grayscl/>
                        </a:blip>
                        <a:stretch>
                          <a:fillRect/>
                        </a:stretch>
                      </p:blipFill>
                      <p:spPr>
                        <a:xfrm>
                          <a:off x="1599" y="1395"/>
                          <a:ext cx="882" cy="386"/>
                        </a:xfrm>
                        <a:prstGeom prst="rect">
                          <a:avLst/>
                        </a:prstGeom>
                        <a:noFill/>
                        <a:ln w="9525">
                          <a:noFill/>
                        </a:ln>
                      </p:spPr>
                    </p:pic>
                  </p:oleObj>
                </mc:Fallback>
              </mc:AlternateContent>
            </a:graphicData>
          </a:graphic>
        </p:graphicFrame>
      </p:grpSp>
      <p:sp>
        <p:nvSpPr>
          <p:cNvPr id="8234" name="Text Box 42"/>
          <p:cNvSpPr txBox="1">
            <a:spLocks noChangeArrowheads="1"/>
          </p:cNvSpPr>
          <p:nvPr/>
        </p:nvSpPr>
        <p:spPr bwMode="auto">
          <a:xfrm>
            <a:off x="3671888" y="4316864"/>
            <a:ext cx="3276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chemeClr val="bg1"/>
                </a:solidFill>
                <a:ea typeface="楷体_GB2312" panose="02010609030101010101" pitchFamily="49" charset="-122"/>
              </a:rPr>
              <a:t>割线 </a:t>
            </a:r>
            <a:r>
              <a:rPr lang="en-US" altLang="zh-CN" sz="2800" i="1">
                <a:solidFill>
                  <a:schemeClr val="bg1"/>
                </a:solidFill>
                <a:ea typeface="楷体_GB2312" panose="02010609030101010101" pitchFamily="49" charset="-122"/>
              </a:rPr>
              <a:t>M N</a:t>
            </a:r>
            <a:r>
              <a:rPr lang="en-US" altLang="zh-CN" sz="2800">
                <a:solidFill>
                  <a:schemeClr val="bg1"/>
                </a:solidFill>
                <a:ea typeface="楷体_GB2312" panose="02010609030101010101" pitchFamily="49" charset="-122"/>
              </a:rPr>
              <a:t> </a:t>
            </a:r>
            <a:r>
              <a:rPr lang="zh-CN" altLang="en-US" sz="2800">
                <a:solidFill>
                  <a:schemeClr val="bg1"/>
                </a:solidFill>
                <a:ea typeface="楷体_GB2312" panose="02010609030101010101" pitchFamily="49" charset="-122"/>
              </a:rPr>
              <a:t>的斜率</a:t>
            </a:r>
            <a:endParaRPr lang="zh-CN" altLang="en-US" sz="2800">
              <a:solidFill>
                <a:schemeClr val="bg1"/>
              </a:solidFill>
              <a:ea typeface="楷体_GB2312" panose="02010609030101010101" pitchFamily="49" charset="-122"/>
            </a:endParaRPr>
          </a:p>
        </p:txBody>
      </p:sp>
      <p:sp>
        <p:nvSpPr>
          <p:cNvPr id="8235" name="Line 43"/>
          <p:cNvSpPr>
            <a:spLocks noChangeShapeType="1"/>
          </p:cNvSpPr>
          <p:nvPr/>
        </p:nvSpPr>
        <p:spPr bwMode="auto">
          <a:xfrm>
            <a:off x="8823325" y="2246313"/>
            <a:ext cx="685800" cy="0"/>
          </a:xfrm>
          <a:prstGeom prst="line">
            <a:avLst/>
          </a:prstGeom>
          <a:noFill/>
          <a:ln w="9525">
            <a:solidFill>
              <a:schemeClr val="bg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236" name="Object 44"/>
          <p:cNvGraphicFramePr>
            <a:graphicFrameLocks noChangeAspect="1"/>
          </p:cNvGraphicFramePr>
          <p:nvPr/>
        </p:nvGraphicFramePr>
        <p:xfrm>
          <a:off x="6311856" y="4317062"/>
          <a:ext cx="1103359" cy="491465"/>
        </p:xfrm>
        <a:graphic>
          <a:graphicData uri="http://schemas.openxmlformats.org/presentationml/2006/ole">
            <mc:AlternateContent xmlns:mc="http://schemas.openxmlformats.org/markup-compatibility/2006">
              <mc:Choice xmlns:v="urn:schemas-microsoft-com:vml" Requires="v">
                <p:oleObj spid="_x0000_s55933" name="Equation" r:id="rId29" imgW="10972800" imgH="4876800" progId="Equation.DSMT4">
                  <p:embed/>
                </p:oleObj>
              </mc:Choice>
              <mc:Fallback>
                <p:oleObj name="Equation" r:id="rId29" imgW="10972800" imgH="4876800" progId="Equation.DSMT4">
                  <p:embed/>
                  <p:pic>
                    <p:nvPicPr>
                      <p:cNvPr id="0" name="图片 55310"/>
                      <p:cNvPicPr>
                        <a:picLocks noChangeAspect="1"/>
                      </p:cNvPicPr>
                      <p:nvPr/>
                    </p:nvPicPr>
                    <p:blipFill>
                      <a:blip r:embed="rId30"/>
                      <a:stretch>
                        <a:fillRect/>
                      </a:stretch>
                    </p:blipFill>
                    <p:spPr>
                      <a:xfrm>
                        <a:off x="6311856" y="4317062"/>
                        <a:ext cx="1103359" cy="491465"/>
                      </a:xfrm>
                      <a:prstGeom prst="rect">
                        <a:avLst/>
                      </a:prstGeom>
                      <a:noFill/>
                      <a:ln w="9525">
                        <a:noFill/>
                      </a:ln>
                    </p:spPr>
                  </p:pic>
                </p:oleObj>
              </mc:Fallback>
            </mc:AlternateContent>
          </a:graphicData>
        </a:graphic>
      </p:graphicFrame>
      <p:graphicFrame>
        <p:nvGraphicFramePr>
          <p:cNvPr id="8237" name="Object 45"/>
          <p:cNvGraphicFramePr>
            <a:graphicFrameLocks noChangeAspect="1"/>
          </p:cNvGraphicFramePr>
          <p:nvPr/>
        </p:nvGraphicFramePr>
        <p:xfrm>
          <a:off x="7967365" y="4005521"/>
          <a:ext cx="2053363" cy="575613"/>
        </p:xfrm>
        <a:graphic>
          <a:graphicData uri="http://schemas.openxmlformats.org/presentationml/2006/ole">
            <mc:AlternateContent xmlns:mc="http://schemas.openxmlformats.org/markup-compatibility/2006">
              <mc:Choice xmlns:v="urn:schemas-microsoft-com:vml" Requires="v">
                <p:oleObj spid="_x0000_s55934" name="Equation" r:id="rId31" imgW="19812000" imgH="5486400" progId="Equation.DSMT4">
                  <p:embed/>
                </p:oleObj>
              </mc:Choice>
              <mc:Fallback>
                <p:oleObj name="Equation" r:id="rId31" imgW="19812000" imgH="5486400" progId="Equation.DSMT4">
                  <p:embed/>
                  <p:pic>
                    <p:nvPicPr>
                      <p:cNvPr id="0" name="图片 55311"/>
                      <p:cNvPicPr>
                        <a:picLocks noChangeAspect="1"/>
                      </p:cNvPicPr>
                      <p:nvPr/>
                    </p:nvPicPr>
                    <p:blipFill>
                      <a:blip r:embed="rId32"/>
                      <a:stretch>
                        <a:fillRect/>
                      </a:stretch>
                    </p:blipFill>
                    <p:spPr>
                      <a:xfrm>
                        <a:off x="7967365" y="4005521"/>
                        <a:ext cx="2053363" cy="575613"/>
                      </a:xfrm>
                      <a:prstGeom prst="rect">
                        <a:avLst/>
                      </a:prstGeom>
                      <a:noFill/>
                      <a:ln w="9525">
                        <a:noFill/>
                      </a:ln>
                    </p:spPr>
                  </p:pic>
                </p:oleObj>
              </mc:Fallback>
            </mc:AlternateContent>
          </a:graphicData>
        </a:graphic>
      </p:graphicFrame>
      <p:graphicFrame>
        <p:nvGraphicFramePr>
          <p:cNvPr id="8238" name="Object 46"/>
          <p:cNvGraphicFramePr>
            <a:graphicFrameLocks noChangeAspect="1"/>
          </p:cNvGraphicFramePr>
          <p:nvPr/>
        </p:nvGraphicFramePr>
        <p:xfrm>
          <a:off x="8517202" y="4653136"/>
          <a:ext cx="993775" cy="600478"/>
        </p:xfrm>
        <a:graphic>
          <a:graphicData uri="http://schemas.openxmlformats.org/presentationml/2006/ole">
            <mc:AlternateContent xmlns:mc="http://schemas.openxmlformats.org/markup-compatibility/2006">
              <mc:Choice xmlns:v="urn:schemas-microsoft-com:vml" Requires="v">
                <p:oleObj spid="_x0000_s55935" name="Equation" r:id="rId33" imgW="9144000" imgH="5486400" progId="Equation.DSMT4">
                  <p:embed/>
                </p:oleObj>
              </mc:Choice>
              <mc:Fallback>
                <p:oleObj name="Equation" r:id="rId33" imgW="9144000" imgH="5486400" progId="Equation.DSMT4">
                  <p:embed/>
                  <p:pic>
                    <p:nvPicPr>
                      <p:cNvPr id="0" name="图片 55312"/>
                      <p:cNvPicPr>
                        <a:picLocks noChangeAspect="1"/>
                      </p:cNvPicPr>
                      <p:nvPr/>
                    </p:nvPicPr>
                    <p:blipFill>
                      <a:blip r:embed="rId34"/>
                      <a:stretch>
                        <a:fillRect/>
                      </a:stretch>
                    </p:blipFill>
                    <p:spPr>
                      <a:xfrm>
                        <a:off x="8517202" y="4653136"/>
                        <a:ext cx="993775" cy="600478"/>
                      </a:xfrm>
                      <a:prstGeom prst="rect">
                        <a:avLst/>
                      </a:prstGeom>
                      <a:noFill/>
                      <a:ln w="9525">
                        <a:noFill/>
                      </a:ln>
                    </p:spPr>
                  </p:pic>
                </p:oleObj>
              </mc:Fallback>
            </mc:AlternateContent>
          </a:graphicData>
        </a:graphic>
      </p:graphicFrame>
      <p:sp>
        <p:nvSpPr>
          <p:cNvPr id="8239" name="Text Box 47"/>
          <p:cNvSpPr txBox="1">
            <a:spLocks noChangeArrowheads="1"/>
          </p:cNvSpPr>
          <p:nvPr/>
        </p:nvSpPr>
        <p:spPr bwMode="auto">
          <a:xfrm>
            <a:off x="1830388" y="2713489"/>
            <a:ext cx="3276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chemeClr val="bg1"/>
                </a:solidFill>
                <a:ea typeface="楷体_GB2312" panose="02010609030101010101" pitchFamily="49" charset="-122"/>
              </a:rPr>
              <a:t>切线 </a:t>
            </a:r>
            <a:r>
              <a:rPr lang="en-US" altLang="zh-CN" sz="2800" i="1">
                <a:solidFill>
                  <a:schemeClr val="bg1"/>
                </a:solidFill>
                <a:ea typeface="楷体_GB2312" panose="02010609030101010101" pitchFamily="49" charset="-122"/>
              </a:rPr>
              <a:t>MT </a:t>
            </a:r>
            <a:r>
              <a:rPr lang="zh-CN" altLang="en-US" sz="2800">
                <a:solidFill>
                  <a:schemeClr val="bg1"/>
                </a:solidFill>
                <a:ea typeface="楷体_GB2312" panose="02010609030101010101" pitchFamily="49" charset="-122"/>
              </a:rPr>
              <a:t>的斜率</a:t>
            </a:r>
            <a:endParaRPr lang="zh-CN" altLang="en-US" sz="2800">
              <a:solidFill>
                <a:schemeClr val="bg1"/>
              </a:solidFill>
              <a:ea typeface="楷体_GB2312" panose="02010609030101010101" pitchFamily="49" charset="-122"/>
            </a:endParaRPr>
          </a:p>
        </p:txBody>
      </p:sp>
      <p:sp>
        <p:nvSpPr>
          <p:cNvPr id="8245" name="Line 53"/>
          <p:cNvSpPr>
            <a:spLocks noChangeShapeType="1"/>
          </p:cNvSpPr>
          <p:nvPr/>
        </p:nvSpPr>
        <p:spPr bwMode="auto">
          <a:xfrm>
            <a:off x="3509963" y="4084638"/>
            <a:ext cx="0" cy="129540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7" name="对象 16">
            <a:hlinkClick r:id="" action="ppaction://ole?verb=0"/>
          </p:cNvPr>
          <p:cNvGraphicFramePr>
            <a:graphicFrameLocks noChangeAspect="1"/>
          </p:cNvGraphicFramePr>
          <p:nvPr/>
        </p:nvGraphicFramePr>
        <p:xfrm>
          <a:off x="2383792" y="854079"/>
          <a:ext cx="2170431" cy="615315"/>
        </p:xfrm>
        <a:graphic>
          <a:graphicData uri="http://schemas.openxmlformats.org/presentationml/2006/ole">
            <mc:AlternateContent xmlns:mc="http://schemas.openxmlformats.org/markup-compatibility/2006">
              <mc:Choice xmlns:v="urn:schemas-microsoft-com:vml" Requires="v">
                <p:oleObj spid="_x0000_s55936" name="" r:id="rId35" imgW="18288000" imgH="5181600" progId="Equation.3">
                  <p:embed/>
                </p:oleObj>
              </mc:Choice>
              <mc:Fallback>
                <p:oleObj name="" r:id="rId35" imgW="18288000" imgH="5181600" progId="Equation.3">
                  <p:embed/>
                  <p:pic>
                    <p:nvPicPr>
                      <p:cNvPr id="0" name="图片 55313"/>
                      <p:cNvPicPr>
                        <a:picLocks noChangeAspect="1"/>
                      </p:cNvPicPr>
                      <p:nvPr/>
                    </p:nvPicPr>
                    <p:blipFill>
                      <a:blip r:embed="rId36"/>
                      <a:stretch>
                        <a:fillRect/>
                      </a:stretch>
                    </p:blipFill>
                    <p:spPr>
                      <a:xfrm>
                        <a:off x="2383792" y="854079"/>
                        <a:ext cx="2170431" cy="615315"/>
                      </a:xfrm>
                      <a:prstGeom prst="rect">
                        <a:avLst/>
                      </a:prstGeom>
                      <a:noFill/>
                      <a:ln w="9525">
                        <a:noFill/>
                      </a:ln>
                    </p:spPr>
                  </p:pic>
                </p:oleObj>
              </mc:Fallback>
            </mc:AlternateContent>
          </a:graphicData>
        </a:graphic>
      </p:graphicFrame>
      <p:graphicFrame>
        <p:nvGraphicFramePr>
          <p:cNvPr id="18" name="对象 17">
            <a:hlinkClick r:id="" action="ppaction://ole?verb=0"/>
          </p:cNvPr>
          <p:cNvGraphicFramePr>
            <a:graphicFrameLocks noChangeAspect="1"/>
          </p:cNvGraphicFramePr>
          <p:nvPr/>
        </p:nvGraphicFramePr>
        <p:xfrm>
          <a:off x="2952764" y="3216910"/>
          <a:ext cx="3536951" cy="789940"/>
        </p:xfrm>
        <a:graphic>
          <a:graphicData uri="http://schemas.openxmlformats.org/presentationml/2006/ole">
            <mc:AlternateContent xmlns:mc="http://schemas.openxmlformats.org/markup-compatibility/2006">
              <mc:Choice xmlns:v="urn:schemas-microsoft-com:vml" Requires="v">
                <p:oleObj spid="_x0000_s55937" name="" r:id="rId37" imgW="31394400" imgH="7010400" progId="Equation.3">
                  <p:embed/>
                </p:oleObj>
              </mc:Choice>
              <mc:Fallback>
                <p:oleObj name="" r:id="rId37" imgW="31394400" imgH="7010400" progId="Equation.3">
                  <p:embed/>
                  <p:pic>
                    <p:nvPicPr>
                      <p:cNvPr id="0" name="图片 55314"/>
                      <p:cNvPicPr>
                        <a:picLocks noChangeAspect="1"/>
                      </p:cNvPicPr>
                      <p:nvPr/>
                    </p:nvPicPr>
                    <p:blipFill>
                      <a:blip r:embed="rId38"/>
                      <a:stretch>
                        <a:fillRect/>
                      </a:stretch>
                    </p:blipFill>
                    <p:spPr>
                      <a:xfrm>
                        <a:off x="2952764" y="3216910"/>
                        <a:ext cx="3536951" cy="789940"/>
                      </a:xfrm>
                      <a:prstGeom prst="rect">
                        <a:avLst/>
                      </a:prstGeom>
                      <a:noFill/>
                      <a:ln w="9525">
                        <a:noFill/>
                      </a:ln>
                    </p:spPr>
                  </p:pic>
                </p:oleObj>
              </mc:Fallback>
            </mc:AlternateContent>
          </a:graphicData>
        </a:graphic>
      </p:graphicFrame>
      <p:graphicFrame>
        <p:nvGraphicFramePr>
          <p:cNvPr id="20" name="对象 19">
            <a:hlinkClick r:id="" action="ppaction://ole?verb=0"/>
          </p:cNvPr>
          <p:cNvGraphicFramePr>
            <a:graphicFrameLocks noChangeAspect="1"/>
          </p:cNvGraphicFramePr>
          <p:nvPr/>
        </p:nvGraphicFramePr>
        <p:xfrm>
          <a:off x="4397377" y="5223081"/>
          <a:ext cx="3907155" cy="1302385"/>
        </p:xfrm>
        <a:graphic>
          <a:graphicData uri="http://schemas.openxmlformats.org/presentationml/2006/ole">
            <mc:AlternateContent xmlns:mc="http://schemas.openxmlformats.org/markup-compatibility/2006">
              <mc:Choice xmlns:v="urn:schemas-microsoft-com:vml" Requires="v">
                <p:oleObj spid="_x0000_s55938" name="" r:id="rId39" imgW="31089600" imgH="10363200" progId="Equation.3">
                  <p:embed/>
                </p:oleObj>
              </mc:Choice>
              <mc:Fallback>
                <p:oleObj name="" r:id="rId39" imgW="31089600" imgH="10363200" progId="Equation.3">
                  <p:embed/>
                  <p:pic>
                    <p:nvPicPr>
                      <p:cNvPr id="0" name="图片 55315"/>
                      <p:cNvPicPr>
                        <a:picLocks noChangeAspect="1"/>
                      </p:cNvPicPr>
                      <p:nvPr/>
                    </p:nvPicPr>
                    <p:blipFill>
                      <a:blip r:embed="rId40"/>
                      <a:stretch>
                        <a:fillRect/>
                      </a:stretch>
                    </p:blipFill>
                    <p:spPr>
                      <a:xfrm>
                        <a:off x="4397377" y="5223081"/>
                        <a:ext cx="3907155" cy="1302385"/>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05"/>
                                        </p:tgtEl>
                                        <p:attrNameLst>
                                          <p:attrName>style.visibility</p:attrName>
                                        </p:attrNameLst>
                                      </p:cBhvr>
                                      <p:to>
                                        <p:strVal val="visible"/>
                                      </p:to>
                                    </p:set>
                                    <p:animEffect transition="in" filter="wipe(left)">
                                      <p:cBhvr>
                                        <p:cTn id="7" dur="500"/>
                                        <p:tgtEl>
                                          <p:spTgt spid="82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225"/>
                                        </p:tgtEl>
                                        <p:attrNameLst>
                                          <p:attrName>style.visibility</p:attrName>
                                        </p:attrNameLst>
                                      </p:cBhvr>
                                      <p:to>
                                        <p:strVal val="visible"/>
                                      </p:to>
                                    </p:set>
                                    <p:animEffect transition="in" filter="wipe(left)">
                                      <p:cBhvr>
                                        <p:cTn id="17" dur="500"/>
                                        <p:tgtEl>
                                          <p:spTgt spid="82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195"/>
                                        </p:tgtEl>
                                        <p:attrNameLst>
                                          <p:attrName>style.visibility</p:attrName>
                                        </p:attrNameLst>
                                      </p:cBhvr>
                                      <p:to>
                                        <p:strVal val="visible"/>
                                      </p:to>
                                    </p:set>
                                    <p:animEffect transition="in" filter="wipe(left)">
                                      <p:cBhvr>
                                        <p:cTn id="22" dur="500"/>
                                        <p:tgtEl>
                                          <p:spTgt spid="819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221"/>
                                        </p:tgtEl>
                                        <p:attrNameLst>
                                          <p:attrName>style.visibility</p:attrName>
                                        </p:attrNameLst>
                                      </p:cBhvr>
                                      <p:to>
                                        <p:strVal val="visible"/>
                                      </p:to>
                                    </p:set>
                                    <p:animEffect transition="in" filter="wipe(up)">
                                      <p:cBhvr>
                                        <p:cTn id="27" dur="500"/>
                                        <p:tgtEl>
                                          <p:spTgt spid="822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20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8226"/>
                                        </p:tgtEl>
                                        <p:attrNameLst>
                                          <p:attrName>style.visibility</p:attrName>
                                        </p:attrNameLst>
                                      </p:cBhvr>
                                      <p:to>
                                        <p:strVal val="visible"/>
                                      </p:to>
                                    </p:set>
                                    <p:animEffect transition="in" filter="wipe(down)">
                                      <p:cBhvr>
                                        <p:cTn id="36" dur="500"/>
                                        <p:tgtEl>
                                          <p:spTgt spid="822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20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8218"/>
                                        </p:tgtEl>
                                        <p:attrNameLst>
                                          <p:attrName>style.visibility</p:attrName>
                                        </p:attrNameLst>
                                      </p:cBhvr>
                                      <p:to>
                                        <p:strVal val="visible"/>
                                      </p:to>
                                    </p:set>
                                    <p:animEffect transition="in" filter="wipe(left)">
                                      <p:cBhvr>
                                        <p:cTn id="45" dur="500"/>
                                        <p:tgtEl>
                                          <p:spTgt spid="821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8211"/>
                                        </p:tgtEl>
                                        <p:attrNameLst>
                                          <p:attrName>style.visibility</p:attrName>
                                        </p:attrNameLst>
                                      </p:cBhvr>
                                      <p:to>
                                        <p:strVal val="visible"/>
                                      </p:to>
                                    </p:set>
                                    <p:animEffect transition="in" filter="wipe(down)">
                                      <p:cBhvr>
                                        <p:cTn id="50" dur="500"/>
                                        <p:tgtEl>
                                          <p:spTgt spid="821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8207"/>
                                        </p:tgtEl>
                                        <p:attrNameLst>
                                          <p:attrName>style.visibility</p:attrName>
                                        </p:attrNameLst>
                                      </p:cBhvr>
                                      <p:to>
                                        <p:strVal val="visible"/>
                                      </p:to>
                                    </p:set>
                                    <p:animEffect transition="in" filter="wipe(down)">
                                      <p:cBhvr>
                                        <p:cTn id="55" dur="500"/>
                                        <p:tgtEl>
                                          <p:spTgt spid="8207"/>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8229"/>
                                        </p:tgtEl>
                                        <p:attrNameLst>
                                          <p:attrName>style.visibility</p:attrName>
                                        </p:attrNameLst>
                                      </p:cBhvr>
                                      <p:to>
                                        <p:strVal val="visible"/>
                                      </p:to>
                                    </p:set>
                                    <p:animEffect transition="in" filter="wipe(left)">
                                      <p:cBhvr>
                                        <p:cTn id="59" dur="500"/>
                                        <p:tgtEl>
                                          <p:spTgt spid="822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8231"/>
                                        </p:tgtEl>
                                        <p:attrNameLst>
                                          <p:attrName>style.visibility</p:attrName>
                                        </p:attrNameLst>
                                      </p:cBhvr>
                                      <p:to>
                                        <p:strVal val="visible"/>
                                      </p:to>
                                    </p:set>
                                    <p:animEffect transition="in" filter="wipe(left)">
                                      <p:cBhvr>
                                        <p:cTn id="64" dur="500"/>
                                        <p:tgtEl>
                                          <p:spTgt spid="823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8239"/>
                                        </p:tgtEl>
                                        <p:attrNameLst>
                                          <p:attrName>style.visibility</p:attrName>
                                        </p:attrNameLst>
                                      </p:cBhvr>
                                      <p:to>
                                        <p:strVal val="visible"/>
                                      </p:to>
                                    </p:set>
                                    <p:animEffect transition="in" filter="wipe(left)">
                                      <p:cBhvr>
                                        <p:cTn id="69" dur="500"/>
                                        <p:tgtEl>
                                          <p:spTgt spid="8239"/>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8234"/>
                                        </p:tgtEl>
                                        <p:attrNameLst>
                                          <p:attrName>style.visibility</p:attrName>
                                        </p:attrNameLst>
                                      </p:cBhvr>
                                      <p:to>
                                        <p:strVal val="visible"/>
                                      </p:to>
                                    </p:set>
                                    <p:animEffect transition="in" filter="wipe(left)">
                                      <p:cBhvr>
                                        <p:cTn id="78" dur="500"/>
                                        <p:tgtEl>
                                          <p:spTgt spid="8234"/>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8236"/>
                                        </p:tgtEl>
                                        <p:attrNameLst>
                                          <p:attrName>style.visibility</p:attrName>
                                        </p:attrNameLst>
                                      </p:cBhvr>
                                      <p:to>
                                        <p:strVal val="visible"/>
                                      </p:to>
                                    </p:set>
                                    <p:animEffect transition="in" filter="wipe(left)">
                                      <p:cBhvr>
                                        <p:cTn id="82" dur="500"/>
                                        <p:tgtEl>
                                          <p:spTgt spid="823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8235"/>
                                        </p:tgtEl>
                                        <p:attrNameLst>
                                          <p:attrName>style.visibility</p:attrName>
                                        </p:attrNameLst>
                                      </p:cBhvr>
                                      <p:to>
                                        <p:strVal val="visible"/>
                                      </p:to>
                                    </p:set>
                                    <p:animEffect transition="in" filter="wipe(left)">
                                      <p:cBhvr>
                                        <p:cTn id="87" dur="500"/>
                                        <p:tgtEl>
                                          <p:spTgt spid="823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8194"/>
                                        </p:tgtEl>
                                        <p:attrNameLst>
                                          <p:attrName>style.visibility</p:attrName>
                                        </p:attrNameLst>
                                      </p:cBhvr>
                                      <p:to>
                                        <p:strVal val="visible"/>
                                      </p:to>
                                    </p:set>
                                    <p:animEffect transition="in" filter="wipe(left)">
                                      <p:cBhvr>
                                        <p:cTn id="92" dur="500"/>
                                        <p:tgtEl>
                                          <p:spTgt spid="819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8237"/>
                                        </p:tgtEl>
                                        <p:attrNameLst>
                                          <p:attrName>style.visibility</p:attrName>
                                        </p:attrNameLst>
                                      </p:cBhvr>
                                      <p:to>
                                        <p:strVal val="visible"/>
                                      </p:to>
                                    </p:set>
                                    <p:animEffect transition="in" filter="wipe(left)">
                                      <p:cBhvr>
                                        <p:cTn id="97" dur="500"/>
                                        <p:tgtEl>
                                          <p:spTgt spid="8237"/>
                                        </p:tgtEl>
                                      </p:cBhvr>
                                    </p:animEffect>
                                  </p:childTnLst>
                                </p:cTn>
                              </p:par>
                            </p:childTnLst>
                          </p:cTn>
                        </p:par>
                        <p:par>
                          <p:cTn id="98" fill="hold">
                            <p:stCondLst>
                              <p:cond delay="500"/>
                            </p:stCondLst>
                            <p:childTnLst>
                              <p:par>
                                <p:cTn id="99" presetID="22" presetClass="entr" presetSubtype="8" fill="hold" nodeType="afterEffect">
                                  <p:stCondLst>
                                    <p:cond delay="0"/>
                                  </p:stCondLst>
                                  <p:childTnLst>
                                    <p:set>
                                      <p:cBhvr>
                                        <p:cTn id="100" dur="1" fill="hold">
                                          <p:stCondLst>
                                            <p:cond delay="0"/>
                                          </p:stCondLst>
                                        </p:cTn>
                                        <p:tgtEl>
                                          <p:spTgt spid="8238"/>
                                        </p:tgtEl>
                                        <p:attrNameLst>
                                          <p:attrName>style.visibility</p:attrName>
                                        </p:attrNameLst>
                                      </p:cBhvr>
                                      <p:to>
                                        <p:strVal val="visible"/>
                                      </p:to>
                                    </p:set>
                                    <p:animEffect transition="in" filter="wipe(left)">
                                      <p:cBhvr>
                                        <p:cTn id="101" dur="500"/>
                                        <p:tgtEl>
                                          <p:spTgt spid="8238"/>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8245"/>
                                        </p:tgtEl>
                                        <p:attrNameLst>
                                          <p:attrName>style.visibility</p:attrName>
                                        </p:attrNameLst>
                                      </p:cBhvr>
                                      <p:to>
                                        <p:strVal val="visible"/>
                                      </p:to>
                                    </p:set>
                                    <p:animEffect transition="in" filter="wipe(up)">
                                      <p:cBhvr>
                                        <p:cTn id="106" dur="500"/>
                                        <p:tgtEl>
                                          <p:spTgt spid="8245"/>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5" grpId="0" bldLvl="0" animBg="1" autoUpdateAnimBg="0"/>
      <p:bldP spid="7206" grpId="0" animBg="1"/>
      <p:bldP spid="8225" grpId="0" bldLvl="0" animBg="1" autoUpdateAnimBg="0"/>
      <p:bldP spid="8229" grpId="0" bldLvl="0" animBg="1" autoUpdateAnimBg="0"/>
      <p:bldP spid="8234" grpId="0" bldLvl="0" animBg="1" autoUpdateAnimBg="0"/>
      <p:bldP spid="8239" grpId="0" bldLvl="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562111" y="259070"/>
            <a:ext cx="10146665" cy="767715"/>
          </a:xfrm>
        </p:spPr>
        <p:txBody>
          <a:bodyPr/>
          <a:lstStyle/>
          <a:p>
            <a:r>
              <a:rPr lang="zh-CN" altLang="en-US" sz="2800" b="1" dirty="0" smtClean="0">
                <a:solidFill>
                  <a:schemeClr val="bg1"/>
                </a:solidFill>
                <a:ea typeface="楷体_GB2312" panose="02010609030101010101" pitchFamily="49" charset="-122"/>
              </a:rPr>
              <a:t>导数的定义</a:t>
            </a:r>
            <a:endParaRPr lang="zh-CN" altLang="en-US" sz="2800" b="1" dirty="0" smtClean="0">
              <a:solidFill>
                <a:schemeClr val="bg1"/>
              </a:solidFill>
              <a:ea typeface="楷体_GB2312" panose="02010609030101010101" pitchFamily="49" charset="-122"/>
            </a:endParaRPr>
          </a:p>
        </p:txBody>
      </p:sp>
      <p:sp>
        <p:nvSpPr>
          <p:cNvPr id="10243" name="Text Box 3"/>
          <p:cNvSpPr txBox="1">
            <a:spLocks noChangeArrowheads="1"/>
          </p:cNvSpPr>
          <p:nvPr/>
        </p:nvSpPr>
        <p:spPr bwMode="auto">
          <a:xfrm>
            <a:off x="2038351" y="785815"/>
            <a:ext cx="2895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bg1"/>
                </a:solidFill>
                <a:ea typeface="楷体_GB2312" panose="02010609030101010101" pitchFamily="49" charset="-122"/>
              </a:rPr>
              <a:t>定义</a:t>
            </a:r>
            <a:r>
              <a:rPr lang="en-US" altLang="zh-CN" sz="2800" b="1">
                <a:solidFill>
                  <a:schemeClr val="bg1"/>
                </a:solidFill>
                <a:ea typeface="楷体_GB2312" panose="02010609030101010101" pitchFamily="49" charset="-122"/>
              </a:rPr>
              <a:t>1 .</a:t>
            </a:r>
            <a:r>
              <a:rPr lang="en-US" altLang="zh-CN" sz="2800">
                <a:solidFill>
                  <a:schemeClr val="bg1"/>
                </a:solidFill>
                <a:ea typeface="楷体_GB2312" panose="02010609030101010101" pitchFamily="49" charset="-122"/>
              </a:rPr>
              <a:t> </a:t>
            </a:r>
            <a:r>
              <a:rPr lang="zh-CN" altLang="en-US" sz="2800">
                <a:solidFill>
                  <a:schemeClr val="bg1"/>
                </a:solidFill>
                <a:ea typeface="楷体_GB2312" panose="02010609030101010101" pitchFamily="49" charset="-122"/>
              </a:rPr>
              <a:t>设函数</a:t>
            </a:r>
            <a:endParaRPr lang="zh-CN" altLang="en-US" sz="2800">
              <a:solidFill>
                <a:schemeClr val="bg1"/>
              </a:solidFill>
              <a:ea typeface="楷体_GB2312" panose="02010609030101010101" pitchFamily="49" charset="-122"/>
            </a:endParaRPr>
          </a:p>
        </p:txBody>
      </p:sp>
      <p:graphicFrame>
        <p:nvGraphicFramePr>
          <p:cNvPr id="10244" name="Object 4"/>
          <p:cNvGraphicFramePr>
            <a:graphicFrameLocks noChangeAspect="1"/>
          </p:cNvGraphicFramePr>
          <p:nvPr/>
        </p:nvGraphicFramePr>
        <p:xfrm>
          <a:off x="4296886" y="764542"/>
          <a:ext cx="1552575" cy="564515"/>
        </p:xfrm>
        <a:graphic>
          <a:graphicData uri="http://schemas.openxmlformats.org/presentationml/2006/ole">
            <mc:AlternateContent xmlns:mc="http://schemas.openxmlformats.org/markup-compatibility/2006">
              <mc:Choice xmlns:v="urn:schemas-microsoft-com:vml" Requires="v">
                <p:oleObj spid="_x0000_s56850" name="公式" r:id="rId1" imgW="14020800" imgH="4876800" progId="Equation.3">
                  <p:embed/>
                </p:oleObj>
              </mc:Choice>
              <mc:Fallback>
                <p:oleObj name="公式" r:id="rId1" imgW="14020800" imgH="4876800" progId="Equation.3">
                  <p:embed/>
                  <p:pic>
                    <p:nvPicPr>
                      <p:cNvPr id="0" name="图片 56320"/>
                      <p:cNvPicPr>
                        <a:picLocks noChangeAspect="1"/>
                      </p:cNvPicPr>
                      <p:nvPr/>
                    </p:nvPicPr>
                    <p:blipFill>
                      <a:blip r:embed="rId2">
                        <a:biLevel thresh="50000"/>
                        <a:grayscl/>
                      </a:blip>
                      <a:stretch>
                        <a:fillRect/>
                      </a:stretch>
                    </p:blipFill>
                    <p:spPr>
                      <a:xfrm>
                        <a:off x="4296886" y="764542"/>
                        <a:ext cx="1552575" cy="564515"/>
                      </a:xfrm>
                      <a:prstGeom prst="rect">
                        <a:avLst/>
                      </a:prstGeom>
                      <a:noFill/>
                      <a:ln w="9525">
                        <a:noFill/>
                      </a:ln>
                    </p:spPr>
                  </p:pic>
                </p:oleObj>
              </mc:Fallback>
            </mc:AlternateContent>
          </a:graphicData>
        </a:graphic>
      </p:graphicFrame>
      <p:sp>
        <p:nvSpPr>
          <p:cNvPr id="10245" name="Text Box 5"/>
          <p:cNvSpPr txBox="1">
            <a:spLocks noChangeArrowheads="1"/>
          </p:cNvSpPr>
          <p:nvPr/>
        </p:nvSpPr>
        <p:spPr bwMode="auto">
          <a:xfrm>
            <a:off x="5848351" y="766766"/>
            <a:ext cx="990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chemeClr val="bg1"/>
                </a:solidFill>
                <a:ea typeface="楷体_GB2312" panose="02010609030101010101" pitchFamily="49" charset="-122"/>
              </a:rPr>
              <a:t>在点</a:t>
            </a:r>
            <a:endParaRPr lang="zh-CN" altLang="en-US" sz="2800">
              <a:solidFill>
                <a:schemeClr val="bg1"/>
              </a:solidFill>
              <a:ea typeface="楷体_GB2312" panose="02010609030101010101" pitchFamily="49" charset="-122"/>
            </a:endParaRPr>
          </a:p>
        </p:txBody>
      </p:sp>
      <p:graphicFrame>
        <p:nvGraphicFramePr>
          <p:cNvPr id="10246" name="Object 6"/>
          <p:cNvGraphicFramePr>
            <a:graphicFrameLocks noChangeAspect="1"/>
          </p:cNvGraphicFramePr>
          <p:nvPr/>
        </p:nvGraphicFramePr>
        <p:xfrm>
          <a:off x="6659245" y="702310"/>
          <a:ext cx="466091" cy="626745"/>
        </p:xfrm>
        <a:graphic>
          <a:graphicData uri="http://schemas.openxmlformats.org/presentationml/2006/ole">
            <mc:AlternateContent xmlns:mc="http://schemas.openxmlformats.org/markup-compatibility/2006">
              <mc:Choice xmlns:v="urn:schemas-microsoft-com:vml" Requires="v">
                <p:oleObj spid="_x0000_s56851" name="Equation" r:id="rId3" imgW="3962400" imgH="5486400" progId="Equation.3">
                  <p:embed/>
                </p:oleObj>
              </mc:Choice>
              <mc:Fallback>
                <p:oleObj name="Equation" r:id="rId3" imgW="3962400" imgH="5486400" progId="Equation.3">
                  <p:embed/>
                  <p:pic>
                    <p:nvPicPr>
                      <p:cNvPr id="0" name="图片 56321"/>
                      <p:cNvPicPr>
                        <a:picLocks noChangeAspect="1"/>
                      </p:cNvPicPr>
                      <p:nvPr/>
                    </p:nvPicPr>
                    <p:blipFill>
                      <a:blip r:embed="rId4">
                        <a:biLevel thresh="50000"/>
                        <a:grayscl/>
                      </a:blip>
                      <a:stretch>
                        <a:fillRect/>
                      </a:stretch>
                    </p:blipFill>
                    <p:spPr>
                      <a:xfrm>
                        <a:off x="6659245" y="702310"/>
                        <a:ext cx="466091" cy="626745"/>
                      </a:xfrm>
                      <a:prstGeom prst="rect">
                        <a:avLst/>
                      </a:prstGeom>
                      <a:noFill/>
                      <a:ln w="9525">
                        <a:noFill/>
                      </a:ln>
                    </p:spPr>
                  </p:pic>
                </p:oleObj>
              </mc:Fallback>
            </mc:AlternateContent>
          </a:graphicData>
        </a:graphic>
      </p:graphicFrame>
      <p:grpSp>
        <p:nvGrpSpPr>
          <p:cNvPr id="10250" name="Group 10"/>
          <p:cNvGrpSpPr/>
          <p:nvPr/>
        </p:nvGrpSpPr>
        <p:grpSpPr bwMode="auto">
          <a:xfrm>
            <a:off x="6651917" y="1325567"/>
            <a:ext cx="3067051" cy="1012825"/>
            <a:chOff x="3812" y="637"/>
            <a:chExt cx="1932" cy="638"/>
          </a:xfrm>
        </p:grpSpPr>
        <p:sp>
          <p:nvSpPr>
            <p:cNvPr id="9254" name="Rectangle 11"/>
            <p:cNvSpPr>
              <a:spLocks noChangeArrowheads="1"/>
            </p:cNvSpPr>
            <p:nvPr/>
          </p:nvSpPr>
          <p:spPr bwMode="auto">
            <a:xfrm>
              <a:off x="3888" y="672"/>
              <a:ext cx="1776"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graphicFrame>
          <p:nvGraphicFramePr>
            <p:cNvPr id="9255" name="Object 12"/>
            <p:cNvGraphicFramePr>
              <a:graphicFrameLocks noChangeAspect="1"/>
            </p:cNvGraphicFramePr>
            <p:nvPr/>
          </p:nvGraphicFramePr>
          <p:xfrm>
            <a:off x="3812" y="637"/>
            <a:ext cx="1932" cy="400"/>
          </p:xfrm>
          <a:graphic>
            <a:graphicData uri="http://schemas.openxmlformats.org/presentationml/2006/ole">
              <mc:AlternateContent xmlns:mc="http://schemas.openxmlformats.org/markup-compatibility/2006">
                <mc:Choice xmlns:v="urn:schemas-microsoft-com:vml" Requires="v">
                  <p:oleObj spid="_x0000_s56852" name="公式" r:id="rId5" imgW="27432000" imgH="5486400" progId="Equation.3">
                    <p:embed/>
                  </p:oleObj>
                </mc:Choice>
                <mc:Fallback>
                  <p:oleObj name="公式" r:id="rId5" imgW="27432000" imgH="5486400" progId="Equation.3">
                    <p:embed/>
                    <p:pic>
                      <p:nvPicPr>
                        <p:cNvPr id="0" name="图片 56322"/>
                        <p:cNvPicPr>
                          <a:picLocks noChangeAspect="1"/>
                        </p:cNvPicPr>
                        <p:nvPr/>
                      </p:nvPicPr>
                      <p:blipFill>
                        <a:blip r:embed="rId6"/>
                        <a:stretch>
                          <a:fillRect/>
                        </a:stretch>
                      </p:blipFill>
                      <p:spPr>
                        <a:xfrm>
                          <a:off x="3812" y="637"/>
                          <a:ext cx="1932" cy="400"/>
                        </a:xfrm>
                        <a:prstGeom prst="rect">
                          <a:avLst/>
                        </a:prstGeom>
                        <a:noFill/>
                        <a:ln w="9525">
                          <a:noFill/>
                        </a:ln>
                      </p:spPr>
                    </p:pic>
                  </p:oleObj>
                </mc:Fallback>
              </mc:AlternateContent>
            </a:graphicData>
          </a:graphic>
        </p:graphicFrame>
        <p:graphicFrame>
          <p:nvGraphicFramePr>
            <p:cNvPr id="9256" name="Object 13"/>
            <p:cNvGraphicFramePr>
              <a:graphicFrameLocks noChangeAspect="1"/>
            </p:cNvGraphicFramePr>
            <p:nvPr/>
          </p:nvGraphicFramePr>
          <p:xfrm>
            <a:off x="4102" y="876"/>
            <a:ext cx="1230" cy="399"/>
          </p:xfrm>
          <a:graphic>
            <a:graphicData uri="http://schemas.openxmlformats.org/presentationml/2006/ole">
              <mc:AlternateContent xmlns:mc="http://schemas.openxmlformats.org/markup-compatibility/2006">
                <mc:Choice xmlns:v="urn:schemas-microsoft-com:vml" Requires="v">
                  <p:oleObj spid="_x0000_s56853" name="公式" r:id="rId7" imgW="17373600" imgH="5486400" progId="Equation.3">
                    <p:embed/>
                  </p:oleObj>
                </mc:Choice>
                <mc:Fallback>
                  <p:oleObj name="公式" r:id="rId7" imgW="17373600" imgH="5486400" progId="Equation.3">
                    <p:embed/>
                    <p:pic>
                      <p:nvPicPr>
                        <p:cNvPr id="0" name="图片 56323"/>
                        <p:cNvPicPr>
                          <a:picLocks noChangeAspect="1"/>
                        </p:cNvPicPr>
                        <p:nvPr/>
                      </p:nvPicPr>
                      <p:blipFill>
                        <a:blip r:embed="rId8"/>
                        <a:stretch>
                          <a:fillRect/>
                        </a:stretch>
                      </p:blipFill>
                      <p:spPr>
                        <a:xfrm>
                          <a:off x="4102" y="876"/>
                          <a:ext cx="1230" cy="399"/>
                        </a:xfrm>
                        <a:prstGeom prst="rect">
                          <a:avLst/>
                        </a:prstGeom>
                        <a:noFill/>
                        <a:ln w="9525">
                          <a:noFill/>
                        </a:ln>
                      </p:spPr>
                    </p:pic>
                  </p:oleObj>
                </mc:Fallback>
              </mc:AlternateContent>
            </a:graphicData>
          </a:graphic>
        </p:graphicFrame>
      </p:grpSp>
      <p:sp>
        <p:nvSpPr>
          <p:cNvPr id="10254" name="Text Box 14"/>
          <p:cNvSpPr txBox="1">
            <a:spLocks noChangeArrowheads="1"/>
          </p:cNvSpPr>
          <p:nvPr/>
        </p:nvSpPr>
        <p:spPr bwMode="auto">
          <a:xfrm>
            <a:off x="1581151" y="2384425"/>
            <a:ext cx="12192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chemeClr val="bg1"/>
                </a:solidFill>
                <a:ea typeface="楷体_GB2312" panose="02010609030101010101" pitchFamily="49" charset="-122"/>
              </a:rPr>
              <a:t>存在</a:t>
            </a:r>
            <a:r>
              <a:rPr lang="en-US" altLang="zh-CN" sz="2800">
                <a:solidFill>
                  <a:schemeClr val="bg1"/>
                </a:solidFill>
                <a:ea typeface="楷体_GB2312" panose="02010609030101010101" pitchFamily="49" charset="-122"/>
              </a:rPr>
              <a:t>,</a:t>
            </a:r>
            <a:endParaRPr lang="en-US" altLang="zh-CN" sz="2800">
              <a:solidFill>
                <a:schemeClr val="bg1"/>
              </a:solidFill>
              <a:ea typeface="楷体_GB2312" panose="02010609030101010101" pitchFamily="49" charset="-122"/>
            </a:endParaRPr>
          </a:p>
        </p:txBody>
      </p:sp>
      <p:graphicFrame>
        <p:nvGraphicFramePr>
          <p:cNvPr id="10255" name="Object 15"/>
          <p:cNvGraphicFramePr>
            <a:graphicFrameLocks noChangeAspect="1"/>
          </p:cNvGraphicFramePr>
          <p:nvPr/>
        </p:nvGraphicFramePr>
        <p:xfrm>
          <a:off x="3933191" y="2368976"/>
          <a:ext cx="1036320" cy="634365"/>
        </p:xfrm>
        <a:graphic>
          <a:graphicData uri="http://schemas.openxmlformats.org/presentationml/2006/ole">
            <mc:AlternateContent xmlns:mc="http://schemas.openxmlformats.org/markup-compatibility/2006">
              <mc:Choice xmlns:v="urn:schemas-microsoft-com:vml" Requires="v">
                <p:oleObj spid="_x0000_s56854" name="公式" r:id="rId9" imgW="8229600" imgH="4876800" progId="Equation.3">
                  <p:embed/>
                </p:oleObj>
              </mc:Choice>
              <mc:Fallback>
                <p:oleObj name="公式" r:id="rId9" imgW="8229600" imgH="4876800" progId="Equation.3">
                  <p:embed/>
                  <p:pic>
                    <p:nvPicPr>
                      <p:cNvPr id="0" name="图片 56324"/>
                      <p:cNvPicPr>
                        <a:picLocks noChangeAspect="1"/>
                      </p:cNvPicPr>
                      <p:nvPr/>
                    </p:nvPicPr>
                    <p:blipFill>
                      <a:blip r:embed="rId10">
                        <a:biLevel thresh="50000"/>
                        <a:grayscl/>
                      </a:blip>
                      <a:stretch>
                        <a:fillRect/>
                      </a:stretch>
                    </p:blipFill>
                    <p:spPr>
                      <a:xfrm>
                        <a:off x="3933191" y="2368976"/>
                        <a:ext cx="1036320" cy="634365"/>
                      </a:xfrm>
                      <a:prstGeom prst="rect">
                        <a:avLst/>
                      </a:prstGeom>
                      <a:noFill/>
                      <a:ln w="9525">
                        <a:noFill/>
                      </a:ln>
                    </p:spPr>
                  </p:pic>
                </p:oleObj>
              </mc:Fallback>
            </mc:AlternateContent>
          </a:graphicData>
        </a:graphic>
      </p:graphicFrame>
      <p:sp>
        <p:nvSpPr>
          <p:cNvPr id="10256" name="Text Box 16"/>
          <p:cNvSpPr txBox="1">
            <a:spLocks noChangeArrowheads="1"/>
          </p:cNvSpPr>
          <p:nvPr/>
        </p:nvSpPr>
        <p:spPr bwMode="auto">
          <a:xfrm>
            <a:off x="7296151" y="2384876"/>
            <a:ext cx="2667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chemeClr val="bg1"/>
                </a:solidFill>
                <a:ea typeface="楷体_GB2312" panose="02010609030101010101" pitchFamily="49" charset="-122"/>
              </a:rPr>
              <a:t>并称此极限为</a:t>
            </a:r>
            <a:endParaRPr lang="zh-CN" altLang="en-US" sz="2800">
              <a:solidFill>
                <a:schemeClr val="bg1"/>
              </a:solidFill>
              <a:ea typeface="楷体_GB2312" panose="02010609030101010101" pitchFamily="49" charset="-122"/>
            </a:endParaRPr>
          </a:p>
        </p:txBody>
      </p:sp>
      <p:graphicFrame>
        <p:nvGraphicFramePr>
          <p:cNvPr id="10257" name="Object 17"/>
          <p:cNvGraphicFramePr>
            <a:graphicFrameLocks noChangeAspect="1"/>
          </p:cNvGraphicFramePr>
          <p:nvPr/>
        </p:nvGraphicFramePr>
        <p:xfrm>
          <a:off x="1541304" y="2963018"/>
          <a:ext cx="1732280" cy="630555"/>
        </p:xfrm>
        <a:graphic>
          <a:graphicData uri="http://schemas.openxmlformats.org/presentationml/2006/ole">
            <mc:AlternateContent xmlns:mc="http://schemas.openxmlformats.org/markup-compatibility/2006">
              <mc:Choice xmlns:v="urn:schemas-microsoft-com:vml" Requires="v">
                <p:oleObj spid="_x0000_s56855" name="公式" r:id="rId11" imgW="14020800" imgH="4876800" progId="Equation.3">
                  <p:embed/>
                </p:oleObj>
              </mc:Choice>
              <mc:Fallback>
                <p:oleObj name="公式" r:id="rId11" imgW="14020800" imgH="4876800" progId="Equation.3">
                  <p:embed/>
                  <p:pic>
                    <p:nvPicPr>
                      <p:cNvPr id="0" name="图片 56325"/>
                      <p:cNvPicPr>
                        <a:picLocks noChangeAspect="1"/>
                      </p:cNvPicPr>
                      <p:nvPr/>
                    </p:nvPicPr>
                    <p:blipFill>
                      <a:blip r:embed="rId12">
                        <a:biLevel thresh="50000"/>
                        <a:grayscl/>
                      </a:blip>
                      <a:stretch>
                        <a:fillRect/>
                      </a:stretch>
                    </p:blipFill>
                    <p:spPr>
                      <a:xfrm>
                        <a:off x="1541304" y="2963018"/>
                        <a:ext cx="1732280" cy="630555"/>
                      </a:xfrm>
                      <a:prstGeom prst="rect">
                        <a:avLst/>
                      </a:prstGeom>
                      <a:noFill/>
                      <a:ln w="9525">
                        <a:noFill/>
                      </a:ln>
                    </p:spPr>
                  </p:pic>
                </p:oleObj>
              </mc:Fallback>
            </mc:AlternateContent>
          </a:graphicData>
        </a:graphic>
      </p:graphicFrame>
      <p:sp>
        <p:nvSpPr>
          <p:cNvPr id="10258" name="Text Box 18"/>
          <p:cNvSpPr txBox="1">
            <a:spLocks noChangeArrowheads="1"/>
          </p:cNvSpPr>
          <p:nvPr/>
        </p:nvSpPr>
        <p:spPr bwMode="auto">
          <a:xfrm>
            <a:off x="5543551" y="3040063"/>
            <a:ext cx="13716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chemeClr val="bg1"/>
                </a:solidFill>
                <a:ea typeface="楷体_GB2312" panose="02010609030101010101" pitchFamily="49" charset="-122"/>
              </a:rPr>
              <a:t>记作</a:t>
            </a:r>
            <a:r>
              <a:rPr lang="en-US" altLang="zh-CN" sz="2800">
                <a:solidFill>
                  <a:schemeClr val="bg1"/>
                </a:solidFill>
                <a:ea typeface="楷体_GB2312" panose="02010609030101010101" pitchFamily="49" charset="-122"/>
              </a:rPr>
              <a:t>:</a:t>
            </a:r>
            <a:endParaRPr lang="en-US" altLang="zh-CN" sz="2800">
              <a:solidFill>
                <a:schemeClr val="bg1"/>
              </a:solidFill>
              <a:ea typeface="楷体_GB2312" panose="02010609030101010101" pitchFamily="49" charset="-122"/>
            </a:endParaRPr>
          </a:p>
        </p:txBody>
      </p:sp>
      <p:grpSp>
        <p:nvGrpSpPr>
          <p:cNvPr id="11" name="组合 10"/>
          <p:cNvGrpSpPr/>
          <p:nvPr/>
        </p:nvGrpSpPr>
        <p:grpSpPr>
          <a:xfrm>
            <a:off x="2364740" y="3405506"/>
            <a:ext cx="6568440" cy="1148715"/>
            <a:chOff x="3930" y="5363"/>
            <a:chExt cx="10344" cy="1809"/>
          </a:xfrm>
        </p:grpSpPr>
        <p:graphicFrame>
          <p:nvGraphicFramePr>
            <p:cNvPr id="10259" name="Object 19"/>
            <p:cNvGraphicFramePr>
              <a:graphicFrameLocks noChangeAspect="1"/>
            </p:cNvGraphicFramePr>
            <p:nvPr/>
          </p:nvGraphicFramePr>
          <p:xfrm>
            <a:off x="3930" y="5580"/>
            <a:ext cx="2196" cy="1291"/>
          </p:xfrm>
          <a:graphic>
            <a:graphicData uri="http://schemas.openxmlformats.org/presentationml/2006/ole">
              <mc:AlternateContent xmlns:mc="http://schemas.openxmlformats.org/markup-compatibility/2006">
                <mc:Choice xmlns:v="urn:schemas-microsoft-com:vml" Requires="v">
                  <p:oleObj spid="_x0000_s56856" name="Equation" r:id="rId13" imgW="11582400" imgH="6705600" progId="Equation.3">
                    <p:embed/>
                  </p:oleObj>
                </mc:Choice>
                <mc:Fallback>
                  <p:oleObj name="Equation" r:id="rId13" imgW="11582400" imgH="6705600" progId="Equation.3">
                    <p:embed/>
                    <p:pic>
                      <p:nvPicPr>
                        <p:cNvPr id="0" name="图片 56326"/>
                        <p:cNvPicPr>
                          <a:picLocks noChangeAspect="1"/>
                        </p:cNvPicPr>
                        <p:nvPr/>
                      </p:nvPicPr>
                      <p:blipFill>
                        <a:blip r:embed="rId14"/>
                        <a:stretch>
                          <a:fillRect/>
                        </a:stretch>
                      </p:blipFill>
                      <p:spPr>
                        <a:xfrm>
                          <a:off x="3930" y="5580"/>
                          <a:ext cx="2196" cy="1291"/>
                        </a:xfrm>
                        <a:prstGeom prst="rect">
                          <a:avLst/>
                        </a:prstGeom>
                        <a:noFill/>
                        <a:ln w="9525">
                          <a:noFill/>
                        </a:ln>
                      </p:spPr>
                    </p:pic>
                  </p:oleObj>
                </mc:Fallback>
              </mc:AlternateContent>
            </a:graphicData>
          </a:graphic>
        </p:graphicFrame>
        <p:graphicFrame>
          <p:nvGraphicFramePr>
            <p:cNvPr id="10260" name="Object 20"/>
            <p:cNvGraphicFramePr>
              <a:graphicFrameLocks noChangeAspect="1"/>
            </p:cNvGraphicFramePr>
            <p:nvPr/>
          </p:nvGraphicFramePr>
          <p:xfrm>
            <a:off x="6090" y="5745"/>
            <a:ext cx="1964" cy="911"/>
          </p:xfrm>
          <a:graphic>
            <a:graphicData uri="http://schemas.openxmlformats.org/presentationml/2006/ole">
              <mc:AlternateContent xmlns:mc="http://schemas.openxmlformats.org/markup-compatibility/2006">
                <mc:Choice xmlns:v="urn:schemas-microsoft-com:vml" Requires="v">
                  <p:oleObj spid="_x0000_s56857" name="Equation" r:id="rId15" imgW="11887200" imgH="5486400" progId="Equation.3">
                    <p:embed/>
                  </p:oleObj>
                </mc:Choice>
                <mc:Fallback>
                  <p:oleObj name="Equation" r:id="rId15" imgW="11887200" imgH="5486400" progId="Equation.3">
                    <p:embed/>
                    <p:pic>
                      <p:nvPicPr>
                        <p:cNvPr id="0" name="图片 56327"/>
                        <p:cNvPicPr>
                          <a:picLocks noChangeAspect="1"/>
                        </p:cNvPicPr>
                        <p:nvPr/>
                      </p:nvPicPr>
                      <p:blipFill>
                        <a:blip r:embed="rId16"/>
                        <a:stretch>
                          <a:fillRect/>
                        </a:stretch>
                      </p:blipFill>
                      <p:spPr>
                        <a:xfrm>
                          <a:off x="6090" y="5745"/>
                          <a:ext cx="1964" cy="911"/>
                        </a:xfrm>
                        <a:prstGeom prst="rect">
                          <a:avLst/>
                        </a:prstGeom>
                        <a:noFill/>
                        <a:ln w="9525">
                          <a:noFill/>
                        </a:ln>
                      </p:spPr>
                    </p:pic>
                  </p:oleObj>
                </mc:Fallback>
              </mc:AlternateContent>
            </a:graphicData>
          </a:graphic>
        </p:graphicFrame>
        <p:graphicFrame>
          <p:nvGraphicFramePr>
            <p:cNvPr id="10261" name="Object 21"/>
            <p:cNvGraphicFramePr>
              <a:graphicFrameLocks noChangeAspect="1"/>
            </p:cNvGraphicFramePr>
            <p:nvPr/>
          </p:nvGraphicFramePr>
          <p:xfrm>
            <a:off x="8942" y="5502"/>
            <a:ext cx="2397" cy="1670"/>
          </p:xfrm>
          <a:graphic>
            <a:graphicData uri="http://schemas.openxmlformats.org/presentationml/2006/ole">
              <mc:AlternateContent xmlns:mc="http://schemas.openxmlformats.org/markup-compatibility/2006">
                <mc:Choice xmlns:v="urn:schemas-microsoft-com:vml" Requires="v">
                  <p:oleObj spid="_x0000_s56858" name="Equation" r:id="rId17" imgW="16764000" imgH="11582400" progId="Equation.3">
                    <p:embed/>
                  </p:oleObj>
                </mc:Choice>
                <mc:Fallback>
                  <p:oleObj name="Equation" r:id="rId17" imgW="16764000" imgH="11582400" progId="Equation.3">
                    <p:embed/>
                    <p:pic>
                      <p:nvPicPr>
                        <p:cNvPr id="0" name="图片 56328"/>
                        <p:cNvPicPr>
                          <a:picLocks noChangeAspect="1"/>
                        </p:cNvPicPr>
                        <p:nvPr/>
                      </p:nvPicPr>
                      <p:blipFill>
                        <a:blip r:embed="rId18"/>
                        <a:stretch>
                          <a:fillRect/>
                        </a:stretch>
                      </p:blipFill>
                      <p:spPr>
                        <a:xfrm>
                          <a:off x="8942" y="5502"/>
                          <a:ext cx="2397" cy="1670"/>
                        </a:xfrm>
                        <a:prstGeom prst="rect">
                          <a:avLst/>
                        </a:prstGeom>
                        <a:noFill/>
                        <a:ln w="9525">
                          <a:noFill/>
                        </a:ln>
                      </p:spPr>
                    </p:pic>
                  </p:oleObj>
                </mc:Fallback>
              </mc:AlternateContent>
            </a:graphicData>
          </a:graphic>
        </p:graphicFrame>
        <p:graphicFrame>
          <p:nvGraphicFramePr>
            <p:cNvPr id="10262" name="Object 22"/>
            <p:cNvGraphicFramePr>
              <a:graphicFrameLocks noChangeAspect="1"/>
            </p:cNvGraphicFramePr>
            <p:nvPr/>
          </p:nvGraphicFramePr>
          <p:xfrm>
            <a:off x="11490" y="5363"/>
            <a:ext cx="2784" cy="1621"/>
          </p:xfrm>
          <a:graphic>
            <a:graphicData uri="http://schemas.openxmlformats.org/presentationml/2006/ole">
              <mc:AlternateContent xmlns:mc="http://schemas.openxmlformats.org/markup-compatibility/2006">
                <mc:Choice xmlns:v="urn:schemas-microsoft-com:vml" Requires="v">
                  <p:oleObj spid="_x0000_s56859" name="Equation" r:id="rId19" imgW="20116800" imgH="11582400" progId="Equation.3">
                    <p:embed/>
                  </p:oleObj>
                </mc:Choice>
                <mc:Fallback>
                  <p:oleObj name="Equation" r:id="rId19" imgW="20116800" imgH="11582400" progId="Equation.3">
                    <p:embed/>
                    <p:pic>
                      <p:nvPicPr>
                        <p:cNvPr id="0" name="图片 56329"/>
                        <p:cNvPicPr>
                          <a:picLocks noChangeAspect="1"/>
                        </p:cNvPicPr>
                        <p:nvPr/>
                      </p:nvPicPr>
                      <p:blipFill>
                        <a:blip r:embed="rId20"/>
                        <a:stretch>
                          <a:fillRect/>
                        </a:stretch>
                      </p:blipFill>
                      <p:spPr>
                        <a:xfrm>
                          <a:off x="11490" y="5363"/>
                          <a:ext cx="2784" cy="1621"/>
                        </a:xfrm>
                        <a:prstGeom prst="rect">
                          <a:avLst/>
                        </a:prstGeom>
                        <a:noFill/>
                        <a:ln w="9525">
                          <a:noFill/>
                        </a:ln>
                      </p:spPr>
                    </p:pic>
                  </p:oleObj>
                </mc:Fallback>
              </mc:AlternateContent>
            </a:graphicData>
          </a:graphic>
        </p:graphicFrame>
      </p:grpSp>
      <p:sp>
        <p:nvSpPr>
          <p:cNvPr id="10263" name="Text Box 23"/>
          <p:cNvSpPr txBox="1">
            <a:spLocks noChangeArrowheads="1"/>
          </p:cNvSpPr>
          <p:nvPr/>
        </p:nvSpPr>
        <p:spPr bwMode="auto">
          <a:xfrm>
            <a:off x="1651000" y="4790123"/>
            <a:ext cx="8382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chemeClr val="bg1"/>
                </a:solidFill>
                <a:ea typeface="楷体_GB2312" panose="02010609030101010101" pitchFamily="49" charset="-122"/>
              </a:rPr>
              <a:t>即</a:t>
            </a:r>
            <a:endParaRPr lang="zh-CN" altLang="en-US" sz="2800">
              <a:solidFill>
                <a:schemeClr val="bg1"/>
              </a:solidFill>
              <a:ea typeface="楷体_GB2312" panose="02010609030101010101" pitchFamily="49" charset="-122"/>
            </a:endParaRPr>
          </a:p>
        </p:txBody>
      </p:sp>
      <p:sp>
        <p:nvSpPr>
          <p:cNvPr id="10269" name="Text Box 29"/>
          <p:cNvSpPr txBox="1">
            <a:spLocks noChangeArrowheads="1"/>
          </p:cNvSpPr>
          <p:nvPr/>
        </p:nvSpPr>
        <p:spPr bwMode="auto">
          <a:xfrm>
            <a:off x="2495551" y="2369001"/>
            <a:ext cx="1905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chemeClr val="bg1"/>
                </a:solidFill>
                <a:ea typeface="楷体_GB2312" panose="02010609030101010101" pitchFamily="49" charset="-122"/>
              </a:rPr>
              <a:t>则称函数</a:t>
            </a:r>
            <a:endParaRPr lang="zh-CN" altLang="en-US" sz="2800">
              <a:solidFill>
                <a:schemeClr val="bg1"/>
              </a:solidFill>
              <a:ea typeface="楷体_GB2312" panose="02010609030101010101" pitchFamily="49" charset="-122"/>
            </a:endParaRPr>
          </a:p>
        </p:txBody>
      </p:sp>
      <p:sp>
        <p:nvSpPr>
          <p:cNvPr id="10270" name="Text Box 30"/>
          <p:cNvSpPr txBox="1">
            <a:spLocks noChangeArrowheads="1"/>
          </p:cNvSpPr>
          <p:nvPr/>
        </p:nvSpPr>
        <p:spPr bwMode="auto">
          <a:xfrm>
            <a:off x="1651820" y="1516063"/>
            <a:ext cx="5437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chemeClr val="bg1"/>
                </a:solidFill>
                <a:ea typeface="楷体_GB2312" panose="02010609030101010101" pitchFamily="49" charset="-122"/>
              </a:rPr>
              <a:t>若</a:t>
            </a:r>
            <a:endParaRPr lang="zh-CN" altLang="en-US" sz="2800" dirty="0">
              <a:solidFill>
                <a:schemeClr val="bg1"/>
              </a:solidFill>
              <a:ea typeface="楷体_GB2312" panose="02010609030101010101" pitchFamily="49" charset="-122"/>
            </a:endParaRPr>
          </a:p>
        </p:txBody>
      </p:sp>
      <p:sp>
        <p:nvSpPr>
          <p:cNvPr id="10271" name="Text Box 31"/>
          <p:cNvSpPr txBox="1">
            <a:spLocks noChangeArrowheads="1"/>
          </p:cNvSpPr>
          <p:nvPr/>
        </p:nvSpPr>
        <p:spPr bwMode="auto">
          <a:xfrm>
            <a:off x="7048500" y="765175"/>
            <a:ext cx="33265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chemeClr val="bg1"/>
                </a:solidFill>
                <a:ea typeface="楷体_GB2312" panose="02010609030101010101" pitchFamily="49" charset="-122"/>
              </a:rPr>
              <a:t>的某邻域内有定义 </a:t>
            </a:r>
            <a:r>
              <a:rPr lang="en-US" altLang="zh-CN" sz="2800">
                <a:solidFill>
                  <a:schemeClr val="bg1"/>
                </a:solidFill>
                <a:ea typeface="楷体_GB2312" panose="02010609030101010101" pitchFamily="49" charset="-122"/>
              </a:rPr>
              <a:t>, </a:t>
            </a:r>
            <a:endParaRPr lang="en-US" altLang="zh-CN" sz="2800">
              <a:solidFill>
                <a:schemeClr val="bg1"/>
              </a:solidFill>
              <a:ea typeface="楷体_GB2312" panose="02010609030101010101" pitchFamily="49" charset="-122"/>
            </a:endParaRPr>
          </a:p>
        </p:txBody>
      </p:sp>
      <p:grpSp>
        <p:nvGrpSpPr>
          <p:cNvPr id="10272" name="Group 32"/>
          <p:cNvGrpSpPr/>
          <p:nvPr/>
        </p:nvGrpSpPr>
        <p:grpSpPr bwMode="auto">
          <a:xfrm>
            <a:off x="4840289" y="2334077"/>
            <a:ext cx="2541588" cy="727075"/>
            <a:chOff x="2149" y="1523"/>
            <a:chExt cx="1601" cy="458"/>
          </a:xfrm>
        </p:grpSpPr>
        <p:sp>
          <p:nvSpPr>
            <p:cNvPr id="9251" name="Text Box 33"/>
            <p:cNvSpPr txBox="1">
              <a:spLocks noChangeArrowheads="1"/>
            </p:cNvSpPr>
            <p:nvPr/>
          </p:nvSpPr>
          <p:spPr bwMode="auto">
            <a:xfrm>
              <a:off x="2149" y="1566"/>
              <a:ext cx="63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chemeClr val="bg1"/>
                  </a:solidFill>
                  <a:ea typeface="楷体_GB2312" panose="02010609030101010101" pitchFamily="49" charset="-122"/>
                </a:rPr>
                <a:t>在点</a:t>
              </a:r>
              <a:endParaRPr lang="zh-CN" altLang="en-US" sz="2800">
                <a:solidFill>
                  <a:schemeClr val="bg1"/>
                </a:solidFill>
                <a:ea typeface="楷体_GB2312" panose="02010609030101010101" pitchFamily="49" charset="-122"/>
              </a:endParaRPr>
            </a:p>
          </p:txBody>
        </p:sp>
        <p:graphicFrame>
          <p:nvGraphicFramePr>
            <p:cNvPr id="9252" name="Object 34"/>
            <p:cNvGraphicFramePr>
              <a:graphicFrameLocks noChangeAspect="1"/>
            </p:cNvGraphicFramePr>
            <p:nvPr/>
          </p:nvGraphicFramePr>
          <p:xfrm>
            <a:off x="2605" y="1523"/>
            <a:ext cx="340" cy="458"/>
          </p:xfrm>
          <a:graphic>
            <a:graphicData uri="http://schemas.openxmlformats.org/presentationml/2006/ole">
              <mc:AlternateContent xmlns:mc="http://schemas.openxmlformats.org/markup-compatibility/2006">
                <mc:Choice xmlns:v="urn:schemas-microsoft-com:vml" Requires="v">
                  <p:oleObj spid="_x0000_s56860" name="公式" r:id="rId21" imgW="3962400" imgH="5486400" progId="Equation.3">
                    <p:embed/>
                  </p:oleObj>
                </mc:Choice>
                <mc:Fallback>
                  <p:oleObj name="公式" r:id="rId21" imgW="3962400" imgH="5486400" progId="Equation.3">
                    <p:embed/>
                    <p:pic>
                      <p:nvPicPr>
                        <p:cNvPr id="0" name="图片 56330"/>
                        <p:cNvPicPr>
                          <a:picLocks noChangeAspect="1"/>
                        </p:cNvPicPr>
                        <p:nvPr/>
                      </p:nvPicPr>
                      <p:blipFill>
                        <a:blip r:embed="rId22">
                          <a:biLevel thresh="50000"/>
                          <a:grayscl/>
                        </a:blip>
                        <a:stretch>
                          <a:fillRect/>
                        </a:stretch>
                      </p:blipFill>
                      <p:spPr>
                        <a:xfrm>
                          <a:off x="2605" y="1523"/>
                          <a:ext cx="340" cy="458"/>
                        </a:xfrm>
                        <a:prstGeom prst="rect">
                          <a:avLst/>
                        </a:prstGeom>
                        <a:noFill/>
                        <a:ln w="9525">
                          <a:noFill/>
                        </a:ln>
                      </p:spPr>
                    </p:pic>
                  </p:oleObj>
                </mc:Fallback>
              </mc:AlternateContent>
            </a:graphicData>
          </a:graphic>
        </p:graphicFrame>
        <p:sp>
          <p:nvSpPr>
            <p:cNvPr id="9253" name="Text Box 35"/>
            <p:cNvSpPr txBox="1">
              <a:spLocks noChangeArrowheads="1"/>
            </p:cNvSpPr>
            <p:nvPr/>
          </p:nvSpPr>
          <p:spPr bwMode="auto">
            <a:xfrm>
              <a:off x="2840" y="1578"/>
              <a:ext cx="91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chemeClr val="bg1"/>
                  </a:solidFill>
                  <a:ea typeface="楷体_GB2312" panose="02010609030101010101" pitchFamily="49" charset="-122"/>
                </a:rPr>
                <a:t>处</a:t>
              </a:r>
              <a:r>
                <a:rPr lang="zh-CN" altLang="en-US" sz="2800" b="1">
                  <a:solidFill>
                    <a:schemeClr val="bg1"/>
                  </a:solidFill>
                  <a:ea typeface="楷体_GB2312" panose="02010609030101010101" pitchFamily="49" charset="-122"/>
                </a:rPr>
                <a:t>可导</a:t>
              </a:r>
              <a:r>
                <a:rPr lang="en-US" altLang="zh-CN" sz="2800">
                  <a:solidFill>
                    <a:schemeClr val="bg1"/>
                  </a:solidFill>
                  <a:ea typeface="楷体_GB2312" panose="02010609030101010101" pitchFamily="49" charset="-122"/>
                </a:rPr>
                <a:t>, </a:t>
              </a:r>
              <a:endParaRPr lang="en-US" altLang="zh-CN" sz="2800">
                <a:solidFill>
                  <a:schemeClr val="bg1"/>
                </a:solidFill>
                <a:ea typeface="楷体_GB2312" panose="02010609030101010101" pitchFamily="49" charset="-122"/>
              </a:endParaRPr>
            </a:p>
          </p:txBody>
        </p:sp>
      </p:grpSp>
      <p:grpSp>
        <p:nvGrpSpPr>
          <p:cNvPr id="10276" name="Group 36"/>
          <p:cNvGrpSpPr/>
          <p:nvPr/>
        </p:nvGrpSpPr>
        <p:grpSpPr bwMode="auto">
          <a:xfrm>
            <a:off x="3105179" y="2978602"/>
            <a:ext cx="2600325" cy="692149"/>
            <a:chOff x="1056" y="1929"/>
            <a:chExt cx="1638" cy="436"/>
          </a:xfrm>
        </p:grpSpPr>
        <p:sp>
          <p:nvSpPr>
            <p:cNvPr id="9248" name="Text Box 37"/>
            <p:cNvSpPr txBox="1">
              <a:spLocks noChangeArrowheads="1"/>
            </p:cNvSpPr>
            <p:nvPr/>
          </p:nvSpPr>
          <p:spPr bwMode="auto">
            <a:xfrm>
              <a:off x="1056" y="1958"/>
              <a:ext cx="67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chemeClr val="bg1"/>
                  </a:solidFill>
                  <a:ea typeface="楷体_GB2312" panose="02010609030101010101" pitchFamily="49" charset="-122"/>
                </a:rPr>
                <a:t>在点</a:t>
              </a:r>
              <a:endParaRPr lang="zh-CN" altLang="en-US" sz="2800">
                <a:solidFill>
                  <a:schemeClr val="bg1"/>
                </a:solidFill>
                <a:ea typeface="楷体_GB2312" panose="02010609030101010101" pitchFamily="49" charset="-122"/>
              </a:endParaRPr>
            </a:p>
          </p:txBody>
        </p:sp>
        <p:graphicFrame>
          <p:nvGraphicFramePr>
            <p:cNvPr id="9249" name="Object 38"/>
            <p:cNvGraphicFramePr>
              <a:graphicFrameLocks noChangeAspect="1"/>
            </p:cNvGraphicFramePr>
            <p:nvPr/>
          </p:nvGraphicFramePr>
          <p:xfrm>
            <a:off x="1550" y="1929"/>
            <a:ext cx="326" cy="436"/>
          </p:xfrm>
          <a:graphic>
            <a:graphicData uri="http://schemas.openxmlformats.org/presentationml/2006/ole">
              <mc:AlternateContent xmlns:mc="http://schemas.openxmlformats.org/markup-compatibility/2006">
                <mc:Choice xmlns:v="urn:schemas-microsoft-com:vml" Requires="v">
                  <p:oleObj spid="_x0000_s56861" name="公式" r:id="rId23" imgW="3962400" imgH="5486400" progId="Equation.3">
                    <p:embed/>
                  </p:oleObj>
                </mc:Choice>
                <mc:Fallback>
                  <p:oleObj name="公式" r:id="rId23" imgW="3962400" imgH="5486400" progId="Equation.3">
                    <p:embed/>
                    <p:pic>
                      <p:nvPicPr>
                        <p:cNvPr id="0" name="图片 56331"/>
                        <p:cNvPicPr>
                          <a:picLocks noChangeAspect="1"/>
                        </p:cNvPicPr>
                        <p:nvPr/>
                      </p:nvPicPr>
                      <p:blipFill>
                        <a:blip r:embed="rId24">
                          <a:biLevel thresh="50000"/>
                          <a:grayscl/>
                        </a:blip>
                        <a:stretch>
                          <a:fillRect/>
                        </a:stretch>
                      </p:blipFill>
                      <p:spPr>
                        <a:xfrm>
                          <a:off x="1550" y="1929"/>
                          <a:ext cx="326" cy="436"/>
                        </a:xfrm>
                        <a:prstGeom prst="rect">
                          <a:avLst/>
                        </a:prstGeom>
                        <a:noFill/>
                        <a:ln w="9525">
                          <a:noFill/>
                        </a:ln>
                      </p:spPr>
                    </p:pic>
                  </p:oleObj>
                </mc:Fallback>
              </mc:AlternateContent>
            </a:graphicData>
          </a:graphic>
        </p:graphicFrame>
        <p:sp>
          <p:nvSpPr>
            <p:cNvPr id="9250" name="Text Box 39"/>
            <p:cNvSpPr txBox="1">
              <a:spLocks noChangeArrowheads="1"/>
            </p:cNvSpPr>
            <p:nvPr/>
          </p:nvSpPr>
          <p:spPr bwMode="auto">
            <a:xfrm>
              <a:off x="1784" y="1968"/>
              <a:ext cx="91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chemeClr val="bg1"/>
                  </a:solidFill>
                  <a:ea typeface="楷体_GB2312" panose="02010609030101010101" pitchFamily="49" charset="-122"/>
                </a:rPr>
                <a:t>的</a:t>
              </a:r>
              <a:r>
                <a:rPr lang="zh-CN" altLang="en-US" sz="2800" b="1">
                  <a:solidFill>
                    <a:schemeClr val="bg1"/>
                  </a:solidFill>
                  <a:ea typeface="楷体_GB2312" panose="02010609030101010101" pitchFamily="49" charset="-122"/>
                </a:rPr>
                <a:t>导数</a:t>
              </a:r>
              <a:r>
                <a:rPr lang="en-US" altLang="zh-CN" sz="2800">
                  <a:solidFill>
                    <a:schemeClr val="bg1"/>
                  </a:solidFill>
                  <a:ea typeface="楷体_GB2312" panose="02010609030101010101" pitchFamily="49" charset="-122"/>
                </a:rPr>
                <a:t>. </a:t>
              </a:r>
              <a:endParaRPr lang="en-US" altLang="zh-CN" sz="2800">
                <a:solidFill>
                  <a:schemeClr val="bg1"/>
                </a:solidFill>
                <a:ea typeface="楷体_GB2312" panose="02010609030101010101" pitchFamily="49" charset="-122"/>
              </a:endParaRPr>
            </a:p>
          </p:txBody>
        </p:sp>
      </p:grpSp>
      <p:graphicFrame>
        <p:nvGraphicFramePr>
          <p:cNvPr id="3" name="Object 24"/>
          <p:cNvGraphicFramePr>
            <a:graphicFrameLocks noChangeAspect="1"/>
          </p:cNvGraphicFramePr>
          <p:nvPr/>
        </p:nvGraphicFramePr>
        <p:xfrm>
          <a:off x="2336130" y="4554220"/>
          <a:ext cx="1322071" cy="894080"/>
        </p:xfrm>
        <a:graphic>
          <a:graphicData uri="http://schemas.openxmlformats.org/presentationml/2006/ole">
            <mc:AlternateContent xmlns:mc="http://schemas.openxmlformats.org/markup-compatibility/2006">
              <mc:Choice xmlns:v="urn:schemas-microsoft-com:vml" Requires="v">
                <p:oleObj spid="_x0000_s56862" name="Equation" r:id="rId25" imgW="10058400" imgH="6705600" progId="Equation.3">
                  <p:embed/>
                </p:oleObj>
              </mc:Choice>
              <mc:Fallback>
                <p:oleObj name="Equation" r:id="rId25" imgW="10058400" imgH="6705600" progId="Equation.3">
                  <p:embed/>
                  <p:pic>
                    <p:nvPicPr>
                      <p:cNvPr id="0" name="图片 56332"/>
                      <p:cNvPicPr>
                        <a:picLocks noChangeAspect="1"/>
                      </p:cNvPicPr>
                      <p:nvPr/>
                    </p:nvPicPr>
                    <p:blipFill>
                      <a:blip r:embed="rId26"/>
                      <a:stretch>
                        <a:fillRect/>
                      </a:stretch>
                    </p:blipFill>
                    <p:spPr>
                      <a:xfrm>
                        <a:off x="2336130" y="4554220"/>
                        <a:ext cx="1322071" cy="894080"/>
                      </a:xfrm>
                      <a:prstGeom prst="rect">
                        <a:avLst/>
                      </a:prstGeom>
                      <a:noFill/>
                      <a:ln w="9525">
                        <a:noFill/>
                      </a:ln>
                    </p:spPr>
                  </p:pic>
                </p:oleObj>
              </mc:Fallback>
            </mc:AlternateContent>
          </a:graphicData>
        </a:graphic>
      </p:graphicFrame>
      <p:graphicFrame>
        <p:nvGraphicFramePr>
          <p:cNvPr id="5" name="Object 25"/>
          <p:cNvGraphicFramePr>
            <a:graphicFrameLocks noChangeAspect="1"/>
          </p:cNvGraphicFramePr>
          <p:nvPr/>
        </p:nvGraphicFramePr>
        <p:xfrm>
          <a:off x="3541397" y="4708157"/>
          <a:ext cx="1428115" cy="605155"/>
        </p:xfrm>
        <a:graphic>
          <a:graphicData uri="http://schemas.openxmlformats.org/presentationml/2006/ole">
            <mc:AlternateContent xmlns:mc="http://schemas.openxmlformats.org/markup-compatibility/2006">
              <mc:Choice xmlns:v="urn:schemas-microsoft-com:vml" Requires="v">
                <p:oleObj spid="_x0000_s56863" name="Equation" r:id="rId27" imgW="13106400" imgH="5486400" progId="Equation.3">
                  <p:embed/>
                </p:oleObj>
              </mc:Choice>
              <mc:Fallback>
                <p:oleObj name="Equation" r:id="rId27" imgW="13106400" imgH="5486400" progId="Equation.3">
                  <p:embed/>
                  <p:pic>
                    <p:nvPicPr>
                      <p:cNvPr id="0" name="图片 56333"/>
                      <p:cNvPicPr>
                        <a:picLocks noChangeAspect="1"/>
                      </p:cNvPicPr>
                      <p:nvPr/>
                    </p:nvPicPr>
                    <p:blipFill>
                      <a:blip r:embed="rId28"/>
                      <a:stretch>
                        <a:fillRect/>
                      </a:stretch>
                    </p:blipFill>
                    <p:spPr>
                      <a:xfrm>
                        <a:off x="3541397" y="4708157"/>
                        <a:ext cx="1428115" cy="605155"/>
                      </a:xfrm>
                      <a:prstGeom prst="rect">
                        <a:avLst/>
                      </a:prstGeom>
                      <a:noFill/>
                      <a:ln w="9525">
                        <a:noFill/>
                      </a:ln>
                    </p:spPr>
                  </p:pic>
                </p:oleObj>
              </mc:Fallback>
            </mc:AlternateContent>
          </a:graphicData>
        </a:graphic>
      </p:graphicFrame>
      <p:graphicFrame>
        <p:nvGraphicFramePr>
          <p:cNvPr id="7" name="Object 27"/>
          <p:cNvGraphicFramePr>
            <a:graphicFrameLocks noChangeAspect="1"/>
          </p:cNvGraphicFramePr>
          <p:nvPr/>
        </p:nvGraphicFramePr>
        <p:xfrm>
          <a:off x="3352800" y="5692140"/>
          <a:ext cx="3759200" cy="1018540"/>
        </p:xfrm>
        <a:graphic>
          <a:graphicData uri="http://schemas.openxmlformats.org/presentationml/2006/ole">
            <mc:AlternateContent xmlns:mc="http://schemas.openxmlformats.org/markup-compatibility/2006">
              <mc:Choice xmlns:v="urn:schemas-microsoft-com:vml" Requires="v">
                <p:oleObj spid="_x0000_s56864" name="Equation" r:id="rId29" imgW="38404800" imgH="10363200" progId="Equation.3">
                  <p:embed/>
                </p:oleObj>
              </mc:Choice>
              <mc:Fallback>
                <p:oleObj name="Equation" r:id="rId29" imgW="38404800" imgH="10363200" progId="Equation.3">
                  <p:embed/>
                  <p:pic>
                    <p:nvPicPr>
                      <p:cNvPr id="0" name="图片 56334"/>
                      <p:cNvPicPr>
                        <a:picLocks noChangeAspect="1"/>
                      </p:cNvPicPr>
                      <p:nvPr/>
                    </p:nvPicPr>
                    <p:blipFill>
                      <a:blip r:embed="rId30">
                        <a:biLevel thresh="50000"/>
                        <a:grayscl/>
                      </a:blip>
                      <a:stretch>
                        <a:fillRect/>
                      </a:stretch>
                    </p:blipFill>
                    <p:spPr>
                      <a:xfrm>
                        <a:off x="3352800" y="5692140"/>
                        <a:ext cx="3759200" cy="1018540"/>
                      </a:xfrm>
                      <a:prstGeom prst="rect">
                        <a:avLst/>
                      </a:prstGeom>
                      <a:noFill/>
                      <a:ln w="9525">
                        <a:noFill/>
                      </a:ln>
                    </p:spPr>
                  </p:pic>
                </p:oleObj>
              </mc:Fallback>
            </mc:AlternateContent>
          </a:graphicData>
        </a:graphic>
      </p:graphicFrame>
      <p:graphicFrame>
        <p:nvGraphicFramePr>
          <p:cNvPr id="9" name="Object 25"/>
          <p:cNvGraphicFramePr>
            <a:graphicFrameLocks noChangeAspect="1"/>
          </p:cNvGraphicFramePr>
          <p:nvPr/>
        </p:nvGraphicFramePr>
        <p:xfrm>
          <a:off x="4969794" y="4488498"/>
          <a:ext cx="1596391" cy="1042670"/>
        </p:xfrm>
        <a:graphic>
          <a:graphicData uri="http://schemas.openxmlformats.org/presentationml/2006/ole">
            <mc:AlternateContent xmlns:mc="http://schemas.openxmlformats.org/markup-compatibility/2006">
              <mc:Choice xmlns:v="urn:schemas-microsoft-com:vml" Requires="v">
                <p:oleObj spid="_x0000_s56865" name="Equation" r:id="rId31" imgW="14630400" imgH="9448800" progId="Equation.3">
                  <p:embed/>
                </p:oleObj>
              </mc:Choice>
              <mc:Fallback>
                <p:oleObj name="Equation" r:id="rId31" imgW="14630400" imgH="9448800" progId="Equation.3">
                  <p:embed/>
                  <p:pic>
                    <p:nvPicPr>
                      <p:cNvPr id="0" name="图片 56335"/>
                      <p:cNvPicPr>
                        <a:picLocks noChangeAspect="1"/>
                      </p:cNvPicPr>
                      <p:nvPr/>
                    </p:nvPicPr>
                    <p:blipFill>
                      <a:blip r:embed="rId32"/>
                      <a:stretch>
                        <a:fillRect/>
                      </a:stretch>
                    </p:blipFill>
                    <p:spPr>
                      <a:xfrm>
                        <a:off x="4969794" y="4488498"/>
                        <a:ext cx="1596391" cy="1042670"/>
                      </a:xfrm>
                      <a:prstGeom prst="rect">
                        <a:avLst/>
                      </a:prstGeom>
                      <a:noFill/>
                      <a:ln w="9525">
                        <a:noFill/>
                      </a:ln>
                    </p:spPr>
                  </p:pic>
                </p:oleObj>
              </mc:Fallback>
            </mc:AlternateContent>
          </a:graphicData>
        </a:graphic>
      </p:graphicFrame>
      <p:graphicFrame>
        <p:nvGraphicFramePr>
          <p:cNvPr id="12" name="Object 27"/>
          <p:cNvGraphicFramePr>
            <a:graphicFrameLocks noChangeAspect="1"/>
          </p:cNvGraphicFramePr>
          <p:nvPr/>
        </p:nvGraphicFramePr>
        <p:xfrm>
          <a:off x="2364741" y="1290955"/>
          <a:ext cx="4028440" cy="1018540"/>
        </p:xfrm>
        <a:graphic>
          <a:graphicData uri="http://schemas.openxmlformats.org/presentationml/2006/ole">
            <mc:AlternateContent xmlns:mc="http://schemas.openxmlformats.org/markup-compatibility/2006">
              <mc:Choice xmlns:v="urn:schemas-microsoft-com:vml" Requires="v">
                <p:oleObj spid="_x0000_s56866" name="Equation" r:id="rId33" imgW="41148000" imgH="10363200" progId="Equation.3">
                  <p:embed/>
                </p:oleObj>
              </mc:Choice>
              <mc:Fallback>
                <p:oleObj name="Equation" r:id="rId33" imgW="41148000" imgH="10363200" progId="Equation.3">
                  <p:embed/>
                  <p:pic>
                    <p:nvPicPr>
                      <p:cNvPr id="0" name="图片 56336"/>
                      <p:cNvPicPr>
                        <a:picLocks noChangeAspect="1"/>
                      </p:cNvPicPr>
                      <p:nvPr/>
                    </p:nvPicPr>
                    <p:blipFill>
                      <a:blip r:embed="rId34">
                        <a:biLevel thresh="50000"/>
                        <a:grayscl/>
                      </a:blip>
                      <a:stretch>
                        <a:fillRect/>
                      </a:stretch>
                    </p:blipFill>
                    <p:spPr>
                      <a:xfrm>
                        <a:off x="2364741" y="1290955"/>
                        <a:ext cx="4028440" cy="1018540"/>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244"/>
                                        </p:tgtEl>
                                        <p:attrNameLst>
                                          <p:attrName>style.visibility</p:attrName>
                                        </p:attrNameLst>
                                      </p:cBhvr>
                                      <p:to>
                                        <p:strVal val="visible"/>
                                      </p:to>
                                    </p:set>
                                    <p:animEffect transition="in" filter="wipe(left)">
                                      <p:cBhvr>
                                        <p:cTn id="11" dur="500"/>
                                        <p:tgtEl>
                                          <p:spTgt spid="1024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245">
                                            <p:txEl>
                                              <p:pRg st="0" end="0"/>
                                            </p:txEl>
                                          </p:spTgt>
                                        </p:tgtEl>
                                        <p:attrNameLst>
                                          <p:attrName>style.visibility</p:attrName>
                                        </p:attrNameLst>
                                      </p:cBhvr>
                                      <p:to>
                                        <p:strVal val="visible"/>
                                      </p:to>
                                    </p:set>
                                    <p:animEffect transition="in" filter="wipe(left)">
                                      <p:cBhvr>
                                        <p:cTn id="16" dur="500"/>
                                        <p:tgtEl>
                                          <p:spTgt spid="10245">
                                            <p:txEl>
                                              <p:pRg st="0" end="0"/>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0246"/>
                                        </p:tgtEl>
                                        <p:attrNameLst>
                                          <p:attrName>style.visibility</p:attrName>
                                        </p:attrNameLst>
                                      </p:cBhvr>
                                      <p:to>
                                        <p:strVal val="visible"/>
                                      </p:to>
                                    </p:set>
                                    <p:animEffect transition="in" filter="wipe(left)">
                                      <p:cBhvr>
                                        <p:cTn id="20" dur="500"/>
                                        <p:tgtEl>
                                          <p:spTgt spid="10246"/>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0271">
                                            <p:txEl>
                                              <p:pRg st="0" end="0"/>
                                            </p:txEl>
                                          </p:spTgt>
                                        </p:tgtEl>
                                        <p:attrNameLst>
                                          <p:attrName>style.visibility</p:attrName>
                                        </p:attrNameLst>
                                      </p:cBhvr>
                                      <p:to>
                                        <p:strVal val="visible"/>
                                      </p:to>
                                    </p:set>
                                    <p:animEffect transition="in" filter="wipe(left)">
                                      <p:cBhvr>
                                        <p:cTn id="24" dur="500"/>
                                        <p:tgtEl>
                                          <p:spTgt spid="1027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270">
                                            <p:txEl>
                                              <p:pRg st="0" end="0"/>
                                            </p:txEl>
                                          </p:spTgt>
                                        </p:tgtEl>
                                        <p:attrNameLst>
                                          <p:attrName>style.visibility</p:attrName>
                                        </p:attrNameLst>
                                      </p:cBhvr>
                                      <p:to>
                                        <p:strVal val="visible"/>
                                      </p:to>
                                    </p:set>
                                    <p:animEffect transition="in" filter="wipe(left)">
                                      <p:cBhvr>
                                        <p:cTn id="29" dur="500"/>
                                        <p:tgtEl>
                                          <p:spTgt spid="1027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0250"/>
                                        </p:tgtEl>
                                        <p:attrNameLst>
                                          <p:attrName>style.visibility</p:attrName>
                                        </p:attrNameLst>
                                      </p:cBhvr>
                                      <p:to>
                                        <p:strVal val="visible"/>
                                      </p:to>
                                    </p:set>
                                    <p:animEffect transition="in" filter="wipe(left)">
                                      <p:cBhvr>
                                        <p:cTn id="38" dur="500"/>
                                        <p:tgtEl>
                                          <p:spTgt spid="10250"/>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10254"/>
                                        </p:tgtEl>
                                        <p:attrNameLst>
                                          <p:attrName>style.visibility</p:attrName>
                                        </p:attrNameLst>
                                      </p:cBhvr>
                                      <p:to>
                                        <p:strVal val="visible"/>
                                      </p:to>
                                    </p:set>
                                    <p:animEffect transition="in" filter="wipe(left)">
                                      <p:cBhvr>
                                        <p:cTn id="42" dur="500"/>
                                        <p:tgtEl>
                                          <p:spTgt spid="1025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269"/>
                                        </p:tgtEl>
                                        <p:attrNameLst>
                                          <p:attrName>style.visibility</p:attrName>
                                        </p:attrNameLst>
                                      </p:cBhvr>
                                      <p:to>
                                        <p:strVal val="visible"/>
                                      </p:to>
                                    </p:set>
                                    <p:animEffect transition="in" filter="wipe(left)">
                                      <p:cBhvr>
                                        <p:cTn id="47" dur="500"/>
                                        <p:tgtEl>
                                          <p:spTgt spid="10269"/>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0255"/>
                                        </p:tgtEl>
                                        <p:attrNameLst>
                                          <p:attrName>style.visibility</p:attrName>
                                        </p:attrNameLst>
                                      </p:cBhvr>
                                      <p:to>
                                        <p:strVal val="visible"/>
                                      </p:to>
                                    </p:set>
                                    <p:animEffect transition="in" filter="wipe(left)">
                                      <p:cBhvr>
                                        <p:cTn id="51" dur="500"/>
                                        <p:tgtEl>
                                          <p:spTgt spid="10255"/>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10272"/>
                                        </p:tgtEl>
                                        <p:attrNameLst>
                                          <p:attrName>style.visibility</p:attrName>
                                        </p:attrNameLst>
                                      </p:cBhvr>
                                      <p:to>
                                        <p:strVal val="visible"/>
                                      </p:to>
                                    </p:set>
                                    <p:animEffect transition="in" filter="wipe(left)">
                                      <p:cBhvr>
                                        <p:cTn id="55" dur="500"/>
                                        <p:tgtEl>
                                          <p:spTgt spid="1027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0256"/>
                                        </p:tgtEl>
                                        <p:attrNameLst>
                                          <p:attrName>style.visibility</p:attrName>
                                        </p:attrNameLst>
                                      </p:cBhvr>
                                      <p:to>
                                        <p:strVal val="visible"/>
                                      </p:to>
                                    </p:set>
                                    <p:animEffect transition="in" filter="wipe(left)">
                                      <p:cBhvr>
                                        <p:cTn id="60" dur="500"/>
                                        <p:tgtEl>
                                          <p:spTgt spid="10256"/>
                                        </p:tgtEl>
                                      </p:cBhvr>
                                    </p:animEffec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10257"/>
                                        </p:tgtEl>
                                        <p:attrNameLst>
                                          <p:attrName>style.visibility</p:attrName>
                                        </p:attrNameLst>
                                      </p:cBhvr>
                                      <p:to>
                                        <p:strVal val="visible"/>
                                      </p:to>
                                    </p:set>
                                    <p:animEffect transition="in" filter="wipe(left)">
                                      <p:cBhvr>
                                        <p:cTn id="64" dur="500"/>
                                        <p:tgtEl>
                                          <p:spTgt spid="10257"/>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10276"/>
                                        </p:tgtEl>
                                        <p:attrNameLst>
                                          <p:attrName>style.visibility</p:attrName>
                                        </p:attrNameLst>
                                      </p:cBhvr>
                                      <p:to>
                                        <p:strVal val="visible"/>
                                      </p:to>
                                    </p:set>
                                    <p:animEffect transition="in" filter="wipe(left)">
                                      <p:cBhvr>
                                        <p:cTn id="68" dur="500"/>
                                        <p:tgtEl>
                                          <p:spTgt spid="1027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0258"/>
                                        </p:tgtEl>
                                        <p:attrNameLst>
                                          <p:attrName>style.visibility</p:attrName>
                                        </p:attrNameLst>
                                      </p:cBhvr>
                                      <p:to>
                                        <p:strVal val="visible"/>
                                      </p:to>
                                    </p:set>
                                    <p:animEffect transition="in" filter="wipe(left)">
                                      <p:cBhvr>
                                        <p:cTn id="73" dur="500"/>
                                        <p:tgtEl>
                                          <p:spTgt spid="10258"/>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0263"/>
                                        </p:tgtEl>
                                        <p:attrNameLst>
                                          <p:attrName>style.visibility</p:attrName>
                                        </p:attrNameLst>
                                      </p:cBhvr>
                                      <p:to>
                                        <p:strVal val="visible"/>
                                      </p:to>
                                    </p:set>
                                    <p:animEffect transition="in" filter="wipe(left)">
                                      <p:cBhvr>
                                        <p:cTn id="82" dur="500"/>
                                        <p:tgtEl>
                                          <p:spTgt spid="10263"/>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wipe(left)">
                                      <p:cBhvr>
                                        <p:cTn id="86" dur="500"/>
                                        <p:tgtEl>
                                          <p:spTgt spid="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left)">
                                      <p:cBhvr>
                                        <p:cTn id="91" dur="500"/>
                                        <p:tgtEl>
                                          <p:spTgt spid="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9"/>
                                        </p:tgtEl>
                                        <p:attrNameLst>
                                          <p:attrName>style.visibility</p:attrName>
                                        </p:attrNameLst>
                                      </p:cBhvr>
                                      <p:to>
                                        <p:strVal val="visible"/>
                                      </p:to>
                                    </p:set>
                                    <p:animEffect transition="in" filter="wipe(left)">
                                      <p:cBhvr>
                                        <p:cTn id="96" dur="500"/>
                                        <p:tgtEl>
                                          <p:spTgt spid="9"/>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7"/>
                                        </p:tgtEl>
                                        <p:attrNameLst>
                                          <p:attrName>style.visibility</p:attrName>
                                        </p:attrNameLst>
                                      </p:cBhvr>
                                      <p:to>
                                        <p:strVal val="visible"/>
                                      </p:to>
                                    </p:set>
                                    <p:animEffect transition="in" filter="wipe(left)">
                                      <p:cBhvr>
                                        <p:cTn id="10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5" grpId="0" autoUpdateAnimBg="0" build="p"/>
      <p:bldP spid="10254" grpId="0" bldLvl="0" animBg="1" autoUpdateAnimBg="0"/>
      <p:bldP spid="10256" grpId="0" bldLvl="0" animBg="1" autoUpdateAnimBg="0"/>
      <p:bldP spid="10258" grpId="0" bldLvl="0" animBg="1" autoUpdateAnimBg="0"/>
      <p:bldP spid="10263" grpId="0" bldLvl="0" animBg="1" autoUpdateAnimBg="0"/>
      <p:bldP spid="10269" grpId="0" bldLvl="0" animBg="1" autoUpdateAnimBg="0"/>
      <p:bldP spid="10270" grpId="0" autoUpdateAnimBg="0" build="p"/>
      <p:bldP spid="10271" grpId="0" advAuto="0" autoUpdateAnimBg="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381" name="Object 5"/>
          <p:cNvGraphicFramePr>
            <a:graphicFrameLocks noChangeAspect="1"/>
          </p:cNvGraphicFramePr>
          <p:nvPr/>
        </p:nvGraphicFramePr>
        <p:xfrm>
          <a:off x="1102808" y="1196978"/>
          <a:ext cx="2976991" cy="1960563"/>
        </p:xfrm>
        <a:graphic>
          <a:graphicData uri="http://schemas.openxmlformats.org/presentationml/2006/ole">
            <mc:AlternateContent xmlns:mc="http://schemas.openxmlformats.org/markup-compatibility/2006">
              <mc:Choice xmlns:v="urn:schemas-microsoft-com:vml" Requires="v">
                <p:oleObj spid="_x0000_s57533" name="Equation" r:id="rId1" imgW="72542400" imgH="49377600" progId="Equation.3">
                  <p:embed/>
                </p:oleObj>
              </mc:Choice>
              <mc:Fallback>
                <p:oleObj name="Equation" r:id="rId1" imgW="72542400" imgH="49377600" progId="Equation.3">
                  <p:embed/>
                  <p:pic>
                    <p:nvPicPr>
                      <p:cNvPr id="0" name="图片 57344"/>
                      <p:cNvPicPr>
                        <a:picLocks noChangeAspect="1"/>
                      </p:cNvPicPr>
                      <p:nvPr/>
                    </p:nvPicPr>
                    <p:blipFill>
                      <a:blip r:embed="rId2"/>
                      <a:stretch>
                        <a:fillRect/>
                      </a:stretch>
                    </p:blipFill>
                    <p:spPr>
                      <a:xfrm>
                        <a:off x="1102808" y="1196978"/>
                        <a:ext cx="2976991" cy="1960563"/>
                      </a:xfrm>
                      <a:prstGeom prst="rect">
                        <a:avLst/>
                      </a:prstGeom>
                      <a:noFill/>
                      <a:ln w="9525">
                        <a:noFill/>
                      </a:ln>
                    </p:spPr>
                  </p:pic>
                </p:oleObj>
              </mc:Fallback>
            </mc:AlternateContent>
          </a:graphicData>
        </a:graphic>
      </p:graphicFrame>
      <p:sp>
        <p:nvSpPr>
          <p:cNvPr id="101382" name="Text Box 6"/>
          <p:cNvSpPr txBox="1">
            <a:spLocks noChangeArrowheads="1"/>
          </p:cNvSpPr>
          <p:nvPr/>
        </p:nvSpPr>
        <p:spPr bwMode="auto">
          <a:xfrm>
            <a:off x="624417" y="549275"/>
            <a:ext cx="963506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smtClean="0">
                <a:solidFill>
                  <a:srgbClr val="000000"/>
                </a:solidFill>
                <a:ea typeface="宋体" panose="02010600030101010101" pitchFamily="2" charset="-122"/>
              </a:rPr>
              <a:t>1.</a:t>
            </a:r>
            <a:r>
              <a:rPr lang="en-US" altLang="zh-CN" sz="3200" b="1" smtClean="0">
                <a:solidFill>
                  <a:srgbClr val="000000"/>
                </a:solidFill>
                <a:ea typeface="宋体" panose="02010600030101010101" pitchFamily="2" charset="-122"/>
              </a:rPr>
              <a:t> </a:t>
            </a:r>
            <a:r>
              <a:rPr lang="zh-CN" altLang="en-US" b="1" smtClean="0">
                <a:solidFill>
                  <a:srgbClr val="000000"/>
                </a:solidFill>
              </a:rPr>
              <a:t>常数和基本初等函数的导数公式</a:t>
            </a:r>
            <a:endParaRPr lang="zh-CN" altLang="en-US" b="1" smtClean="0">
              <a:solidFill>
                <a:srgbClr val="000000"/>
              </a:solidFill>
            </a:endParaRPr>
          </a:p>
        </p:txBody>
      </p:sp>
      <p:graphicFrame>
        <p:nvGraphicFramePr>
          <p:cNvPr id="101383" name="Object 7"/>
          <p:cNvGraphicFramePr>
            <a:graphicFrameLocks noChangeAspect="1"/>
          </p:cNvGraphicFramePr>
          <p:nvPr/>
        </p:nvGraphicFramePr>
        <p:xfrm>
          <a:off x="6288621" y="1052513"/>
          <a:ext cx="3263763" cy="2106612"/>
        </p:xfrm>
        <a:graphic>
          <a:graphicData uri="http://schemas.openxmlformats.org/presentationml/2006/ole">
            <mc:AlternateContent xmlns:mc="http://schemas.openxmlformats.org/markup-compatibility/2006">
              <mc:Choice xmlns:v="urn:schemas-microsoft-com:vml" Requires="v">
                <p:oleObj spid="_x0000_s57534" name="Equation" r:id="rId3" imgW="77419200" imgH="50596800" progId="Equation.3">
                  <p:embed/>
                </p:oleObj>
              </mc:Choice>
              <mc:Fallback>
                <p:oleObj name="Equation" r:id="rId3" imgW="77419200" imgH="50596800" progId="Equation.3">
                  <p:embed/>
                  <p:pic>
                    <p:nvPicPr>
                      <p:cNvPr id="0" name="图片 57345"/>
                      <p:cNvPicPr>
                        <a:picLocks noChangeAspect="1"/>
                      </p:cNvPicPr>
                      <p:nvPr/>
                    </p:nvPicPr>
                    <p:blipFill>
                      <a:blip r:embed="rId4"/>
                      <a:stretch>
                        <a:fillRect/>
                      </a:stretch>
                    </p:blipFill>
                    <p:spPr>
                      <a:xfrm>
                        <a:off x="6288621" y="1052513"/>
                        <a:ext cx="3263763" cy="2106612"/>
                      </a:xfrm>
                      <a:prstGeom prst="rect">
                        <a:avLst/>
                      </a:prstGeom>
                      <a:noFill/>
                      <a:ln w="9525">
                        <a:noFill/>
                      </a:ln>
                    </p:spPr>
                  </p:pic>
                </p:oleObj>
              </mc:Fallback>
            </mc:AlternateContent>
          </a:graphicData>
        </a:graphic>
      </p:graphicFrame>
      <p:graphicFrame>
        <p:nvGraphicFramePr>
          <p:cNvPr id="101384" name="Object 8"/>
          <p:cNvGraphicFramePr>
            <a:graphicFrameLocks noChangeAspect="1"/>
          </p:cNvGraphicFramePr>
          <p:nvPr/>
        </p:nvGraphicFramePr>
        <p:xfrm>
          <a:off x="1102788" y="3284544"/>
          <a:ext cx="2688959" cy="1412875"/>
        </p:xfrm>
        <a:graphic>
          <a:graphicData uri="http://schemas.openxmlformats.org/presentationml/2006/ole">
            <mc:AlternateContent xmlns:mc="http://schemas.openxmlformats.org/markup-compatibility/2006">
              <mc:Choice xmlns:v="urn:schemas-microsoft-com:vml" Requires="v">
                <p:oleObj spid="_x0000_s57535" name="Equation" r:id="rId5" imgW="60960000" imgH="34137600" progId="Equation.3">
                  <p:embed/>
                </p:oleObj>
              </mc:Choice>
              <mc:Fallback>
                <p:oleObj name="Equation" r:id="rId5" imgW="60960000" imgH="34137600" progId="Equation.3">
                  <p:embed/>
                  <p:pic>
                    <p:nvPicPr>
                      <p:cNvPr id="0" name="图片 57346"/>
                      <p:cNvPicPr>
                        <a:picLocks noChangeAspect="1"/>
                      </p:cNvPicPr>
                      <p:nvPr/>
                    </p:nvPicPr>
                    <p:blipFill>
                      <a:blip r:embed="rId6"/>
                      <a:stretch>
                        <a:fillRect/>
                      </a:stretch>
                    </p:blipFill>
                    <p:spPr>
                      <a:xfrm>
                        <a:off x="1102788" y="3284544"/>
                        <a:ext cx="2688959" cy="1412875"/>
                      </a:xfrm>
                      <a:prstGeom prst="rect">
                        <a:avLst/>
                      </a:prstGeom>
                      <a:noFill/>
                      <a:ln w="57150">
                        <a:noFill/>
                      </a:ln>
                    </p:spPr>
                  </p:pic>
                </p:oleObj>
              </mc:Fallback>
            </mc:AlternateContent>
          </a:graphicData>
        </a:graphic>
      </p:graphicFrame>
      <p:graphicFrame>
        <p:nvGraphicFramePr>
          <p:cNvPr id="101385" name="Object 9"/>
          <p:cNvGraphicFramePr>
            <a:graphicFrameLocks noChangeAspect="1"/>
          </p:cNvGraphicFramePr>
          <p:nvPr/>
        </p:nvGraphicFramePr>
        <p:xfrm>
          <a:off x="6383980" y="3213101"/>
          <a:ext cx="1728245" cy="1355725"/>
        </p:xfrm>
        <a:graphic>
          <a:graphicData uri="http://schemas.openxmlformats.org/presentationml/2006/ole">
            <mc:AlternateContent xmlns:mc="http://schemas.openxmlformats.org/markup-compatibility/2006">
              <mc:Choice xmlns:v="urn:schemas-microsoft-com:vml" Requires="v">
                <p:oleObj spid="_x0000_s57536" name="Equation" r:id="rId7" imgW="39928800" imgH="34137600" progId="Equation.3">
                  <p:embed/>
                </p:oleObj>
              </mc:Choice>
              <mc:Fallback>
                <p:oleObj name="Equation" r:id="rId7" imgW="39928800" imgH="34137600" progId="Equation.3">
                  <p:embed/>
                  <p:pic>
                    <p:nvPicPr>
                      <p:cNvPr id="0" name="图片 57347"/>
                      <p:cNvPicPr>
                        <a:picLocks noChangeAspect="1"/>
                      </p:cNvPicPr>
                      <p:nvPr/>
                    </p:nvPicPr>
                    <p:blipFill>
                      <a:blip r:embed="rId8"/>
                      <a:stretch>
                        <a:fillRect/>
                      </a:stretch>
                    </p:blipFill>
                    <p:spPr>
                      <a:xfrm>
                        <a:off x="6383980" y="3213101"/>
                        <a:ext cx="1728245" cy="1355725"/>
                      </a:xfrm>
                      <a:prstGeom prst="rect">
                        <a:avLst/>
                      </a:prstGeom>
                      <a:noFill/>
                      <a:ln w="57150">
                        <a:noFill/>
                      </a:ln>
                    </p:spPr>
                  </p:pic>
                </p:oleObj>
              </mc:Fallback>
            </mc:AlternateContent>
          </a:graphicData>
        </a:graphic>
      </p:graphicFrame>
      <p:sp>
        <p:nvSpPr>
          <p:cNvPr id="101386" name="Rectangle 10"/>
          <p:cNvSpPr>
            <a:spLocks noGrp="1" noChangeArrowheads="1"/>
          </p:cNvSpPr>
          <p:nvPr>
            <p:ph type="title"/>
          </p:nvPr>
        </p:nvSpPr>
        <p:spPr>
          <a:xfrm>
            <a:off x="527051" y="0"/>
            <a:ext cx="10363200" cy="608013"/>
          </a:xfrm>
          <a:noFill/>
        </p:spPr>
        <p:txBody>
          <a:bodyPr/>
          <a:lstStyle/>
          <a:p>
            <a:r>
              <a:rPr lang="zh-CN" altLang="en-US" sz="3200" b="1" dirty="0" smtClean="0">
                <a:solidFill>
                  <a:srgbClr val="0000FF"/>
                </a:solidFill>
                <a:ea typeface="楷体_GB2312" panose="02010609030101010101" pitchFamily="49" charset="-122"/>
              </a:rPr>
              <a:t>导数</a:t>
            </a:r>
            <a:r>
              <a:rPr lang="zh-CN" altLang="en-US" sz="3200" b="1" dirty="0">
                <a:solidFill>
                  <a:srgbClr val="0000FF"/>
                </a:solidFill>
                <a:ea typeface="楷体_GB2312" panose="02010609030101010101" pitchFamily="49" charset="-122"/>
              </a:rPr>
              <a:t>公式</a:t>
            </a:r>
            <a:r>
              <a:rPr lang="zh-CN" altLang="en-US" sz="3200" b="1" dirty="0" smtClean="0">
                <a:solidFill>
                  <a:srgbClr val="0000FF"/>
                </a:solidFill>
                <a:ea typeface="楷体_GB2312" panose="02010609030101010101" pitchFamily="49" charset="-122"/>
              </a:rPr>
              <a:t>与</a:t>
            </a:r>
            <a:r>
              <a:rPr lang="zh-CN" altLang="en-US" sz="3200" b="1" dirty="0">
                <a:solidFill>
                  <a:srgbClr val="0000FF"/>
                </a:solidFill>
                <a:ea typeface="楷体_GB2312" panose="02010609030101010101" pitchFamily="49" charset="-122"/>
              </a:rPr>
              <a:t>基本求导法则</a:t>
            </a:r>
            <a:endParaRPr lang="en-US" altLang="zh-CN" sz="3200" b="1" dirty="0">
              <a:solidFill>
                <a:srgbClr val="0000FF"/>
              </a:solidFill>
              <a:ea typeface="楷体_GB2312" panose="02010609030101010101" pitchFamily="49" charset="-122"/>
            </a:endParaRPr>
          </a:p>
        </p:txBody>
      </p:sp>
      <p:graphicFrame>
        <p:nvGraphicFramePr>
          <p:cNvPr id="101387" name="Object 11"/>
          <p:cNvGraphicFramePr>
            <a:graphicFrameLocks noChangeAspect="1"/>
          </p:cNvGraphicFramePr>
          <p:nvPr/>
        </p:nvGraphicFramePr>
        <p:xfrm>
          <a:off x="1102788" y="4581856"/>
          <a:ext cx="3193013" cy="1895475"/>
        </p:xfrm>
        <a:graphic>
          <a:graphicData uri="http://schemas.openxmlformats.org/presentationml/2006/ole">
            <mc:AlternateContent xmlns:mc="http://schemas.openxmlformats.org/markup-compatibility/2006">
              <mc:Choice xmlns:v="urn:schemas-microsoft-com:vml" Requires="v">
                <p:oleObj spid="_x0000_s57537" name="公式" r:id="rId9" imgW="33832800" imgH="19812000" progId="Equation.3">
                  <p:embed/>
                </p:oleObj>
              </mc:Choice>
              <mc:Fallback>
                <p:oleObj name="公式" r:id="rId9" imgW="33832800" imgH="19812000" progId="Equation.3">
                  <p:embed/>
                  <p:pic>
                    <p:nvPicPr>
                      <p:cNvPr id="0" name="图片 57348"/>
                      <p:cNvPicPr>
                        <a:picLocks noChangeAspect="1"/>
                      </p:cNvPicPr>
                      <p:nvPr/>
                    </p:nvPicPr>
                    <p:blipFill>
                      <a:blip r:embed="rId10"/>
                      <a:stretch>
                        <a:fillRect/>
                      </a:stretch>
                    </p:blipFill>
                    <p:spPr>
                      <a:xfrm>
                        <a:off x="1102788" y="4581856"/>
                        <a:ext cx="3193013" cy="1895475"/>
                      </a:xfrm>
                      <a:prstGeom prst="rect">
                        <a:avLst/>
                      </a:prstGeom>
                      <a:noFill/>
                      <a:ln w="9525">
                        <a:noFill/>
                      </a:ln>
                    </p:spPr>
                  </p:pic>
                </p:oleObj>
              </mc:Fallback>
            </mc:AlternateContent>
          </a:graphicData>
        </a:graphic>
      </p:graphicFrame>
      <p:graphicFrame>
        <p:nvGraphicFramePr>
          <p:cNvPr id="101388" name="Object 12"/>
          <p:cNvGraphicFramePr>
            <a:graphicFrameLocks noChangeAspect="1"/>
          </p:cNvGraphicFramePr>
          <p:nvPr/>
        </p:nvGraphicFramePr>
        <p:xfrm>
          <a:off x="6383868" y="4508500"/>
          <a:ext cx="3456549" cy="1822450"/>
        </p:xfrm>
        <a:graphic>
          <a:graphicData uri="http://schemas.openxmlformats.org/presentationml/2006/ole">
            <mc:AlternateContent xmlns:mc="http://schemas.openxmlformats.org/markup-compatibility/2006">
              <mc:Choice xmlns:v="urn:schemas-microsoft-com:vml" Requires="v">
                <p:oleObj spid="_x0000_s57538" name="Equation" r:id="rId11" imgW="82600800" imgH="44500800" progId="Equation.3">
                  <p:embed/>
                </p:oleObj>
              </mc:Choice>
              <mc:Fallback>
                <p:oleObj name="Equation" r:id="rId11" imgW="82600800" imgH="44500800" progId="Equation.3">
                  <p:embed/>
                  <p:pic>
                    <p:nvPicPr>
                      <p:cNvPr id="0" name="图片 57349"/>
                      <p:cNvPicPr>
                        <a:picLocks noChangeAspect="1"/>
                      </p:cNvPicPr>
                      <p:nvPr/>
                    </p:nvPicPr>
                    <p:blipFill>
                      <a:blip r:embed="rId12"/>
                      <a:stretch>
                        <a:fillRect/>
                      </a:stretch>
                    </p:blipFill>
                    <p:spPr>
                      <a:xfrm>
                        <a:off x="6383868" y="4508500"/>
                        <a:ext cx="3456549" cy="1822450"/>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101382"/>
                                        </p:tgtEl>
                                        <p:attrNameLst>
                                          <p:attrName>style.visibility</p:attrName>
                                        </p:attrNameLst>
                                      </p:cBhvr>
                                      <p:to>
                                        <p:strVal val="visible"/>
                                      </p:to>
                                    </p:set>
                                    <p:animEffect transition="in" filter="wipe(left)">
                                      <p:cBhvr>
                                        <p:cTn id="7" dur="75"/>
                                        <p:tgtEl>
                                          <p:spTgt spid="1013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1381"/>
                                        </p:tgtEl>
                                        <p:attrNameLst>
                                          <p:attrName>style.visibility</p:attrName>
                                        </p:attrNameLst>
                                      </p:cBhvr>
                                      <p:to>
                                        <p:strVal val="visible"/>
                                      </p:to>
                                    </p:set>
                                    <p:animEffect transition="in" filter="wipe(left)">
                                      <p:cBhvr>
                                        <p:cTn id="12" dur="500"/>
                                        <p:tgtEl>
                                          <p:spTgt spid="101381"/>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1383"/>
                                        </p:tgtEl>
                                        <p:attrNameLst>
                                          <p:attrName>style.visibility</p:attrName>
                                        </p:attrNameLst>
                                      </p:cBhvr>
                                      <p:to>
                                        <p:strVal val="visible"/>
                                      </p:to>
                                    </p:set>
                                    <p:animEffect transition="in" filter="wipe(left)">
                                      <p:cBhvr>
                                        <p:cTn id="16" dur="500"/>
                                        <p:tgtEl>
                                          <p:spTgt spid="10138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01384"/>
                                        </p:tgtEl>
                                        <p:attrNameLst>
                                          <p:attrName>style.visibility</p:attrName>
                                        </p:attrNameLst>
                                      </p:cBhvr>
                                      <p:to>
                                        <p:strVal val="visible"/>
                                      </p:to>
                                    </p:set>
                                    <p:animEffect transition="in" filter="wipe(left)">
                                      <p:cBhvr>
                                        <p:cTn id="20" dur="500"/>
                                        <p:tgtEl>
                                          <p:spTgt spid="101384"/>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01385"/>
                                        </p:tgtEl>
                                        <p:attrNameLst>
                                          <p:attrName>style.visibility</p:attrName>
                                        </p:attrNameLst>
                                      </p:cBhvr>
                                      <p:to>
                                        <p:strVal val="visible"/>
                                      </p:to>
                                    </p:set>
                                    <p:animEffect transition="in" filter="wipe(left)">
                                      <p:cBhvr>
                                        <p:cTn id="24" dur="500"/>
                                        <p:tgtEl>
                                          <p:spTgt spid="10138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01387"/>
                                        </p:tgtEl>
                                        <p:attrNameLst>
                                          <p:attrName>style.visibility</p:attrName>
                                        </p:attrNameLst>
                                      </p:cBhvr>
                                      <p:to>
                                        <p:strVal val="visible"/>
                                      </p:to>
                                    </p:set>
                                    <p:animEffect transition="in" filter="wipe(left)">
                                      <p:cBhvr>
                                        <p:cTn id="29" dur="500"/>
                                        <p:tgtEl>
                                          <p:spTgt spid="101387"/>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01388"/>
                                        </p:tgtEl>
                                        <p:attrNameLst>
                                          <p:attrName>style.visibility</p:attrName>
                                        </p:attrNameLst>
                                      </p:cBhvr>
                                      <p:to>
                                        <p:strVal val="visible"/>
                                      </p:to>
                                    </p:set>
                                    <p:animEffect transition="in" filter="wipe(left)">
                                      <p:cBhvr>
                                        <p:cTn id="33" dur="500"/>
                                        <p:tgtEl>
                                          <p:spTgt spid="101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2"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Text Box 4"/>
          <p:cNvSpPr txBox="1">
            <a:spLocks noChangeArrowheads="1"/>
          </p:cNvSpPr>
          <p:nvPr/>
        </p:nvSpPr>
        <p:spPr bwMode="auto">
          <a:xfrm>
            <a:off x="1415480" y="188913"/>
            <a:ext cx="1025313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smtClean="0">
                <a:solidFill>
                  <a:srgbClr val="000000"/>
                </a:solidFill>
              </a:rPr>
              <a:t>2. </a:t>
            </a:r>
            <a:r>
              <a:rPr lang="zh-CN" altLang="en-US" b="1" dirty="0" smtClean="0">
                <a:solidFill>
                  <a:srgbClr val="000000"/>
                </a:solidFill>
                <a:latin typeface="楷体_GB2312" panose="02010609030101010101" pitchFamily="49" charset="-122"/>
              </a:rPr>
              <a:t>函数的和、差、积、商的求导法则</a:t>
            </a:r>
            <a:endParaRPr lang="zh-CN" altLang="en-US" b="1" dirty="0" smtClean="0">
              <a:solidFill>
                <a:srgbClr val="000000"/>
              </a:solidFill>
              <a:latin typeface="楷体_GB2312" panose="02010609030101010101" pitchFamily="49" charset="-122"/>
            </a:endParaRPr>
          </a:p>
        </p:txBody>
      </p:sp>
      <p:graphicFrame>
        <p:nvGraphicFramePr>
          <p:cNvPr id="59397" name="Object 5"/>
          <p:cNvGraphicFramePr>
            <a:graphicFrameLocks noChangeAspect="1"/>
          </p:cNvGraphicFramePr>
          <p:nvPr/>
        </p:nvGraphicFramePr>
        <p:xfrm>
          <a:off x="814919" y="908050"/>
          <a:ext cx="6580716" cy="444500"/>
        </p:xfrm>
        <a:graphic>
          <a:graphicData uri="http://schemas.openxmlformats.org/presentationml/2006/ole">
            <mc:AlternateContent xmlns:mc="http://schemas.openxmlformats.org/markup-compatibility/2006">
              <mc:Choice xmlns:v="urn:schemas-microsoft-com:vml" Requires="v">
                <p:oleObj spid="_x0000_s58495" name="公式" r:id="rId1" imgW="118567200" imgH="10668000" progId="Equation.3">
                  <p:embed/>
                </p:oleObj>
              </mc:Choice>
              <mc:Fallback>
                <p:oleObj name="公式" r:id="rId1" imgW="118567200" imgH="10668000" progId="Equation.3">
                  <p:embed/>
                  <p:pic>
                    <p:nvPicPr>
                      <p:cNvPr id="0" name="图片 58368"/>
                      <p:cNvPicPr>
                        <a:picLocks noChangeAspect="1"/>
                      </p:cNvPicPr>
                      <p:nvPr/>
                    </p:nvPicPr>
                    <p:blipFill>
                      <a:blip r:embed="rId2"/>
                      <a:stretch>
                        <a:fillRect/>
                      </a:stretch>
                    </p:blipFill>
                    <p:spPr>
                      <a:xfrm>
                        <a:off x="814919" y="908050"/>
                        <a:ext cx="6580716" cy="444500"/>
                      </a:xfrm>
                      <a:prstGeom prst="rect">
                        <a:avLst/>
                      </a:prstGeom>
                      <a:noFill/>
                      <a:ln w="9525">
                        <a:noFill/>
                      </a:ln>
                    </p:spPr>
                  </p:pic>
                </p:oleObj>
              </mc:Fallback>
            </mc:AlternateContent>
          </a:graphicData>
        </a:graphic>
      </p:graphicFrame>
      <p:graphicFrame>
        <p:nvGraphicFramePr>
          <p:cNvPr id="59398" name="Object 6"/>
          <p:cNvGraphicFramePr>
            <a:graphicFrameLocks noChangeAspect="1"/>
          </p:cNvGraphicFramePr>
          <p:nvPr/>
        </p:nvGraphicFramePr>
        <p:xfrm>
          <a:off x="814917" y="1557338"/>
          <a:ext cx="10134600" cy="444500"/>
        </p:xfrm>
        <a:graphic>
          <a:graphicData uri="http://schemas.openxmlformats.org/presentationml/2006/ole">
            <mc:AlternateContent xmlns:mc="http://schemas.openxmlformats.org/markup-compatibility/2006">
              <mc:Choice xmlns:v="urn:schemas-microsoft-com:vml" Requires="v">
                <p:oleObj spid="_x0000_s58496" name="公式" r:id="rId3" imgW="182575200" imgH="10668000" progId="Equation.3">
                  <p:embed/>
                </p:oleObj>
              </mc:Choice>
              <mc:Fallback>
                <p:oleObj name="公式" r:id="rId3" imgW="182575200" imgH="10668000" progId="Equation.3">
                  <p:embed/>
                  <p:pic>
                    <p:nvPicPr>
                      <p:cNvPr id="0" name="图片 58369"/>
                      <p:cNvPicPr>
                        <a:picLocks noChangeAspect="1"/>
                      </p:cNvPicPr>
                      <p:nvPr/>
                    </p:nvPicPr>
                    <p:blipFill>
                      <a:blip r:embed="rId4"/>
                      <a:stretch>
                        <a:fillRect/>
                      </a:stretch>
                    </p:blipFill>
                    <p:spPr>
                      <a:xfrm>
                        <a:off x="814917" y="1557338"/>
                        <a:ext cx="10134600" cy="444500"/>
                      </a:xfrm>
                      <a:prstGeom prst="rect">
                        <a:avLst/>
                      </a:prstGeom>
                      <a:noFill/>
                      <a:ln w="9525">
                        <a:noFill/>
                      </a:ln>
                    </p:spPr>
                  </p:pic>
                </p:oleObj>
              </mc:Fallback>
            </mc:AlternateContent>
          </a:graphicData>
        </a:graphic>
      </p:graphicFrame>
      <p:graphicFrame>
        <p:nvGraphicFramePr>
          <p:cNvPr id="59399" name="Object 7"/>
          <p:cNvGraphicFramePr>
            <a:graphicFrameLocks noChangeAspect="1"/>
          </p:cNvGraphicFramePr>
          <p:nvPr/>
        </p:nvGraphicFramePr>
        <p:xfrm>
          <a:off x="814917" y="1989138"/>
          <a:ext cx="9673571" cy="1054100"/>
        </p:xfrm>
        <a:graphic>
          <a:graphicData uri="http://schemas.openxmlformats.org/presentationml/2006/ole">
            <mc:AlternateContent xmlns:mc="http://schemas.openxmlformats.org/markup-compatibility/2006">
              <mc:Choice xmlns:v="urn:schemas-microsoft-com:vml" Requires="v">
                <p:oleObj spid="_x0000_s58497" name="Equation" r:id="rId5" imgW="178308000" imgH="25298400" progId="Equation.3">
                  <p:embed/>
                </p:oleObj>
              </mc:Choice>
              <mc:Fallback>
                <p:oleObj name="Equation" r:id="rId5" imgW="178308000" imgH="25298400" progId="Equation.3">
                  <p:embed/>
                  <p:pic>
                    <p:nvPicPr>
                      <p:cNvPr id="0" name="图片 58370"/>
                      <p:cNvPicPr>
                        <a:picLocks noChangeAspect="1"/>
                      </p:cNvPicPr>
                      <p:nvPr/>
                    </p:nvPicPr>
                    <p:blipFill>
                      <a:blip r:embed="rId6"/>
                      <a:stretch>
                        <a:fillRect/>
                      </a:stretch>
                    </p:blipFill>
                    <p:spPr>
                      <a:xfrm>
                        <a:off x="814917" y="1989138"/>
                        <a:ext cx="9673571" cy="1054100"/>
                      </a:xfrm>
                      <a:prstGeom prst="rect">
                        <a:avLst/>
                      </a:prstGeom>
                      <a:noFill/>
                      <a:ln w="9525">
                        <a:noFill/>
                      </a:ln>
                    </p:spPr>
                  </p:pic>
                </p:oleObj>
              </mc:Fallback>
            </mc:AlternateContent>
          </a:graphicData>
        </a:graphic>
      </p:graphicFrame>
      <p:sp>
        <p:nvSpPr>
          <p:cNvPr id="59400" name="Text Box 8"/>
          <p:cNvSpPr txBox="1">
            <a:spLocks noChangeArrowheads="1"/>
          </p:cNvSpPr>
          <p:nvPr/>
        </p:nvSpPr>
        <p:spPr bwMode="auto">
          <a:xfrm>
            <a:off x="1343472" y="2853016"/>
            <a:ext cx="690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smtClean="0">
                <a:solidFill>
                  <a:srgbClr val="000000"/>
                </a:solidFill>
              </a:rPr>
              <a:t>3. </a:t>
            </a:r>
            <a:r>
              <a:rPr lang="zh-CN" altLang="en-US" b="1" dirty="0" smtClean="0">
                <a:solidFill>
                  <a:srgbClr val="000000"/>
                </a:solidFill>
                <a:latin typeface="楷体_GB2312" panose="02010609030101010101" pitchFamily="49" charset="-122"/>
              </a:rPr>
              <a:t>反函数的求导法则</a:t>
            </a:r>
            <a:endParaRPr lang="zh-CN" altLang="en-US" b="1" dirty="0" smtClean="0">
              <a:solidFill>
                <a:srgbClr val="000000"/>
              </a:solidFill>
              <a:latin typeface="楷体_GB2312" panose="02010609030101010101" pitchFamily="49" charset="-122"/>
            </a:endParaRPr>
          </a:p>
        </p:txBody>
      </p:sp>
      <p:graphicFrame>
        <p:nvGraphicFramePr>
          <p:cNvPr id="59401" name="Object 9"/>
          <p:cNvGraphicFramePr>
            <a:graphicFrameLocks noChangeAspect="1"/>
          </p:cNvGraphicFramePr>
          <p:nvPr/>
        </p:nvGraphicFramePr>
        <p:xfrm>
          <a:off x="897466" y="3432894"/>
          <a:ext cx="9787467" cy="3092450"/>
        </p:xfrm>
        <a:graphic>
          <a:graphicData uri="http://schemas.openxmlformats.org/presentationml/2006/ole">
            <mc:AlternateContent xmlns:mc="http://schemas.openxmlformats.org/markup-compatibility/2006">
              <mc:Choice xmlns:v="urn:schemas-microsoft-com:vml" Requires="v">
                <p:oleObj spid="_x0000_s58498" name="公式" r:id="rId7" imgW="10007600" imgH="4216400" progId="Equation.3">
                  <p:embed/>
                </p:oleObj>
              </mc:Choice>
              <mc:Fallback>
                <p:oleObj name="公式" r:id="rId7" imgW="10007600" imgH="4216400" progId="Equation.3">
                  <p:embed/>
                  <p:pic>
                    <p:nvPicPr>
                      <p:cNvPr id="0" name="图片 58371"/>
                      <p:cNvPicPr>
                        <a:picLocks noChangeAspect="1"/>
                      </p:cNvPicPr>
                      <p:nvPr/>
                    </p:nvPicPr>
                    <p:blipFill>
                      <a:blip r:embed="rId8"/>
                      <a:stretch>
                        <a:fillRect/>
                      </a:stretch>
                    </p:blipFill>
                    <p:spPr>
                      <a:xfrm>
                        <a:off x="897466" y="3432894"/>
                        <a:ext cx="9787467" cy="3092450"/>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396"/>
                                        </p:tgtEl>
                                        <p:attrNameLst>
                                          <p:attrName>style.visibility</p:attrName>
                                        </p:attrNameLst>
                                      </p:cBhvr>
                                      <p:to>
                                        <p:strVal val="visible"/>
                                      </p:to>
                                    </p:set>
                                    <p:animEffect transition="in" filter="wipe(left)">
                                      <p:cBhvr>
                                        <p:cTn id="7" dur="500"/>
                                        <p:tgtEl>
                                          <p:spTgt spid="593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9397"/>
                                        </p:tgtEl>
                                        <p:attrNameLst>
                                          <p:attrName>style.visibility</p:attrName>
                                        </p:attrNameLst>
                                      </p:cBhvr>
                                      <p:to>
                                        <p:strVal val="visible"/>
                                      </p:to>
                                    </p:set>
                                    <p:animEffect transition="in" filter="wipe(left)">
                                      <p:cBhvr>
                                        <p:cTn id="12" dur="500"/>
                                        <p:tgtEl>
                                          <p:spTgt spid="5939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9398"/>
                                        </p:tgtEl>
                                        <p:attrNameLst>
                                          <p:attrName>style.visibility</p:attrName>
                                        </p:attrNameLst>
                                      </p:cBhvr>
                                      <p:to>
                                        <p:strVal val="visible"/>
                                      </p:to>
                                    </p:set>
                                    <p:animEffect transition="in" filter="wipe(left)">
                                      <p:cBhvr>
                                        <p:cTn id="17" dur="500"/>
                                        <p:tgtEl>
                                          <p:spTgt spid="5939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399"/>
                                        </p:tgtEl>
                                        <p:attrNameLst>
                                          <p:attrName>style.visibility</p:attrName>
                                        </p:attrNameLst>
                                      </p:cBhvr>
                                      <p:to>
                                        <p:strVal val="visible"/>
                                      </p:to>
                                    </p:set>
                                    <p:animEffect transition="in" filter="wipe(left)">
                                      <p:cBhvr>
                                        <p:cTn id="22" dur="500"/>
                                        <p:tgtEl>
                                          <p:spTgt spid="5939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9400"/>
                                        </p:tgtEl>
                                        <p:attrNameLst>
                                          <p:attrName>style.visibility</p:attrName>
                                        </p:attrNameLst>
                                      </p:cBhvr>
                                      <p:to>
                                        <p:strVal val="visible"/>
                                      </p:to>
                                    </p:set>
                                    <p:animEffect transition="in" filter="wipe(left)">
                                      <p:cBhvr>
                                        <p:cTn id="27" dur="500"/>
                                        <p:tgtEl>
                                          <p:spTgt spid="59400"/>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59401"/>
                                        </p:tgtEl>
                                        <p:attrNameLst>
                                          <p:attrName>style.visibility</p:attrName>
                                        </p:attrNameLst>
                                      </p:cBhvr>
                                      <p:to>
                                        <p:strVal val="visible"/>
                                      </p:to>
                                    </p:set>
                                    <p:animEffect transition="in" filter="wipe(left)">
                                      <p:cBhvr>
                                        <p:cTn id="31" dur="500"/>
                                        <p:tgtEl>
                                          <p:spTgt spid="59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P spid="5940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0" name="Text Box 4"/>
          <p:cNvSpPr txBox="1">
            <a:spLocks noChangeArrowheads="1"/>
          </p:cNvSpPr>
          <p:nvPr/>
        </p:nvSpPr>
        <p:spPr bwMode="auto">
          <a:xfrm>
            <a:off x="1055440" y="764706"/>
            <a:ext cx="59436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altLang="zh-CN" b="1" dirty="0" smtClean="0">
                <a:solidFill>
                  <a:srgbClr val="000000"/>
                </a:solidFill>
              </a:rPr>
              <a:t>4. </a:t>
            </a:r>
            <a:r>
              <a:rPr lang="zh-CN" altLang="en-US" b="1" dirty="0" smtClean="0">
                <a:solidFill>
                  <a:srgbClr val="000000"/>
                </a:solidFill>
              </a:rPr>
              <a:t>复合函数求导法则</a:t>
            </a:r>
            <a:endParaRPr lang="zh-CN" altLang="en-US" b="1" dirty="0" smtClean="0">
              <a:solidFill>
                <a:srgbClr val="000000"/>
              </a:solidFill>
            </a:endParaRPr>
          </a:p>
        </p:txBody>
      </p:sp>
      <p:graphicFrame>
        <p:nvGraphicFramePr>
          <p:cNvPr id="173061" name="Object 5"/>
          <p:cNvGraphicFramePr>
            <a:graphicFrameLocks noChangeAspect="1"/>
          </p:cNvGraphicFramePr>
          <p:nvPr/>
        </p:nvGraphicFramePr>
        <p:xfrm>
          <a:off x="912288" y="1530875"/>
          <a:ext cx="10272183" cy="1079500"/>
        </p:xfrm>
        <a:graphic>
          <a:graphicData uri="http://schemas.openxmlformats.org/presentationml/2006/ole">
            <mc:AlternateContent xmlns:mc="http://schemas.openxmlformats.org/markup-compatibility/2006">
              <mc:Choice xmlns:v="urn:schemas-microsoft-com:vml" Requires="v">
                <p:oleObj spid="_x0000_s59798" name="公式" r:id="rId1" imgW="4178300" imgH="596900" progId="Equation.3">
                  <p:embed/>
                </p:oleObj>
              </mc:Choice>
              <mc:Fallback>
                <p:oleObj name="公式" r:id="rId1" imgW="4178300" imgH="596900" progId="Equation.3">
                  <p:embed/>
                  <p:pic>
                    <p:nvPicPr>
                      <p:cNvPr id="0" name="图片 59392"/>
                      <p:cNvPicPr>
                        <a:picLocks noChangeAspect="1"/>
                      </p:cNvPicPr>
                      <p:nvPr/>
                    </p:nvPicPr>
                    <p:blipFill>
                      <a:blip r:embed="rId2"/>
                      <a:stretch>
                        <a:fillRect/>
                      </a:stretch>
                    </p:blipFill>
                    <p:spPr>
                      <a:xfrm>
                        <a:off x="912288" y="1530875"/>
                        <a:ext cx="10272183" cy="1079500"/>
                      </a:xfrm>
                      <a:prstGeom prst="rect">
                        <a:avLst/>
                      </a:prstGeom>
                      <a:noFill/>
                      <a:ln w="9525">
                        <a:noFill/>
                      </a:ln>
                    </p:spPr>
                  </p:pic>
                </p:oleObj>
              </mc:Fallback>
            </mc:AlternateContent>
          </a:graphicData>
        </a:graphic>
      </p:graphicFrame>
      <p:graphicFrame>
        <p:nvGraphicFramePr>
          <p:cNvPr id="173062" name="Object 6"/>
          <p:cNvGraphicFramePr>
            <a:graphicFrameLocks noChangeAspect="1"/>
          </p:cNvGraphicFramePr>
          <p:nvPr/>
        </p:nvGraphicFramePr>
        <p:xfrm>
          <a:off x="2734733" y="2683691"/>
          <a:ext cx="1176867" cy="1033463"/>
        </p:xfrm>
        <a:graphic>
          <a:graphicData uri="http://schemas.openxmlformats.org/presentationml/2006/ole">
            <mc:AlternateContent xmlns:mc="http://schemas.openxmlformats.org/markup-compatibility/2006">
              <mc:Choice xmlns:v="urn:schemas-microsoft-com:vml" Requires="v">
                <p:oleObj spid="_x0000_s59799" name="公式" r:id="rId3" imgW="495300" imgH="571500" progId="Equation.3">
                  <p:embed/>
                </p:oleObj>
              </mc:Choice>
              <mc:Fallback>
                <p:oleObj name="公式" r:id="rId3" imgW="495300" imgH="571500" progId="Equation.3">
                  <p:embed/>
                  <p:pic>
                    <p:nvPicPr>
                      <p:cNvPr id="0" name="图片 59393"/>
                      <p:cNvPicPr>
                        <a:picLocks noChangeAspect="1"/>
                      </p:cNvPicPr>
                      <p:nvPr/>
                    </p:nvPicPr>
                    <p:blipFill>
                      <a:blip r:embed="rId4"/>
                      <a:stretch>
                        <a:fillRect/>
                      </a:stretch>
                    </p:blipFill>
                    <p:spPr>
                      <a:xfrm>
                        <a:off x="2734733" y="2683691"/>
                        <a:ext cx="1176867" cy="1033463"/>
                      </a:xfrm>
                      <a:prstGeom prst="rect">
                        <a:avLst/>
                      </a:prstGeom>
                      <a:noFill/>
                      <a:ln w="9525">
                        <a:noFill/>
                      </a:ln>
                    </p:spPr>
                  </p:pic>
                </p:oleObj>
              </mc:Fallback>
            </mc:AlternateContent>
          </a:graphicData>
        </a:graphic>
      </p:graphicFrame>
      <p:graphicFrame>
        <p:nvGraphicFramePr>
          <p:cNvPr id="173063" name="Object 7"/>
          <p:cNvGraphicFramePr>
            <a:graphicFrameLocks noChangeAspect="1"/>
          </p:cNvGraphicFramePr>
          <p:nvPr/>
        </p:nvGraphicFramePr>
        <p:xfrm>
          <a:off x="5713059" y="2924700"/>
          <a:ext cx="2976033" cy="482600"/>
        </p:xfrm>
        <a:graphic>
          <a:graphicData uri="http://schemas.openxmlformats.org/presentationml/2006/ole">
            <mc:AlternateContent xmlns:mc="http://schemas.openxmlformats.org/markup-compatibility/2006">
              <mc:Choice xmlns:v="urn:schemas-microsoft-com:vml" Requires="v">
                <p:oleObj spid="_x0000_s59800" name="公式" r:id="rId5" imgW="1257300" imgH="266700" progId="Equation.3">
                  <p:embed/>
                </p:oleObj>
              </mc:Choice>
              <mc:Fallback>
                <p:oleObj name="公式" r:id="rId5" imgW="1257300" imgH="266700" progId="Equation.3">
                  <p:embed/>
                  <p:pic>
                    <p:nvPicPr>
                      <p:cNvPr id="0" name="图片 59394"/>
                      <p:cNvPicPr>
                        <a:picLocks noChangeAspect="1"/>
                      </p:cNvPicPr>
                      <p:nvPr/>
                    </p:nvPicPr>
                    <p:blipFill>
                      <a:blip r:embed="rId6"/>
                      <a:stretch>
                        <a:fillRect/>
                      </a:stretch>
                    </p:blipFill>
                    <p:spPr>
                      <a:xfrm>
                        <a:off x="5713059" y="2924700"/>
                        <a:ext cx="2976033" cy="482600"/>
                      </a:xfrm>
                      <a:prstGeom prst="rect">
                        <a:avLst/>
                      </a:prstGeom>
                      <a:noFill/>
                      <a:ln w="9525">
                        <a:noFill/>
                      </a:ln>
                    </p:spPr>
                  </p:pic>
                </p:oleObj>
              </mc:Fallback>
            </mc:AlternateContent>
          </a:graphicData>
        </a:graphic>
      </p:graphicFrame>
      <p:graphicFrame>
        <p:nvGraphicFramePr>
          <p:cNvPr id="173065" name="Object 9"/>
          <p:cNvGraphicFramePr>
            <a:graphicFrameLocks noChangeAspect="1"/>
          </p:cNvGraphicFramePr>
          <p:nvPr/>
        </p:nvGraphicFramePr>
        <p:xfrm>
          <a:off x="3888403" y="2683691"/>
          <a:ext cx="831849" cy="1008063"/>
        </p:xfrm>
        <a:graphic>
          <a:graphicData uri="http://schemas.openxmlformats.org/presentationml/2006/ole">
            <mc:AlternateContent xmlns:mc="http://schemas.openxmlformats.org/markup-compatibility/2006">
              <mc:Choice xmlns:v="urn:schemas-microsoft-com:vml" Requires="v">
                <p:oleObj spid="_x0000_s59801" name="公式" r:id="rId7" imgW="355600" imgH="571500" progId="Equation.3">
                  <p:embed/>
                </p:oleObj>
              </mc:Choice>
              <mc:Fallback>
                <p:oleObj name="公式" r:id="rId7" imgW="355600" imgH="571500" progId="Equation.3">
                  <p:embed/>
                  <p:pic>
                    <p:nvPicPr>
                      <p:cNvPr id="0" name="图片 59395"/>
                      <p:cNvPicPr>
                        <a:picLocks noChangeAspect="1"/>
                      </p:cNvPicPr>
                      <p:nvPr/>
                    </p:nvPicPr>
                    <p:blipFill>
                      <a:blip r:embed="rId8"/>
                      <a:stretch>
                        <a:fillRect/>
                      </a:stretch>
                    </p:blipFill>
                    <p:spPr>
                      <a:xfrm>
                        <a:off x="3888403" y="2683691"/>
                        <a:ext cx="831849" cy="1008063"/>
                      </a:xfrm>
                      <a:prstGeom prst="rect">
                        <a:avLst/>
                      </a:prstGeom>
                      <a:noFill/>
                      <a:ln w="9525">
                        <a:noFill/>
                      </a:ln>
                    </p:spPr>
                  </p:pic>
                </p:oleObj>
              </mc:Fallback>
            </mc:AlternateContent>
          </a:graphicData>
        </a:graphic>
      </p:graphicFrame>
      <p:graphicFrame>
        <p:nvGraphicFramePr>
          <p:cNvPr id="173066" name="Object 10"/>
          <p:cNvGraphicFramePr>
            <a:graphicFrameLocks noChangeAspect="1"/>
          </p:cNvGraphicFramePr>
          <p:nvPr/>
        </p:nvGraphicFramePr>
        <p:xfrm>
          <a:off x="4751917" y="2683691"/>
          <a:ext cx="988483" cy="1008063"/>
        </p:xfrm>
        <a:graphic>
          <a:graphicData uri="http://schemas.openxmlformats.org/presentationml/2006/ole">
            <mc:AlternateContent xmlns:mc="http://schemas.openxmlformats.org/markup-compatibility/2006">
              <mc:Choice xmlns:v="urn:schemas-microsoft-com:vml" Requires="v">
                <p:oleObj spid="_x0000_s59802" name="公式" r:id="rId9" imgW="419100" imgH="571500" progId="Equation.3">
                  <p:embed/>
                </p:oleObj>
              </mc:Choice>
              <mc:Fallback>
                <p:oleObj name="公式" r:id="rId9" imgW="419100" imgH="571500" progId="Equation.3">
                  <p:embed/>
                  <p:pic>
                    <p:nvPicPr>
                      <p:cNvPr id="0" name="图片 59396"/>
                      <p:cNvPicPr>
                        <a:picLocks noChangeAspect="1"/>
                      </p:cNvPicPr>
                      <p:nvPr/>
                    </p:nvPicPr>
                    <p:blipFill>
                      <a:blip r:embed="rId10"/>
                      <a:stretch>
                        <a:fillRect/>
                      </a:stretch>
                    </p:blipFill>
                    <p:spPr>
                      <a:xfrm>
                        <a:off x="4751917" y="2683691"/>
                        <a:ext cx="988483" cy="1008063"/>
                      </a:xfrm>
                      <a:prstGeom prst="rect">
                        <a:avLst/>
                      </a:prstGeom>
                      <a:noFill/>
                      <a:ln w="9525">
                        <a:noFill/>
                      </a:ln>
                    </p:spPr>
                  </p:pic>
                </p:oleObj>
              </mc:Fallback>
            </mc:AlternateContent>
          </a:graphicData>
        </a:graphic>
      </p:graphicFrame>
      <p:sp>
        <p:nvSpPr>
          <p:cNvPr id="8" name="Text Box 4"/>
          <p:cNvSpPr txBox="1">
            <a:spLocks noChangeArrowheads="1"/>
          </p:cNvSpPr>
          <p:nvPr/>
        </p:nvSpPr>
        <p:spPr bwMode="auto">
          <a:xfrm>
            <a:off x="911424" y="3933056"/>
            <a:ext cx="1625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000000"/>
                </a:solidFill>
                <a:latin typeface="楷体_GB2312" panose="02010609030101010101" pitchFamily="49" charset="-122"/>
              </a:rPr>
              <a:t>例</a:t>
            </a:r>
            <a:r>
              <a:rPr lang="en-US" altLang="zh-CN" b="1" dirty="0" smtClean="0">
                <a:solidFill>
                  <a:srgbClr val="000000"/>
                </a:solidFill>
              </a:rPr>
              <a:t>1.</a:t>
            </a:r>
            <a:endParaRPr lang="en-US" altLang="zh-CN" b="1" dirty="0" smtClean="0">
              <a:solidFill>
                <a:srgbClr val="000000"/>
              </a:solidFill>
            </a:endParaRPr>
          </a:p>
        </p:txBody>
      </p:sp>
      <p:graphicFrame>
        <p:nvGraphicFramePr>
          <p:cNvPr id="9" name="Object 5"/>
          <p:cNvGraphicFramePr>
            <a:graphicFrameLocks noChangeAspect="1"/>
          </p:cNvGraphicFramePr>
          <p:nvPr/>
        </p:nvGraphicFramePr>
        <p:xfrm>
          <a:off x="1847539" y="3933155"/>
          <a:ext cx="6568017" cy="515938"/>
        </p:xfrm>
        <a:graphic>
          <a:graphicData uri="http://schemas.openxmlformats.org/presentationml/2006/ole">
            <mc:AlternateContent xmlns:mc="http://schemas.openxmlformats.org/markup-compatibility/2006">
              <mc:Choice xmlns:v="urn:schemas-microsoft-com:vml" Requires="v">
                <p:oleObj spid="_x0000_s59803" name="公式" r:id="rId11" imgW="2908300" imgH="304800" progId="Equation.3">
                  <p:embed/>
                </p:oleObj>
              </mc:Choice>
              <mc:Fallback>
                <p:oleObj name="公式" r:id="rId11" imgW="2908300" imgH="304800" progId="Equation.3">
                  <p:embed/>
                  <p:pic>
                    <p:nvPicPr>
                      <p:cNvPr id="0" name="图片 59397"/>
                      <p:cNvPicPr>
                        <a:picLocks noChangeAspect="1"/>
                      </p:cNvPicPr>
                      <p:nvPr/>
                    </p:nvPicPr>
                    <p:blipFill>
                      <a:blip r:embed="rId12"/>
                      <a:stretch>
                        <a:fillRect/>
                      </a:stretch>
                    </p:blipFill>
                    <p:spPr>
                      <a:xfrm>
                        <a:off x="1847539" y="3933155"/>
                        <a:ext cx="6568017" cy="515938"/>
                      </a:xfrm>
                      <a:prstGeom prst="rect">
                        <a:avLst/>
                      </a:prstGeom>
                      <a:noFill/>
                      <a:ln w="9525">
                        <a:noFill/>
                      </a:ln>
                    </p:spPr>
                  </p:pic>
                </p:oleObj>
              </mc:Fallback>
            </mc:AlternateContent>
          </a:graphicData>
        </a:graphic>
      </p:graphicFrame>
      <p:sp>
        <p:nvSpPr>
          <p:cNvPr id="10" name="Text Box 6"/>
          <p:cNvSpPr txBox="1">
            <a:spLocks noChangeArrowheads="1"/>
          </p:cNvSpPr>
          <p:nvPr/>
        </p:nvSpPr>
        <p:spPr bwMode="auto">
          <a:xfrm>
            <a:off x="983432" y="4591968"/>
            <a:ext cx="1422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000000"/>
                </a:solidFill>
                <a:latin typeface="楷体_GB2312" panose="02010609030101010101" pitchFamily="49" charset="-122"/>
              </a:rPr>
              <a:t>解</a:t>
            </a:r>
            <a:r>
              <a:rPr lang="en-US" altLang="zh-CN" b="1" dirty="0" smtClean="0">
                <a:solidFill>
                  <a:srgbClr val="000000"/>
                </a:solidFill>
                <a:latin typeface="楷体_GB2312" panose="02010609030101010101" pitchFamily="49" charset="-122"/>
              </a:rPr>
              <a:t>:</a:t>
            </a:r>
            <a:endParaRPr lang="en-US" altLang="zh-CN" b="1" dirty="0" smtClean="0">
              <a:solidFill>
                <a:srgbClr val="000000"/>
              </a:solidFill>
              <a:latin typeface="楷体_GB2312" panose="02010609030101010101" pitchFamily="49" charset="-122"/>
            </a:endParaRPr>
          </a:p>
        </p:txBody>
      </p:sp>
      <p:graphicFrame>
        <p:nvGraphicFramePr>
          <p:cNvPr id="11" name="Object 7"/>
          <p:cNvGraphicFramePr>
            <a:graphicFrameLocks noChangeAspect="1"/>
          </p:cNvGraphicFramePr>
          <p:nvPr/>
        </p:nvGraphicFramePr>
        <p:xfrm>
          <a:off x="1782233" y="4638005"/>
          <a:ext cx="6536267" cy="546100"/>
        </p:xfrm>
        <a:graphic>
          <a:graphicData uri="http://schemas.openxmlformats.org/presentationml/2006/ole">
            <mc:AlternateContent xmlns:mc="http://schemas.openxmlformats.org/markup-compatibility/2006">
              <mc:Choice xmlns:v="urn:schemas-microsoft-com:vml" Requires="v">
                <p:oleObj spid="_x0000_s59804" name="公式" r:id="rId13" imgW="49377600" imgH="5486400" progId="Equation.3">
                  <p:embed/>
                </p:oleObj>
              </mc:Choice>
              <mc:Fallback>
                <p:oleObj name="公式" r:id="rId13" imgW="49377600" imgH="5486400" progId="Equation.3">
                  <p:embed/>
                  <p:pic>
                    <p:nvPicPr>
                      <p:cNvPr id="0" name="图片 59398"/>
                      <p:cNvPicPr>
                        <a:picLocks noChangeAspect="1"/>
                      </p:cNvPicPr>
                      <p:nvPr/>
                    </p:nvPicPr>
                    <p:blipFill>
                      <a:blip r:embed="rId14"/>
                      <a:stretch>
                        <a:fillRect/>
                      </a:stretch>
                    </p:blipFill>
                    <p:spPr>
                      <a:xfrm>
                        <a:off x="1782233" y="4638005"/>
                        <a:ext cx="6536267" cy="546100"/>
                      </a:xfrm>
                      <a:prstGeom prst="rect">
                        <a:avLst/>
                      </a:prstGeom>
                      <a:noFill/>
                      <a:ln w="9525">
                        <a:noFill/>
                      </a:ln>
                    </p:spPr>
                  </p:pic>
                </p:oleObj>
              </mc:Fallback>
            </mc:AlternateContent>
          </a:graphicData>
        </a:graphic>
      </p:graphicFrame>
      <p:graphicFrame>
        <p:nvGraphicFramePr>
          <p:cNvPr id="12" name="Object 8"/>
          <p:cNvGraphicFramePr>
            <a:graphicFrameLocks noChangeAspect="1"/>
          </p:cNvGraphicFramePr>
          <p:nvPr/>
        </p:nvGraphicFramePr>
        <p:xfrm>
          <a:off x="3790952" y="5501685"/>
          <a:ext cx="1631949" cy="447675"/>
        </p:xfrm>
        <a:graphic>
          <a:graphicData uri="http://schemas.openxmlformats.org/presentationml/2006/ole">
            <mc:AlternateContent xmlns:mc="http://schemas.openxmlformats.org/markup-compatibility/2006">
              <mc:Choice xmlns:v="urn:schemas-microsoft-com:vml" Requires="v">
                <p:oleObj spid="_x0000_s59805" name="公式" r:id="rId15" imgW="11582400" imgH="4267200" progId="Equation.3">
                  <p:embed/>
                </p:oleObj>
              </mc:Choice>
              <mc:Fallback>
                <p:oleObj name="公式" r:id="rId15" imgW="11582400" imgH="4267200" progId="Equation.3">
                  <p:embed/>
                  <p:pic>
                    <p:nvPicPr>
                      <p:cNvPr id="0" name="图片 59399"/>
                      <p:cNvPicPr>
                        <a:picLocks noChangeAspect="1"/>
                      </p:cNvPicPr>
                      <p:nvPr/>
                    </p:nvPicPr>
                    <p:blipFill>
                      <a:blip r:embed="rId16"/>
                      <a:stretch>
                        <a:fillRect/>
                      </a:stretch>
                    </p:blipFill>
                    <p:spPr>
                      <a:xfrm>
                        <a:off x="3790952" y="5501685"/>
                        <a:ext cx="1631949" cy="447675"/>
                      </a:xfrm>
                      <a:prstGeom prst="rect">
                        <a:avLst/>
                      </a:prstGeom>
                      <a:noFill/>
                      <a:ln w="9525">
                        <a:noFill/>
                      </a:ln>
                    </p:spPr>
                  </p:pic>
                </p:oleObj>
              </mc:Fallback>
            </mc:AlternateContent>
          </a:graphicData>
        </a:graphic>
      </p:graphicFrame>
      <p:graphicFrame>
        <p:nvGraphicFramePr>
          <p:cNvPr id="13" name="Object 16"/>
          <p:cNvGraphicFramePr>
            <a:graphicFrameLocks noChangeAspect="1"/>
          </p:cNvGraphicFramePr>
          <p:nvPr/>
        </p:nvGraphicFramePr>
        <p:xfrm>
          <a:off x="5422900" y="5501689"/>
          <a:ext cx="865717" cy="415925"/>
        </p:xfrm>
        <a:graphic>
          <a:graphicData uri="http://schemas.openxmlformats.org/presentationml/2006/ole">
            <mc:AlternateContent xmlns:mc="http://schemas.openxmlformats.org/markup-compatibility/2006">
              <mc:Choice xmlns:v="urn:schemas-microsoft-com:vml" Requires="v">
                <p:oleObj spid="_x0000_s59806" name="公式" r:id="rId17" imgW="5791200" imgH="4267200" progId="Equation.3">
                  <p:embed/>
                </p:oleObj>
              </mc:Choice>
              <mc:Fallback>
                <p:oleObj name="公式" r:id="rId17" imgW="5791200" imgH="4267200" progId="Equation.3">
                  <p:embed/>
                  <p:pic>
                    <p:nvPicPr>
                      <p:cNvPr id="0" name="图片 59400"/>
                      <p:cNvPicPr>
                        <a:picLocks noChangeAspect="1"/>
                      </p:cNvPicPr>
                      <p:nvPr/>
                    </p:nvPicPr>
                    <p:blipFill>
                      <a:blip r:embed="rId18"/>
                      <a:stretch>
                        <a:fillRect/>
                      </a:stretch>
                    </p:blipFill>
                    <p:spPr>
                      <a:xfrm>
                        <a:off x="5422900" y="5501689"/>
                        <a:ext cx="865717" cy="415925"/>
                      </a:xfrm>
                      <a:prstGeom prst="rect">
                        <a:avLst/>
                      </a:prstGeom>
                      <a:noFill/>
                      <a:ln w="9525">
                        <a:noFill/>
                      </a:ln>
                    </p:spPr>
                  </p:pic>
                </p:oleObj>
              </mc:Fallback>
            </mc:AlternateContent>
          </a:graphicData>
        </a:graphic>
      </p:graphicFrame>
      <p:graphicFrame>
        <p:nvGraphicFramePr>
          <p:cNvPr id="14" name="Object 25"/>
          <p:cNvGraphicFramePr>
            <a:graphicFrameLocks noChangeAspect="1"/>
          </p:cNvGraphicFramePr>
          <p:nvPr/>
        </p:nvGraphicFramePr>
        <p:xfrm>
          <a:off x="2351624" y="5428664"/>
          <a:ext cx="1585383" cy="473075"/>
        </p:xfrm>
        <a:graphic>
          <a:graphicData uri="http://schemas.openxmlformats.org/presentationml/2006/ole">
            <mc:AlternateContent xmlns:mc="http://schemas.openxmlformats.org/markup-compatibility/2006">
              <mc:Choice xmlns:v="urn:schemas-microsoft-com:vml" Requires="v">
                <p:oleObj spid="_x0000_s59807" name="公式" r:id="rId19" imgW="13411200" imgH="4876800" progId="Equation.3">
                  <p:embed/>
                </p:oleObj>
              </mc:Choice>
              <mc:Fallback>
                <p:oleObj name="公式" r:id="rId19" imgW="13411200" imgH="4876800" progId="Equation.3">
                  <p:embed/>
                  <p:pic>
                    <p:nvPicPr>
                      <p:cNvPr id="0" name="图片 59401"/>
                      <p:cNvPicPr>
                        <a:picLocks noChangeAspect="1"/>
                      </p:cNvPicPr>
                      <p:nvPr/>
                    </p:nvPicPr>
                    <p:blipFill>
                      <a:blip r:embed="rId20"/>
                      <a:stretch>
                        <a:fillRect/>
                      </a:stretch>
                    </p:blipFill>
                    <p:spPr>
                      <a:xfrm>
                        <a:off x="2351624" y="5428664"/>
                        <a:ext cx="1585383" cy="473075"/>
                      </a:xfrm>
                      <a:prstGeom prst="rect">
                        <a:avLst/>
                      </a:prstGeom>
                      <a:noFill/>
                      <a:ln w="9525">
                        <a:noFill/>
                      </a:ln>
                    </p:spPr>
                  </p:pic>
                </p:oleObj>
              </mc:Fallback>
            </mc:AlternateContent>
          </a:graphicData>
        </a:graphic>
      </p:graphicFrame>
      <p:graphicFrame>
        <p:nvGraphicFramePr>
          <p:cNvPr id="15" name="Object 27"/>
          <p:cNvGraphicFramePr>
            <a:graphicFrameLocks noChangeAspect="1"/>
          </p:cNvGraphicFramePr>
          <p:nvPr/>
        </p:nvGraphicFramePr>
        <p:xfrm>
          <a:off x="6191252" y="5501605"/>
          <a:ext cx="768349" cy="382588"/>
        </p:xfrm>
        <a:graphic>
          <a:graphicData uri="http://schemas.openxmlformats.org/presentationml/2006/ole">
            <mc:AlternateContent xmlns:mc="http://schemas.openxmlformats.org/markup-compatibility/2006">
              <mc:Choice xmlns:v="urn:schemas-microsoft-com:vml" Requires="v">
                <p:oleObj spid="_x0000_s59808" name="公式" r:id="rId21" imgW="0" imgH="0" progId="Equation.3">
                  <p:embed/>
                </p:oleObj>
              </mc:Choice>
              <mc:Fallback>
                <p:oleObj name="公式" r:id="rId21" imgW="0" imgH="0" progId="Equation.3">
                  <p:embed/>
                  <p:pic>
                    <p:nvPicPr>
                      <p:cNvPr id="0" name="图片 59402"/>
                      <p:cNvPicPr>
                        <a:picLocks noChangeAspect="1"/>
                      </p:cNvPicPr>
                      <p:nvPr/>
                    </p:nvPicPr>
                    <p:blipFill>
                      <a:blip r:embed="rId22"/>
                      <a:stretch>
                        <a:fillRect/>
                      </a:stretch>
                    </p:blipFill>
                    <p:spPr>
                      <a:xfrm>
                        <a:off x="6191252" y="5501605"/>
                        <a:ext cx="768349" cy="382588"/>
                      </a:xfrm>
                      <a:prstGeom prst="rect">
                        <a:avLst/>
                      </a:prstGeom>
                      <a:noFill/>
                      <a:ln w="9525">
                        <a:noFill/>
                      </a:ln>
                    </p:spPr>
                  </p:pic>
                </p:oleObj>
              </mc:Fallback>
            </mc:AlternateContent>
          </a:graphicData>
        </a:graphic>
      </p:graphicFrame>
      <p:graphicFrame>
        <p:nvGraphicFramePr>
          <p:cNvPr id="16" name="Object 29"/>
          <p:cNvGraphicFramePr>
            <a:graphicFrameLocks noChangeAspect="1"/>
          </p:cNvGraphicFramePr>
          <p:nvPr/>
        </p:nvGraphicFramePr>
        <p:xfrm>
          <a:off x="7056967" y="5428661"/>
          <a:ext cx="3071284" cy="466725"/>
        </p:xfrm>
        <a:graphic>
          <a:graphicData uri="http://schemas.openxmlformats.org/presentationml/2006/ole">
            <mc:AlternateContent xmlns:mc="http://schemas.openxmlformats.org/markup-compatibility/2006">
              <mc:Choice xmlns:v="urn:schemas-microsoft-com:vml" Requires="v">
                <p:oleObj spid="_x0000_s59809" name="公式" r:id="rId23" imgW="24993600" imgH="4876800" progId="Equation.3">
                  <p:embed/>
                </p:oleObj>
              </mc:Choice>
              <mc:Fallback>
                <p:oleObj name="公式" r:id="rId23" imgW="24993600" imgH="4876800" progId="Equation.3">
                  <p:embed/>
                  <p:pic>
                    <p:nvPicPr>
                      <p:cNvPr id="0" name="图片 59403"/>
                      <p:cNvPicPr>
                        <a:picLocks noChangeAspect="1"/>
                      </p:cNvPicPr>
                      <p:nvPr/>
                    </p:nvPicPr>
                    <p:blipFill>
                      <a:blip r:embed="rId24"/>
                      <a:stretch>
                        <a:fillRect/>
                      </a:stretch>
                    </p:blipFill>
                    <p:spPr>
                      <a:xfrm>
                        <a:off x="7056967" y="5428661"/>
                        <a:ext cx="3071284" cy="466725"/>
                      </a:xfrm>
                      <a:prstGeom prst="rect">
                        <a:avLst/>
                      </a:prstGeom>
                      <a:noFill/>
                      <a:ln w="9525">
                        <a:noFill/>
                      </a:ln>
                    </p:spPr>
                  </p:pic>
                </p:oleObj>
              </mc:Fallback>
            </mc:AlternateContent>
          </a:graphicData>
        </a:graphic>
      </p:graphicFrame>
      <p:graphicFrame>
        <p:nvGraphicFramePr>
          <p:cNvPr id="47264" name="Object 160"/>
          <p:cNvGraphicFramePr>
            <a:graphicFrameLocks noChangeAspect="1"/>
          </p:cNvGraphicFramePr>
          <p:nvPr/>
        </p:nvGraphicFramePr>
        <p:xfrm>
          <a:off x="8775700" y="3489300"/>
          <a:ext cx="2971800" cy="1739900"/>
        </p:xfrm>
        <a:graphic>
          <a:graphicData uri="http://schemas.openxmlformats.org/presentationml/2006/ole">
            <mc:AlternateContent xmlns:mc="http://schemas.openxmlformats.org/markup-compatibility/2006">
              <mc:Choice xmlns:v="urn:schemas-microsoft-com:vml" Requires="v">
                <p:oleObj spid="_x0000_s59810" name="公式" r:id="rId25" imgW="21640800" imgH="18592800" progId="Equation.3">
                  <p:embed/>
                </p:oleObj>
              </mc:Choice>
              <mc:Fallback>
                <p:oleObj name="公式" r:id="rId25" imgW="21640800" imgH="18592800" progId="Equation.3">
                  <p:embed/>
                  <p:pic>
                    <p:nvPicPr>
                      <p:cNvPr id="0" name="图片 59404"/>
                      <p:cNvPicPr>
                        <a:picLocks noChangeAspect="1"/>
                      </p:cNvPicPr>
                      <p:nvPr/>
                    </p:nvPicPr>
                    <p:blipFill>
                      <a:blip r:embed="rId26"/>
                      <a:stretch>
                        <a:fillRect/>
                      </a:stretch>
                    </p:blipFill>
                    <p:spPr>
                      <a:xfrm>
                        <a:off x="8775700" y="3489300"/>
                        <a:ext cx="2971800" cy="1739900"/>
                      </a:xfrm>
                      <a:prstGeom prst="rect">
                        <a:avLst/>
                      </a:prstGeom>
                      <a:noFill/>
                      <a:ln w="28575" cap="flat" cmpd="sng">
                        <a:solidFill>
                          <a:srgbClr val="0000FF"/>
                        </a:solidFill>
                        <a:prstDash val="solid"/>
                        <a:miter/>
                        <a:headEnd type="none" w="med" len="med"/>
                        <a:tailEnd type="none" w="med" len="med"/>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3060"/>
                                        </p:tgtEl>
                                        <p:attrNameLst>
                                          <p:attrName>style.visibility</p:attrName>
                                        </p:attrNameLst>
                                      </p:cBhvr>
                                      <p:to>
                                        <p:strVal val="visible"/>
                                      </p:to>
                                    </p:set>
                                    <p:animEffect transition="in" filter="wipe(left)">
                                      <p:cBhvr>
                                        <p:cTn id="7" dur="500"/>
                                        <p:tgtEl>
                                          <p:spTgt spid="1730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3061"/>
                                        </p:tgtEl>
                                        <p:attrNameLst>
                                          <p:attrName>style.visibility</p:attrName>
                                        </p:attrNameLst>
                                      </p:cBhvr>
                                      <p:to>
                                        <p:strVal val="visible"/>
                                      </p:to>
                                    </p:set>
                                    <p:animEffect transition="in" filter="wipe(left)">
                                      <p:cBhvr>
                                        <p:cTn id="12" dur="500"/>
                                        <p:tgtEl>
                                          <p:spTgt spid="1730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3062"/>
                                        </p:tgtEl>
                                        <p:attrNameLst>
                                          <p:attrName>style.visibility</p:attrName>
                                        </p:attrNameLst>
                                      </p:cBhvr>
                                      <p:to>
                                        <p:strVal val="visible"/>
                                      </p:to>
                                    </p:set>
                                    <p:animEffect transition="in" filter="wipe(left)">
                                      <p:cBhvr>
                                        <p:cTn id="17" dur="500"/>
                                        <p:tgtEl>
                                          <p:spTgt spid="17306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3065"/>
                                        </p:tgtEl>
                                        <p:attrNameLst>
                                          <p:attrName>style.visibility</p:attrName>
                                        </p:attrNameLst>
                                      </p:cBhvr>
                                      <p:to>
                                        <p:strVal val="visible"/>
                                      </p:to>
                                    </p:set>
                                    <p:animEffect transition="in" filter="wipe(left)">
                                      <p:cBhvr>
                                        <p:cTn id="22" dur="500"/>
                                        <p:tgtEl>
                                          <p:spTgt spid="17306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3066"/>
                                        </p:tgtEl>
                                        <p:attrNameLst>
                                          <p:attrName>style.visibility</p:attrName>
                                        </p:attrNameLst>
                                      </p:cBhvr>
                                      <p:to>
                                        <p:strVal val="visible"/>
                                      </p:to>
                                    </p:set>
                                    <p:animEffect transition="in" filter="wipe(left)">
                                      <p:cBhvr>
                                        <p:cTn id="27" dur="500"/>
                                        <p:tgtEl>
                                          <p:spTgt spid="17306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3063"/>
                                        </p:tgtEl>
                                        <p:attrNameLst>
                                          <p:attrName>style.visibility</p:attrName>
                                        </p:attrNameLst>
                                      </p:cBhvr>
                                      <p:to>
                                        <p:strVal val="visible"/>
                                      </p:to>
                                    </p:set>
                                    <p:animEffect transition="in" filter="wipe(left)">
                                      <p:cBhvr>
                                        <p:cTn id="32" dur="500"/>
                                        <p:tgtEl>
                                          <p:spTgt spid="17306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0-#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left)">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47264"/>
                                        </p:tgtEl>
                                        <p:attrNameLst>
                                          <p:attrName>style.visibility</p:attrName>
                                        </p:attrNameLst>
                                      </p:cBhvr>
                                      <p:to>
                                        <p:strVal val="visible"/>
                                      </p:to>
                                    </p:set>
                                    <p:anim calcmode="lin" valueType="num">
                                      <p:cBhvr additive="base">
                                        <p:cTn id="54" dur="500" fill="hold"/>
                                        <p:tgtEl>
                                          <p:spTgt spid="47264"/>
                                        </p:tgtEl>
                                        <p:attrNameLst>
                                          <p:attrName>ppt_x</p:attrName>
                                        </p:attrNameLst>
                                      </p:cBhvr>
                                      <p:tavLst>
                                        <p:tav tm="0">
                                          <p:val>
                                            <p:strVal val="#ppt_x"/>
                                          </p:val>
                                        </p:tav>
                                        <p:tav tm="100000">
                                          <p:val>
                                            <p:strVal val="#ppt_x"/>
                                          </p:val>
                                        </p:tav>
                                      </p:tavLst>
                                    </p:anim>
                                    <p:anim calcmode="lin" valueType="num">
                                      <p:cBhvr additive="base">
                                        <p:cTn id="55" dur="500" fill="hold"/>
                                        <p:tgtEl>
                                          <p:spTgt spid="4726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left)">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wipe(left)">
                                      <p:cBhvr>
                                        <p:cTn id="70" dur="500"/>
                                        <p:tgtEl>
                                          <p:spTgt spid="1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wipe(left)">
                                      <p:cBhvr>
                                        <p:cTn id="80" dur="500"/>
                                        <p:tgtEl>
                                          <p:spTgt spid="1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left)">
                                      <p:cBhvr>
                                        <p:cTn id="8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0" grpId="0" autoUpdateAnimBg="0"/>
      <p:bldP spid="8" grpId="0"/>
      <p:bldP spid="10"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idx="4294967295"/>
          </p:nvPr>
        </p:nvSpPr>
        <p:spPr>
          <a:xfrm>
            <a:off x="304800" y="152400"/>
            <a:ext cx="3251200" cy="838200"/>
          </a:xfrm>
        </p:spPr>
        <p:txBody>
          <a:bodyPr/>
          <a:lstStyle/>
          <a:p>
            <a:r>
              <a:rPr lang="en-US" altLang="zh-CN" sz="2800" b="1" dirty="0" smtClean="0">
                <a:solidFill>
                  <a:schemeClr val="tx1"/>
                </a:solidFill>
                <a:latin typeface="Times New Roman" panose="02020603050405020304" pitchFamily="18" charset="0"/>
                <a:ea typeface="楷体_GB2312" panose="02010609030101010101" pitchFamily="49" charset="-122"/>
              </a:rPr>
              <a:t> </a:t>
            </a:r>
            <a:r>
              <a:rPr lang="zh-CN" altLang="en-US" sz="2800" b="1" dirty="0">
                <a:solidFill>
                  <a:schemeClr val="tx1"/>
                </a:solidFill>
                <a:latin typeface="Times New Roman" panose="02020603050405020304" pitchFamily="18" charset="0"/>
                <a:ea typeface="楷体_GB2312" panose="02010609030101010101" pitchFamily="49" charset="-122"/>
              </a:rPr>
              <a:t>复合函数</a:t>
            </a:r>
            <a:endParaRPr lang="zh-CN" altLang="en-US" sz="2800" b="1" dirty="0">
              <a:solidFill>
                <a:schemeClr val="tx1"/>
              </a:solidFill>
              <a:latin typeface="Times New Roman" panose="02020603050405020304" pitchFamily="18" charset="0"/>
              <a:ea typeface="楷体_GB2312" panose="02010609030101010101" pitchFamily="49" charset="-122"/>
            </a:endParaRPr>
          </a:p>
        </p:txBody>
      </p:sp>
      <p:sp>
        <p:nvSpPr>
          <p:cNvPr id="131075" name="Text Box 3"/>
          <p:cNvSpPr txBox="1">
            <a:spLocks noChangeArrowheads="1"/>
          </p:cNvSpPr>
          <p:nvPr/>
        </p:nvSpPr>
        <p:spPr bwMode="auto">
          <a:xfrm>
            <a:off x="325967" y="900116"/>
            <a:ext cx="11582400" cy="2158365"/>
          </a:xfrm>
          <a:prstGeom prst="rect">
            <a:avLst/>
          </a:prstGeom>
          <a:noFill/>
          <a:ln w="19050">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dirty="0" smtClean="0">
                <a:solidFill>
                  <a:srgbClr val="000000"/>
                </a:solidFill>
              </a:rPr>
              <a:t>     </a:t>
            </a:r>
            <a:r>
              <a:rPr lang="zh-CN" altLang="en-US" dirty="0" smtClean="0">
                <a:solidFill>
                  <a:srgbClr val="000000"/>
                </a:solidFill>
              </a:rPr>
              <a:t>设函数 </a:t>
            </a:r>
            <a:r>
              <a:rPr lang="en-US" altLang="zh-CN" i="1" dirty="0" smtClean="0">
                <a:solidFill>
                  <a:srgbClr val="000000"/>
                </a:solidFill>
              </a:rPr>
              <a:t>y </a:t>
            </a:r>
            <a:r>
              <a:rPr lang="en-US" altLang="zh-CN" dirty="0" smtClean="0">
                <a:solidFill>
                  <a:srgbClr val="000000"/>
                </a:solidFill>
              </a:rPr>
              <a:t>= </a:t>
            </a:r>
            <a:r>
              <a:rPr lang="en-US" altLang="zh-CN" i="1" dirty="0" smtClean="0">
                <a:solidFill>
                  <a:srgbClr val="000000"/>
                </a:solidFill>
              </a:rPr>
              <a:t>f </a:t>
            </a:r>
            <a:r>
              <a:rPr lang="en-US" altLang="zh-CN" dirty="0" smtClean="0">
                <a:solidFill>
                  <a:srgbClr val="000000"/>
                </a:solidFill>
              </a:rPr>
              <a:t>(</a:t>
            </a:r>
            <a:r>
              <a:rPr lang="en-US" altLang="zh-CN" i="1" dirty="0" smtClean="0">
                <a:solidFill>
                  <a:srgbClr val="000000"/>
                </a:solidFill>
              </a:rPr>
              <a:t>u</a:t>
            </a:r>
            <a:r>
              <a:rPr lang="en-US" altLang="zh-CN" dirty="0" smtClean="0">
                <a:solidFill>
                  <a:srgbClr val="000000"/>
                </a:solidFill>
              </a:rPr>
              <a:t>) </a:t>
            </a:r>
            <a:r>
              <a:rPr lang="zh-CN" altLang="en-US" dirty="0" smtClean="0">
                <a:solidFill>
                  <a:srgbClr val="000000"/>
                </a:solidFill>
              </a:rPr>
              <a:t>的定义域为</a:t>
            </a:r>
            <a:r>
              <a:rPr lang="en-US" altLang="zh-CN" i="1" dirty="0" smtClean="0">
                <a:solidFill>
                  <a:srgbClr val="000000"/>
                </a:solidFill>
              </a:rPr>
              <a:t>D</a:t>
            </a:r>
            <a:r>
              <a:rPr lang="en-US" altLang="zh-CN" sz="2400" baseline="-25000" dirty="0" smtClean="0">
                <a:solidFill>
                  <a:srgbClr val="000000"/>
                </a:solidFill>
              </a:rPr>
              <a:t>1</a:t>
            </a:r>
            <a:r>
              <a:rPr lang="en-US" altLang="zh-CN" sz="2400" dirty="0" smtClean="0">
                <a:solidFill>
                  <a:srgbClr val="000000"/>
                </a:solidFill>
              </a:rPr>
              <a:t>  ,  </a:t>
            </a:r>
            <a:r>
              <a:rPr lang="zh-CN" altLang="en-US" dirty="0" smtClean="0">
                <a:solidFill>
                  <a:srgbClr val="000000"/>
                </a:solidFill>
              </a:rPr>
              <a:t>函数 </a:t>
            </a:r>
            <a:r>
              <a:rPr lang="en-US" altLang="zh-CN" i="1" dirty="0" smtClean="0">
                <a:solidFill>
                  <a:srgbClr val="000000"/>
                </a:solidFill>
              </a:rPr>
              <a:t>u </a:t>
            </a:r>
            <a:r>
              <a:rPr lang="en-US" altLang="zh-CN" dirty="0" smtClean="0">
                <a:solidFill>
                  <a:srgbClr val="000000"/>
                </a:solidFill>
              </a:rPr>
              <a:t>= </a:t>
            </a:r>
            <a:r>
              <a:rPr lang="en-US" altLang="zh-CN" i="1" dirty="0" smtClean="0">
                <a:solidFill>
                  <a:srgbClr val="000000"/>
                </a:solidFill>
              </a:rPr>
              <a:t>g</a:t>
            </a:r>
            <a:r>
              <a:rPr lang="en-US" altLang="zh-CN" dirty="0" smtClean="0">
                <a:solidFill>
                  <a:srgbClr val="000000"/>
                </a:solidFill>
              </a:rPr>
              <a:t>(</a:t>
            </a:r>
            <a:r>
              <a:rPr lang="en-US" altLang="zh-CN" i="1" dirty="0" smtClean="0">
                <a:solidFill>
                  <a:srgbClr val="000000"/>
                </a:solidFill>
              </a:rPr>
              <a:t>x</a:t>
            </a:r>
            <a:r>
              <a:rPr lang="en-US" altLang="zh-CN" dirty="0" smtClean="0">
                <a:solidFill>
                  <a:srgbClr val="000000"/>
                </a:solidFill>
              </a:rPr>
              <a:t>)</a:t>
            </a:r>
            <a:r>
              <a:rPr lang="zh-CN" altLang="en-US" dirty="0" smtClean="0">
                <a:solidFill>
                  <a:srgbClr val="000000"/>
                </a:solidFill>
              </a:rPr>
              <a:t>在 </a:t>
            </a:r>
            <a:r>
              <a:rPr lang="en-US" altLang="zh-CN" i="1" dirty="0" smtClean="0">
                <a:solidFill>
                  <a:srgbClr val="000000"/>
                </a:solidFill>
              </a:rPr>
              <a:t>D</a:t>
            </a:r>
            <a:r>
              <a:rPr lang="zh-CN" altLang="en-US" dirty="0" smtClean="0">
                <a:solidFill>
                  <a:srgbClr val="000000"/>
                </a:solidFill>
              </a:rPr>
              <a:t>上有定义，且 </a:t>
            </a:r>
            <a:r>
              <a:rPr lang="en-US" altLang="zh-CN" i="1" dirty="0" smtClean="0">
                <a:solidFill>
                  <a:srgbClr val="000000"/>
                </a:solidFill>
              </a:rPr>
              <a:t>g</a:t>
            </a:r>
            <a:r>
              <a:rPr lang="en-US" altLang="zh-CN" dirty="0" smtClean="0">
                <a:solidFill>
                  <a:srgbClr val="000000"/>
                </a:solidFill>
              </a:rPr>
              <a:t>(</a:t>
            </a:r>
            <a:r>
              <a:rPr lang="en-US" altLang="zh-CN" i="1" dirty="0" smtClean="0">
                <a:solidFill>
                  <a:srgbClr val="000000"/>
                </a:solidFill>
              </a:rPr>
              <a:t>D</a:t>
            </a:r>
            <a:r>
              <a:rPr lang="en-US" altLang="zh-CN" dirty="0" smtClean="0">
                <a:solidFill>
                  <a:srgbClr val="000000"/>
                </a:solidFill>
              </a:rPr>
              <a:t>)</a:t>
            </a:r>
            <a:r>
              <a:rPr lang="en-US" altLang="zh-CN" dirty="0" smtClean="0">
                <a:solidFill>
                  <a:srgbClr val="000000"/>
                </a:solidFill>
                <a:sym typeface="Symbol" panose="05050102010706020507" pitchFamily="18" charset="2"/>
              </a:rPr>
              <a:t> </a:t>
            </a:r>
            <a:r>
              <a:rPr lang="en-US" altLang="zh-CN" i="1" dirty="0" smtClean="0">
                <a:solidFill>
                  <a:srgbClr val="000000"/>
                </a:solidFill>
              </a:rPr>
              <a:t>D</a:t>
            </a:r>
            <a:r>
              <a:rPr lang="en-US" altLang="zh-CN" sz="2400" baseline="-25000" dirty="0" smtClean="0">
                <a:solidFill>
                  <a:srgbClr val="000000"/>
                </a:solidFill>
              </a:rPr>
              <a:t>1</a:t>
            </a:r>
            <a:r>
              <a:rPr lang="zh-CN" altLang="en-US" sz="2400" baseline="-25000" dirty="0" smtClean="0">
                <a:solidFill>
                  <a:srgbClr val="000000"/>
                </a:solidFill>
              </a:rPr>
              <a:t>，</a:t>
            </a:r>
            <a:r>
              <a:rPr lang="zh-CN" altLang="en-US" dirty="0" smtClean="0">
                <a:solidFill>
                  <a:srgbClr val="000000"/>
                </a:solidFill>
              </a:rPr>
              <a:t>则函数 </a:t>
            </a:r>
            <a:r>
              <a:rPr lang="en-US" altLang="zh-CN" i="1" dirty="0" smtClean="0">
                <a:solidFill>
                  <a:srgbClr val="000000"/>
                </a:solidFill>
              </a:rPr>
              <a:t>y </a:t>
            </a:r>
            <a:r>
              <a:rPr lang="en-US" altLang="zh-CN" dirty="0" smtClean="0">
                <a:solidFill>
                  <a:srgbClr val="000000"/>
                </a:solidFill>
              </a:rPr>
              <a:t>= </a:t>
            </a:r>
            <a:r>
              <a:rPr lang="en-US" altLang="zh-CN" i="1" dirty="0" smtClean="0">
                <a:solidFill>
                  <a:srgbClr val="000000"/>
                </a:solidFill>
              </a:rPr>
              <a:t>f  </a:t>
            </a:r>
            <a:r>
              <a:rPr lang="en-US" altLang="zh-CN" dirty="0" smtClean="0">
                <a:solidFill>
                  <a:srgbClr val="000000"/>
                </a:solidFill>
              </a:rPr>
              <a:t>[</a:t>
            </a:r>
            <a:r>
              <a:rPr lang="en-US" altLang="zh-CN" i="1" dirty="0" smtClean="0">
                <a:solidFill>
                  <a:srgbClr val="000000"/>
                </a:solidFill>
              </a:rPr>
              <a:t>g</a:t>
            </a:r>
            <a:r>
              <a:rPr lang="en-US" altLang="zh-CN" dirty="0" smtClean="0">
                <a:solidFill>
                  <a:srgbClr val="000000"/>
                </a:solidFill>
              </a:rPr>
              <a:t>(</a:t>
            </a:r>
            <a:r>
              <a:rPr lang="en-US" altLang="zh-CN" i="1" dirty="0" smtClean="0">
                <a:solidFill>
                  <a:srgbClr val="000000"/>
                </a:solidFill>
              </a:rPr>
              <a:t>x</a:t>
            </a:r>
            <a:r>
              <a:rPr lang="en-US" altLang="zh-CN" dirty="0" smtClean="0">
                <a:solidFill>
                  <a:srgbClr val="000000"/>
                </a:solidFill>
              </a:rPr>
              <a:t>)], </a:t>
            </a:r>
            <a:r>
              <a:rPr lang="en-US" altLang="zh-CN" dirty="0" smtClean="0">
                <a:solidFill>
                  <a:srgbClr val="000000"/>
                </a:solidFill>
                <a:sym typeface="Symbol" panose="05050102010706020507" pitchFamily="18" charset="2"/>
              </a:rPr>
              <a:t></a:t>
            </a:r>
            <a:r>
              <a:rPr lang="en-US" altLang="zh-CN" i="1" dirty="0" err="1" smtClean="0">
                <a:solidFill>
                  <a:srgbClr val="000000"/>
                </a:solidFill>
                <a:sym typeface="Symbol" panose="05050102010706020507" pitchFamily="18" charset="2"/>
              </a:rPr>
              <a:t>x</a:t>
            </a:r>
            <a:r>
              <a:rPr lang="en-US" altLang="zh-CN" dirty="0" err="1" smtClean="0">
                <a:solidFill>
                  <a:srgbClr val="000000"/>
                </a:solidFill>
                <a:sym typeface="Symbol" panose="05050102010706020507" pitchFamily="18" charset="2"/>
              </a:rPr>
              <a:t></a:t>
            </a:r>
            <a:r>
              <a:rPr lang="en-US" altLang="zh-CN" i="1" dirty="0" err="1" smtClean="0">
                <a:solidFill>
                  <a:srgbClr val="000000"/>
                </a:solidFill>
                <a:sym typeface="Symbol" panose="05050102010706020507" pitchFamily="18" charset="2"/>
              </a:rPr>
              <a:t>D</a:t>
            </a:r>
            <a:r>
              <a:rPr lang="en-US" altLang="zh-CN" dirty="0" smtClean="0">
                <a:solidFill>
                  <a:srgbClr val="000000"/>
                </a:solidFill>
              </a:rPr>
              <a:t> </a:t>
            </a:r>
            <a:r>
              <a:rPr lang="zh-CN" altLang="en-US" dirty="0" smtClean="0">
                <a:solidFill>
                  <a:srgbClr val="000000"/>
                </a:solidFill>
              </a:rPr>
              <a:t>称为由函数 </a:t>
            </a:r>
            <a:r>
              <a:rPr lang="en-US" altLang="zh-CN" i="1" dirty="0" smtClean="0">
                <a:solidFill>
                  <a:srgbClr val="000000"/>
                </a:solidFill>
              </a:rPr>
              <a:t>u </a:t>
            </a:r>
            <a:r>
              <a:rPr lang="en-US" altLang="zh-CN" dirty="0" smtClean="0">
                <a:solidFill>
                  <a:srgbClr val="000000"/>
                </a:solidFill>
              </a:rPr>
              <a:t>= </a:t>
            </a:r>
            <a:r>
              <a:rPr lang="en-US" altLang="zh-CN" i="1" dirty="0" smtClean="0">
                <a:solidFill>
                  <a:srgbClr val="000000"/>
                </a:solidFill>
              </a:rPr>
              <a:t>g</a:t>
            </a:r>
            <a:r>
              <a:rPr lang="en-US" altLang="zh-CN" dirty="0" smtClean="0">
                <a:solidFill>
                  <a:srgbClr val="000000"/>
                </a:solidFill>
              </a:rPr>
              <a:t>(</a:t>
            </a:r>
            <a:r>
              <a:rPr lang="en-US" altLang="zh-CN" i="1" dirty="0" smtClean="0">
                <a:solidFill>
                  <a:srgbClr val="000000"/>
                </a:solidFill>
              </a:rPr>
              <a:t>x</a:t>
            </a:r>
            <a:r>
              <a:rPr lang="en-US" altLang="zh-CN" dirty="0" smtClean="0">
                <a:solidFill>
                  <a:srgbClr val="000000"/>
                </a:solidFill>
              </a:rPr>
              <a:t>) </a:t>
            </a:r>
            <a:r>
              <a:rPr lang="zh-CN" altLang="en-US" dirty="0" smtClean="0">
                <a:solidFill>
                  <a:srgbClr val="000000"/>
                </a:solidFill>
              </a:rPr>
              <a:t>和函数 </a:t>
            </a:r>
            <a:r>
              <a:rPr lang="en-US" altLang="zh-CN" i="1" dirty="0" smtClean="0">
                <a:solidFill>
                  <a:srgbClr val="000000"/>
                </a:solidFill>
              </a:rPr>
              <a:t>y </a:t>
            </a:r>
            <a:r>
              <a:rPr lang="en-US" altLang="zh-CN" dirty="0" smtClean="0">
                <a:solidFill>
                  <a:srgbClr val="000000"/>
                </a:solidFill>
              </a:rPr>
              <a:t>=</a:t>
            </a:r>
            <a:r>
              <a:rPr lang="en-US" altLang="zh-CN" i="1" dirty="0" smtClean="0">
                <a:solidFill>
                  <a:srgbClr val="000000"/>
                </a:solidFill>
              </a:rPr>
              <a:t>f </a:t>
            </a:r>
            <a:r>
              <a:rPr lang="en-US" altLang="zh-CN" dirty="0" smtClean="0">
                <a:solidFill>
                  <a:srgbClr val="000000"/>
                </a:solidFill>
              </a:rPr>
              <a:t>(</a:t>
            </a:r>
            <a:r>
              <a:rPr lang="en-US" altLang="zh-CN" i="1" dirty="0" smtClean="0">
                <a:solidFill>
                  <a:srgbClr val="000000"/>
                </a:solidFill>
              </a:rPr>
              <a:t>u</a:t>
            </a:r>
            <a:r>
              <a:rPr lang="en-US" altLang="zh-CN" dirty="0" smtClean="0">
                <a:solidFill>
                  <a:srgbClr val="000000"/>
                </a:solidFill>
              </a:rPr>
              <a:t>) </a:t>
            </a:r>
            <a:r>
              <a:rPr lang="zh-CN" altLang="en-US" dirty="0" smtClean="0">
                <a:solidFill>
                  <a:srgbClr val="000000"/>
                </a:solidFill>
              </a:rPr>
              <a:t>构成的复合函数，其定义域为</a:t>
            </a:r>
            <a:r>
              <a:rPr lang="en-US" altLang="zh-CN" i="1" dirty="0" smtClean="0">
                <a:solidFill>
                  <a:srgbClr val="000000"/>
                </a:solidFill>
              </a:rPr>
              <a:t>D</a:t>
            </a:r>
            <a:r>
              <a:rPr lang="zh-CN" altLang="en-US" dirty="0" smtClean="0">
                <a:solidFill>
                  <a:srgbClr val="000000"/>
                </a:solidFill>
              </a:rPr>
              <a:t>，变量 </a:t>
            </a:r>
            <a:r>
              <a:rPr lang="en-US" altLang="zh-CN" i="1" dirty="0" smtClean="0">
                <a:solidFill>
                  <a:srgbClr val="000000"/>
                </a:solidFill>
              </a:rPr>
              <a:t>u </a:t>
            </a:r>
            <a:r>
              <a:rPr lang="zh-CN" altLang="en-US" dirty="0" smtClean="0">
                <a:solidFill>
                  <a:srgbClr val="000000"/>
                </a:solidFill>
              </a:rPr>
              <a:t>称为中间变量</a:t>
            </a:r>
            <a:r>
              <a:rPr lang="en-US" altLang="zh-CN" dirty="0" smtClean="0">
                <a:solidFill>
                  <a:srgbClr val="000000"/>
                </a:solidFill>
              </a:rPr>
              <a:t>.  </a:t>
            </a:r>
            <a:r>
              <a:rPr lang="zh-CN" altLang="en-US" dirty="0" smtClean="0">
                <a:solidFill>
                  <a:srgbClr val="000000"/>
                </a:solidFill>
              </a:rPr>
              <a:t>函数 </a:t>
            </a:r>
            <a:r>
              <a:rPr lang="en-US" altLang="zh-CN" i="1" dirty="0" smtClean="0">
                <a:solidFill>
                  <a:srgbClr val="000000"/>
                </a:solidFill>
              </a:rPr>
              <a:t>f</a:t>
            </a:r>
            <a:r>
              <a:rPr lang="en-US" altLang="zh-CN" dirty="0" smtClean="0">
                <a:solidFill>
                  <a:srgbClr val="000000"/>
                </a:solidFill>
              </a:rPr>
              <a:t>  </a:t>
            </a:r>
            <a:r>
              <a:rPr lang="zh-CN" altLang="en-US" dirty="0" smtClean="0">
                <a:solidFill>
                  <a:srgbClr val="000000"/>
                </a:solidFill>
              </a:rPr>
              <a:t>和 </a:t>
            </a:r>
            <a:r>
              <a:rPr lang="en-US" altLang="zh-CN" i="1" dirty="0" smtClean="0">
                <a:solidFill>
                  <a:srgbClr val="000000"/>
                </a:solidFill>
              </a:rPr>
              <a:t>g </a:t>
            </a:r>
            <a:r>
              <a:rPr lang="zh-CN" altLang="en-US" dirty="0" smtClean="0">
                <a:solidFill>
                  <a:srgbClr val="000000"/>
                </a:solidFill>
              </a:rPr>
              <a:t>构成的复合函数通常记为</a:t>
            </a:r>
            <a:r>
              <a:rPr lang="zh-CN" altLang="en-US" dirty="0" smtClean="0">
                <a:solidFill>
                  <a:srgbClr val="FF0000"/>
                </a:solidFill>
              </a:rPr>
              <a:t> </a:t>
            </a:r>
            <a:r>
              <a:rPr lang="en-US" altLang="zh-CN" i="1" dirty="0" smtClean="0">
                <a:solidFill>
                  <a:srgbClr val="FF0000"/>
                </a:solidFill>
              </a:rPr>
              <a:t>f</a:t>
            </a:r>
            <a:r>
              <a:rPr lang="en-US" altLang="zh-CN" dirty="0" smtClean="0">
                <a:solidFill>
                  <a:srgbClr val="FF0000"/>
                </a:solidFill>
              </a:rPr>
              <a:t>  </a:t>
            </a:r>
            <a:r>
              <a:rPr lang="en-US" altLang="zh-CN" dirty="0" smtClean="0">
                <a:solidFill>
                  <a:srgbClr val="FF0000"/>
                </a:solidFill>
                <a:ea typeface="华文中宋" panose="02010600040101010101" pitchFamily="2" charset="-122"/>
              </a:rPr>
              <a:t>◦ </a:t>
            </a:r>
            <a:r>
              <a:rPr lang="en-US" altLang="zh-CN" i="1" dirty="0" smtClean="0">
                <a:solidFill>
                  <a:srgbClr val="FF0000"/>
                </a:solidFill>
                <a:ea typeface="华文中宋" panose="02010600040101010101" pitchFamily="2" charset="-122"/>
              </a:rPr>
              <a:t>g</a:t>
            </a:r>
            <a:r>
              <a:rPr lang="zh-CN" altLang="en-US" i="1" dirty="0" smtClean="0">
                <a:solidFill>
                  <a:srgbClr val="FF0000"/>
                </a:solidFill>
                <a:ea typeface="华文中宋" panose="02010600040101010101" pitchFamily="2" charset="-122"/>
              </a:rPr>
              <a:t>（圈层）</a:t>
            </a:r>
            <a:r>
              <a:rPr lang="zh-CN" altLang="en-US" dirty="0" smtClean="0">
                <a:solidFill>
                  <a:srgbClr val="000000"/>
                </a:solidFill>
              </a:rPr>
              <a:t>，即 </a:t>
            </a:r>
            <a:r>
              <a:rPr lang="en-US" altLang="zh-CN" dirty="0" smtClean="0">
                <a:solidFill>
                  <a:srgbClr val="000000"/>
                </a:solidFill>
              </a:rPr>
              <a:t>( </a:t>
            </a:r>
            <a:r>
              <a:rPr lang="en-US" altLang="zh-CN" i="1" dirty="0" smtClean="0">
                <a:solidFill>
                  <a:srgbClr val="000000"/>
                </a:solidFill>
              </a:rPr>
              <a:t>f </a:t>
            </a:r>
            <a:r>
              <a:rPr lang="en-US" altLang="zh-CN" dirty="0" smtClean="0">
                <a:solidFill>
                  <a:srgbClr val="000000"/>
                </a:solidFill>
                <a:ea typeface="华文中宋" panose="02010600040101010101" pitchFamily="2" charset="-122"/>
              </a:rPr>
              <a:t>◦</a:t>
            </a:r>
            <a:r>
              <a:rPr lang="en-US" altLang="zh-CN" i="1" dirty="0" smtClean="0">
                <a:solidFill>
                  <a:srgbClr val="000000"/>
                </a:solidFill>
                <a:ea typeface="华文中宋" panose="02010600040101010101" pitchFamily="2" charset="-122"/>
              </a:rPr>
              <a:t> g </a:t>
            </a:r>
            <a:r>
              <a:rPr lang="en-US" altLang="zh-CN" dirty="0" smtClean="0">
                <a:solidFill>
                  <a:srgbClr val="000000"/>
                </a:solidFill>
                <a:ea typeface="华文中宋" panose="02010600040101010101" pitchFamily="2" charset="-122"/>
              </a:rPr>
              <a:t>)(</a:t>
            </a:r>
            <a:r>
              <a:rPr lang="en-US" altLang="zh-CN" i="1" dirty="0" smtClean="0">
                <a:solidFill>
                  <a:srgbClr val="000000"/>
                </a:solidFill>
                <a:ea typeface="华文中宋" panose="02010600040101010101" pitchFamily="2" charset="-122"/>
              </a:rPr>
              <a:t>x</a:t>
            </a:r>
            <a:r>
              <a:rPr lang="en-US" altLang="zh-CN" dirty="0" smtClean="0">
                <a:solidFill>
                  <a:srgbClr val="000000"/>
                </a:solidFill>
                <a:ea typeface="华文中宋" panose="02010600040101010101" pitchFamily="2" charset="-122"/>
              </a:rPr>
              <a:t>) = </a:t>
            </a:r>
            <a:r>
              <a:rPr lang="en-US" altLang="zh-CN" i="1" dirty="0" smtClean="0">
                <a:solidFill>
                  <a:srgbClr val="000000"/>
                </a:solidFill>
                <a:ea typeface="华文中宋" panose="02010600040101010101" pitchFamily="2" charset="-122"/>
              </a:rPr>
              <a:t>f  </a:t>
            </a:r>
            <a:r>
              <a:rPr lang="en-US" altLang="zh-CN" dirty="0" smtClean="0">
                <a:solidFill>
                  <a:srgbClr val="000000"/>
                </a:solidFill>
                <a:ea typeface="华文中宋" panose="02010600040101010101" pitchFamily="2" charset="-122"/>
              </a:rPr>
              <a:t>[ </a:t>
            </a:r>
            <a:r>
              <a:rPr lang="en-US" altLang="zh-CN" i="1" dirty="0" smtClean="0">
                <a:solidFill>
                  <a:srgbClr val="000000"/>
                </a:solidFill>
                <a:ea typeface="华文中宋" panose="02010600040101010101" pitchFamily="2" charset="-122"/>
              </a:rPr>
              <a:t>g</a:t>
            </a:r>
            <a:r>
              <a:rPr lang="en-US" altLang="zh-CN" dirty="0" smtClean="0">
                <a:solidFill>
                  <a:srgbClr val="000000"/>
                </a:solidFill>
                <a:ea typeface="华文中宋" panose="02010600040101010101" pitchFamily="2" charset="-122"/>
              </a:rPr>
              <a:t>(</a:t>
            </a:r>
            <a:r>
              <a:rPr lang="en-US" altLang="zh-CN" i="1" dirty="0" smtClean="0">
                <a:solidFill>
                  <a:srgbClr val="000000"/>
                </a:solidFill>
                <a:ea typeface="华文中宋" panose="02010600040101010101" pitchFamily="2" charset="-122"/>
              </a:rPr>
              <a:t>x</a:t>
            </a:r>
            <a:r>
              <a:rPr lang="en-US" altLang="zh-CN" dirty="0" smtClean="0">
                <a:solidFill>
                  <a:srgbClr val="000000"/>
                </a:solidFill>
                <a:ea typeface="华文中宋" panose="02010600040101010101" pitchFamily="2" charset="-122"/>
              </a:rPr>
              <a:t>)] .</a:t>
            </a:r>
            <a:r>
              <a:rPr lang="en-US" altLang="zh-CN" dirty="0" smtClean="0">
                <a:solidFill>
                  <a:srgbClr val="000000"/>
                </a:solidFill>
              </a:rPr>
              <a:t>      </a:t>
            </a:r>
            <a:endParaRPr lang="en-US" altLang="zh-CN" dirty="0" smtClean="0">
              <a:solidFill>
                <a:srgbClr val="000000"/>
              </a:solidFill>
            </a:endParaRPr>
          </a:p>
        </p:txBody>
      </p:sp>
      <p:sp>
        <p:nvSpPr>
          <p:cNvPr id="131076" name="Text Box 4"/>
          <p:cNvSpPr txBox="1">
            <a:spLocks noChangeArrowheads="1"/>
          </p:cNvSpPr>
          <p:nvPr/>
        </p:nvSpPr>
        <p:spPr bwMode="auto">
          <a:xfrm>
            <a:off x="5812368" y="3643313"/>
            <a:ext cx="83396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i="1" smtClean="0">
                <a:solidFill>
                  <a:srgbClr val="000000"/>
                </a:solidFill>
              </a:rPr>
              <a:t>f</a:t>
            </a:r>
            <a:endParaRPr lang="en-US" altLang="zh-CN" i="1" smtClean="0">
              <a:solidFill>
                <a:srgbClr val="000000"/>
              </a:solidFill>
            </a:endParaRPr>
          </a:p>
        </p:txBody>
      </p:sp>
      <p:sp>
        <p:nvSpPr>
          <p:cNvPr id="131077" name="Line 5"/>
          <p:cNvSpPr>
            <a:spLocks noChangeShapeType="1"/>
          </p:cNvSpPr>
          <p:nvPr/>
        </p:nvSpPr>
        <p:spPr bwMode="auto">
          <a:xfrm flipV="1">
            <a:off x="2053167" y="4176713"/>
            <a:ext cx="1320800" cy="0"/>
          </a:xfrm>
          <a:prstGeom prst="line">
            <a:avLst/>
          </a:prstGeom>
          <a:noFill/>
          <a:ln w="2857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31078" name="Text Box 6"/>
          <p:cNvSpPr txBox="1">
            <a:spLocks noChangeArrowheads="1"/>
          </p:cNvSpPr>
          <p:nvPr/>
        </p:nvSpPr>
        <p:spPr bwMode="auto">
          <a:xfrm>
            <a:off x="1545166" y="3871913"/>
            <a:ext cx="34336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smtClean="0">
                <a:solidFill>
                  <a:srgbClr val="000000"/>
                </a:solidFill>
              </a:rPr>
              <a:t>x</a:t>
            </a:r>
            <a:endParaRPr lang="en-US" altLang="zh-CN" i="1" smtClean="0">
              <a:solidFill>
                <a:srgbClr val="000000"/>
              </a:solidFill>
            </a:endParaRPr>
          </a:p>
        </p:txBody>
      </p:sp>
      <p:sp>
        <p:nvSpPr>
          <p:cNvPr id="131079" name="Text Box 7"/>
          <p:cNvSpPr txBox="1">
            <a:spLocks noChangeArrowheads="1"/>
          </p:cNvSpPr>
          <p:nvPr/>
        </p:nvSpPr>
        <p:spPr bwMode="auto">
          <a:xfrm>
            <a:off x="3577276" y="3871913"/>
            <a:ext cx="195156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i="1" smtClean="0">
                <a:solidFill>
                  <a:srgbClr val="000000"/>
                </a:solidFill>
              </a:rPr>
              <a:t>g </a:t>
            </a:r>
            <a:r>
              <a:rPr lang="en-US" altLang="zh-CN" smtClean="0">
                <a:solidFill>
                  <a:srgbClr val="000000"/>
                </a:solidFill>
              </a:rPr>
              <a:t>(</a:t>
            </a:r>
            <a:r>
              <a:rPr lang="en-US" altLang="zh-CN" i="1" smtClean="0">
                <a:solidFill>
                  <a:srgbClr val="000000"/>
                </a:solidFill>
              </a:rPr>
              <a:t>x</a:t>
            </a:r>
            <a:r>
              <a:rPr lang="en-US" altLang="zh-CN" smtClean="0">
                <a:solidFill>
                  <a:srgbClr val="000000"/>
                </a:solidFill>
              </a:rPr>
              <a:t>) = </a:t>
            </a:r>
            <a:r>
              <a:rPr lang="en-US" altLang="zh-CN" i="1" smtClean="0">
                <a:solidFill>
                  <a:srgbClr val="000000"/>
                </a:solidFill>
              </a:rPr>
              <a:t>u</a:t>
            </a:r>
            <a:endParaRPr lang="en-US" altLang="zh-CN" smtClean="0">
              <a:solidFill>
                <a:srgbClr val="000000"/>
              </a:solidFill>
            </a:endParaRPr>
          </a:p>
        </p:txBody>
      </p:sp>
      <p:sp>
        <p:nvSpPr>
          <p:cNvPr id="131080" name="Text Box 8"/>
          <p:cNvSpPr txBox="1">
            <a:spLocks noChangeArrowheads="1"/>
          </p:cNvSpPr>
          <p:nvPr/>
        </p:nvSpPr>
        <p:spPr bwMode="auto">
          <a:xfrm>
            <a:off x="2459567" y="3567113"/>
            <a:ext cx="1016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i="1" smtClean="0">
                <a:solidFill>
                  <a:srgbClr val="000000"/>
                </a:solidFill>
              </a:rPr>
              <a:t>g</a:t>
            </a:r>
            <a:endParaRPr lang="en-US" altLang="zh-CN" i="1" smtClean="0">
              <a:solidFill>
                <a:srgbClr val="000000"/>
              </a:solidFill>
            </a:endParaRPr>
          </a:p>
        </p:txBody>
      </p:sp>
      <p:sp>
        <p:nvSpPr>
          <p:cNvPr id="131081" name="Text Box 9"/>
          <p:cNvSpPr txBox="1">
            <a:spLocks noChangeArrowheads="1"/>
          </p:cNvSpPr>
          <p:nvPr/>
        </p:nvSpPr>
        <p:spPr bwMode="auto">
          <a:xfrm>
            <a:off x="6828521" y="3871913"/>
            <a:ext cx="23631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smtClean="0">
                <a:solidFill>
                  <a:srgbClr val="000000"/>
                </a:solidFill>
              </a:rPr>
              <a:t>f </a:t>
            </a:r>
            <a:r>
              <a:rPr lang="en-US" altLang="zh-CN" smtClean="0">
                <a:solidFill>
                  <a:srgbClr val="000000"/>
                </a:solidFill>
              </a:rPr>
              <a:t>(</a:t>
            </a:r>
            <a:r>
              <a:rPr lang="en-US" altLang="zh-CN" i="1" smtClean="0">
                <a:solidFill>
                  <a:srgbClr val="000000"/>
                </a:solidFill>
              </a:rPr>
              <a:t>u</a:t>
            </a:r>
            <a:r>
              <a:rPr lang="en-US" altLang="zh-CN" smtClean="0">
                <a:solidFill>
                  <a:srgbClr val="000000"/>
                </a:solidFill>
              </a:rPr>
              <a:t>) = </a:t>
            </a:r>
            <a:r>
              <a:rPr lang="en-US" altLang="zh-CN" i="1" smtClean="0">
                <a:solidFill>
                  <a:srgbClr val="000000"/>
                </a:solidFill>
              </a:rPr>
              <a:t>f  </a:t>
            </a:r>
            <a:r>
              <a:rPr lang="en-US" altLang="zh-CN" smtClean="0">
                <a:solidFill>
                  <a:srgbClr val="000000"/>
                </a:solidFill>
              </a:rPr>
              <a:t>[ </a:t>
            </a:r>
            <a:r>
              <a:rPr lang="en-US" altLang="zh-CN" i="1" smtClean="0">
                <a:solidFill>
                  <a:srgbClr val="000000"/>
                </a:solidFill>
              </a:rPr>
              <a:t>g</a:t>
            </a:r>
            <a:r>
              <a:rPr lang="en-US" altLang="zh-CN" smtClean="0">
                <a:solidFill>
                  <a:srgbClr val="000000"/>
                </a:solidFill>
              </a:rPr>
              <a:t>(</a:t>
            </a:r>
            <a:r>
              <a:rPr lang="en-US" altLang="zh-CN" i="1" smtClean="0">
                <a:solidFill>
                  <a:srgbClr val="000000"/>
                </a:solidFill>
              </a:rPr>
              <a:t>x</a:t>
            </a:r>
            <a:r>
              <a:rPr lang="en-US" altLang="zh-CN" smtClean="0">
                <a:solidFill>
                  <a:srgbClr val="000000"/>
                </a:solidFill>
              </a:rPr>
              <a:t>)]</a:t>
            </a:r>
            <a:endParaRPr lang="en-US" altLang="zh-CN" smtClean="0">
              <a:solidFill>
                <a:srgbClr val="000000"/>
              </a:solidFill>
            </a:endParaRPr>
          </a:p>
        </p:txBody>
      </p:sp>
      <p:sp>
        <p:nvSpPr>
          <p:cNvPr id="131082" name="Line 10"/>
          <p:cNvSpPr>
            <a:spLocks noChangeShapeType="1"/>
          </p:cNvSpPr>
          <p:nvPr/>
        </p:nvSpPr>
        <p:spPr bwMode="auto">
          <a:xfrm flipV="1">
            <a:off x="5507567" y="4176713"/>
            <a:ext cx="1320800" cy="0"/>
          </a:xfrm>
          <a:prstGeom prst="line">
            <a:avLst/>
          </a:prstGeom>
          <a:noFill/>
          <a:ln w="2857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31083" name="Text Box 11"/>
          <p:cNvSpPr txBox="1">
            <a:spLocks noChangeArrowheads="1"/>
          </p:cNvSpPr>
          <p:nvPr/>
        </p:nvSpPr>
        <p:spPr bwMode="auto">
          <a:xfrm>
            <a:off x="508000" y="4648200"/>
            <a:ext cx="10988600" cy="108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5000"/>
              </a:lnSpc>
            </a:pPr>
            <a:r>
              <a:rPr lang="zh-CN" altLang="en-US" dirty="0" smtClean="0">
                <a:solidFill>
                  <a:srgbClr val="000000"/>
                </a:solidFill>
              </a:rPr>
              <a:t>     如，物体运动的动能</a:t>
            </a:r>
            <a:r>
              <a:rPr lang="zh-CN" altLang="en-US" i="1" dirty="0" smtClean="0">
                <a:solidFill>
                  <a:srgbClr val="000000"/>
                </a:solidFill>
              </a:rPr>
              <a:t>Ｅ</a:t>
            </a:r>
            <a:r>
              <a:rPr lang="zh-CN" altLang="en-US" dirty="0" smtClean="0">
                <a:solidFill>
                  <a:srgbClr val="000000"/>
                </a:solidFill>
              </a:rPr>
              <a:t>＝</a:t>
            </a:r>
            <a:r>
              <a:rPr lang="en-US" altLang="zh-CN" i="1" dirty="0" smtClean="0">
                <a:solidFill>
                  <a:srgbClr val="000000"/>
                </a:solidFill>
              </a:rPr>
              <a:t>mv</a:t>
            </a:r>
            <a:r>
              <a:rPr lang="en-US" altLang="zh-CN" sz="2400" baseline="30000" dirty="0" smtClean="0">
                <a:solidFill>
                  <a:srgbClr val="000000"/>
                </a:solidFill>
              </a:rPr>
              <a:t>2 </a:t>
            </a:r>
            <a:r>
              <a:rPr lang="en-US" altLang="zh-CN" dirty="0" smtClean="0">
                <a:solidFill>
                  <a:srgbClr val="000000"/>
                </a:solidFill>
              </a:rPr>
              <a:t>/2,   </a:t>
            </a:r>
            <a:r>
              <a:rPr lang="zh-CN" altLang="en-US" dirty="0" smtClean="0">
                <a:solidFill>
                  <a:srgbClr val="000000"/>
                </a:solidFill>
              </a:rPr>
              <a:t>而自由落体的速度</a:t>
            </a:r>
            <a:r>
              <a:rPr lang="en-US" altLang="zh-CN" i="1" dirty="0" smtClean="0">
                <a:solidFill>
                  <a:srgbClr val="000000"/>
                </a:solidFill>
              </a:rPr>
              <a:t>v = g t</a:t>
            </a:r>
            <a:r>
              <a:rPr lang="en-US" altLang="zh-CN" dirty="0" smtClean="0">
                <a:solidFill>
                  <a:srgbClr val="000000"/>
                </a:solidFill>
              </a:rPr>
              <a:t>,  </a:t>
            </a:r>
            <a:r>
              <a:rPr lang="zh-CN" altLang="en-US" dirty="0" smtClean="0">
                <a:solidFill>
                  <a:srgbClr val="000000"/>
                </a:solidFill>
              </a:rPr>
              <a:t>所以自由落体的动能是时间 </a:t>
            </a:r>
            <a:r>
              <a:rPr lang="en-US" altLang="zh-CN" i="1" dirty="0" smtClean="0">
                <a:solidFill>
                  <a:srgbClr val="000000"/>
                </a:solidFill>
              </a:rPr>
              <a:t>t </a:t>
            </a:r>
            <a:r>
              <a:rPr lang="zh-CN" altLang="en-US" dirty="0" smtClean="0">
                <a:solidFill>
                  <a:srgbClr val="000000"/>
                </a:solidFill>
              </a:rPr>
              <a:t>的复合函数　</a:t>
            </a:r>
            <a:endParaRPr lang="zh-CN" altLang="en-US" dirty="0" smtClean="0">
              <a:solidFill>
                <a:srgbClr val="000000"/>
              </a:solidFill>
            </a:endParaRPr>
          </a:p>
        </p:txBody>
      </p:sp>
      <p:graphicFrame>
        <p:nvGraphicFramePr>
          <p:cNvPr id="131084" name="Object 12"/>
          <p:cNvGraphicFramePr>
            <a:graphicFrameLocks noChangeAspect="1"/>
          </p:cNvGraphicFramePr>
          <p:nvPr/>
        </p:nvGraphicFramePr>
        <p:xfrm>
          <a:off x="6023995" y="5157192"/>
          <a:ext cx="2654300" cy="585788"/>
        </p:xfrm>
        <a:graphic>
          <a:graphicData uri="http://schemas.openxmlformats.org/presentationml/2006/ole">
            <mc:AlternateContent xmlns:mc="http://schemas.openxmlformats.org/markup-compatibility/2006">
              <mc:Choice xmlns:v="urn:schemas-microsoft-com:vml" Requires="v">
                <p:oleObj spid="_x0000_s5154" name="Equation" r:id="rId1" imgW="1155700" imgH="342900" progId="Equation.3">
                  <p:embed/>
                </p:oleObj>
              </mc:Choice>
              <mc:Fallback>
                <p:oleObj name="Equation" r:id="rId1" imgW="1155700" imgH="342900" progId="Equation.3">
                  <p:embed/>
                  <p:pic>
                    <p:nvPicPr>
                      <p:cNvPr id="0" name="图片 5120"/>
                      <p:cNvPicPr>
                        <a:picLocks noChangeAspect="1"/>
                      </p:cNvPicPr>
                      <p:nvPr/>
                    </p:nvPicPr>
                    <p:blipFill>
                      <a:blip r:embed="rId2"/>
                      <a:stretch>
                        <a:fillRect/>
                      </a:stretch>
                    </p:blipFill>
                    <p:spPr>
                      <a:xfrm>
                        <a:off x="6023995" y="5157192"/>
                        <a:ext cx="2654300" cy="585788"/>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1075"/>
                                        </p:tgtEl>
                                        <p:attrNameLst>
                                          <p:attrName>style.visibility</p:attrName>
                                        </p:attrNameLst>
                                      </p:cBhvr>
                                      <p:to>
                                        <p:strVal val="visible"/>
                                      </p:to>
                                    </p:set>
                                    <p:animEffect transition="in" filter="wipe(left)">
                                      <p:cBhvr>
                                        <p:cTn id="7" dur="500"/>
                                        <p:tgtEl>
                                          <p:spTgt spid="1310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1078"/>
                                        </p:tgtEl>
                                        <p:attrNameLst>
                                          <p:attrName>style.visibility</p:attrName>
                                        </p:attrNameLst>
                                      </p:cBhvr>
                                      <p:to>
                                        <p:strVal val="visible"/>
                                      </p:to>
                                    </p:set>
                                    <p:animEffect transition="in" filter="wipe(left)">
                                      <p:cBhvr>
                                        <p:cTn id="12" dur="500"/>
                                        <p:tgtEl>
                                          <p:spTgt spid="1310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1080"/>
                                        </p:tgtEl>
                                        <p:attrNameLst>
                                          <p:attrName>style.visibility</p:attrName>
                                        </p:attrNameLst>
                                      </p:cBhvr>
                                      <p:to>
                                        <p:strVal val="visible"/>
                                      </p:to>
                                    </p:set>
                                    <p:animEffect transition="in" filter="wipe(left)">
                                      <p:cBhvr>
                                        <p:cTn id="17" dur="500"/>
                                        <p:tgtEl>
                                          <p:spTgt spid="13108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1077"/>
                                        </p:tgtEl>
                                        <p:attrNameLst>
                                          <p:attrName>style.visibility</p:attrName>
                                        </p:attrNameLst>
                                      </p:cBhvr>
                                      <p:to>
                                        <p:strVal val="visible"/>
                                      </p:to>
                                    </p:set>
                                    <p:animEffect transition="in" filter="wipe(left)">
                                      <p:cBhvr>
                                        <p:cTn id="22" dur="500"/>
                                        <p:tgtEl>
                                          <p:spTgt spid="1310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1079"/>
                                        </p:tgtEl>
                                        <p:attrNameLst>
                                          <p:attrName>style.visibility</p:attrName>
                                        </p:attrNameLst>
                                      </p:cBhvr>
                                      <p:to>
                                        <p:strVal val="visible"/>
                                      </p:to>
                                    </p:set>
                                    <p:animEffect transition="in" filter="wipe(left)">
                                      <p:cBhvr>
                                        <p:cTn id="27" dur="500"/>
                                        <p:tgtEl>
                                          <p:spTgt spid="13107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1076"/>
                                        </p:tgtEl>
                                        <p:attrNameLst>
                                          <p:attrName>style.visibility</p:attrName>
                                        </p:attrNameLst>
                                      </p:cBhvr>
                                      <p:to>
                                        <p:strVal val="visible"/>
                                      </p:to>
                                    </p:set>
                                    <p:animEffect transition="in" filter="wipe(left)">
                                      <p:cBhvr>
                                        <p:cTn id="32" dur="500"/>
                                        <p:tgtEl>
                                          <p:spTgt spid="13107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1082"/>
                                        </p:tgtEl>
                                        <p:attrNameLst>
                                          <p:attrName>style.visibility</p:attrName>
                                        </p:attrNameLst>
                                      </p:cBhvr>
                                      <p:to>
                                        <p:strVal val="visible"/>
                                      </p:to>
                                    </p:set>
                                    <p:animEffect transition="in" filter="wipe(left)">
                                      <p:cBhvr>
                                        <p:cTn id="37" dur="500"/>
                                        <p:tgtEl>
                                          <p:spTgt spid="1310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1081"/>
                                        </p:tgtEl>
                                        <p:attrNameLst>
                                          <p:attrName>style.visibility</p:attrName>
                                        </p:attrNameLst>
                                      </p:cBhvr>
                                      <p:to>
                                        <p:strVal val="visible"/>
                                      </p:to>
                                    </p:set>
                                    <p:animEffect transition="in" filter="wipe(left)">
                                      <p:cBhvr>
                                        <p:cTn id="42" dur="500"/>
                                        <p:tgtEl>
                                          <p:spTgt spid="13108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1083"/>
                                        </p:tgtEl>
                                        <p:attrNameLst>
                                          <p:attrName>style.visibility</p:attrName>
                                        </p:attrNameLst>
                                      </p:cBhvr>
                                      <p:to>
                                        <p:strVal val="visible"/>
                                      </p:to>
                                    </p:set>
                                    <p:animEffect transition="in" filter="wipe(left)">
                                      <p:cBhvr>
                                        <p:cTn id="47" dur="500"/>
                                        <p:tgtEl>
                                          <p:spTgt spid="13108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31084"/>
                                        </p:tgtEl>
                                        <p:attrNameLst>
                                          <p:attrName>style.visibility</p:attrName>
                                        </p:attrNameLst>
                                      </p:cBhvr>
                                      <p:to>
                                        <p:strVal val="visible"/>
                                      </p:to>
                                    </p:set>
                                    <p:animEffect transition="in" filter="wipe(left)">
                                      <p:cBhvr>
                                        <p:cTn id="52" dur="500"/>
                                        <p:tgtEl>
                                          <p:spTgt spid="131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bldLvl="0" animBg="1" autoUpdateAnimBg="0"/>
      <p:bldP spid="131076" grpId="0" autoUpdateAnimBg="0"/>
      <p:bldP spid="131077" grpId="0" animBg="1"/>
      <p:bldP spid="131078" grpId="0" autoUpdateAnimBg="0"/>
      <p:bldP spid="131079" grpId="0" autoUpdateAnimBg="0"/>
      <p:bldP spid="131080" grpId="0" autoUpdateAnimBg="0"/>
      <p:bldP spid="131081" grpId="0" autoUpdateAnimBg="0"/>
      <p:bldP spid="131082" grpId="0" animBg="1"/>
      <p:bldP spid="131083"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7" name="Text Box 9"/>
          <p:cNvSpPr txBox="1">
            <a:spLocks noChangeArrowheads="1"/>
          </p:cNvSpPr>
          <p:nvPr/>
        </p:nvSpPr>
        <p:spPr bwMode="auto">
          <a:xfrm>
            <a:off x="911424" y="763562"/>
            <a:ext cx="1818216"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000000"/>
                </a:solidFill>
                <a:latin typeface="楷体_GB2312" panose="02010609030101010101" pitchFamily="49" charset="-122"/>
              </a:rPr>
              <a:t>例</a:t>
            </a:r>
            <a:r>
              <a:rPr lang="en-US" altLang="zh-CN" b="1" dirty="0" smtClean="0">
                <a:solidFill>
                  <a:srgbClr val="000000"/>
                </a:solidFill>
              </a:rPr>
              <a:t>2.</a:t>
            </a:r>
            <a:endParaRPr lang="en-US" altLang="zh-CN" b="1" dirty="0" smtClean="0">
              <a:solidFill>
                <a:srgbClr val="000000"/>
              </a:solidFill>
            </a:endParaRPr>
          </a:p>
        </p:txBody>
      </p:sp>
      <p:graphicFrame>
        <p:nvGraphicFramePr>
          <p:cNvPr id="53258" name="Object 10"/>
          <p:cNvGraphicFramePr>
            <a:graphicFrameLocks noChangeAspect="1"/>
          </p:cNvGraphicFramePr>
          <p:nvPr/>
        </p:nvGraphicFramePr>
        <p:xfrm>
          <a:off x="1775884" y="548684"/>
          <a:ext cx="10176933" cy="938213"/>
        </p:xfrm>
        <a:graphic>
          <a:graphicData uri="http://schemas.openxmlformats.org/presentationml/2006/ole">
            <mc:AlternateContent xmlns:mc="http://schemas.openxmlformats.org/markup-compatibility/2006">
              <mc:Choice xmlns:v="urn:schemas-microsoft-com:vml" Requires="v">
                <p:oleObj spid="_x0000_s60791" name="公式" r:id="rId1" imgW="4406900" imgH="546100" progId="Equation.3">
                  <p:embed/>
                </p:oleObj>
              </mc:Choice>
              <mc:Fallback>
                <p:oleObj name="公式" r:id="rId1" imgW="4406900" imgH="546100" progId="Equation.3">
                  <p:embed/>
                  <p:pic>
                    <p:nvPicPr>
                      <p:cNvPr id="0" name="图片 60416"/>
                      <p:cNvPicPr>
                        <a:picLocks noChangeAspect="1"/>
                      </p:cNvPicPr>
                      <p:nvPr/>
                    </p:nvPicPr>
                    <p:blipFill>
                      <a:blip r:embed="rId2"/>
                      <a:stretch>
                        <a:fillRect/>
                      </a:stretch>
                    </p:blipFill>
                    <p:spPr>
                      <a:xfrm>
                        <a:off x="1775884" y="548684"/>
                        <a:ext cx="10176933" cy="938213"/>
                      </a:xfrm>
                      <a:prstGeom prst="rect">
                        <a:avLst/>
                      </a:prstGeom>
                      <a:noFill/>
                      <a:ln w="9525">
                        <a:noFill/>
                      </a:ln>
                    </p:spPr>
                  </p:pic>
                </p:oleObj>
              </mc:Fallback>
            </mc:AlternateContent>
          </a:graphicData>
        </a:graphic>
      </p:graphicFrame>
      <p:sp>
        <p:nvSpPr>
          <p:cNvPr id="53259" name="Text Box 11"/>
          <p:cNvSpPr txBox="1">
            <a:spLocks noChangeArrowheads="1"/>
          </p:cNvSpPr>
          <p:nvPr/>
        </p:nvSpPr>
        <p:spPr bwMode="auto">
          <a:xfrm>
            <a:off x="911424" y="1556793"/>
            <a:ext cx="1422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000000"/>
                </a:solidFill>
                <a:latin typeface="楷体_GB2312" panose="02010609030101010101" pitchFamily="49" charset="-122"/>
              </a:rPr>
              <a:t>解</a:t>
            </a:r>
            <a:r>
              <a:rPr lang="en-US" altLang="zh-CN" b="1" dirty="0" smtClean="0">
                <a:solidFill>
                  <a:srgbClr val="000000"/>
                </a:solidFill>
                <a:latin typeface="楷体_GB2312" panose="02010609030101010101" pitchFamily="49" charset="-122"/>
              </a:rPr>
              <a:t>:</a:t>
            </a:r>
            <a:endParaRPr lang="en-US" altLang="zh-CN" b="1" dirty="0" smtClean="0">
              <a:solidFill>
                <a:srgbClr val="000000"/>
              </a:solidFill>
              <a:latin typeface="楷体_GB2312" panose="02010609030101010101" pitchFamily="49" charset="-122"/>
            </a:endParaRPr>
          </a:p>
        </p:txBody>
      </p:sp>
      <p:graphicFrame>
        <p:nvGraphicFramePr>
          <p:cNvPr id="53261" name="Object 13"/>
          <p:cNvGraphicFramePr>
            <a:graphicFrameLocks noChangeAspect="1"/>
          </p:cNvGraphicFramePr>
          <p:nvPr/>
        </p:nvGraphicFramePr>
        <p:xfrm>
          <a:off x="1631512" y="1340768"/>
          <a:ext cx="6828367" cy="938212"/>
        </p:xfrm>
        <a:graphic>
          <a:graphicData uri="http://schemas.openxmlformats.org/presentationml/2006/ole">
            <mc:AlternateContent xmlns:mc="http://schemas.openxmlformats.org/markup-compatibility/2006">
              <mc:Choice xmlns:v="urn:schemas-microsoft-com:vml" Requires="v">
                <p:oleObj spid="_x0000_s60792" name="公式" r:id="rId3" imgW="53035200" imgH="9753600" progId="Equation.3">
                  <p:embed/>
                </p:oleObj>
              </mc:Choice>
              <mc:Fallback>
                <p:oleObj name="公式" r:id="rId3" imgW="53035200" imgH="9753600" progId="Equation.3">
                  <p:embed/>
                  <p:pic>
                    <p:nvPicPr>
                      <p:cNvPr id="0" name="图片 60417"/>
                      <p:cNvPicPr>
                        <a:picLocks noChangeAspect="1"/>
                      </p:cNvPicPr>
                      <p:nvPr/>
                    </p:nvPicPr>
                    <p:blipFill>
                      <a:blip r:embed="rId4"/>
                      <a:stretch>
                        <a:fillRect/>
                      </a:stretch>
                    </p:blipFill>
                    <p:spPr>
                      <a:xfrm>
                        <a:off x="1631512" y="1340768"/>
                        <a:ext cx="6828367" cy="938212"/>
                      </a:xfrm>
                      <a:prstGeom prst="rect">
                        <a:avLst/>
                      </a:prstGeom>
                      <a:noFill/>
                      <a:ln w="9525">
                        <a:noFill/>
                      </a:ln>
                    </p:spPr>
                  </p:pic>
                </p:oleObj>
              </mc:Fallback>
            </mc:AlternateContent>
          </a:graphicData>
        </a:graphic>
      </p:graphicFrame>
      <p:graphicFrame>
        <p:nvGraphicFramePr>
          <p:cNvPr id="53265" name="Object 17"/>
          <p:cNvGraphicFramePr>
            <a:graphicFrameLocks noChangeAspect="1"/>
          </p:cNvGraphicFramePr>
          <p:nvPr/>
        </p:nvGraphicFramePr>
        <p:xfrm>
          <a:off x="3024720" y="2205759"/>
          <a:ext cx="1276349" cy="555625"/>
        </p:xfrm>
        <a:graphic>
          <a:graphicData uri="http://schemas.openxmlformats.org/presentationml/2006/ole">
            <mc:AlternateContent xmlns:mc="http://schemas.openxmlformats.org/markup-compatibility/2006">
              <mc:Choice xmlns:v="urn:schemas-microsoft-com:vml" Requires="v">
                <p:oleObj spid="_x0000_s60793" name="公式" r:id="rId5" imgW="9448800" imgH="5486400" progId="Equation.3">
                  <p:embed/>
                </p:oleObj>
              </mc:Choice>
              <mc:Fallback>
                <p:oleObj name="公式" r:id="rId5" imgW="9448800" imgH="5486400" progId="Equation.3">
                  <p:embed/>
                  <p:pic>
                    <p:nvPicPr>
                      <p:cNvPr id="0" name="图片 60418"/>
                      <p:cNvPicPr>
                        <a:picLocks noChangeAspect="1"/>
                      </p:cNvPicPr>
                      <p:nvPr/>
                    </p:nvPicPr>
                    <p:blipFill>
                      <a:blip r:embed="rId6"/>
                      <a:stretch>
                        <a:fillRect/>
                      </a:stretch>
                    </p:blipFill>
                    <p:spPr>
                      <a:xfrm>
                        <a:off x="3024720" y="2205759"/>
                        <a:ext cx="1276349" cy="555625"/>
                      </a:xfrm>
                      <a:prstGeom prst="rect">
                        <a:avLst/>
                      </a:prstGeom>
                      <a:noFill/>
                      <a:ln w="9525">
                        <a:noFill/>
                      </a:ln>
                    </p:spPr>
                  </p:pic>
                </p:oleObj>
              </mc:Fallback>
            </mc:AlternateContent>
          </a:graphicData>
        </a:graphic>
      </p:graphicFrame>
      <p:graphicFrame>
        <p:nvGraphicFramePr>
          <p:cNvPr id="53279" name="Object 31"/>
          <p:cNvGraphicFramePr>
            <a:graphicFrameLocks noChangeAspect="1"/>
          </p:cNvGraphicFramePr>
          <p:nvPr/>
        </p:nvGraphicFramePr>
        <p:xfrm>
          <a:off x="1968500" y="2854296"/>
          <a:ext cx="3953933" cy="995362"/>
        </p:xfrm>
        <a:graphic>
          <a:graphicData uri="http://schemas.openxmlformats.org/presentationml/2006/ole">
            <mc:AlternateContent xmlns:mc="http://schemas.openxmlformats.org/markup-compatibility/2006">
              <mc:Choice xmlns:v="urn:schemas-microsoft-com:vml" Requires="v">
                <p:oleObj spid="_x0000_s60794" name="公式" r:id="rId7" imgW="28651200" imgH="9753600" progId="Equation.3">
                  <p:embed/>
                </p:oleObj>
              </mc:Choice>
              <mc:Fallback>
                <p:oleObj name="公式" r:id="rId7" imgW="28651200" imgH="9753600" progId="Equation.3">
                  <p:embed/>
                  <p:pic>
                    <p:nvPicPr>
                      <p:cNvPr id="0" name="图片 60419"/>
                      <p:cNvPicPr>
                        <a:picLocks noChangeAspect="1"/>
                      </p:cNvPicPr>
                      <p:nvPr/>
                    </p:nvPicPr>
                    <p:blipFill>
                      <a:blip r:embed="rId8"/>
                      <a:stretch>
                        <a:fillRect/>
                      </a:stretch>
                    </p:blipFill>
                    <p:spPr>
                      <a:xfrm>
                        <a:off x="1968500" y="2854296"/>
                        <a:ext cx="3953933" cy="995362"/>
                      </a:xfrm>
                      <a:prstGeom prst="rect">
                        <a:avLst/>
                      </a:prstGeom>
                      <a:noFill/>
                      <a:ln w="9525">
                        <a:noFill/>
                      </a:ln>
                    </p:spPr>
                  </p:pic>
                </p:oleObj>
              </mc:Fallback>
            </mc:AlternateContent>
          </a:graphicData>
        </a:graphic>
      </p:graphicFrame>
      <p:graphicFrame>
        <p:nvGraphicFramePr>
          <p:cNvPr id="53281" name="Object 33"/>
          <p:cNvGraphicFramePr>
            <a:graphicFrameLocks noChangeAspect="1"/>
          </p:cNvGraphicFramePr>
          <p:nvPr/>
        </p:nvGraphicFramePr>
        <p:xfrm>
          <a:off x="9360497" y="2925733"/>
          <a:ext cx="1919817" cy="952500"/>
        </p:xfrm>
        <a:graphic>
          <a:graphicData uri="http://schemas.openxmlformats.org/presentationml/2006/ole">
            <mc:AlternateContent xmlns:mc="http://schemas.openxmlformats.org/markup-compatibility/2006">
              <mc:Choice xmlns:v="urn:schemas-microsoft-com:vml" Requires="v">
                <p:oleObj spid="_x0000_s60795" name="公式" r:id="rId9" imgW="17068800" imgH="9753600" progId="Equation.3">
                  <p:embed/>
                </p:oleObj>
              </mc:Choice>
              <mc:Fallback>
                <p:oleObj name="公式" r:id="rId9" imgW="17068800" imgH="9753600" progId="Equation.3">
                  <p:embed/>
                  <p:pic>
                    <p:nvPicPr>
                      <p:cNvPr id="0" name="图片 60420"/>
                      <p:cNvPicPr>
                        <a:picLocks noChangeAspect="1"/>
                      </p:cNvPicPr>
                      <p:nvPr/>
                    </p:nvPicPr>
                    <p:blipFill>
                      <a:blip r:embed="rId10"/>
                      <a:stretch>
                        <a:fillRect/>
                      </a:stretch>
                    </p:blipFill>
                    <p:spPr>
                      <a:xfrm>
                        <a:off x="9360497" y="2925733"/>
                        <a:ext cx="1919817" cy="952500"/>
                      </a:xfrm>
                      <a:prstGeom prst="rect">
                        <a:avLst/>
                      </a:prstGeom>
                      <a:noFill/>
                      <a:ln w="9525">
                        <a:noFill/>
                      </a:ln>
                    </p:spPr>
                  </p:pic>
                </p:oleObj>
              </mc:Fallback>
            </mc:AlternateContent>
          </a:graphicData>
        </a:graphic>
      </p:graphicFrame>
      <p:graphicFrame>
        <p:nvGraphicFramePr>
          <p:cNvPr id="53283" name="Object 35"/>
          <p:cNvGraphicFramePr>
            <a:graphicFrameLocks noGrp="1" noChangeAspect="1"/>
          </p:cNvGraphicFramePr>
          <p:nvPr>
            <p:ph/>
          </p:nvPr>
        </p:nvGraphicFramePr>
        <p:xfrm>
          <a:off x="5903387" y="2925733"/>
          <a:ext cx="3456516" cy="952500"/>
        </p:xfrm>
        <a:graphic>
          <a:graphicData uri="http://schemas.openxmlformats.org/presentationml/2006/ole">
            <mc:AlternateContent xmlns:mc="http://schemas.openxmlformats.org/markup-compatibility/2006">
              <mc:Choice xmlns:v="urn:schemas-microsoft-com:vml" Requires="v">
                <p:oleObj spid="_x0000_s60796" name="公式" r:id="rId11" imgW="26517600" imgH="9753600" progId="Equation.3">
                  <p:embed/>
                </p:oleObj>
              </mc:Choice>
              <mc:Fallback>
                <p:oleObj name="公式" r:id="rId11" imgW="26517600" imgH="9753600" progId="Equation.3">
                  <p:embed/>
                  <p:pic>
                    <p:nvPicPr>
                      <p:cNvPr id="0" name="图片 60421"/>
                      <p:cNvPicPr>
                        <a:picLocks noGrp="1" noChangeAspect="1"/>
                      </p:cNvPicPr>
                      <p:nvPr/>
                    </p:nvPicPr>
                    <p:blipFill>
                      <a:blip r:embed="rId12"/>
                      <a:stretch>
                        <a:fillRect/>
                      </a:stretch>
                    </p:blipFill>
                    <p:spPr>
                      <a:xfrm>
                        <a:off x="5903387" y="2925733"/>
                        <a:ext cx="3456516" cy="952500"/>
                      </a:xfrm>
                      <a:prstGeom prst="rect">
                        <a:avLst/>
                      </a:prstGeom>
                      <a:noFill/>
                      <a:ln w="9525">
                        <a:noFill/>
                      </a:ln>
                    </p:spPr>
                  </p:pic>
                </p:oleObj>
              </mc:Fallback>
            </mc:AlternateContent>
          </a:graphicData>
        </a:graphic>
      </p:graphicFrame>
      <p:graphicFrame>
        <p:nvGraphicFramePr>
          <p:cNvPr id="53288" name="Object 40"/>
          <p:cNvGraphicFramePr>
            <a:graphicFrameLocks noChangeAspect="1"/>
          </p:cNvGraphicFramePr>
          <p:nvPr/>
        </p:nvGraphicFramePr>
        <p:xfrm>
          <a:off x="4176268" y="2350221"/>
          <a:ext cx="1824567" cy="454025"/>
        </p:xfrm>
        <a:graphic>
          <a:graphicData uri="http://schemas.openxmlformats.org/presentationml/2006/ole">
            <mc:AlternateContent xmlns:mc="http://schemas.openxmlformats.org/markup-compatibility/2006">
              <mc:Choice xmlns:v="urn:schemas-microsoft-com:vml" Requires="v">
                <p:oleObj spid="_x0000_s60797" name="公式" r:id="rId13" imgW="13411200" imgH="4267200" progId="Equation.3">
                  <p:embed/>
                </p:oleObj>
              </mc:Choice>
              <mc:Fallback>
                <p:oleObj name="公式" r:id="rId13" imgW="13411200" imgH="4267200" progId="Equation.3">
                  <p:embed/>
                  <p:pic>
                    <p:nvPicPr>
                      <p:cNvPr id="0" name="图片 60422"/>
                      <p:cNvPicPr>
                        <a:picLocks noChangeAspect="1"/>
                      </p:cNvPicPr>
                      <p:nvPr/>
                    </p:nvPicPr>
                    <p:blipFill>
                      <a:blip r:embed="rId14"/>
                      <a:stretch>
                        <a:fillRect/>
                      </a:stretch>
                    </p:blipFill>
                    <p:spPr>
                      <a:xfrm>
                        <a:off x="4176268" y="2350221"/>
                        <a:ext cx="1824567" cy="454025"/>
                      </a:xfrm>
                      <a:prstGeom prst="rect">
                        <a:avLst/>
                      </a:prstGeom>
                      <a:noFill/>
                      <a:ln w="9525">
                        <a:noFill/>
                      </a:ln>
                    </p:spPr>
                  </p:pic>
                </p:oleObj>
              </mc:Fallback>
            </mc:AlternateContent>
          </a:graphicData>
        </a:graphic>
      </p:graphicFrame>
      <p:graphicFrame>
        <p:nvGraphicFramePr>
          <p:cNvPr id="53291" name="Object 43"/>
          <p:cNvGraphicFramePr>
            <a:graphicFrameLocks noChangeAspect="1"/>
          </p:cNvGraphicFramePr>
          <p:nvPr/>
        </p:nvGraphicFramePr>
        <p:xfrm>
          <a:off x="5903384" y="2349326"/>
          <a:ext cx="863600" cy="431800"/>
        </p:xfrm>
        <a:graphic>
          <a:graphicData uri="http://schemas.openxmlformats.org/presentationml/2006/ole">
            <mc:AlternateContent xmlns:mc="http://schemas.openxmlformats.org/markup-compatibility/2006">
              <mc:Choice xmlns:v="urn:schemas-microsoft-com:vml" Requires="v">
                <p:oleObj spid="_x0000_s60798" name="公式" r:id="rId15" imgW="317500" imgH="241300" progId="Equation.3">
                  <p:embed/>
                </p:oleObj>
              </mc:Choice>
              <mc:Fallback>
                <p:oleObj name="公式" r:id="rId15" imgW="317500" imgH="241300" progId="Equation.3">
                  <p:embed/>
                  <p:pic>
                    <p:nvPicPr>
                      <p:cNvPr id="0" name="图片 60423"/>
                      <p:cNvPicPr>
                        <a:picLocks noChangeAspect="1"/>
                      </p:cNvPicPr>
                      <p:nvPr/>
                    </p:nvPicPr>
                    <p:blipFill>
                      <a:blip r:embed="rId16"/>
                      <a:stretch>
                        <a:fillRect/>
                      </a:stretch>
                    </p:blipFill>
                    <p:spPr>
                      <a:xfrm>
                        <a:off x="5903384" y="2349326"/>
                        <a:ext cx="863600" cy="431800"/>
                      </a:xfrm>
                      <a:prstGeom prst="rect">
                        <a:avLst/>
                      </a:prstGeom>
                      <a:noFill/>
                      <a:ln w="9525">
                        <a:noFill/>
                      </a:ln>
                    </p:spPr>
                  </p:pic>
                </p:oleObj>
              </mc:Fallback>
            </mc:AlternateContent>
          </a:graphicData>
        </a:graphic>
      </p:graphicFrame>
      <p:graphicFrame>
        <p:nvGraphicFramePr>
          <p:cNvPr id="53294" name="Object 46"/>
          <p:cNvGraphicFramePr>
            <a:graphicFrameLocks noChangeAspect="1"/>
          </p:cNvGraphicFramePr>
          <p:nvPr/>
        </p:nvGraphicFramePr>
        <p:xfrm>
          <a:off x="6671733" y="2204864"/>
          <a:ext cx="3388784" cy="603250"/>
        </p:xfrm>
        <a:graphic>
          <a:graphicData uri="http://schemas.openxmlformats.org/presentationml/2006/ole">
            <mc:AlternateContent xmlns:mc="http://schemas.openxmlformats.org/markup-compatibility/2006">
              <mc:Choice xmlns:v="urn:schemas-microsoft-com:vml" Requires="v">
                <p:oleObj spid="_x0000_s60799" name="公式" r:id="rId17" imgW="23469600" imgH="6096000" progId="Equation.3">
                  <p:embed/>
                </p:oleObj>
              </mc:Choice>
              <mc:Fallback>
                <p:oleObj name="公式" r:id="rId17" imgW="23469600" imgH="6096000" progId="Equation.3">
                  <p:embed/>
                  <p:pic>
                    <p:nvPicPr>
                      <p:cNvPr id="0" name="图片 60424"/>
                      <p:cNvPicPr>
                        <a:picLocks noChangeAspect="1"/>
                      </p:cNvPicPr>
                      <p:nvPr/>
                    </p:nvPicPr>
                    <p:blipFill>
                      <a:blip r:embed="rId18"/>
                      <a:stretch>
                        <a:fillRect/>
                      </a:stretch>
                    </p:blipFill>
                    <p:spPr>
                      <a:xfrm>
                        <a:off x="6671733" y="2204864"/>
                        <a:ext cx="3388784" cy="603250"/>
                      </a:xfrm>
                      <a:prstGeom prst="rect">
                        <a:avLst/>
                      </a:prstGeom>
                      <a:noFill/>
                      <a:ln w="9525">
                        <a:noFill/>
                      </a:ln>
                    </p:spPr>
                  </p:pic>
                </p:oleObj>
              </mc:Fallback>
            </mc:AlternateContent>
          </a:graphicData>
        </a:graphic>
      </p:graphicFrame>
      <p:graphicFrame>
        <p:nvGraphicFramePr>
          <p:cNvPr id="48641" name="Object 513"/>
          <p:cNvGraphicFramePr>
            <a:graphicFrameLocks noChangeAspect="1"/>
          </p:cNvGraphicFramePr>
          <p:nvPr/>
        </p:nvGraphicFramePr>
        <p:xfrm>
          <a:off x="1991544" y="3933702"/>
          <a:ext cx="5616624" cy="575418"/>
        </p:xfrm>
        <a:graphic>
          <a:graphicData uri="http://schemas.openxmlformats.org/presentationml/2006/ole">
            <mc:AlternateContent xmlns:mc="http://schemas.openxmlformats.org/markup-compatibility/2006">
              <mc:Choice xmlns:v="urn:schemas-microsoft-com:vml" Requires="v">
                <p:oleObj spid="_x0000_s60800" name="Equation" r:id="rId19" imgW="74066400" imgH="8229600" progId="Equation.DSMT4">
                  <p:embed/>
                </p:oleObj>
              </mc:Choice>
              <mc:Fallback>
                <p:oleObj name="Equation" r:id="rId19" imgW="74066400" imgH="8229600" progId="Equation.DSMT4">
                  <p:embed/>
                  <p:pic>
                    <p:nvPicPr>
                      <p:cNvPr id="0" name="图片 60425"/>
                      <p:cNvPicPr>
                        <a:picLocks noChangeAspect="1"/>
                      </p:cNvPicPr>
                      <p:nvPr/>
                    </p:nvPicPr>
                    <p:blipFill>
                      <a:blip r:embed="rId20"/>
                      <a:stretch>
                        <a:fillRect/>
                      </a:stretch>
                    </p:blipFill>
                    <p:spPr>
                      <a:xfrm>
                        <a:off x="1991544" y="3933702"/>
                        <a:ext cx="5616624" cy="575418"/>
                      </a:xfrm>
                      <a:prstGeom prst="rect">
                        <a:avLst/>
                      </a:prstGeom>
                      <a:noFill/>
                      <a:ln w="9525">
                        <a:noFill/>
                      </a:ln>
                    </p:spPr>
                  </p:pic>
                </p:oleObj>
              </mc:Fallback>
            </mc:AlternateContent>
          </a:graphicData>
        </a:graphic>
      </p:graphicFrame>
      <p:sp>
        <p:nvSpPr>
          <p:cNvPr id="24" name="Text Box 9"/>
          <p:cNvSpPr txBox="1">
            <a:spLocks noChangeArrowheads="1"/>
          </p:cNvSpPr>
          <p:nvPr/>
        </p:nvSpPr>
        <p:spPr bwMode="auto">
          <a:xfrm>
            <a:off x="983432" y="3918000"/>
            <a:ext cx="1818216"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000000"/>
                </a:solidFill>
                <a:latin typeface="楷体_GB2312" panose="02010609030101010101" pitchFamily="49" charset="-122"/>
              </a:rPr>
              <a:t>例</a:t>
            </a:r>
            <a:r>
              <a:rPr lang="en-US" altLang="zh-CN" b="1" dirty="0" smtClean="0">
                <a:solidFill>
                  <a:srgbClr val="000000"/>
                </a:solidFill>
              </a:rPr>
              <a:t>3.</a:t>
            </a:r>
            <a:endParaRPr lang="en-US" altLang="zh-CN" b="1" dirty="0" smtClean="0">
              <a:solidFill>
                <a:srgbClr val="000000"/>
              </a:solidFill>
            </a:endParaRPr>
          </a:p>
        </p:txBody>
      </p:sp>
      <p:sp>
        <p:nvSpPr>
          <p:cNvPr id="25" name="Text Box 11"/>
          <p:cNvSpPr txBox="1">
            <a:spLocks noChangeArrowheads="1"/>
          </p:cNvSpPr>
          <p:nvPr/>
        </p:nvSpPr>
        <p:spPr bwMode="auto">
          <a:xfrm>
            <a:off x="1001192" y="4566151"/>
            <a:ext cx="1422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000000"/>
                </a:solidFill>
                <a:latin typeface="楷体_GB2312" panose="02010609030101010101" pitchFamily="49" charset="-122"/>
              </a:rPr>
              <a:t>解</a:t>
            </a:r>
            <a:r>
              <a:rPr lang="en-US" altLang="zh-CN" b="1" dirty="0" smtClean="0">
                <a:solidFill>
                  <a:srgbClr val="000000"/>
                </a:solidFill>
                <a:latin typeface="楷体_GB2312" panose="02010609030101010101" pitchFamily="49" charset="-122"/>
              </a:rPr>
              <a:t>:</a:t>
            </a:r>
            <a:endParaRPr lang="en-US" altLang="zh-CN" b="1" dirty="0" smtClean="0">
              <a:solidFill>
                <a:srgbClr val="000000"/>
              </a:solidFill>
              <a:latin typeface="楷体_GB2312" panose="02010609030101010101" pitchFamily="49" charset="-122"/>
            </a:endParaRPr>
          </a:p>
        </p:txBody>
      </p:sp>
      <p:graphicFrame>
        <p:nvGraphicFramePr>
          <p:cNvPr id="48642" name="Object 514"/>
          <p:cNvGraphicFramePr>
            <a:graphicFrameLocks noChangeAspect="1"/>
          </p:cNvGraphicFramePr>
          <p:nvPr/>
        </p:nvGraphicFramePr>
        <p:xfrm>
          <a:off x="1703512" y="5229200"/>
          <a:ext cx="9865096" cy="1152128"/>
        </p:xfrm>
        <a:graphic>
          <a:graphicData uri="http://schemas.openxmlformats.org/presentationml/2006/ole">
            <mc:AlternateContent xmlns:mc="http://schemas.openxmlformats.org/markup-compatibility/2006">
              <mc:Choice xmlns:v="urn:schemas-microsoft-com:vml" Requires="v">
                <p:oleObj spid="_x0000_s60801" name="Equation" r:id="rId21" imgW="138988800" imgH="15544800" progId="Equation.DSMT4">
                  <p:embed/>
                </p:oleObj>
              </mc:Choice>
              <mc:Fallback>
                <p:oleObj name="Equation" r:id="rId21" imgW="138988800" imgH="15544800" progId="Equation.DSMT4">
                  <p:embed/>
                  <p:pic>
                    <p:nvPicPr>
                      <p:cNvPr id="0" name="图片 60426"/>
                      <p:cNvPicPr>
                        <a:picLocks noChangeAspect="1"/>
                      </p:cNvPicPr>
                      <p:nvPr/>
                    </p:nvPicPr>
                    <p:blipFill>
                      <a:blip r:embed="rId22"/>
                      <a:stretch>
                        <a:fillRect/>
                      </a:stretch>
                    </p:blipFill>
                    <p:spPr>
                      <a:xfrm>
                        <a:off x="1703512" y="5229200"/>
                        <a:ext cx="9865096" cy="1152128"/>
                      </a:xfrm>
                      <a:prstGeom prst="rect">
                        <a:avLst/>
                      </a:prstGeom>
                      <a:noFill/>
                      <a:ln w="9525">
                        <a:noFill/>
                      </a:ln>
                    </p:spPr>
                  </p:pic>
                </p:oleObj>
              </mc:Fallback>
            </mc:AlternateContent>
          </a:graphicData>
        </a:graphic>
      </p:graphicFrame>
      <p:graphicFrame>
        <p:nvGraphicFramePr>
          <p:cNvPr id="48643" name="Object 515"/>
          <p:cNvGraphicFramePr>
            <a:graphicFrameLocks noChangeAspect="1"/>
          </p:cNvGraphicFramePr>
          <p:nvPr/>
        </p:nvGraphicFramePr>
        <p:xfrm>
          <a:off x="1919537" y="4582597"/>
          <a:ext cx="5338763" cy="574675"/>
        </p:xfrm>
        <a:graphic>
          <a:graphicData uri="http://schemas.openxmlformats.org/presentationml/2006/ole">
            <mc:AlternateContent xmlns:mc="http://schemas.openxmlformats.org/markup-compatibility/2006">
              <mc:Choice xmlns:v="urn:schemas-microsoft-com:vml" Requires="v">
                <p:oleObj spid="_x0000_s60802" name="Equation" r:id="rId23" imgW="70408800" imgH="8229600" progId="Equation.DSMT4">
                  <p:embed/>
                </p:oleObj>
              </mc:Choice>
              <mc:Fallback>
                <p:oleObj name="Equation" r:id="rId23" imgW="70408800" imgH="8229600" progId="Equation.DSMT4">
                  <p:embed/>
                  <p:pic>
                    <p:nvPicPr>
                      <p:cNvPr id="0" name="图片 60427"/>
                      <p:cNvPicPr>
                        <a:picLocks noChangeAspect="1"/>
                      </p:cNvPicPr>
                      <p:nvPr/>
                    </p:nvPicPr>
                    <p:blipFill>
                      <a:blip r:embed="rId24"/>
                      <a:stretch>
                        <a:fillRect/>
                      </a:stretch>
                    </p:blipFill>
                    <p:spPr>
                      <a:xfrm>
                        <a:off x="1919537" y="4582597"/>
                        <a:ext cx="5338763" cy="574675"/>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257"/>
                                        </p:tgtEl>
                                        <p:attrNameLst>
                                          <p:attrName>style.visibility</p:attrName>
                                        </p:attrNameLst>
                                      </p:cBhvr>
                                      <p:to>
                                        <p:strVal val="visible"/>
                                      </p:to>
                                    </p:set>
                                    <p:animEffect transition="in" filter="wipe(left)">
                                      <p:cBhvr>
                                        <p:cTn id="7" dur="500"/>
                                        <p:tgtEl>
                                          <p:spTgt spid="5325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3258"/>
                                        </p:tgtEl>
                                        <p:attrNameLst>
                                          <p:attrName>style.visibility</p:attrName>
                                        </p:attrNameLst>
                                      </p:cBhvr>
                                      <p:to>
                                        <p:strVal val="visible"/>
                                      </p:to>
                                    </p:set>
                                    <p:animEffect transition="in" filter="wipe(left)">
                                      <p:cBhvr>
                                        <p:cTn id="11" dur="500"/>
                                        <p:tgtEl>
                                          <p:spTgt spid="5325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3259"/>
                                        </p:tgtEl>
                                        <p:attrNameLst>
                                          <p:attrName>style.visibility</p:attrName>
                                        </p:attrNameLst>
                                      </p:cBhvr>
                                      <p:to>
                                        <p:strVal val="visible"/>
                                      </p:to>
                                    </p:set>
                                    <p:animEffect transition="in" filter="wipe(left)">
                                      <p:cBhvr>
                                        <p:cTn id="16" dur="500"/>
                                        <p:tgtEl>
                                          <p:spTgt spid="5325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3261"/>
                                        </p:tgtEl>
                                        <p:attrNameLst>
                                          <p:attrName>style.visibility</p:attrName>
                                        </p:attrNameLst>
                                      </p:cBhvr>
                                      <p:to>
                                        <p:strVal val="visible"/>
                                      </p:to>
                                    </p:set>
                                    <p:animEffect transition="in" filter="wipe(left)">
                                      <p:cBhvr>
                                        <p:cTn id="21" dur="500"/>
                                        <p:tgtEl>
                                          <p:spTgt spid="532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3265"/>
                                        </p:tgtEl>
                                        <p:attrNameLst>
                                          <p:attrName>style.visibility</p:attrName>
                                        </p:attrNameLst>
                                      </p:cBhvr>
                                      <p:to>
                                        <p:strVal val="visible"/>
                                      </p:to>
                                    </p:set>
                                    <p:animEffect transition="in" filter="wipe(left)">
                                      <p:cBhvr>
                                        <p:cTn id="26" dur="500"/>
                                        <p:tgtEl>
                                          <p:spTgt spid="5326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3288"/>
                                        </p:tgtEl>
                                        <p:attrNameLst>
                                          <p:attrName>style.visibility</p:attrName>
                                        </p:attrNameLst>
                                      </p:cBhvr>
                                      <p:to>
                                        <p:strVal val="visible"/>
                                      </p:to>
                                    </p:set>
                                    <p:animEffect transition="in" filter="wipe(left)">
                                      <p:cBhvr>
                                        <p:cTn id="31" dur="500"/>
                                        <p:tgtEl>
                                          <p:spTgt spid="5328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3291"/>
                                        </p:tgtEl>
                                        <p:attrNameLst>
                                          <p:attrName>style.visibility</p:attrName>
                                        </p:attrNameLst>
                                      </p:cBhvr>
                                      <p:to>
                                        <p:strVal val="visible"/>
                                      </p:to>
                                    </p:set>
                                    <p:animEffect transition="in" filter="wipe(left)">
                                      <p:cBhvr>
                                        <p:cTn id="36" dur="500"/>
                                        <p:tgtEl>
                                          <p:spTgt spid="5329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3294"/>
                                        </p:tgtEl>
                                        <p:attrNameLst>
                                          <p:attrName>style.visibility</p:attrName>
                                        </p:attrNameLst>
                                      </p:cBhvr>
                                      <p:to>
                                        <p:strVal val="visible"/>
                                      </p:to>
                                    </p:set>
                                    <p:animEffect transition="in" filter="wipe(left)">
                                      <p:cBhvr>
                                        <p:cTn id="41" dur="500"/>
                                        <p:tgtEl>
                                          <p:spTgt spid="5329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3279"/>
                                        </p:tgtEl>
                                        <p:attrNameLst>
                                          <p:attrName>style.visibility</p:attrName>
                                        </p:attrNameLst>
                                      </p:cBhvr>
                                      <p:to>
                                        <p:strVal val="visible"/>
                                      </p:to>
                                    </p:set>
                                    <p:animEffect transition="in" filter="wipe(left)">
                                      <p:cBhvr>
                                        <p:cTn id="46" dur="500"/>
                                        <p:tgtEl>
                                          <p:spTgt spid="5327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53283"/>
                                        </p:tgtEl>
                                        <p:attrNameLst>
                                          <p:attrName>style.visibility</p:attrName>
                                        </p:attrNameLst>
                                      </p:cBhvr>
                                      <p:to>
                                        <p:strVal val="visible"/>
                                      </p:to>
                                    </p:set>
                                    <p:animEffect transition="in" filter="wipe(left)">
                                      <p:cBhvr>
                                        <p:cTn id="51" dur="500"/>
                                        <p:tgtEl>
                                          <p:spTgt spid="5328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3281"/>
                                        </p:tgtEl>
                                        <p:attrNameLst>
                                          <p:attrName>style.visibility</p:attrName>
                                        </p:attrNameLst>
                                      </p:cBhvr>
                                      <p:to>
                                        <p:strVal val="visible"/>
                                      </p:to>
                                    </p:set>
                                    <p:animEffect transition="in" filter="wipe(left)">
                                      <p:cBhvr>
                                        <p:cTn id="56" dur="500"/>
                                        <p:tgtEl>
                                          <p:spTgt spid="5328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48641"/>
                                        </p:tgtEl>
                                        <p:attrNameLst>
                                          <p:attrName>style.visibility</p:attrName>
                                        </p:attrNameLst>
                                      </p:cBhvr>
                                      <p:to>
                                        <p:strVal val="visible"/>
                                      </p:to>
                                    </p:set>
                                    <p:animEffect transition="in" filter="wipe(left)">
                                      <p:cBhvr>
                                        <p:cTn id="65" dur="500"/>
                                        <p:tgtEl>
                                          <p:spTgt spid="4864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wipe(left)">
                                      <p:cBhvr>
                                        <p:cTn id="70" dur="500"/>
                                        <p:tgtEl>
                                          <p:spTgt spid="25"/>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48643"/>
                                        </p:tgtEl>
                                        <p:attrNameLst>
                                          <p:attrName>style.visibility</p:attrName>
                                        </p:attrNameLst>
                                      </p:cBhvr>
                                      <p:to>
                                        <p:strVal val="visible"/>
                                      </p:to>
                                    </p:set>
                                    <p:animEffect transition="in" filter="wipe(left)">
                                      <p:cBhvr>
                                        <p:cTn id="74" dur="500"/>
                                        <p:tgtEl>
                                          <p:spTgt spid="4864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48642"/>
                                        </p:tgtEl>
                                        <p:attrNameLst>
                                          <p:attrName>style.visibility</p:attrName>
                                        </p:attrNameLst>
                                      </p:cBhvr>
                                      <p:to>
                                        <p:strVal val="visible"/>
                                      </p:to>
                                    </p:set>
                                    <p:animEffect transition="in" filter="wipe(left)">
                                      <p:cBhvr>
                                        <p:cTn id="79" dur="500"/>
                                        <p:tgtEl>
                                          <p:spTgt spid="48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7" grpId="0" autoUpdateAnimBg="0"/>
      <p:bldP spid="53259" grpId="0" autoUpdateAnimBg="0"/>
      <p:bldP spid="24" grpId="0" autoUpdateAnimBg="0"/>
      <p:bldP spid="25"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Text Box 4"/>
          <p:cNvSpPr txBox="1">
            <a:spLocks noChangeArrowheads="1"/>
          </p:cNvSpPr>
          <p:nvPr/>
        </p:nvSpPr>
        <p:spPr bwMode="auto">
          <a:xfrm>
            <a:off x="785284" y="511178"/>
            <a:ext cx="1625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latin typeface="楷体_GB2312" panose="02010609030101010101" pitchFamily="49" charset="-122"/>
              </a:rPr>
              <a:t>例</a:t>
            </a:r>
            <a:r>
              <a:rPr lang="en-US" altLang="zh-CN" b="1" smtClean="0">
                <a:solidFill>
                  <a:srgbClr val="000000"/>
                </a:solidFill>
              </a:rPr>
              <a:t>3.</a:t>
            </a:r>
            <a:endParaRPr lang="en-US" altLang="zh-CN" b="1" smtClean="0">
              <a:solidFill>
                <a:srgbClr val="000000"/>
              </a:solidFill>
            </a:endParaRPr>
          </a:p>
        </p:txBody>
      </p:sp>
      <p:graphicFrame>
        <p:nvGraphicFramePr>
          <p:cNvPr id="112645" name="Object 5"/>
          <p:cNvGraphicFramePr>
            <a:graphicFrameLocks noChangeAspect="1"/>
          </p:cNvGraphicFramePr>
          <p:nvPr/>
        </p:nvGraphicFramePr>
        <p:xfrm>
          <a:off x="2074335" y="498478"/>
          <a:ext cx="4813300" cy="557213"/>
        </p:xfrm>
        <a:graphic>
          <a:graphicData uri="http://schemas.openxmlformats.org/presentationml/2006/ole">
            <mc:AlternateContent xmlns:mc="http://schemas.openxmlformats.org/markup-compatibility/2006">
              <mc:Choice xmlns:v="urn:schemas-microsoft-com:vml" Requires="v">
                <p:oleObj spid="_x0000_s61753" name="公式" r:id="rId1" imgW="2082800" imgH="317500" progId="Equation.3">
                  <p:embed/>
                </p:oleObj>
              </mc:Choice>
              <mc:Fallback>
                <p:oleObj name="公式" r:id="rId1" imgW="2082800" imgH="317500" progId="Equation.3">
                  <p:embed/>
                  <p:pic>
                    <p:nvPicPr>
                      <p:cNvPr id="0" name="图片 61440"/>
                      <p:cNvPicPr>
                        <a:picLocks noChangeAspect="1"/>
                      </p:cNvPicPr>
                      <p:nvPr/>
                    </p:nvPicPr>
                    <p:blipFill>
                      <a:blip r:embed="rId2"/>
                      <a:stretch>
                        <a:fillRect/>
                      </a:stretch>
                    </p:blipFill>
                    <p:spPr>
                      <a:xfrm>
                        <a:off x="2074335" y="498478"/>
                        <a:ext cx="4813300" cy="557213"/>
                      </a:xfrm>
                      <a:prstGeom prst="rect">
                        <a:avLst/>
                      </a:prstGeom>
                      <a:noFill/>
                      <a:ln w="9525">
                        <a:noFill/>
                      </a:ln>
                    </p:spPr>
                  </p:pic>
                </p:oleObj>
              </mc:Fallback>
            </mc:AlternateContent>
          </a:graphicData>
        </a:graphic>
      </p:graphicFrame>
      <p:sp>
        <p:nvSpPr>
          <p:cNvPr id="112646" name="Text Box 6"/>
          <p:cNvSpPr txBox="1">
            <a:spLocks noChangeArrowheads="1"/>
          </p:cNvSpPr>
          <p:nvPr/>
        </p:nvSpPr>
        <p:spPr bwMode="auto">
          <a:xfrm>
            <a:off x="802217" y="1328738"/>
            <a:ext cx="1422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latin typeface="楷体_GB2312" panose="02010609030101010101" pitchFamily="49" charset="-122"/>
              </a:rPr>
              <a:t>解：</a:t>
            </a:r>
            <a:endParaRPr lang="zh-CN" altLang="en-US" b="1" smtClean="0">
              <a:solidFill>
                <a:srgbClr val="000000"/>
              </a:solidFill>
              <a:latin typeface="楷体_GB2312" panose="02010609030101010101" pitchFamily="49" charset="-122"/>
            </a:endParaRPr>
          </a:p>
        </p:txBody>
      </p:sp>
      <p:graphicFrame>
        <p:nvGraphicFramePr>
          <p:cNvPr id="112647" name="Object 7"/>
          <p:cNvGraphicFramePr>
            <a:graphicFrameLocks noChangeAspect="1"/>
          </p:cNvGraphicFramePr>
          <p:nvPr/>
        </p:nvGraphicFramePr>
        <p:xfrm>
          <a:off x="2074348" y="1297883"/>
          <a:ext cx="3373967" cy="555625"/>
        </p:xfrm>
        <a:graphic>
          <a:graphicData uri="http://schemas.openxmlformats.org/presentationml/2006/ole">
            <mc:AlternateContent xmlns:mc="http://schemas.openxmlformats.org/markup-compatibility/2006">
              <mc:Choice xmlns:v="urn:schemas-microsoft-com:vml" Requires="v">
                <p:oleObj spid="_x0000_s61754" name="公式" r:id="rId3" imgW="26212800" imgH="5791200" progId="Equation.3">
                  <p:embed/>
                </p:oleObj>
              </mc:Choice>
              <mc:Fallback>
                <p:oleObj name="公式" r:id="rId3" imgW="26212800" imgH="5791200" progId="Equation.3">
                  <p:embed/>
                  <p:pic>
                    <p:nvPicPr>
                      <p:cNvPr id="0" name="图片 61441"/>
                      <p:cNvPicPr>
                        <a:picLocks noChangeAspect="1"/>
                      </p:cNvPicPr>
                      <p:nvPr/>
                    </p:nvPicPr>
                    <p:blipFill>
                      <a:blip r:embed="rId4"/>
                      <a:stretch>
                        <a:fillRect/>
                      </a:stretch>
                    </p:blipFill>
                    <p:spPr>
                      <a:xfrm>
                        <a:off x="2074348" y="1297883"/>
                        <a:ext cx="3373967" cy="555625"/>
                      </a:xfrm>
                      <a:prstGeom prst="rect">
                        <a:avLst/>
                      </a:prstGeom>
                      <a:noFill/>
                      <a:ln w="9525">
                        <a:noFill/>
                      </a:ln>
                    </p:spPr>
                  </p:pic>
                </p:oleObj>
              </mc:Fallback>
            </mc:AlternateContent>
          </a:graphicData>
        </a:graphic>
      </p:graphicFrame>
      <p:graphicFrame>
        <p:nvGraphicFramePr>
          <p:cNvPr id="112648" name="Object 8"/>
          <p:cNvGraphicFramePr>
            <a:graphicFrameLocks noChangeAspect="1"/>
          </p:cNvGraphicFramePr>
          <p:nvPr/>
        </p:nvGraphicFramePr>
        <p:xfrm>
          <a:off x="5520267" y="1341438"/>
          <a:ext cx="2527300" cy="519112"/>
        </p:xfrm>
        <a:graphic>
          <a:graphicData uri="http://schemas.openxmlformats.org/presentationml/2006/ole">
            <mc:AlternateContent xmlns:mc="http://schemas.openxmlformats.org/markup-compatibility/2006">
              <mc:Choice xmlns:v="urn:schemas-microsoft-com:vml" Requires="v">
                <p:oleObj spid="_x0000_s61755" name="公式" r:id="rId5" imgW="21031200" imgH="5791200" progId="Equation.3">
                  <p:embed/>
                </p:oleObj>
              </mc:Choice>
              <mc:Fallback>
                <p:oleObj name="公式" r:id="rId5" imgW="21031200" imgH="5791200" progId="Equation.3">
                  <p:embed/>
                  <p:pic>
                    <p:nvPicPr>
                      <p:cNvPr id="0" name="图片 61442"/>
                      <p:cNvPicPr>
                        <a:picLocks noChangeAspect="1"/>
                      </p:cNvPicPr>
                      <p:nvPr/>
                    </p:nvPicPr>
                    <p:blipFill>
                      <a:blip r:embed="rId6"/>
                      <a:stretch>
                        <a:fillRect/>
                      </a:stretch>
                    </p:blipFill>
                    <p:spPr>
                      <a:xfrm>
                        <a:off x="5520267" y="1341438"/>
                        <a:ext cx="2527300" cy="519112"/>
                      </a:xfrm>
                      <a:prstGeom prst="rect">
                        <a:avLst/>
                      </a:prstGeom>
                      <a:noFill/>
                      <a:ln w="9525">
                        <a:noFill/>
                      </a:ln>
                    </p:spPr>
                  </p:pic>
                </p:oleObj>
              </mc:Fallback>
            </mc:AlternateContent>
          </a:graphicData>
        </a:graphic>
      </p:graphicFrame>
      <p:graphicFrame>
        <p:nvGraphicFramePr>
          <p:cNvPr id="112649" name="Object 9"/>
          <p:cNvGraphicFramePr>
            <a:graphicFrameLocks noChangeAspect="1"/>
          </p:cNvGraphicFramePr>
          <p:nvPr/>
        </p:nvGraphicFramePr>
        <p:xfrm>
          <a:off x="2609851" y="1930400"/>
          <a:ext cx="3937000" cy="939800"/>
        </p:xfrm>
        <a:graphic>
          <a:graphicData uri="http://schemas.openxmlformats.org/presentationml/2006/ole">
            <mc:AlternateContent xmlns:mc="http://schemas.openxmlformats.org/markup-compatibility/2006">
              <mc:Choice xmlns:v="urn:schemas-microsoft-com:vml" Requires="v">
                <p:oleObj spid="_x0000_s61756" name="公式" r:id="rId7" imgW="32613600" imgH="10363200" progId="Equation.3">
                  <p:embed/>
                </p:oleObj>
              </mc:Choice>
              <mc:Fallback>
                <p:oleObj name="公式" r:id="rId7" imgW="32613600" imgH="10363200" progId="Equation.3">
                  <p:embed/>
                  <p:pic>
                    <p:nvPicPr>
                      <p:cNvPr id="0" name="图片 61443"/>
                      <p:cNvPicPr>
                        <a:picLocks noChangeAspect="1"/>
                      </p:cNvPicPr>
                      <p:nvPr/>
                    </p:nvPicPr>
                    <p:blipFill>
                      <a:blip r:embed="rId8"/>
                      <a:stretch>
                        <a:fillRect/>
                      </a:stretch>
                    </p:blipFill>
                    <p:spPr>
                      <a:xfrm>
                        <a:off x="2609851" y="1930400"/>
                        <a:ext cx="3937000" cy="939800"/>
                      </a:xfrm>
                      <a:prstGeom prst="rect">
                        <a:avLst/>
                      </a:prstGeom>
                      <a:noFill/>
                      <a:ln w="9525">
                        <a:noFill/>
                      </a:ln>
                    </p:spPr>
                  </p:pic>
                </p:oleObj>
              </mc:Fallback>
            </mc:AlternateContent>
          </a:graphicData>
        </a:graphic>
      </p:graphicFrame>
      <p:sp>
        <p:nvSpPr>
          <p:cNvPr id="112650" name="Text Box 10"/>
          <p:cNvSpPr txBox="1">
            <a:spLocks noChangeArrowheads="1"/>
          </p:cNvSpPr>
          <p:nvPr/>
        </p:nvSpPr>
        <p:spPr bwMode="auto">
          <a:xfrm>
            <a:off x="719668" y="3602038"/>
            <a:ext cx="175471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b="1" smtClean="0">
                <a:solidFill>
                  <a:srgbClr val="000000"/>
                </a:solidFill>
                <a:latin typeface="Arial" panose="020B0604020202020204" pitchFamily="34" charset="0"/>
              </a:rPr>
              <a:t>例</a:t>
            </a:r>
            <a:r>
              <a:rPr kumimoji="0" lang="en-US" altLang="zh-CN" b="1" smtClean="0">
                <a:solidFill>
                  <a:srgbClr val="000000"/>
                </a:solidFill>
                <a:ea typeface="宋体" panose="02010600030101010101" pitchFamily="2" charset="-122"/>
              </a:rPr>
              <a:t>4.</a:t>
            </a:r>
            <a:endParaRPr kumimoji="0" lang="en-US" altLang="zh-CN" b="1" smtClean="0">
              <a:solidFill>
                <a:srgbClr val="000000"/>
              </a:solidFill>
              <a:ea typeface="宋体" panose="02010600030101010101" pitchFamily="2" charset="-122"/>
            </a:endParaRPr>
          </a:p>
        </p:txBody>
      </p:sp>
      <p:graphicFrame>
        <p:nvGraphicFramePr>
          <p:cNvPr id="112651" name="Object 11"/>
          <p:cNvGraphicFramePr>
            <a:graphicFrameLocks noChangeAspect="1"/>
          </p:cNvGraphicFramePr>
          <p:nvPr/>
        </p:nvGraphicFramePr>
        <p:xfrm>
          <a:off x="1968503" y="3457582"/>
          <a:ext cx="5839884" cy="619125"/>
        </p:xfrm>
        <a:graphic>
          <a:graphicData uri="http://schemas.openxmlformats.org/presentationml/2006/ole">
            <mc:AlternateContent xmlns:mc="http://schemas.openxmlformats.org/markup-compatibility/2006">
              <mc:Choice xmlns:v="urn:schemas-microsoft-com:vml" Requires="v">
                <p:oleObj spid="_x0000_s61757" name="公式" r:id="rId9" imgW="42062400" imgH="6400800" progId="Equation.3">
                  <p:embed/>
                </p:oleObj>
              </mc:Choice>
              <mc:Fallback>
                <p:oleObj name="公式" r:id="rId9" imgW="42062400" imgH="6400800" progId="Equation.3">
                  <p:embed/>
                  <p:pic>
                    <p:nvPicPr>
                      <p:cNvPr id="0" name="图片 61444"/>
                      <p:cNvPicPr>
                        <a:picLocks noChangeAspect="1"/>
                      </p:cNvPicPr>
                      <p:nvPr/>
                    </p:nvPicPr>
                    <p:blipFill>
                      <a:blip r:embed="rId10"/>
                      <a:stretch>
                        <a:fillRect/>
                      </a:stretch>
                    </p:blipFill>
                    <p:spPr>
                      <a:xfrm>
                        <a:off x="1968503" y="3457582"/>
                        <a:ext cx="5839884" cy="619125"/>
                      </a:xfrm>
                      <a:prstGeom prst="rect">
                        <a:avLst/>
                      </a:prstGeom>
                      <a:noFill/>
                      <a:ln w="9525">
                        <a:noFill/>
                      </a:ln>
                    </p:spPr>
                  </p:pic>
                </p:oleObj>
              </mc:Fallback>
            </mc:AlternateContent>
          </a:graphicData>
        </a:graphic>
      </p:graphicFrame>
      <p:graphicFrame>
        <p:nvGraphicFramePr>
          <p:cNvPr id="112653" name="Object 13"/>
          <p:cNvGraphicFramePr>
            <a:graphicFrameLocks noChangeAspect="1"/>
          </p:cNvGraphicFramePr>
          <p:nvPr/>
        </p:nvGraphicFramePr>
        <p:xfrm>
          <a:off x="6639984" y="1951038"/>
          <a:ext cx="4064000" cy="952500"/>
        </p:xfrm>
        <a:graphic>
          <a:graphicData uri="http://schemas.openxmlformats.org/presentationml/2006/ole">
            <mc:AlternateContent xmlns:mc="http://schemas.openxmlformats.org/markup-compatibility/2006">
              <mc:Choice xmlns:v="urn:schemas-microsoft-com:vml" Requires="v">
                <p:oleObj spid="_x0000_s61758" name="公式" r:id="rId11" imgW="27127200" imgH="10363200" progId="Equation.3">
                  <p:embed/>
                </p:oleObj>
              </mc:Choice>
              <mc:Fallback>
                <p:oleObj name="公式" r:id="rId11" imgW="27127200" imgH="10363200" progId="Equation.3">
                  <p:embed/>
                  <p:pic>
                    <p:nvPicPr>
                      <p:cNvPr id="0" name="图片 61445"/>
                      <p:cNvPicPr>
                        <a:picLocks noChangeAspect="1"/>
                      </p:cNvPicPr>
                      <p:nvPr/>
                    </p:nvPicPr>
                    <p:blipFill>
                      <a:blip r:embed="rId12"/>
                      <a:stretch>
                        <a:fillRect/>
                      </a:stretch>
                    </p:blipFill>
                    <p:spPr>
                      <a:xfrm>
                        <a:off x="6639984" y="1951038"/>
                        <a:ext cx="4064000" cy="952500"/>
                      </a:xfrm>
                      <a:prstGeom prst="rect">
                        <a:avLst/>
                      </a:prstGeom>
                      <a:noFill/>
                      <a:ln w="9525">
                        <a:noFill/>
                      </a:ln>
                    </p:spPr>
                  </p:pic>
                </p:oleObj>
              </mc:Fallback>
            </mc:AlternateContent>
          </a:graphicData>
        </a:graphic>
      </p:graphicFrame>
      <p:sp>
        <p:nvSpPr>
          <p:cNvPr id="112655" name="Text Box 15"/>
          <p:cNvSpPr txBox="1">
            <a:spLocks noChangeArrowheads="1"/>
          </p:cNvSpPr>
          <p:nvPr/>
        </p:nvSpPr>
        <p:spPr bwMode="auto">
          <a:xfrm>
            <a:off x="814928" y="4321176"/>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b="1" smtClean="0">
                <a:solidFill>
                  <a:srgbClr val="000000"/>
                </a:solidFill>
                <a:latin typeface="Arial" panose="020B0604020202020204" pitchFamily="34" charset="0"/>
              </a:rPr>
              <a:t>解：</a:t>
            </a:r>
            <a:endParaRPr kumimoji="0" lang="zh-CN" altLang="en-US" b="1" smtClean="0">
              <a:solidFill>
                <a:srgbClr val="000000"/>
              </a:solidFill>
              <a:latin typeface="Arial" panose="020B0604020202020204" pitchFamily="34" charset="0"/>
            </a:endParaRPr>
          </a:p>
        </p:txBody>
      </p:sp>
      <p:graphicFrame>
        <p:nvGraphicFramePr>
          <p:cNvPr id="112656" name="Object 16"/>
          <p:cNvGraphicFramePr>
            <a:graphicFrameLocks noGrp="1" noChangeAspect="1"/>
          </p:cNvGraphicFramePr>
          <p:nvPr>
            <p:ph/>
          </p:nvPr>
        </p:nvGraphicFramePr>
        <p:xfrm>
          <a:off x="1968515" y="4293495"/>
          <a:ext cx="7776633" cy="581025"/>
        </p:xfrm>
        <a:graphic>
          <a:graphicData uri="http://schemas.openxmlformats.org/presentationml/2006/ole">
            <mc:AlternateContent xmlns:mc="http://schemas.openxmlformats.org/markup-compatibility/2006">
              <mc:Choice xmlns:v="urn:schemas-microsoft-com:vml" Requires="v">
                <p:oleObj spid="_x0000_s61759" name="公式" r:id="rId13" imgW="64312800" imgH="6400800" progId="Equation.3">
                  <p:embed/>
                </p:oleObj>
              </mc:Choice>
              <mc:Fallback>
                <p:oleObj name="公式" r:id="rId13" imgW="64312800" imgH="6400800" progId="Equation.3">
                  <p:embed/>
                  <p:pic>
                    <p:nvPicPr>
                      <p:cNvPr id="0" name="图片 61446"/>
                      <p:cNvPicPr>
                        <a:picLocks noGrp="1" noChangeAspect="1"/>
                      </p:cNvPicPr>
                      <p:nvPr/>
                    </p:nvPicPr>
                    <p:blipFill>
                      <a:blip r:embed="rId14"/>
                      <a:stretch>
                        <a:fillRect/>
                      </a:stretch>
                    </p:blipFill>
                    <p:spPr>
                      <a:xfrm>
                        <a:off x="1968515" y="4293495"/>
                        <a:ext cx="7776633" cy="581025"/>
                      </a:xfrm>
                      <a:prstGeom prst="rect">
                        <a:avLst/>
                      </a:prstGeom>
                      <a:noFill/>
                      <a:ln w="9525">
                        <a:noFill/>
                      </a:ln>
                    </p:spPr>
                  </p:pic>
                </p:oleObj>
              </mc:Fallback>
            </mc:AlternateContent>
          </a:graphicData>
        </a:graphic>
      </p:graphicFrame>
      <p:graphicFrame>
        <p:nvGraphicFramePr>
          <p:cNvPr id="112658" name="Object 18"/>
          <p:cNvGraphicFramePr>
            <a:graphicFrameLocks noChangeAspect="1"/>
          </p:cNvGraphicFramePr>
          <p:nvPr/>
        </p:nvGraphicFramePr>
        <p:xfrm>
          <a:off x="2351619" y="4969770"/>
          <a:ext cx="6559549" cy="606425"/>
        </p:xfrm>
        <a:graphic>
          <a:graphicData uri="http://schemas.openxmlformats.org/presentationml/2006/ole">
            <mc:AlternateContent xmlns:mc="http://schemas.openxmlformats.org/markup-compatibility/2006">
              <mc:Choice xmlns:v="urn:schemas-microsoft-com:vml" Requires="v">
                <p:oleObj spid="_x0000_s61760" name="公式" r:id="rId15" imgW="55778400" imgH="6400800" progId="Equation.3">
                  <p:embed/>
                </p:oleObj>
              </mc:Choice>
              <mc:Fallback>
                <p:oleObj name="公式" r:id="rId15" imgW="55778400" imgH="6400800" progId="Equation.3">
                  <p:embed/>
                  <p:pic>
                    <p:nvPicPr>
                      <p:cNvPr id="0" name="图片 61447"/>
                      <p:cNvPicPr>
                        <a:picLocks noChangeAspect="1"/>
                      </p:cNvPicPr>
                      <p:nvPr/>
                    </p:nvPicPr>
                    <p:blipFill>
                      <a:blip r:embed="rId16"/>
                      <a:stretch>
                        <a:fillRect/>
                      </a:stretch>
                    </p:blipFill>
                    <p:spPr>
                      <a:xfrm>
                        <a:off x="2351619" y="4969770"/>
                        <a:ext cx="6559549" cy="606425"/>
                      </a:xfrm>
                      <a:prstGeom prst="rect">
                        <a:avLst/>
                      </a:prstGeom>
                      <a:noFill/>
                      <a:ln w="9525">
                        <a:noFill/>
                      </a:ln>
                    </p:spPr>
                  </p:pic>
                </p:oleObj>
              </mc:Fallback>
            </mc:AlternateContent>
          </a:graphicData>
        </a:graphic>
      </p:graphicFrame>
      <p:graphicFrame>
        <p:nvGraphicFramePr>
          <p:cNvPr id="112661" name="Object 21"/>
          <p:cNvGraphicFramePr>
            <a:graphicFrameLocks noChangeAspect="1"/>
          </p:cNvGraphicFramePr>
          <p:nvPr/>
        </p:nvGraphicFramePr>
        <p:xfrm>
          <a:off x="2351617" y="5661025"/>
          <a:ext cx="2207683" cy="577850"/>
        </p:xfrm>
        <a:graphic>
          <a:graphicData uri="http://schemas.openxmlformats.org/presentationml/2006/ole">
            <mc:AlternateContent xmlns:mc="http://schemas.openxmlformats.org/markup-compatibility/2006">
              <mc:Choice xmlns:v="urn:schemas-microsoft-com:vml" Requires="v">
                <p:oleObj spid="_x0000_s61761" name="公式" r:id="rId17" imgW="18592800" imgH="5791200" progId="Equation.3">
                  <p:embed/>
                </p:oleObj>
              </mc:Choice>
              <mc:Fallback>
                <p:oleObj name="公式" r:id="rId17" imgW="18592800" imgH="5791200" progId="Equation.3">
                  <p:embed/>
                  <p:pic>
                    <p:nvPicPr>
                      <p:cNvPr id="0" name="图片 61448"/>
                      <p:cNvPicPr>
                        <a:picLocks noChangeAspect="1"/>
                      </p:cNvPicPr>
                      <p:nvPr/>
                    </p:nvPicPr>
                    <p:blipFill>
                      <a:blip r:embed="rId18"/>
                      <a:stretch>
                        <a:fillRect/>
                      </a:stretch>
                    </p:blipFill>
                    <p:spPr>
                      <a:xfrm>
                        <a:off x="2351617" y="5661025"/>
                        <a:ext cx="2207683" cy="577850"/>
                      </a:xfrm>
                      <a:prstGeom prst="rect">
                        <a:avLst/>
                      </a:prstGeom>
                      <a:noFill/>
                      <a:ln w="9525">
                        <a:noFill/>
                      </a:ln>
                    </p:spPr>
                  </p:pic>
                </p:oleObj>
              </mc:Fallback>
            </mc:AlternateContent>
          </a:graphicData>
        </a:graphic>
      </p:graphicFrame>
      <p:sp>
        <p:nvSpPr>
          <p:cNvPr id="112671" name="Line 31"/>
          <p:cNvSpPr>
            <a:spLocks noChangeShapeType="1"/>
          </p:cNvSpPr>
          <p:nvPr/>
        </p:nvSpPr>
        <p:spPr bwMode="auto">
          <a:xfrm>
            <a:off x="3312584" y="5042795"/>
            <a:ext cx="863600" cy="576263"/>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112672" name="Line 32"/>
          <p:cNvSpPr>
            <a:spLocks noChangeShapeType="1"/>
          </p:cNvSpPr>
          <p:nvPr/>
        </p:nvSpPr>
        <p:spPr bwMode="auto">
          <a:xfrm>
            <a:off x="7727951" y="5113338"/>
            <a:ext cx="863600" cy="576262"/>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graphicFrame>
        <p:nvGraphicFramePr>
          <p:cNvPr id="112673" name="Object 33"/>
          <p:cNvGraphicFramePr>
            <a:graphicFrameLocks noChangeAspect="1"/>
          </p:cNvGraphicFramePr>
          <p:nvPr/>
        </p:nvGraphicFramePr>
        <p:xfrm>
          <a:off x="8303685" y="476250"/>
          <a:ext cx="3361267" cy="477838"/>
        </p:xfrm>
        <a:graphic>
          <a:graphicData uri="http://schemas.openxmlformats.org/presentationml/2006/ole">
            <mc:AlternateContent xmlns:mc="http://schemas.openxmlformats.org/markup-compatibility/2006">
              <mc:Choice xmlns:v="urn:schemas-microsoft-com:vml" Requires="v">
                <p:oleObj spid="_x0000_s61762" name="公式" r:id="rId19" imgW="25298400" imgH="4876800" progId="Equation.3">
                  <p:embed/>
                </p:oleObj>
              </mc:Choice>
              <mc:Fallback>
                <p:oleObj name="公式" r:id="rId19" imgW="25298400" imgH="4876800" progId="Equation.3">
                  <p:embed/>
                  <p:pic>
                    <p:nvPicPr>
                      <p:cNvPr id="0" name="图片 61449"/>
                      <p:cNvPicPr>
                        <a:picLocks noChangeAspect="1"/>
                      </p:cNvPicPr>
                      <p:nvPr/>
                    </p:nvPicPr>
                    <p:blipFill>
                      <a:blip r:embed="rId20"/>
                      <a:stretch>
                        <a:fillRect/>
                      </a:stretch>
                    </p:blipFill>
                    <p:spPr>
                      <a:xfrm>
                        <a:off x="8303685" y="476250"/>
                        <a:ext cx="3361267" cy="477838"/>
                      </a:xfrm>
                      <a:prstGeom prst="rect">
                        <a:avLst/>
                      </a:prstGeom>
                      <a:noFill/>
                      <a:ln w="28575" cap="flat" cmpd="sng">
                        <a:solidFill>
                          <a:srgbClr val="0000FF"/>
                        </a:solidFill>
                        <a:prstDash val="solid"/>
                        <a:miter/>
                        <a:headEnd type="none" w="med" len="med"/>
                        <a:tailEnd type="none" w="med" len="med"/>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44"/>
                                        </p:tgtEl>
                                        <p:attrNameLst>
                                          <p:attrName>style.visibility</p:attrName>
                                        </p:attrNameLst>
                                      </p:cBhvr>
                                      <p:to>
                                        <p:strVal val="visible"/>
                                      </p:to>
                                    </p:set>
                                    <p:animEffect transition="in" filter="wipe(left)">
                                      <p:cBhvr>
                                        <p:cTn id="7" dur="500"/>
                                        <p:tgtEl>
                                          <p:spTgt spid="1126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2645"/>
                                        </p:tgtEl>
                                        <p:attrNameLst>
                                          <p:attrName>style.visibility</p:attrName>
                                        </p:attrNameLst>
                                      </p:cBhvr>
                                      <p:to>
                                        <p:strVal val="visible"/>
                                      </p:to>
                                    </p:set>
                                    <p:animEffect transition="in" filter="wipe(left)">
                                      <p:cBhvr>
                                        <p:cTn id="11" dur="500"/>
                                        <p:tgtEl>
                                          <p:spTgt spid="11264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2646"/>
                                        </p:tgtEl>
                                        <p:attrNameLst>
                                          <p:attrName>style.visibility</p:attrName>
                                        </p:attrNameLst>
                                      </p:cBhvr>
                                      <p:to>
                                        <p:strVal val="visible"/>
                                      </p:to>
                                    </p:set>
                                    <p:animEffect transition="in" filter="wipe(left)">
                                      <p:cBhvr>
                                        <p:cTn id="16" dur="500"/>
                                        <p:tgtEl>
                                          <p:spTgt spid="11264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2673"/>
                                        </p:tgtEl>
                                        <p:attrNameLst>
                                          <p:attrName>style.visibility</p:attrName>
                                        </p:attrNameLst>
                                      </p:cBhvr>
                                      <p:to>
                                        <p:strVal val="visible"/>
                                      </p:to>
                                    </p:set>
                                    <p:anim calcmode="lin" valueType="num">
                                      <p:cBhvr additive="base">
                                        <p:cTn id="21" dur="500" fill="hold"/>
                                        <p:tgtEl>
                                          <p:spTgt spid="112673"/>
                                        </p:tgtEl>
                                        <p:attrNameLst>
                                          <p:attrName>ppt_x</p:attrName>
                                        </p:attrNameLst>
                                      </p:cBhvr>
                                      <p:tavLst>
                                        <p:tav tm="0">
                                          <p:val>
                                            <p:strVal val="#ppt_x"/>
                                          </p:val>
                                        </p:tav>
                                        <p:tav tm="100000">
                                          <p:val>
                                            <p:strVal val="#ppt_x"/>
                                          </p:val>
                                        </p:tav>
                                      </p:tavLst>
                                    </p:anim>
                                    <p:anim calcmode="lin" valueType="num">
                                      <p:cBhvr additive="base">
                                        <p:cTn id="22" dur="500" fill="hold"/>
                                        <p:tgtEl>
                                          <p:spTgt spid="11267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2647"/>
                                        </p:tgtEl>
                                        <p:attrNameLst>
                                          <p:attrName>style.visibility</p:attrName>
                                        </p:attrNameLst>
                                      </p:cBhvr>
                                      <p:to>
                                        <p:strVal val="visible"/>
                                      </p:to>
                                    </p:set>
                                    <p:animEffect transition="in" filter="wipe(left)">
                                      <p:cBhvr>
                                        <p:cTn id="27" dur="500"/>
                                        <p:tgtEl>
                                          <p:spTgt spid="1126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2648"/>
                                        </p:tgtEl>
                                        <p:attrNameLst>
                                          <p:attrName>style.visibility</p:attrName>
                                        </p:attrNameLst>
                                      </p:cBhvr>
                                      <p:to>
                                        <p:strVal val="visible"/>
                                      </p:to>
                                    </p:set>
                                    <p:animEffect transition="in" filter="wipe(left)">
                                      <p:cBhvr>
                                        <p:cTn id="32" dur="500"/>
                                        <p:tgtEl>
                                          <p:spTgt spid="1126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2649"/>
                                        </p:tgtEl>
                                        <p:attrNameLst>
                                          <p:attrName>style.visibility</p:attrName>
                                        </p:attrNameLst>
                                      </p:cBhvr>
                                      <p:to>
                                        <p:strVal val="visible"/>
                                      </p:to>
                                    </p:set>
                                    <p:animEffect transition="in" filter="wipe(left)">
                                      <p:cBhvr>
                                        <p:cTn id="37" dur="500"/>
                                        <p:tgtEl>
                                          <p:spTgt spid="11264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2653"/>
                                        </p:tgtEl>
                                        <p:attrNameLst>
                                          <p:attrName>style.visibility</p:attrName>
                                        </p:attrNameLst>
                                      </p:cBhvr>
                                      <p:to>
                                        <p:strVal val="visible"/>
                                      </p:to>
                                    </p:set>
                                    <p:animEffect transition="in" filter="wipe(left)">
                                      <p:cBhvr>
                                        <p:cTn id="42" dur="500"/>
                                        <p:tgtEl>
                                          <p:spTgt spid="11265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2650"/>
                                        </p:tgtEl>
                                        <p:attrNameLst>
                                          <p:attrName>style.visibility</p:attrName>
                                        </p:attrNameLst>
                                      </p:cBhvr>
                                      <p:to>
                                        <p:strVal val="visible"/>
                                      </p:to>
                                    </p:set>
                                    <p:animEffect transition="in" filter="wipe(left)">
                                      <p:cBhvr>
                                        <p:cTn id="47" dur="500"/>
                                        <p:tgtEl>
                                          <p:spTgt spid="11265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12651"/>
                                        </p:tgtEl>
                                        <p:attrNameLst>
                                          <p:attrName>style.visibility</p:attrName>
                                        </p:attrNameLst>
                                      </p:cBhvr>
                                      <p:to>
                                        <p:strVal val="visible"/>
                                      </p:to>
                                    </p:set>
                                    <p:animEffect transition="in" filter="wipe(left)">
                                      <p:cBhvr>
                                        <p:cTn id="52" dur="500"/>
                                        <p:tgtEl>
                                          <p:spTgt spid="11265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2655"/>
                                        </p:tgtEl>
                                        <p:attrNameLst>
                                          <p:attrName>style.visibility</p:attrName>
                                        </p:attrNameLst>
                                      </p:cBhvr>
                                      <p:to>
                                        <p:strVal val="visible"/>
                                      </p:to>
                                    </p:set>
                                    <p:animEffect transition="in" filter="wipe(left)">
                                      <p:cBhvr>
                                        <p:cTn id="57" dur="500"/>
                                        <p:tgtEl>
                                          <p:spTgt spid="11265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12656"/>
                                        </p:tgtEl>
                                        <p:attrNameLst>
                                          <p:attrName>style.visibility</p:attrName>
                                        </p:attrNameLst>
                                      </p:cBhvr>
                                      <p:to>
                                        <p:strVal val="visible"/>
                                      </p:to>
                                    </p:set>
                                    <p:animEffect transition="in" filter="wipe(left)">
                                      <p:cBhvr>
                                        <p:cTn id="62" dur="500"/>
                                        <p:tgtEl>
                                          <p:spTgt spid="11265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12658"/>
                                        </p:tgtEl>
                                        <p:attrNameLst>
                                          <p:attrName>style.visibility</p:attrName>
                                        </p:attrNameLst>
                                      </p:cBhvr>
                                      <p:to>
                                        <p:strVal val="visible"/>
                                      </p:to>
                                    </p:set>
                                    <p:animEffect transition="in" filter="wipe(left)">
                                      <p:cBhvr>
                                        <p:cTn id="67" dur="500"/>
                                        <p:tgtEl>
                                          <p:spTgt spid="11265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12671"/>
                                        </p:tgtEl>
                                        <p:attrNameLst>
                                          <p:attrName>style.visibility</p:attrName>
                                        </p:attrNameLst>
                                      </p:cBhvr>
                                      <p:to>
                                        <p:strVal val="visible"/>
                                      </p:to>
                                    </p:set>
                                    <p:animEffect transition="in" filter="wipe(up)">
                                      <p:cBhvr>
                                        <p:cTn id="72" dur="500"/>
                                        <p:tgtEl>
                                          <p:spTgt spid="112671"/>
                                        </p:tgtEl>
                                      </p:cBhvr>
                                    </p:animEffect>
                                  </p:childTnLst>
                                </p:cTn>
                              </p:par>
                            </p:childTnLst>
                          </p:cTn>
                        </p:par>
                        <p:par>
                          <p:cTn id="73" fill="hold">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112672"/>
                                        </p:tgtEl>
                                        <p:attrNameLst>
                                          <p:attrName>style.visibility</p:attrName>
                                        </p:attrNameLst>
                                      </p:cBhvr>
                                      <p:to>
                                        <p:strVal val="visible"/>
                                      </p:to>
                                    </p:set>
                                    <p:animEffect transition="in" filter="wipe(up)">
                                      <p:cBhvr>
                                        <p:cTn id="76" dur="500"/>
                                        <p:tgtEl>
                                          <p:spTgt spid="11267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12661"/>
                                        </p:tgtEl>
                                        <p:attrNameLst>
                                          <p:attrName>style.visibility</p:attrName>
                                        </p:attrNameLst>
                                      </p:cBhvr>
                                      <p:to>
                                        <p:strVal val="visible"/>
                                      </p:to>
                                    </p:set>
                                    <p:animEffect transition="in" filter="wipe(left)">
                                      <p:cBhvr>
                                        <p:cTn id="81" dur="500"/>
                                        <p:tgtEl>
                                          <p:spTgt spid="112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4" grpId="0" autoUpdateAnimBg="0"/>
      <p:bldP spid="112646" grpId="0" autoUpdateAnimBg="0"/>
      <p:bldP spid="112650" grpId="0"/>
      <p:bldP spid="112655" grpId="0"/>
      <p:bldP spid="112671" grpId="0" animBg="1"/>
      <p:bldP spid="11267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6" name="Rectangle 4"/>
          <p:cNvSpPr>
            <a:spLocks noGrp="1" noChangeArrowheads="1"/>
          </p:cNvSpPr>
          <p:nvPr>
            <p:ph type="title"/>
          </p:nvPr>
        </p:nvSpPr>
        <p:spPr>
          <a:xfrm>
            <a:off x="1280908" y="71540"/>
            <a:ext cx="1646767" cy="765175"/>
          </a:xfrm>
          <a:noFill/>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solidFill>
                  <a:schemeClr val="tx2"/>
                </a:solidFill>
                <a:miter lim="800000"/>
                <a:headEnd/>
                <a:tailEnd/>
              </a14:hiddenLine>
            </a:ext>
          </a:extLst>
        </p:spPr>
        <p:txBody>
          <a:bodyPr/>
          <a:lstStyle/>
          <a:p>
            <a:pPr algn="l"/>
            <a:r>
              <a:rPr lang="zh-CN" altLang="en-US" sz="2800" b="1" dirty="0" smtClean="0">
                <a:solidFill>
                  <a:srgbClr val="0000FF"/>
                </a:solidFill>
                <a:latin typeface="黑体" panose="02010609060101010101" charset="-122"/>
                <a:ea typeface="黑体" panose="02010609060101010101" charset="-122"/>
              </a:rPr>
              <a:t>高阶导数</a:t>
            </a:r>
            <a:r>
              <a:rPr lang="en-US" altLang="zh-CN" sz="2800" b="1" dirty="0" smtClean="0">
                <a:solidFill>
                  <a:schemeClr val="tx1"/>
                </a:solidFill>
                <a:latin typeface="黑体" panose="02010609060101010101" charset="-122"/>
                <a:ea typeface="黑体" panose="02010609060101010101" charset="-122"/>
              </a:rPr>
              <a:t>.</a:t>
            </a:r>
            <a:endParaRPr lang="en-US" altLang="zh-CN" sz="2800" b="1" dirty="0">
              <a:solidFill>
                <a:schemeClr val="tx1"/>
              </a:solidFill>
              <a:latin typeface="黑体" panose="02010609060101010101" charset="-122"/>
              <a:ea typeface="黑体" panose="02010609060101010101" charset="-122"/>
            </a:endParaRPr>
          </a:p>
        </p:txBody>
      </p:sp>
      <p:sp>
        <p:nvSpPr>
          <p:cNvPr id="335877" name="Text Box 5"/>
          <p:cNvSpPr txBox="1">
            <a:spLocks noChangeArrowheads="1"/>
          </p:cNvSpPr>
          <p:nvPr/>
        </p:nvSpPr>
        <p:spPr bwMode="auto">
          <a:xfrm>
            <a:off x="2954288" y="245592"/>
            <a:ext cx="2133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000000"/>
                </a:solidFill>
              </a:rPr>
              <a:t>若函数</a:t>
            </a:r>
            <a:endParaRPr lang="zh-CN" altLang="en-US" b="1" dirty="0" smtClean="0">
              <a:solidFill>
                <a:srgbClr val="000000"/>
              </a:solidFill>
            </a:endParaRPr>
          </a:p>
        </p:txBody>
      </p:sp>
      <p:graphicFrame>
        <p:nvGraphicFramePr>
          <p:cNvPr id="335878" name="Object 6"/>
          <p:cNvGraphicFramePr>
            <a:graphicFrameLocks noChangeAspect="1"/>
          </p:cNvGraphicFramePr>
          <p:nvPr/>
        </p:nvGraphicFramePr>
        <p:xfrm>
          <a:off x="4032243" y="260648"/>
          <a:ext cx="1919817" cy="468312"/>
        </p:xfrm>
        <a:graphic>
          <a:graphicData uri="http://schemas.openxmlformats.org/presentationml/2006/ole">
            <mc:AlternateContent xmlns:mc="http://schemas.openxmlformats.org/markup-compatibility/2006">
              <mc:Choice xmlns:v="urn:schemas-microsoft-com:vml" Requires="v">
                <p:oleObj spid="_x0000_s62994" name="公式" r:id="rId1" imgW="825500" imgH="266700" progId="Equation.3">
                  <p:embed/>
                </p:oleObj>
              </mc:Choice>
              <mc:Fallback>
                <p:oleObj name="公式" r:id="rId1" imgW="825500" imgH="266700" progId="Equation.3">
                  <p:embed/>
                  <p:pic>
                    <p:nvPicPr>
                      <p:cNvPr id="0" name="图片 62464"/>
                      <p:cNvPicPr>
                        <a:picLocks noChangeAspect="1"/>
                      </p:cNvPicPr>
                      <p:nvPr/>
                    </p:nvPicPr>
                    <p:blipFill>
                      <a:blip r:embed="rId2"/>
                      <a:stretch>
                        <a:fillRect/>
                      </a:stretch>
                    </p:blipFill>
                    <p:spPr>
                      <a:xfrm>
                        <a:off x="4032243" y="260648"/>
                        <a:ext cx="1919817" cy="468312"/>
                      </a:xfrm>
                      <a:prstGeom prst="rect">
                        <a:avLst/>
                      </a:prstGeom>
                      <a:noFill/>
                      <a:ln w="9525">
                        <a:noFill/>
                      </a:ln>
                    </p:spPr>
                  </p:pic>
                </p:oleObj>
              </mc:Fallback>
            </mc:AlternateContent>
          </a:graphicData>
        </a:graphic>
      </p:graphicFrame>
      <p:sp>
        <p:nvSpPr>
          <p:cNvPr id="335879" name="Text Box 7"/>
          <p:cNvSpPr txBox="1">
            <a:spLocks noChangeArrowheads="1"/>
          </p:cNvSpPr>
          <p:nvPr/>
        </p:nvSpPr>
        <p:spPr bwMode="auto">
          <a:xfrm>
            <a:off x="5893792" y="245592"/>
            <a:ext cx="1930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000000"/>
                </a:solidFill>
              </a:rPr>
              <a:t>的导数</a:t>
            </a:r>
            <a:endParaRPr lang="zh-CN" altLang="en-US" b="1" dirty="0" smtClean="0">
              <a:solidFill>
                <a:srgbClr val="000000"/>
              </a:solidFill>
            </a:endParaRPr>
          </a:p>
        </p:txBody>
      </p:sp>
      <p:graphicFrame>
        <p:nvGraphicFramePr>
          <p:cNvPr id="335880" name="Object 8"/>
          <p:cNvGraphicFramePr>
            <a:graphicFrameLocks noChangeAspect="1"/>
          </p:cNvGraphicFramePr>
          <p:nvPr/>
        </p:nvGraphicFramePr>
        <p:xfrm>
          <a:off x="7071899" y="215903"/>
          <a:ext cx="2112433" cy="461963"/>
        </p:xfrm>
        <a:graphic>
          <a:graphicData uri="http://schemas.openxmlformats.org/presentationml/2006/ole">
            <mc:AlternateContent xmlns:mc="http://schemas.openxmlformats.org/markup-compatibility/2006">
              <mc:Choice xmlns:v="urn:schemas-microsoft-com:vml" Requires="v">
                <p:oleObj spid="_x0000_s62995" name="公式" r:id="rId3" imgW="927100" imgH="266700" progId="Equation.3">
                  <p:embed/>
                </p:oleObj>
              </mc:Choice>
              <mc:Fallback>
                <p:oleObj name="公式" r:id="rId3" imgW="927100" imgH="266700" progId="Equation.3">
                  <p:embed/>
                  <p:pic>
                    <p:nvPicPr>
                      <p:cNvPr id="0" name="图片 62465"/>
                      <p:cNvPicPr>
                        <a:picLocks noChangeAspect="1"/>
                      </p:cNvPicPr>
                      <p:nvPr/>
                    </p:nvPicPr>
                    <p:blipFill>
                      <a:blip r:embed="rId4"/>
                      <a:stretch>
                        <a:fillRect/>
                      </a:stretch>
                    </p:blipFill>
                    <p:spPr>
                      <a:xfrm>
                        <a:off x="7071899" y="215903"/>
                        <a:ext cx="2112433" cy="461963"/>
                      </a:xfrm>
                      <a:prstGeom prst="rect">
                        <a:avLst/>
                      </a:prstGeom>
                      <a:noFill/>
                      <a:ln w="9525">
                        <a:noFill/>
                      </a:ln>
                    </p:spPr>
                  </p:pic>
                </p:oleObj>
              </mc:Fallback>
            </mc:AlternateContent>
          </a:graphicData>
        </a:graphic>
      </p:graphicFrame>
      <p:sp>
        <p:nvSpPr>
          <p:cNvPr id="335881" name="Text Box 9"/>
          <p:cNvSpPr txBox="1">
            <a:spLocks noChangeArrowheads="1"/>
          </p:cNvSpPr>
          <p:nvPr/>
        </p:nvSpPr>
        <p:spPr bwMode="auto">
          <a:xfrm>
            <a:off x="9057217" y="141288"/>
            <a:ext cx="1625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latin typeface="楷体_GB2312" panose="02010609030101010101" pitchFamily="49" charset="-122"/>
              </a:rPr>
              <a:t>可导</a:t>
            </a:r>
            <a:r>
              <a:rPr lang="en-US" altLang="zh-CN" b="1" smtClean="0">
                <a:solidFill>
                  <a:srgbClr val="000000"/>
                </a:solidFill>
                <a:latin typeface="楷体_GB2312" panose="02010609030101010101" pitchFamily="49" charset="-122"/>
              </a:rPr>
              <a:t>,</a:t>
            </a:r>
            <a:endParaRPr lang="en-US" altLang="zh-CN" b="1" smtClean="0">
              <a:solidFill>
                <a:srgbClr val="000000"/>
              </a:solidFill>
              <a:latin typeface="楷体_GB2312" panose="02010609030101010101" pitchFamily="49" charset="-122"/>
            </a:endParaRPr>
          </a:p>
        </p:txBody>
      </p:sp>
      <p:sp>
        <p:nvSpPr>
          <p:cNvPr id="335882" name="Text Box 10"/>
          <p:cNvSpPr txBox="1">
            <a:spLocks noChangeArrowheads="1"/>
          </p:cNvSpPr>
          <p:nvPr/>
        </p:nvSpPr>
        <p:spPr bwMode="auto">
          <a:xfrm>
            <a:off x="8752417" y="773113"/>
            <a:ext cx="1117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或</a:t>
            </a:r>
            <a:endParaRPr lang="zh-CN" altLang="en-US" b="1" smtClean="0">
              <a:solidFill>
                <a:srgbClr val="000000"/>
              </a:solidFill>
            </a:endParaRPr>
          </a:p>
        </p:txBody>
      </p:sp>
      <p:graphicFrame>
        <p:nvGraphicFramePr>
          <p:cNvPr id="335883" name="Object 11"/>
          <p:cNvGraphicFramePr>
            <a:graphicFrameLocks noChangeAspect="1"/>
          </p:cNvGraphicFramePr>
          <p:nvPr/>
        </p:nvGraphicFramePr>
        <p:xfrm>
          <a:off x="9472620" y="534988"/>
          <a:ext cx="984249" cy="1008062"/>
        </p:xfrm>
        <a:graphic>
          <a:graphicData uri="http://schemas.openxmlformats.org/presentationml/2006/ole">
            <mc:AlternateContent xmlns:mc="http://schemas.openxmlformats.org/markup-compatibility/2006">
              <mc:Choice xmlns:v="urn:schemas-microsoft-com:vml" Requires="v">
                <p:oleObj spid="_x0000_s62996" name="公式" r:id="rId5" imgW="546100" imgH="596900" progId="Equation.3">
                  <p:embed/>
                </p:oleObj>
              </mc:Choice>
              <mc:Fallback>
                <p:oleObj name="公式" r:id="rId5" imgW="546100" imgH="596900" progId="Equation.3">
                  <p:embed/>
                  <p:pic>
                    <p:nvPicPr>
                      <p:cNvPr id="0" name="图片 62466"/>
                      <p:cNvPicPr>
                        <a:picLocks noChangeAspect="1"/>
                      </p:cNvPicPr>
                      <p:nvPr/>
                    </p:nvPicPr>
                    <p:blipFill>
                      <a:blip r:embed="rId6"/>
                      <a:stretch>
                        <a:fillRect/>
                      </a:stretch>
                    </p:blipFill>
                    <p:spPr>
                      <a:xfrm>
                        <a:off x="9472620" y="534988"/>
                        <a:ext cx="984249" cy="1008062"/>
                      </a:xfrm>
                      <a:prstGeom prst="rect">
                        <a:avLst/>
                      </a:prstGeom>
                      <a:noFill/>
                      <a:ln w="9525">
                        <a:noFill/>
                      </a:ln>
                    </p:spPr>
                  </p:pic>
                </p:oleObj>
              </mc:Fallback>
            </mc:AlternateContent>
          </a:graphicData>
        </a:graphic>
      </p:graphicFrame>
      <p:sp>
        <p:nvSpPr>
          <p:cNvPr id="335884" name="Text Box 12"/>
          <p:cNvSpPr txBox="1">
            <a:spLocks noChangeArrowheads="1"/>
          </p:cNvSpPr>
          <p:nvPr/>
        </p:nvSpPr>
        <p:spPr bwMode="auto">
          <a:xfrm>
            <a:off x="10581217" y="773113"/>
            <a:ext cx="812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即</a:t>
            </a:r>
            <a:endParaRPr lang="zh-CN" altLang="en-US" b="1" smtClean="0">
              <a:solidFill>
                <a:srgbClr val="000000"/>
              </a:solidFill>
            </a:endParaRPr>
          </a:p>
        </p:txBody>
      </p:sp>
      <p:graphicFrame>
        <p:nvGraphicFramePr>
          <p:cNvPr id="335885" name="Object 13"/>
          <p:cNvGraphicFramePr>
            <a:graphicFrameLocks noChangeAspect="1"/>
          </p:cNvGraphicFramePr>
          <p:nvPr/>
        </p:nvGraphicFramePr>
        <p:xfrm>
          <a:off x="1968500" y="1557339"/>
          <a:ext cx="2201333" cy="528637"/>
        </p:xfrm>
        <a:graphic>
          <a:graphicData uri="http://schemas.openxmlformats.org/presentationml/2006/ole">
            <mc:AlternateContent xmlns:mc="http://schemas.openxmlformats.org/markup-compatibility/2006">
              <mc:Choice xmlns:v="urn:schemas-microsoft-com:vml" Requires="v">
                <p:oleObj spid="_x0000_s62997" name="公式" r:id="rId7" imgW="850900" imgH="266700" progId="Equation.3">
                  <p:embed/>
                </p:oleObj>
              </mc:Choice>
              <mc:Fallback>
                <p:oleObj name="公式" r:id="rId7" imgW="850900" imgH="266700" progId="Equation.3">
                  <p:embed/>
                  <p:pic>
                    <p:nvPicPr>
                      <p:cNvPr id="0" name="图片 62467"/>
                      <p:cNvPicPr>
                        <a:picLocks noChangeAspect="1"/>
                      </p:cNvPicPr>
                      <p:nvPr/>
                    </p:nvPicPr>
                    <p:blipFill>
                      <a:blip r:embed="rId8"/>
                      <a:stretch>
                        <a:fillRect/>
                      </a:stretch>
                    </p:blipFill>
                    <p:spPr>
                      <a:xfrm>
                        <a:off x="1968500" y="1557339"/>
                        <a:ext cx="2201333" cy="528637"/>
                      </a:xfrm>
                      <a:prstGeom prst="rect">
                        <a:avLst/>
                      </a:prstGeom>
                      <a:solidFill>
                        <a:srgbClr val="BBE0E3"/>
                      </a:solidFill>
                      <a:ln w="9525">
                        <a:noFill/>
                      </a:ln>
                    </p:spPr>
                  </p:pic>
                </p:oleObj>
              </mc:Fallback>
            </mc:AlternateContent>
          </a:graphicData>
        </a:graphic>
      </p:graphicFrame>
      <p:sp>
        <p:nvSpPr>
          <p:cNvPr id="335886" name="Text Box 14"/>
          <p:cNvSpPr txBox="1">
            <a:spLocks noChangeArrowheads="1"/>
          </p:cNvSpPr>
          <p:nvPr/>
        </p:nvSpPr>
        <p:spPr bwMode="auto">
          <a:xfrm>
            <a:off x="4478869" y="1498607"/>
            <a:ext cx="127846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或</a:t>
            </a:r>
            <a:endParaRPr lang="zh-CN" altLang="en-US" b="1" smtClean="0">
              <a:solidFill>
                <a:srgbClr val="000000"/>
              </a:solidFill>
            </a:endParaRPr>
          </a:p>
        </p:txBody>
      </p:sp>
      <p:graphicFrame>
        <p:nvGraphicFramePr>
          <p:cNvPr id="335887" name="Object 15"/>
          <p:cNvGraphicFramePr>
            <a:graphicFrameLocks noChangeAspect="1"/>
          </p:cNvGraphicFramePr>
          <p:nvPr/>
        </p:nvGraphicFramePr>
        <p:xfrm>
          <a:off x="5437724" y="1282701"/>
          <a:ext cx="2880783" cy="1012825"/>
        </p:xfrm>
        <a:graphic>
          <a:graphicData uri="http://schemas.openxmlformats.org/presentationml/2006/ole">
            <mc:AlternateContent xmlns:mc="http://schemas.openxmlformats.org/markup-compatibility/2006">
              <mc:Choice xmlns:v="urn:schemas-microsoft-com:vml" Requires="v">
                <p:oleObj spid="_x0000_s62998" name="公式" r:id="rId9" imgW="1384300" imgH="596900" progId="Equation.3">
                  <p:embed/>
                </p:oleObj>
              </mc:Choice>
              <mc:Fallback>
                <p:oleObj name="公式" r:id="rId9" imgW="1384300" imgH="596900" progId="Equation.3">
                  <p:embed/>
                  <p:pic>
                    <p:nvPicPr>
                      <p:cNvPr id="0" name="图片 62468"/>
                      <p:cNvPicPr>
                        <a:picLocks noChangeAspect="1"/>
                      </p:cNvPicPr>
                      <p:nvPr/>
                    </p:nvPicPr>
                    <p:blipFill>
                      <a:blip r:embed="rId10"/>
                      <a:stretch>
                        <a:fillRect/>
                      </a:stretch>
                    </p:blipFill>
                    <p:spPr>
                      <a:xfrm>
                        <a:off x="5437724" y="1282701"/>
                        <a:ext cx="2880783" cy="1012825"/>
                      </a:xfrm>
                      <a:prstGeom prst="rect">
                        <a:avLst/>
                      </a:prstGeom>
                      <a:solidFill>
                        <a:srgbClr val="BBE0E3"/>
                      </a:solidFill>
                      <a:ln w="9525" cap="flat" cmpd="sng">
                        <a:solidFill>
                          <a:srgbClr val="0000FF"/>
                        </a:solidFill>
                        <a:prstDash val="solid"/>
                        <a:miter/>
                        <a:headEnd type="none" w="med" len="med"/>
                        <a:tailEnd type="none" w="med" len="med"/>
                      </a:ln>
                    </p:spPr>
                  </p:pic>
                </p:oleObj>
              </mc:Fallback>
            </mc:AlternateContent>
          </a:graphicData>
        </a:graphic>
      </p:graphicFrame>
      <p:sp>
        <p:nvSpPr>
          <p:cNvPr id="335888" name="Text Box 16"/>
          <p:cNvSpPr txBox="1">
            <a:spLocks noChangeArrowheads="1"/>
          </p:cNvSpPr>
          <p:nvPr/>
        </p:nvSpPr>
        <p:spPr bwMode="auto">
          <a:xfrm>
            <a:off x="829733" y="2290763"/>
            <a:ext cx="9652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类似地 </a:t>
            </a:r>
            <a:r>
              <a:rPr lang="en-US" altLang="zh-CN" b="1" smtClean="0">
                <a:solidFill>
                  <a:srgbClr val="000000"/>
                </a:solidFill>
              </a:rPr>
              <a:t>, </a:t>
            </a:r>
            <a:r>
              <a:rPr lang="zh-CN" altLang="en-US" b="1" smtClean="0">
                <a:solidFill>
                  <a:srgbClr val="000000"/>
                </a:solidFill>
              </a:rPr>
              <a:t>二阶导数的导数称为</a:t>
            </a:r>
            <a:r>
              <a:rPr lang="zh-CN" altLang="en-US" b="1" smtClean="0">
                <a:solidFill>
                  <a:srgbClr val="000000"/>
                </a:solidFill>
                <a:ea typeface="黑体" panose="02010609060101010101" charset="-122"/>
              </a:rPr>
              <a:t>三阶导数</a:t>
            </a:r>
            <a:r>
              <a:rPr lang="zh-CN" altLang="en-US" b="1" smtClean="0">
                <a:solidFill>
                  <a:srgbClr val="000000"/>
                </a:solidFill>
              </a:rPr>
              <a:t> </a:t>
            </a:r>
            <a:r>
              <a:rPr lang="en-US" altLang="zh-CN" b="1" smtClean="0">
                <a:solidFill>
                  <a:srgbClr val="000000"/>
                </a:solidFill>
              </a:rPr>
              <a:t>,</a:t>
            </a:r>
            <a:endParaRPr lang="en-US" altLang="zh-CN" b="1" smtClean="0">
              <a:solidFill>
                <a:srgbClr val="000000"/>
              </a:solidFill>
            </a:endParaRPr>
          </a:p>
        </p:txBody>
      </p:sp>
      <p:graphicFrame>
        <p:nvGraphicFramePr>
          <p:cNvPr id="335889" name="Object 17"/>
          <p:cNvGraphicFramePr>
            <a:graphicFrameLocks noChangeAspect="1"/>
          </p:cNvGraphicFramePr>
          <p:nvPr/>
        </p:nvGraphicFramePr>
        <p:xfrm>
          <a:off x="446624" y="2934503"/>
          <a:ext cx="986367" cy="398463"/>
        </p:xfrm>
        <a:graphic>
          <a:graphicData uri="http://schemas.openxmlformats.org/presentationml/2006/ole">
            <mc:AlternateContent xmlns:mc="http://schemas.openxmlformats.org/markup-compatibility/2006">
              <mc:Choice xmlns:v="urn:schemas-microsoft-com:vml" Requires="v">
                <p:oleObj spid="_x0000_s62999" name="公式" r:id="rId11" imgW="444500" imgH="241300" progId="Equation.3">
                  <p:embed/>
                </p:oleObj>
              </mc:Choice>
              <mc:Fallback>
                <p:oleObj name="公式" r:id="rId11" imgW="444500" imgH="241300" progId="Equation.3">
                  <p:embed/>
                  <p:pic>
                    <p:nvPicPr>
                      <p:cNvPr id="0" name="图片 62469"/>
                      <p:cNvPicPr>
                        <a:picLocks noChangeAspect="1"/>
                      </p:cNvPicPr>
                      <p:nvPr/>
                    </p:nvPicPr>
                    <p:blipFill>
                      <a:blip r:embed="rId12"/>
                      <a:stretch>
                        <a:fillRect/>
                      </a:stretch>
                    </p:blipFill>
                    <p:spPr>
                      <a:xfrm>
                        <a:off x="446624" y="2934503"/>
                        <a:ext cx="986367" cy="398463"/>
                      </a:xfrm>
                      <a:prstGeom prst="rect">
                        <a:avLst/>
                      </a:prstGeom>
                      <a:noFill/>
                      <a:ln w="9525">
                        <a:noFill/>
                      </a:ln>
                    </p:spPr>
                  </p:pic>
                </p:oleObj>
              </mc:Fallback>
            </mc:AlternateContent>
          </a:graphicData>
        </a:graphic>
      </p:graphicFrame>
      <p:sp>
        <p:nvSpPr>
          <p:cNvPr id="335890" name="Text Box 18"/>
          <p:cNvSpPr txBox="1">
            <a:spLocks noChangeArrowheads="1"/>
          </p:cNvSpPr>
          <p:nvPr/>
        </p:nvSpPr>
        <p:spPr bwMode="auto">
          <a:xfrm>
            <a:off x="1335617" y="2887663"/>
            <a:ext cx="6502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阶导数的导数称为 </a:t>
            </a:r>
            <a:r>
              <a:rPr lang="en-US" altLang="zh-CN" b="1" i="1" smtClean="0">
                <a:solidFill>
                  <a:srgbClr val="0000FF"/>
                </a:solidFill>
              </a:rPr>
              <a:t>n</a:t>
            </a:r>
            <a:r>
              <a:rPr lang="en-US" altLang="zh-CN" b="1" smtClean="0">
                <a:solidFill>
                  <a:srgbClr val="0000FF"/>
                </a:solidFill>
              </a:rPr>
              <a:t> </a:t>
            </a:r>
            <a:r>
              <a:rPr lang="zh-CN" altLang="en-US" b="1" smtClean="0">
                <a:solidFill>
                  <a:srgbClr val="0000FF"/>
                </a:solidFill>
                <a:ea typeface="黑体" panose="02010609060101010101" charset="-122"/>
              </a:rPr>
              <a:t>阶导数</a:t>
            </a:r>
            <a:r>
              <a:rPr lang="zh-CN" altLang="en-US" b="1" smtClean="0">
                <a:solidFill>
                  <a:srgbClr val="000000"/>
                </a:solidFill>
              </a:rPr>
              <a:t> </a:t>
            </a:r>
            <a:r>
              <a:rPr lang="en-US" altLang="zh-CN" b="1" smtClean="0">
                <a:solidFill>
                  <a:srgbClr val="000000"/>
                </a:solidFill>
              </a:rPr>
              <a:t>,</a:t>
            </a:r>
            <a:endParaRPr lang="en-US" altLang="zh-CN" b="1" smtClean="0">
              <a:solidFill>
                <a:srgbClr val="000000"/>
              </a:solidFill>
            </a:endParaRPr>
          </a:p>
        </p:txBody>
      </p:sp>
      <p:graphicFrame>
        <p:nvGraphicFramePr>
          <p:cNvPr id="335891" name="Object 19"/>
          <p:cNvGraphicFramePr>
            <a:graphicFrameLocks noChangeAspect="1"/>
          </p:cNvGraphicFramePr>
          <p:nvPr/>
        </p:nvGraphicFramePr>
        <p:xfrm>
          <a:off x="2950633" y="3414717"/>
          <a:ext cx="958851" cy="549275"/>
        </p:xfrm>
        <a:graphic>
          <a:graphicData uri="http://schemas.openxmlformats.org/presentationml/2006/ole">
            <mc:AlternateContent xmlns:mc="http://schemas.openxmlformats.org/markup-compatibility/2006">
              <mc:Choice xmlns:v="urn:schemas-microsoft-com:vml" Requires="v">
                <p:oleObj spid="_x0000_s63000" name="公式" r:id="rId13" imgW="355600" imgH="266700" progId="Equation.3">
                  <p:embed/>
                </p:oleObj>
              </mc:Choice>
              <mc:Fallback>
                <p:oleObj name="公式" r:id="rId13" imgW="355600" imgH="266700" progId="Equation.3">
                  <p:embed/>
                  <p:pic>
                    <p:nvPicPr>
                      <p:cNvPr id="0" name="图片 62470"/>
                      <p:cNvPicPr>
                        <a:picLocks noChangeAspect="1"/>
                      </p:cNvPicPr>
                      <p:nvPr/>
                    </p:nvPicPr>
                    <p:blipFill>
                      <a:blip r:embed="rId14">
                        <a:biLevel thresh="50000"/>
                        <a:grayscl/>
                      </a:blip>
                      <a:stretch>
                        <a:fillRect/>
                      </a:stretch>
                    </p:blipFill>
                    <p:spPr>
                      <a:xfrm>
                        <a:off x="2950633" y="3414717"/>
                        <a:ext cx="958851" cy="549275"/>
                      </a:xfrm>
                      <a:prstGeom prst="rect">
                        <a:avLst/>
                      </a:prstGeom>
                      <a:noFill/>
                      <a:ln w="9525">
                        <a:noFill/>
                      </a:ln>
                    </p:spPr>
                  </p:pic>
                </p:oleObj>
              </mc:Fallback>
            </mc:AlternateContent>
          </a:graphicData>
        </a:graphic>
      </p:graphicFrame>
      <p:graphicFrame>
        <p:nvGraphicFramePr>
          <p:cNvPr id="335892" name="Object 20"/>
          <p:cNvGraphicFramePr>
            <a:graphicFrameLocks noChangeAspect="1"/>
          </p:cNvGraphicFramePr>
          <p:nvPr/>
        </p:nvGraphicFramePr>
        <p:xfrm>
          <a:off x="4197886" y="3371850"/>
          <a:ext cx="1153583" cy="622300"/>
        </p:xfrm>
        <a:graphic>
          <a:graphicData uri="http://schemas.openxmlformats.org/presentationml/2006/ole">
            <mc:AlternateContent xmlns:mc="http://schemas.openxmlformats.org/markup-compatibility/2006">
              <mc:Choice xmlns:v="urn:schemas-microsoft-com:vml" Requires="v">
                <p:oleObj spid="_x0000_s63001" name="公式" r:id="rId15" imgW="419100" imgH="304800" progId="Equation.3">
                  <p:embed/>
                </p:oleObj>
              </mc:Choice>
              <mc:Fallback>
                <p:oleObj name="公式" r:id="rId15" imgW="419100" imgH="304800" progId="Equation.3">
                  <p:embed/>
                  <p:pic>
                    <p:nvPicPr>
                      <p:cNvPr id="0" name="图片 62471"/>
                      <p:cNvPicPr>
                        <a:picLocks noChangeAspect="1"/>
                      </p:cNvPicPr>
                      <p:nvPr/>
                    </p:nvPicPr>
                    <p:blipFill>
                      <a:blip r:embed="rId16">
                        <a:biLevel thresh="50000"/>
                        <a:grayscl/>
                      </a:blip>
                      <a:stretch>
                        <a:fillRect/>
                      </a:stretch>
                    </p:blipFill>
                    <p:spPr>
                      <a:xfrm>
                        <a:off x="4197886" y="3371850"/>
                        <a:ext cx="1153583" cy="622300"/>
                      </a:xfrm>
                      <a:prstGeom prst="rect">
                        <a:avLst/>
                      </a:prstGeom>
                      <a:noFill/>
                      <a:ln w="9525">
                        <a:noFill/>
                      </a:ln>
                    </p:spPr>
                  </p:pic>
                </p:oleObj>
              </mc:Fallback>
            </mc:AlternateContent>
          </a:graphicData>
        </a:graphic>
      </p:graphicFrame>
      <p:graphicFrame>
        <p:nvGraphicFramePr>
          <p:cNvPr id="335893" name="Object 21"/>
          <p:cNvGraphicFramePr>
            <a:graphicFrameLocks noChangeAspect="1"/>
          </p:cNvGraphicFramePr>
          <p:nvPr/>
        </p:nvGraphicFramePr>
        <p:xfrm>
          <a:off x="5638801" y="3386144"/>
          <a:ext cx="2015067" cy="631825"/>
        </p:xfrm>
        <a:graphic>
          <a:graphicData uri="http://schemas.openxmlformats.org/presentationml/2006/ole">
            <mc:AlternateContent xmlns:mc="http://schemas.openxmlformats.org/markup-compatibility/2006">
              <mc:Choice xmlns:v="urn:schemas-microsoft-com:vml" Requires="v">
                <p:oleObj spid="_x0000_s63002" name="公式" r:id="rId17" imgW="723900" imgH="304800" progId="Equation.3">
                  <p:embed/>
                </p:oleObj>
              </mc:Choice>
              <mc:Fallback>
                <p:oleObj name="公式" r:id="rId17" imgW="723900" imgH="304800" progId="Equation.3">
                  <p:embed/>
                  <p:pic>
                    <p:nvPicPr>
                      <p:cNvPr id="0" name="图片 62472"/>
                      <p:cNvPicPr>
                        <a:picLocks noChangeAspect="1"/>
                      </p:cNvPicPr>
                      <p:nvPr/>
                    </p:nvPicPr>
                    <p:blipFill>
                      <a:blip r:embed="rId18">
                        <a:biLevel thresh="50000"/>
                        <a:grayscl/>
                      </a:blip>
                      <a:stretch>
                        <a:fillRect/>
                      </a:stretch>
                    </p:blipFill>
                    <p:spPr>
                      <a:xfrm>
                        <a:off x="5638801" y="3386144"/>
                        <a:ext cx="2015067" cy="631825"/>
                      </a:xfrm>
                      <a:prstGeom prst="rect">
                        <a:avLst/>
                      </a:prstGeom>
                      <a:noFill/>
                      <a:ln w="9525">
                        <a:noFill/>
                      </a:ln>
                    </p:spPr>
                  </p:pic>
                </p:oleObj>
              </mc:Fallback>
            </mc:AlternateContent>
          </a:graphicData>
        </a:graphic>
      </p:graphicFrame>
      <p:sp>
        <p:nvSpPr>
          <p:cNvPr id="335894" name="Text Box 22"/>
          <p:cNvSpPr txBox="1">
            <a:spLocks noChangeArrowheads="1"/>
          </p:cNvSpPr>
          <p:nvPr/>
        </p:nvSpPr>
        <p:spPr bwMode="auto">
          <a:xfrm>
            <a:off x="1136651" y="4321978"/>
            <a:ext cx="111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或</a:t>
            </a:r>
            <a:endParaRPr lang="zh-CN" altLang="en-US" b="1" smtClean="0">
              <a:solidFill>
                <a:srgbClr val="000000"/>
              </a:solidFill>
            </a:endParaRPr>
          </a:p>
        </p:txBody>
      </p:sp>
      <p:graphicFrame>
        <p:nvGraphicFramePr>
          <p:cNvPr id="335895" name="Object 23"/>
          <p:cNvGraphicFramePr>
            <a:graphicFrameLocks noChangeAspect="1"/>
          </p:cNvGraphicFramePr>
          <p:nvPr/>
        </p:nvGraphicFramePr>
        <p:xfrm>
          <a:off x="2942167" y="4017963"/>
          <a:ext cx="1054100" cy="1079500"/>
        </p:xfrm>
        <a:graphic>
          <a:graphicData uri="http://schemas.openxmlformats.org/presentationml/2006/ole">
            <mc:AlternateContent xmlns:mc="http://schemas.openxmlformats.org/markup-compatibility/2006">
              <mc:Choice xmlns:v="urn:schemas-microsoft-com:vml" Requires="v">
                <p:oleObj spid="_x0000_s63003" name="公式" r:id="rId19" imgW="520700" imgH="596900" progId="Equation.3">
                  <p:embed/>
                </p:oleObj>
              </mc:Choice>
              <mc:Fallback>
                <p:oleObj name="公式" r:id="rId19" imgW="520700" imgH="596900" progId="Equation.3">
                  <p:embed/>
                  <p:pic>
                    <p:nvPicPr>
                      <p:cNvPr id="0" name="图片 62473"/>
                      <p:cNvPicPr>
                        <a:picLocks noChangeAspect="1"/>
                      </p:cNvPicPr>
                      <p:nvPr/>
                    </p:nvPicPr>
                    <p:blipFill>
                      <a:blip r:embed="rId20">
                        <a:biLevel thresh="50000"/>
                        <a:grayscl/>
                      </a:blip>
                      <a:stretch>
                        <a:fillRect/>
                      </a:stretch>
                    </p:blipFill>
                    <p:spPr>
                      <a:xfrm>
                        <a:off x="2942167" y="4017963"/>
                        <a:ext cx="1054100" cy="1079500"/>
                      </a:xfrm>
                      <a:prstGeom prst="rect">
                        <a:avLst/>
                      </a:prstGeom>
                      <a:noFill/>
                      <a:ln w="9525">
                        <a:noFill/>
                      </a:ln>
                    </p:spPr>
                  </p:pic>
                </p:oleObj>
              </mc:Fallback>
            </mc:AlternateContent>
          </a:graphicData>
        </a:graphic>
      </p:graphicFrame>
      <p:graphicFrame>
        <p:nvGraphicFramePr>
          <p:cNvPr id="335896" name="Object 24"/>
          <p:cNvGraphicFramePr>
            <a:graphicFrameLocks noChangeAspect="1"/>
          </p:cNvGraphicFramePr>
          <p:nvPr/>
        </p:nvGraphicFramePr>
        <p:xfrm>
          <a:off x="4191003" y="4004096"/>
          <a:ext cx="1155700" cy="1081088"/>
        </p:xfrm>
        <a:graphic>
          <a:graphicData uri="http://schemas.openxmlformats.org/presentationml/2006/ole">
            <mc:AlternateContent xmlns:mc="http://schemas.openxmlformats.org/markup-compatibility/2006">
              <mc:Choice xmlns:v="urn:schemas-microsoft-com:vml" Requires="v">
                <p:oleObj spid="_x0000_s63004" name="公式" r:id="rId21" imgW="520700" imgH="596900" progId="Equation.3">
                  <p:embed/>
                </p:oleObj>
              </mc:Choice>
              <mc:Fallback>
                <p:oleObj name="公式" r:id="rId21" imgW="520700" imgH="596900" progId="Equation.3">
                  <p:embed/>
                  <p:pic>
                    <p:nvPicPr>
                      <p:cNvPr id="0" name="图片 62474"/>
                      <p:cNvPicPr>
                        <a:picLocks noChangeAspect="1"/>
                      </p:cNvPicPr>
                      <p:nvPr/>
                    </p:nvPicPr>
                    <p:blipFill>
                      <a:blip r:embed="rId22">
                        <a:biLevel thresh="50000"/>
                        <a:grayscl/>
                      </a:blip>
                      <a:stretch>
                        <a:fillRect/>
                      </a:stretch>
                    </p:blipFill>
                    <p:spPr>
                      <a:xfrm>
                        <a:off x="4191003" y="4004096"/>
                        <a:ext cx="1155700" cy="1081088"/>
                      </a:xfrm>
                      <a:prstGeom prst="rect">
                        <a:avLst/>
                      </a:prstGeom>
                      <a:noFill/>
                      <a:ln w="9525">
                        <a:noFill/>
                      </a:ln>
                    </p:spPr>
                  </p:pic>
                </p:oleObj>
              </mc:Fallback>
            </mc:AlternateContent>
          </a:graphicData>
        </a:graphic>
      </p:graphicFrame>
      <p:graphicFrame>
        <p:nvGraphicFramePr>
          <p:cNvPr id="335897" name="Object 25"/>
          <p:cNvGraphicFramePr>
            <a:graphicFrameLocks noChangeAspect="1"/>
          </p:cNvGraphicFramePr>
          <p:nvPr/>
        </p:nvGraphicFramePr>
        <p:xfrm>
          <a:off x="5638920" y="4019550"/>
          <a:ext cx="1722967" cy="1028700"/>
        </p:xfrm>
        <a:graphic>
          <a:graphicData uri="http://schemas.openxmlformats.org/presentationml/2006/ole">
            <mc:AlternateContent xmlns:mc="http://schemas.openxmlformats.org/markup-compatibility/2006">
              <mc:Choice xmlns:v="urn:schemas-microsoft-com:vml" Requires="v">
                <p:oleObj spid="_x0000_s63005" name="公式" r:id="rId23" imgW="825500" imgH="596900" progId="Equation.3">
                  <p:embed/>
                </p:oleObj>
              </mc:Choice>
              <mc:Fallback>
                <p:oleObj name="公式" r:id="rId23" imgW="825500" imgH="596900" progId="Equation.3">
                  <p:embed/>
                  <p:pic>
                    <p:nvPicPr>
                      <p:cNvPr id="0" name="图片 62475"/>
                      <p:cNvPicPr>
                        <a:picLocks noChangeAspect="1"/>
                      </p:cNvPicPr>
                      <p:nvPr/>
                    </p:nvPicPr>
                    <p:blipFill>
                      <a:blip r:embed="rId24">
                        <a:biLevel thresh="50000"/>
                        <a:grayscl/>
                      </a:blip>
                      <a:stretch>
                        <a:fillRect/>
                      </a:stretch>
                    </p:blipFill>
                    <p:spPr>
                      <a:xfrm>
                        <a:off x="5638920" y="4019550"/>
                        <a:ext cx="1722967" cy="1028700"/>
                      </a:xfrm>
                      <a:prstGeom prst="rect">
                        <a:avLst/>
                      </a:prstGeom>
                      <a:noFill/>
                      <a:ln w="9525">
                        <a:noFill/>
                      </a:ln>
                    </p:spPr>
                  </p:pic>
                </p:oleObj>
              </mc:Fallback>
            </mc:AlternateContent>
          </a:graphicData>
        </a:graphic>
      </p:graphicFrame>
      <p:graphicFrame>
        <p:nvGraphicFramePr>
          <p:cNvPr id="335898" name="Object 26"/>
          <p:cNvGraphicFramePr>
            <a:graphicFrameLocks noChangeAspect="1"/>
          </p:cNvGraphicFramePr>
          <p:nvPr/>
        </p:nvGraphicFramePr>
        <p:xfrm>
          <a:off x="3422653" y="777875"/>
          <a:ext cx="1151467" cy="477838"/>
        </p:xfrm>
        <a:graphic>
          <a:graphicData uri="http://schemas.openxmlformats.org/presentationml/2006/ole">
            <mc:AlternateContent xmlns:mc="http://schemas.openxmlformats.org/markup-compatibility/2006">
              <mc:Choice xmlns:v="urn:schemas-microsoft-com:vml" Requires="v">
                <p:oleObj spid="_x0000_s63006" name="公式" r:id="rId25" imgW="495300" imgH="266700" progId="Equation.3">
                  <p:embed/>
                </p:oleObj>
              </mc:Choice>
              <mc:Fallback>
                <p:oleObj name="公式" r:id="rId25" imgW="495300" imgH="266700" progId="Equation.3">
                  <p:embed/>
                  <p:pic>
                    <p:nvPicPr>
                      <p:cNvPr id="0" name="图片 62476"/>
                      <p:cNvPicPr>
                        <a:picLocks noChangeAspect="1"/>
                      </p:cNvPicPr>
                      <p:nvPr/>
                    </p:nvPicPr>
                    <p:blipFill>
                      <a:blip r:embed="rId26"/>
                      <a:stretch>
                        <a:fillRect/>
                      </a:stretch>
                    </p:blipFill>
                    <p:spPr>
                      <a:xfrm>
                        <a:off x="3422653" y="777875"/>
                        <a:ext cx="1151467" cy="477838"/>
                      </a:xfrm>
                      <a:prstGeom prst="rect">
                        <a:avLst/>
                      </a:prstGeom>
                      <a:noFill/>
                      <a:ln w="9525">
                        <a:noFill/>
                      </a:ln>
                    </p:spPr>
                  </p:pic>
                </p:oleObj>
              </mc:Fallback>
            </mc:AlternateContent>
          </a:graphicData>
        </a:graphic>
      </p:graphicFrame>
      <p:sp>
        <p:nvSpPr>
          <p:cNvPr id="335899" name="Text Box 27"/>
          <p:cNvSpPr txBox="1">
            <a:spLocks noChangeArrowheads="1"/>
          </p:cNvSpPr>
          <p:nvPr/>
        </p:nvSpPr>
        <p:spPr bwMode="auto">
          <a:xfrm>
            <a:off x="4485217" y="747713"/>
            <a:ext cx="3149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的</a:t>
            </a:r>
            <a:r>
              <a:rPr lang="zh-CN" altLang="en-US" b="1" smtClean="0">
                <a:solidFill>
                  <a:srgbClr val="0000FF"/>
                </a:solidFill>
                <a:ea typeface="黑体" panose="02010609060101010101" charset="-122"/>
              </a:rPr>
              <a:t>二阶导数</a:t>
            </a:r>
            <a:r>
              <a:rPr lang="zh-CN" altLang="en-US" b="1" smtClean="0">
                <a:solidFill>
                  <a:srgbClr val="000000"/>
                </a:solidFill>
              </a:rPr>
              <a:t> </a:t>
            </a:r>
            <a:r>
              <a:rPr lang="en-US" altLang="zh-CN" b="1" smtClean="0">
                <a:solidFill>
                  <a:srgbClr val="000000"/>
                </a:solidFill>
              </a:rPr>
              <a:t>,</a:t>
            </a:r>
            <a:endParaRPr lang="en-US" altLang="zh-CN" b="1" smtClean="0">
              <a:solidFill>
                <a:srgbClr val="000000"/>
              </a:solidFill>
            </a:endParaRPr>
          </a:p>
        </p:txBody>
      </p:sp>
      <p:sp>
        <p:nvSpPr>
          <p:cNvPr id="335900" name="Text Box 28"/>
          <p:cNvSpPr txBox="1">
            <a:spLocks noChangeArrowheads="1"/>
          </p:cNvSpPr>
          <p:nvPr/>
        </p:nvSpPr>
        <p:spPr bwMode="auto">
          <a:xfrm>
            <a:off x="7228417" y="739780"/>
            <a:ext cx="1422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000000"/>
                </a:solidFill>
              </a:rPr>
              <a:t>记作</a:t>
            </a:r>
            <a:endParaRPr lang="zh-CN" altLang="en-US" b="1" dirty="0" smtClean="0">
              <a:solidFill>
                <a:srgbClr val="000000"/>
              </a:solidFill>
            </a:endParaRPr>
          </a:p>
        </p:txBody>
      </p:sp>
      <p:graphicFrame>
        <p:nvGraphicFramePr>
          <p:cNvPr id="335901" name="Object 29"/>
          <p:cNvGraphicFramePr>
            <a:graphicFrameLocks noChangeAspect="1"/>
          </p:cNvGraphicFramePr>
          <p:nvPr/>
        </p:nvGraphicFramePr>
        <p:xfrm>
          <a:off x="8184235" y="764704"/>
          <a:ext cx="673100" cy="504825"/>
        </p:xfrm>
        <a:graphic>
          <a:graphicData uri="http://schemas.openxmlformats.org/presentationml/2006/ole">
            <mc:AlternateContent xmlns:mc="http://schemas.openxmlformats.org/markup-compatibility/2006">
              <mc:Choice xmlns:v="urn:schemas-microsoft-com:vml" Requires="v">
                <p:oleObj spid="_x0000_s63007" name="公式" r:id="rId27" imgW="266700" imgH="266700" progId="Equation.3">
                  <p:embed/>
                </p:oleObj>
              </mc:Choice>
              <mc:Fallback>
                <p:oleObj name="公式" r:id="rId27" imgW="266700" imgH="266700" progId="Equation.3">
                  <p:embed/>
                  <p:pic>
                    <p:nvPicPr>
                      <p:cNvPr id="0" name="图片 62477"/>
                      <p:cNvPicPr>
                        <a:picLocks noChangeAspect="1"/>
                      </p:cNvPicPr>
                      <p:nvPr/>
                    </p:nvPicPr>
                    <p:blipFill>
                      <a:blip r:embed="rId28"/>
                      <a:stretch>
                        <a:fillRect/>
                      </a:stretch>
                    </p:blipFill>
                    <p:spPr>
                      <a:xfrm>
                        <a:off x="8184235" y="764704"/>
                        <a:ext cx="673100" cy="504825"/>
                      </a:xfrm>
                      <a:prstGeom prst="rect">
                        <a:avLst/>
                      </a:prstGeom>
                      <a:noFill/>
                      <a:ln w="9525">
                        <a:noFill/>
                      </a:ln>
                    </p:spPr>
                  </p:pic>
                </p:oleObj>
              </mc:Fallback>
            </mc:AlternateContent>
          </a:graphicData>
        </a:graphic>
      </p:graphicFrame>
      <p:graphicFrame>
        <p:nvGraphicFramePr>
          <p:cNvPr id="335902" name="Object 30"/>
          <p:cNvGraphicFramePr>
            <a:graphicFrameLocks noChangeAspect="1"/>
          </p:cNvGraphicFramePr>
          <p:nvPr/>
        </p:nvGraphicFramePr>
        <p:xfrm>
          <a:off x="446619" y="777878"/>
          <a:ext cx="1246716" cy="468313"/>
        </p:xfrm>
        <a:graphic>
          <a:graphicData uri="http://schemas.openxmlformats.org/presentationml/2006/ole">
            <mc:AlternateContent xmlns:mc="http://schemas.openxmlformats.org/markup-compatibility/2006">
              <mc:Choice xmlns:v="urn:schemas-microsoft-com:vml" Requires="v">
                <p:oleObj spid="_x0000_s63008" name="公式" r:id="rId29" imgW="546100" imgH="266700" progId="Equation.3">
                  <p:embed/>
                </p:oleObj>
              </mc:Choice>
              <mc:Fallback>
                <p:oleObj name="公式" r:id="rId29" imgW="546100" imgH="266700" progId="Equation.3">
                  <p:embed/>
                  <p:pic>
                    <p:nvPicPr>
                      <p:cNvPr id="0" name="图片 62478"/>
                      <p:cNvPicPr>
                        <a:picLocks noChangeAspect="1"/>
                      </p:cNvPicPr>
                      <p:nvPr/>
                    </p:nvPicPr>
                    <p:blipFill>
                      <a:blip r:embed="rId30">
                        <a:biLevel thresh="50000"/>
                        <a:grayscl/>
                      </a:blip>
                      <a:stretch>
                        <a:fillRect/>
                      </a:stretch>
                    </p:blipFill>
                    <p:spPr>
                      <a:xfrm>
                        <a:off x="446619" y="777878"/>
                        <a:ext cx="1246716" cy="468313"/>
                      </a:xfrm>
                      <a:prstGeom prst="rect">
                        <a:avLst/>
                      </a:prstGeom>
                      <a:noFill/>
                      <a:ln w="9525">
                        <a:noFill/>
                      </a:ln>
                    </p:spPr>
                  </p:pic>
                </p:oleObj>
              </mc:Fallback>
            </mc:AlternateContent>
          </a:graphicData>
        </a:graphic>
      </p:graphicFrame>
      <p:sp>
        <p:nvSpPr>
          <p:cNvPr id="335903" name="Text Box 31"/>
          <p:cNvSpPr txBox="1">
            <a:spLocks noChangeArrowheads="1"/>
          </p:cNvSpPr>
          <p:nvPr/>
        </p:nvSpPr>
        <p:spPr bwMode="auto">
          <a:xfrm>
            <a:off x="1502833" y="706438"/>
            <a:ext cx="2540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的导数为</a:t>
            </a:r>
            <a:endParaRPr lang="zh-CN" altLang="en-US" b="1" smtClean="0">
              <a:solidFill>
                <a:srgbClr val="000000"/>
              </a:solidFill>
            </a:endParaRPr>
          </a:p>
        </p:txBody>
      </p:sp>
      <p:sp>
        <p:nvSpPr>
          <p:cNvPr id="335904" name="Text Box 32"/>
          <p:cNvSpPr txBox="1">
            <a:spLocks noChangeArrowheads="1"/>
          </p:cNvSpPr>
          <p:nvPr/>
        </p:nvSpPr>
        <p:spPr bwMode="auto">
          <a:xfrm>
            <a:off x="7248128" y="2276872"/>
            <a:ext cx="2438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000000"/>
                </a:solidFill>
              </a:rPr>
              <a:t>依次类推 </a:t>
            </a:r>
            <a:r>
              <a:rPr lang="en-US" altLang="zh-CN" b="1" dirty="0" smtClean="0">
                <a:solidFill>
                  <a:srgbClr val="000000"/>
                </a:solidFill>
              </a:rPr>
              <a:t>,</a:t>
            </a:r>
            <a:endParaRPr lang="en-US" altLang="zh-CN" b="1" dirty="0" smtClean="0">
              <a:solidFill>
                <a:srgbClr val="000000"/>
              </a:solidFill>
            </a:endParaRPr>
          </a:p>
        </p:txBody>
      </p:sp>
      <p:sp>
        <p:nvSpPr>
          <p:cNvPr id="335905" name="Text Box 33"/>
          <p:cNvSpPr txBox="1">
            <a:spLocks noChangeArrowheads="1"/>
          </p:cNvSpPr>
          <p:nvPr/>
        </p:nvSpPr>
        <p:spPr bwMode="auto">
          <a:xfrm>
            <a:off x="6238347" y="2887785"/>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000000"/>
                </a:solidFill>
              </a:rPr>
              <a:t>分别记作</a:t>
            </a:r>
            <a:endParaRPr lang="zh-CN" altLang="en-US" b="1" dirty="0" smtClean="0">
              <a:solidFill>
                <a:srgbClr val="000000"/>
              </a:solidFill>
            </a:endParaRPr>
          </a:p>
        </p:txBody>
      </p:sp>
      <p:sp>
        <p:nvSpPr>
          <p:cNvPr id="335906" name="Text Box 34"/>
          <p:cNvSpPr txBox="1">
            <a:spLocks noChangeArrowheads="1"/>
          </p:cNvSpPr>
          <p:nvPr/>
        </p:nvSpPr>
        <p:spPr bwMode="auto">
          <a:xfrm>
            <a:off x="9912505" y="141288"/>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smtClean="0">
                <a:solidFill>
                  <a:srgbClr val="000000"/>
                </a:solidFill>
                <a:latin typeface="楷体_GB2312" panose="02010609030101010101" pitchFamily="49" charset="-122"/>
              </a:rPr>
              <a:t>则称</a:t>
            </a:r>
            <a:endParaRPr lang="zh-CN" altLang="en-US" b="1" dirty="0" smtClean="0">
              <a:solidFill>
                <a:srgbClr val="000000"/>
              </a:solidFill>
              <a:latin typeface="楷体_GB2312" panose="02010609030101010101" pitchFamily="49" charset="-122"/>
            </a:endParaRPr>
          </a:p>
        </p:txBody>
      </p:sp>
      <p:sp>
        <p:nvSpPr>
          <p:cNvPr id="335914" name="Text Box 42"/>
          <p:cNvSpPr txBox="1">
            <a:spLocks noChangeArrowheads="1"/>
          </p:cNvSpPr>
          <p:nvPr/>
        </p:nvSpPr>
        <p:spPr bwMode="auto">
          <a:xfrm>
            <a:off x="814919" y="5230028"/>
            <a:ext cx="9258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000000"/>
                </a:solidFill>
                <a:latin typeface="楷体_GB2312" panose="02010609030101010101" pitchFamily="49" charset="-122"/>
              </a:rPr>
              <a:t>二阶和二阶以上的导数统称为</a:t>
            </a:r>
            <a:r>
              <a:rPr lang="zh-CN" altLang="en-US" b="1" dirty="0" smtClean="0">
                <a:solidFill>
                  <a:srgbClr val="0000FF"/>
                </a:solidFill>
                <a:latin typeface="黑体" panose="02010609060101010101" charset="-122"/>
                <a:ea typeface="黑体" panose="02010609060101010101" charset="-122"/>
              </a:rPr>
              <a:t>高阶导数</a:t>
            </a:r>
            <a:r>
              <a:rPr lang="en-US" altLang="zh-CN" b="1" dirty="0" smtClean="0">
                <a:solidFill>
                  <a:srgbClr val="000000"/>
                </a:solidFill>
                <a:latin typeface="楷体_GB2312" panose="02010609030101010101" pitchFamily="49" charset="-122"/>
              </a:rPr>
              <a:t>.</a:t>
            </a:r>
            <a:endParaRPr lang="en-US" altLang="zh-CN" b="1" dirty="0" smtClean="0">
              <a:solidFill>
                <a:srgbClr val="000000"/>
              </a:solidFill>
              <a:latin typeface="楷体_GB2312" panose="02010609030101010101" pitchFamily="49" charset="-122"/>
            </a:endParaRPr>
          </a:p>
        </p:txBody>
      </p:sp>
      <p:graphicFrame>
        <p:nvGraphicFramePr>
          <p:cNvPr id="335916" name="Object 44"/>
          <p:cNvGraphicFramePr>
            <a:graphicFrameLocks noGrp="1" noChangeAspect="1"/>
          </p:cNvGraphicFramePr>
          <p:nvPr>
            <p:ph idx="1"/>
          </p:nvPr>
        </p:nvGraphicFramePr>
        <p:xfrm>
          <a:off x="829733" y="5891213"/>
          <a:ext cx="8146587" cy="444500"/>
        </p:xfrm>
        <a:graphic>
          <a:graphicData uri="http://schemas.openxmlformats.org/presentationml/2006/ole">
            <mc:AlternateContent xmlns:mc="http://schemas.openxmlformats.org/markup-compatibility/2006">
              <mc:Choice xmlns:v="urn:schemas-microsoft-com:vml" Requires="v">
                <p:oleObj spid="_x0000_s63009" name="Equation" r:id="rId31" imgW="184404000" imgH="10668000" progId="Equation.DSMT4">
                  <p:embed/>
                </p:oleObj>
              </mc:Choice>
              <mc:Fallback>
                <p:oleObj name="Equation" r:id="rId31" imgW="184404000" imgH="10668000" progId="Equation.DSMT4">
                  <p:embed/>
                  <p:pic>
                    <p:nvPicPr>
                      <p:cNvPr id="0" name="图片 62479"/>
                      <p:cNvPicPr>
                        <a:picLocks noGrp="1" noChangeAspect="1"/>
                      </p:cNvPicPr>
                      <p:nvPr/>
                    </p:nvPicPr>
                    <p:blipFill>
                      <a:blip r:embed="rId32"/>
                      <a:stretch>
                        <a:fillRect/>
                      </a:stretch>
                    </p:blipFill>
                    <p:spPr>
                      <a:xfrm>
                        <a:off x="829733" y="5891213"/>
                        <a:ext cx="8146587" cy="444500"/>
                      </a:xfrm>
                      <a:prstGeom prst="rect">
                        <a:avLst/>
                      </a:prstGeom>
                      <a:noFill/>
                      <a:ln w="9525">
                        <a:noFill/>
                      </a:ln>
                    </p:spPr>
                  </p:pic>
                </p:oleObj>
              </mc:Fallback>
            </mc:AlternateContent>
          </a:graphicData>
        </a:graphic>
      </p:graphicFrame>
      <p:graphicFrame>
        <p:nvGraphicFramePr>
          <p:cNvPr id="335918" name="Object 46"/>
          <p:cNvGraphicFramePr>
            <a:graphicFrameLocks noChangeAspect="1"/>
          </p:cNvGraphicFramePr>
          <p:nvPr/>
        </p:nvGraphicFramePr>
        <p:xfrm>
          <a:off x="8223284" y="3212976"/>
          <a:ext cx="3744383" cy="1865312"/>
        </p:xfrm>
        <a:graphic>
          <a:graphicData uri="http://schemas.openxmlformats.org/presentationml/2006/ole">
            <mc:AlternateContent xmlns:mc="http://schemas.openxmlformats.org/markup-compatibility/2006">
              <mc:Choice xmlns:v="urn:schemas-microsoft-com:vml" Requires="v">
                <p:oleObj spid="_x0000_s63010" name="公式" r:id="rId33" imgW="27432000" imgH="17678400" progId="Equation.3">
                  <p:embed/>
                </p:oleObj>
              </mc:Choice>
              <mc:Fallback>
                <p:oleObj name="公式" r:id="rId33" imgW="27432000" imgH="17678400" progId="Equation.3">
                  <p:embed/>
                  <p:pic>
                    <p:nvPicPr>
                      <p:cNvPr id="0" name="图片 62480"/>
                      <p:cNvPicPr>
                        <a:picLocks noChangeAspect="1"/>
                      </p:cNvPicPr>
                      <p:nvPr/>
                    </p:nvPicPr>
                    <p:blipFill>
                      <a:blip r:embed="rId34"/>
                      <a:stretch>
                        <a:fillRect/>
                      </a:stretch>
                    </p:blipFill>
                    <p:spPr>
                      <a:xfrm>
                        <a:off x="8223284" y="3212976"/>
                        <a:ext cx="3744383" cy="1865312"/>
                      </a:xfrm>
                      <a:prstGeom prst="rect">
                        <a:avLst/>
                      </a:prstGeom>
                      <a:noFill/>
                      <a:ln w="28575" cap="flat" cmpd="sng">
                        <a:solidFill>
                          <a:srgbClr val="0000FF"/>
                        </a:solidFill>
                        <a:prstDash val="solid"/>
                        <a:miter/>
                        <a:headEnd type="none" w="med" len="med"/>
                        <a:tailEnd type="none" w="med" len="med"/>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5877">
                                            <p:txEl>
                                              <p:pRg st="0" end="0"/>
                                            </p:txEl>
                                          </p:spTgt>
                                        </p:tgtEl>
                                        <p:attrNameLst>
                                          <p:attrName>style.visibility</p:attrName>
                                        </p:attrNameLst>
                                      </p:cBhvr>
                                      <p:to>
                                        <p:strVal val="visible"/>
                                      </p:to>
                                    </p:set>
                                    <p:animEffect transition="in" filter="wipe(left)">
                                      <p:cBhvr>
                                        <p:cTn id="7" dur="500"/>
                                        <p:tgtEl>
                                          <p:spTgt spid="335877">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5878"/>
                                        </p:tgtEl>
                                        <p:attrNameLst>
                                          <p:attrName>style.visibility</p:attrName>
                                        </p:attrNameLst>
                                      </p:cBhvr>
                                      <p:to>
                                        <p:strVal val="visible"/>
                                      </p:to>
                                    </p:set>
                                    <p:animEffect transition="in" filter="wipe(left)">
                                      <p:cBhvr>
                                        <p:cTn id="11" dur="500"/>
                                        <p:tgtEl>
                                          <p:spTgt spid="33587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5879">
                                            <p:txEl>
                                              <p:pRg st="0" end="0"/>
                                            </p:txEl>
                                          </p:spTgt>
                                        </p:tgtEl>
                                        <p:attrNameLst>
                                          <p:attrName>style.visibility</p:attrName>
                                        </p:attrNameLst>
                                      </p:cBhvr>
                                      <p:to>
                                        <p:strVal val="visible"/>
                                      </p:to>
                                    </p:set>
                                    <p:animEffect transition="in" filter="wipe(left)">
                                      <p:cBhvr>
                                        <p:cTn id="15" dur="500"/>
                                        <p:tgtEl>
                                          <p:spTgt spid="335879">
                                            <p:txEl>
                                              <p:pRg st="0" end="0"/>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35880"/>
                                        </p:tgtEl>
                                        <p:attrNameLst>
                                          <p:attrName>style.visibility</p:attrName>
                                        </p:attrNameLst>
                                      </p:cBhvr>
                                      <p:to>
                                        <p:strVal val="visible"/>
                                      </p:to>
                                    </p:set>
                                    <p:animEffect transition="in" filter="wipe(left)">
                                      <p:cBhvr>
                                        <p:cTn id="19" dur="500"/>
                                        <p:tgtEl>
                                          <p:spTgt spid="33588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35881">
                                            <p:txEl>
                                              <p:pRg st="0" end="0"/>
                                            </p:txEl>
                                          </p:spTgt>
                                        </p:tgtEl>
                                        <p:attrNameLst>
                                          <p:attrName>style.visibility</p:attrName>
                                        </p:attrNameLst>
                                      </p:cBhvr>
                                      <p:to>
                                        <p:strVal val="visible"/>
                                      </p:to>
                                    </p:set>
                                    <p:animEffect transition="in" filter="wipe(left)">
                                      <p:cBhvr>
                                        <p:cTn id="23" dur="500"/>
                                        <p:tgtEl>
                                          <p:spTgt spid="33588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35906">
                                            <p:txEl>
                                              <p:pRg st="0" end="0"/>
                                            </p:txEl>
                                          </p:spTgt>
                                        </p:tgtEl>
                                        <p:attrNameLst>
                                          <p:attrName>style.visibility</p:attrName>
                                        </p:attrNameLst>
                                      </p:cBhvr>
                                      <p:to>
                                        <p:strVal val="visible"/>
                                      </p:to>
                                    </p:set>
                                    <p:animEffect transition="in" filter="wipe(left)">
                                      <p:cBhvr>
                                        <p:cTn id="28" dur="500"/>
                                        <p:tgtEl>
                                          <p:spTgt spid="335906">
                                            <p:txEl>
                                              <p:pRg st="0" end="0"/>
                                            </p:txEl>
                                          </p:spTgt>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335902"/>
                                        </p:tgtEl>
                                        <p:attrNameLst>
                                          <p:attrName>style.visibility</p:attrName>
                                        </p:attrNameLst>
                                      </p:cBhvr>
                                      <p:to>
                                        <p:strVal val="visible"/>
                                      </p:to>
                                    </p:set>
                                    <p:animEffect transition="in" filter="wipe(left)">
                                      <p:cBhvr>
                                        <p:cTn id="32" dur="500"/>
                                        <p:tgtEl>
                                          <p:spTgt spid="335902"/>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335903"/>
                                        </p:tgtEl>
                                        <p:attrNameLst>
                                          <p:attrName>style.visibility</p:attrName>
                                        </p:attrNameLst>
                                      </p:cBhvr>
                                      <p:to>
                                        <p:strVal val="visible"/>
                                      </p:to>
                                    </p:set>
                                    <p:animEffect transition="in" filter="wipe(left)">
                                      <p:cBhvr>
                                        <p:cTn id="36" dur="500"/>
                                        <p:tgtEl>
                                          <p:spTgt spid="33590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35898"/>
                                        </p:tgtEl>
                                        <p:attrNameLst>
                                          <p:attrName>style.visibility</p:attrName>
                                        </p:attrNameLst>
                                      </p:cBhvr>
                                      <p:to>
                                        <p:strVal val="visible"/>
                                      </p:to>
                                    </p:set>
                                    <p:animEffect transition="in" filter="wipe(left)">
                                      <p:cBhvr>
                                        <p:cTn id="41" dur="500"/>
                                        <p:tgtEl>
                                          <p:spTgt spid="335898"/>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335899"/>
                                        </p:tgtEl>
                                        <p:attrNameLst>
                                          <p:attrName>style.visibility</p:attrName>
                                        </p:attrNameLst>
                                      </p:cBhvr>
                                      <p:to>
                                        <p:strVal val="visible"/>
                                      </p:to>
                                    </p:set>
                                    <p:animEffect transition="in" filter="wipe(left)">
                                      <p:cBhvr>
                                        <p:cTn id="45" dur="500"/>
                                        <p:tgtEl>
                                          <p:spTgt spid="33589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35900"/>
                                        </p:tgtEl>
                                        <p:attrNameLst>
                                          <p:attrName>style.visibility</p:attrName>
                                        </p:attrNameLst>
                                      </p:cBhvr>
                                      <p:to>
                                        <p:strVal val="visible"/>
                                      </p:to>
                                    </p:set>
                                    <p:animEffect transition="in" filter="wipe(left)">
                                      <p:cBhvr>
                                        <p:cTn id="50" dur="500"/>
                                        <p:tgtEl>
                                          <p:spTgt spid="335900"/>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335901"/>
                                        </p:tgtEl>
                                        <p:attrNameLst>
                                          <p:attrName>style.visibility</p:attrName>
                                        </p:attrNameLst>
                                      </p:cBhvr>
                                      <p:to>
                                        <p:strVal val="visible"/>
                                      </p:to>
                                    </p:set>
                                    <p:animEffect transition="in" filter="wipe(left)">
                                      <p:cBhvr>
                                        <p:cTn id="54" dur="500"/>
                                        <p:tgtEl>
                                          <p:spTgt spid="335901"/>
                                        </p:tgtEl>
                                      </p:cBhvr>
                                    </p:animEffect>
                                  </p:childTnLst>
                                </p:cTn>
                              </p:par>
                            </p:childTnLst>
                          </p:cTn>
                        </p:par>
                        <p:par>
                          <p:cTn id="55" fill="hold">
                            <p:stCondLst>
                              <p:cond delay="1000"/>
                            </p:stCondLst>
                            <p:childTnLst>
                              <p:par>
                                <p:cTn id="56" presetID="22" presetClass="entr" presetSubtype="8" fill="hold" grpId="0" nodeType="afterEffect">
                                  <p:stCondLst>
                                    <p:cond delay="0"/>
                                  </p:stCondLst>
                                  <p:childTnLst>
                                    <p:set>
                                      <p:cBhvr>
                                        <p:cTn id="57" dur="1" fill="hold">
                                          <p:stCondLst>
                                            <p:cond delay="0"/>
                                          </p:stCondLst>
                                        </p:cTn>
                                        <p:tgtEl>
                                          <p:spTgt spid="335882"/>
                                        </p:tgtEl>
                                        <p:attrNameLst>
                                          <p:attrName>style.visibility</p:attrName>
                                        </p:attrNameLst>
                                      </p:cBhvr>
                                      <p:to>
                                        <p:strVal val="visible"/>
                                      </p:to>
                                    </p:set>
                                    <p:animEffect transition="in" filter="wipe(left)">
                                      <p:cBhvr>
                                        <p:cTn id="58" dur="500"/>
                                        <p:tgtEl>
                                          <p:spTgt spid="335882"/>
                                        </p:tgtEl>
                                      </p:cBhvr>
                                    </p:animEffect>
                                  </p:childTnLst>
                                </p:cTn>
                              </p:par>
                            </p:childTnLst>
                          </p:cTn>
                        </p:par>
                        <p:par>
                          <p:cTn id="59" fill="hold">
                            <p:stCondLst>
                              <p:cond delay="1500"/>
                            </p:stCondLst>
                            <p:childTnLst>
                              <p:par>
                                <p:cTn id="60" presetID="22" presetClass="entr" presetSubtype="8" fill="hold" nodeType="afterEffect">
                                  <p:stCondLst>
                                    <p:cond delay="0"/>
                                  </p:stCondLst>
                                  <p:childTnLst>
                                    <p:set>
                                      <p:cBhvr>
                                        <p:cTn id="61" dur="1" fill="hold">
                                          <p:stCondLst>
                                            <p:cond delay="0"/>
                                          </p:stCondLst>
                                        </p:cTn>
                                        <p:tgtEl>
                                          <p:spTgt spid="335883"/>
                                        </p:tgtEl>
                                        <p:attrNameLst>
                                          <p:attrName>style.visibility</p:attrName>
                                        </p:attrNameLst>
                                      </p:cBhvr>
                                      <p:to>
                                        <p:strVal val="visible"/>
                                      </p:to>
                                    </p:set>
                                    <p:animEffect transition="in" filter="wipe(left)">
                                      <p:cBhvr>
                                        <p:cTn id="62" dur="500"/>
                                        <p:tgtEl>
                                          <p:spTgt spid="33588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35884"/>
                                        </p:tgtEl>
                                        <p:attrNameLst>
                                          <p:attrName>style.visibility</p:attrName>
                                        </p:attrNameLst>
                                      </p:cBhvr>
                                      <p:to>
                                        <p:strVal val="visible"/>
                                      </p:to>
                                    </p:set>
                                    <p:animEffect transition="in" filter="wipe(left)">
                                      <p:cBhvr>
                                        <p:cTn id="67" dur="500"/>
                                        <p:tgtEl>
                                          <p:spTgt spid="335884"/>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335885"/>
                                        </p:tgtEl>
                                        <p:attrNameLst>
                                          <p:attrName>style.visibility</p:attrName>
                                        </p:attrNameLst>
                                      </p:cBhvr>
                                      <p:to>
                                        <p:strVal val="visible"/>
                                      </p:to>
                                    </p:set>
                                    <p:anim calcmode="lin" valueType="num">
                                      <p:cBhvr additive="base">
                                        <p:cTn id="72" dur="500" fill="hold"/>
                                        <p:tgtEl>
                                          <p:spTgt spid="335885"/>
                                        </p:tgtEl>
                                        <p:attrNameLst>
                                          <p:attrName>ppt_x</p:attrName>
                                        </p:attrNameLst>
                                      </p:cBhvr>
                                      <p:tavLst>
                                        <p:tav tm="0">
                                          <p:val>
                                            <p:strVal val="0-#ppt_w/2"/>
                                          </p:val>
                                        </p:tav>
                                        <p:tav tm="100000">
                                          <p:val>
                                            <p:strVal val="#ppt_x"/>
                                          </p:val>
                                        </p:tav>
                                      </p:tavLst>
                                    </p:anim>
                                    <p:anim calcmode="lin" valueType="num">
                                      <p:cBhvr additive="base">
                                        <p:cTn id="73" dur="500" fill="hold"/>
                                        <p:tgtEl>
                                          <p:spTgt spid="335885"/>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35886"/>
                                        </p:tgtEl>
                                        <p:attrNameLst>
                                          <p:attrName>style.visibility</p:attrName>
                                        </p:attrNameLst>
                                      </p:cBhvr>
                                      <p:to>
                                        <p:strVal val="visible"/>
                                      </p:to>
                                    </p:set>
                                    <p:animEffect transition="in" filter="wipe(left)">
                                      <p:cBhvr>
                                        <p:cTn id="78" dur="500"/>
                                        <p:tgtEl>
                                          <p:spTgt spid="335886"/>
                                        </p:tgtEl>
                                      </p:cBhvr>
                                    </p:animEffect>
                                  </p:childTnLst>
                                </p:cTn>
                              </p:par>
                            </p:childTnLst>
                          </p:cTn>
                        </p:par>
                        <p:par>
                          <p:cTn id="79" fill="hold">
                            <p:stCondLst>
                              <p:cond delay="500"/>
                            </p:stCondLst>
                            <p:childTnLst>
                              <p:par>
                                <p:cTn id="80" presetID="2" presetClass="entr" presetSubtype="2" fill="hold" nodeType="afterEffect">
                                  <p:stCondLst>
                                    <p:cond delay="0"/>
                                  </p:stCondLst>
                                  <p:childTnLst>
                                    <p:set>
                                      <p:cBhvr>
                                        <p:cTn id="81" dur="1" fill="hold">
                                          <p:stCondLst>
                                            <p:cond delay="0"/>
                                          </p:stCondLst>
                                        </p:cTn>
                                        <p:tgtEl>
                                          <p:spTgt spid="335887"/>
                                        </p:tgtEl>
                                        <p:attrNameLst>
                                          <p:attrName>style.visibility</p:attrName>
                                        </p:attrNameLst>
                                      </p:cBhvr>
                                      <p:to>
                                        <p:strVal val="visible"/>
                                      </p:to>
                                    </p:set>
                                    <p:anim calcmode="lin" valueType="num">
                                      <p:cBhvr additive="base">
                                        <p:cTn id="82" dur="500" fill="hold"/>
                                        <p:tgtEl>
                                          <p:spTgt spid="335887"/>
                                        </p:tgtEl>
                                        <p:attrNameLst>
                                          <p:attrName>ppt_x</p:attrName>
                                        </p:attrNameLst>
                                      </p:cBhvr>
                                      <p:tavLst>
                                        <p:tav tm="0">
                                          <p:val>
                                            <p:strVal val="1+#ppt_w/2"/>
                                          </p:val>
                                        </p:tav>
                                        <p:tav tm="100000">
                                          <p:val>
                                            <p:strVal val="#ppt_x"/>
                                          </p:val>
                                        </p:tav>
                                      </p:tavLst>
                                    </p:anim>
                                    <p:anim calcmode="lin" valueType="num">
                                      <p:cBhvr additive="base">
                                        <p:cTn id="83" dur="500" fill="hold"/>
                                        <p:tgtEl>
                                          <p:spTgt spid="335887"/>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335888"/>
                                        </p:tgtEl>
                                        <p:attrNameLst>
                                          <p:attrName>style.visibility</p:attrName>
                                        </p:attrNameLst>
                                      </p:cBhvr>
                                      <p:to>
                                        <p:strVal val="visible"/>
                                      </p:to>
                                    </p:set>
                                    <p:animEffect transition="in" filter="wipe(left)">
                                      <p:cBhvr>
                                        <p:cTn id="88" dur="500"/>
                                        <p:tgtEl>
                                          <p:spTgt spid="335888"/>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335904"/>
                                        </p:tgtEl>
                                        <p:attrNameLst>
                                          <p:attrName>style.visibility</p:attrName>
                                        </p:attrNameLst>
                                      </p:cBhvr>
                                      <p:to>
                                        <p:strVal val="visible"/>
                                      </p:to>
                                    </p:set>
                                    <p:animEffect transition="in" filter="wipe(left)">
                                      <p:cBhvr>
                                        <p:cTn id="93" dur="500"/>
                                        <p:tgtEl>
                                          <p:spTgt spid="33590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335889"/>
                                        </p:tgtEl>
                                        <p:attrNameLst>
                                          <p:attrName>style.visibility</p:attrName>
                                        </p:attrNameLst>
                                      </p:cBhvr>
                                      <p:to>
                                        <p:strVal val="visible"/>
                                      </p:to>
                                    </p:set>
                                    <p:animEffect transition="in" filter="wipe(left)">
                                      <p:cBhvr>
                                        <p:cTn id="98" dur="500"/>
                                        <p:tgtEl>
                                          <p:spTgt spid="335889"/>
                                        </p:tgtEl>
                                      </p:cBhvr>
                                    </p:animEffect>
                                  </p:childTnLst>
                                </p:cTn>
                              </p:par>
                            </p:childTnLst>
                          </p:cTn>
                        </p:par>
                        <p:par>
                          <p:cTn id="99" fill="hold">
                            <p:stCondLst>
                              <p:cond delay="500"/>
                            </p:stCondLst>
                            <p:childTnLst>
                              <p:par>
                                <p:cTn id="100" presetID="22" presetClass="entr" presetSubtype="8" fill="hold" grpId="0" nodeType="afterEffect">
                                  <p:stCondLst>
                                    <p:cond delay="0"/>
                                  </p:stCondLst>
                                  <p:childTnLst>
                                    <p:set>
                                      <p:cBhvr>
                                        <p:cTn id="101" dur="1" fill="hold">
                                          <p:stCondLst>
                                            <p:cond delay="0"/>
                                          </p:stCondLst>
                                        </p:cTn>
                                        <p:tgtEl>
                                          <p:spTgt spid="335890"/>
                                        </p:tgtEl>
                                        <p:attrNameLst>
                                          <p:attrName>style.visibility</p:attrName>
                                        </p:attrNameLst>
                                      </p:cBhvr>
                                      <p:to>
                                        <p:strVal val="visible"/>
                                      </p:to>
                                    </p:set>
                                    <p:animEffect transition="in" filter="wipe(left)">
                                      <p:cBhvr>
                                        <p:cTn id="102" dur="500"/>
                                        <p:tgtEl>
                                          <p:spTgt spid="33589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35905"/>
                                        </p:tgtEl>
                                        <p:attrNameLst>
                                          <p:attrName>style.visibility</p:attrName>
                                        </p:attrNameLst>
                                      </p:cBhvr>
                                      <p:to>
                                        <p:strVal val="visible"/>
                                      </p:to>
                                    </p:set>
                                    <p:animEffect transition="in" filter="wipe(left)">
                                      <p:cBhvr>
                                        <p:cTn id="107" dur="500"/>
                                        <p:tgtEl>
                                          <p:spTgt spid="335905"/>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335891"/>
                                        </p:tgtEl>
                                        <p:attrNameLst>
                                          <p:attrName>style.visibility</p:attrName>
                                        </p:attrNameLst>
                                      </p:cBhvr>
                                      <p:to>
                                        <p:strVal val="visible"/>
                                      </p:to>
                                    </p:set>
                                    <p:animEffect transition="in" filter="wipe(left)">
                                      <p:cBhvr>
                                        <p:cTn id="112" dur="500"/>
                                        <p:tgtEl>
                                          <p:spTgt spid="33589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35894"/>
                                        </p:tgtEl>
                                        <p:attrNameLst>
                                          <p:attrName>style.visibility</p:attrName>
                                        </p:attrNameLst>
                                      </p:cBhvr>
                                      <p:to>
                                        <p:strVal val="visible"/>
                                      </p:to>
                                    </p:set>
                                    <p:animEffect transition="in" filter="wipe(left)">
                                      <p:cBhvr>
                                        <p:cTn id="117" dur="500"/>
                                        <p:tgtEl>
                                          <p:spTgt spid="335894"/>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335895"/>
                                        </p:tgtEl>
                                        <p:attrNameLst>
                                          <p:attrName>style.visibility</p:attrName>
                                        </p:attrNameLst>
                                      </p:cBhvr>
                                      <p:to>
                                        <p:strVal val="visible"/>
                                      </p:to>
                                    </p:set>
                                    <p:animEffect transition="in" filter="wipe(left)">
                                      <p:cBhvr>
                                        <p:cTn id="122" dur="500"/>
                                        <p:tgtEl>
                                          <p:spTgt spid="335895"/>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335892"/>
                                        </p:tgtEl>
                                        <p:attrNameLst>
                                          <p:attrName>style.visibility</p:attrName>
                                        </p:attrNameLst>
                                      </p:cBhvr>
                                      <p:to>
                                        <p:strVal val="visible"/>
                                      </p:to>
                                    </p:set>
                                    <p:animEffect transition="in" filter="wipe(left)">
                                      <p:cBhvr>
                                        <p:cTn id="127" dur="500"/>
                                        <p:tgtEl>
                                          <p:spTgt spid="335892"/>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335896"/>
                                        </p:tgtEl>
                                        <p:attrNameLst>
                                          <p:attrName>style.visibility</p:attrName>
                                        </p:attrNameLst>
                                      </p:cBhvr>
                                      <p:to>
                                        <p:strVal val="visible"/>
                                      </p:to>
                                    </p:set>
                                    <p:animEffect transition="in" filter="wipe(left)">
                                      <p:cBhvr>
                                        <p:cTn id="132" dur="500"/>
                                        <p:tgtEl>
                                          <p:spTgt spid="33589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335893"/>
                                        </p:tgtEl>
                                        <p:attrNameLst>
                                          <p:attrName>style.visibility</p:attrName>
                                        </p:attrNameLst>
                                      </p:cBhvr>
                                      <p:to>
                                        <p:strVal val="visible"/>
                                      </p:to>
                                    </p:set>
                                    <p:animEffect transition="in" filter="wipe(left)">
                                      <p:cBhvr>
                                        <p:cTn id="137" dur="500"/>
                                        <p:tgtEl>
                                          <p:spTgt spid="335893"/>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335897"/>
                                        </p:tgtEl>
                                        <p:attrNameLst>
                                          <p:attrName>style.visibility</p:attrName>
                                        </p:attrNameLst>
                                      </p:cBhvr>
                                      <p:to>
                                        <p:strVal val="visible"/>
                                      </p:to>
                                    </p:set>
                                    <p:animEffect transition="in" filter="wipe(left)">
                                      <p:cBhvr>
                                        <p:cTn id="142" dur="500"/>
                                        <p:tgtEl>
                                          <p:spTgt spid="335897"/>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2" fill="hold" nodeType="clickEffect">
                                  <p:stCondLst>
                                    <p:cond delay="0"/>
                                  </p:stCondLst>
                                  <p:childTnLst>
                                    <p:set>
                                      <p:cBhvr>
                                        <p:cTn id="146" dur="1" fill="hold">
                                          <p:stCondLst>
                                            <p:cond delay="0"/>
                                          </p:stCondLst>
                                        </p:cTn>
                                        <p:tgtEl>
                                          <p:spTgt spid="335918"/>
                                        </p:tgtEl>
                                        <p:attrNameLst>
                                          <p:attrName>style.visibility</p:attrName>
                                        </p:attrNameLst>
                                      </p:cBhvr>
                                      <p:to>
                                        <p:strVal val="visible"/>
                                      </p:to>
                                    </p:set>
                                    <p:animEffect transition="in" filter="wipe(right)">
                                      <p:cBhvr>
                                        <p:cTn id="147" dur="500"/>
                                        <p:tgtEl>
                                          <p:spTgt spid="335918"/>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iterate type="lt">
                                    <p:tmPct val="100000"/>
                                  </p:iterate>
                                  <p:childTnLst>
                                    <p:set>
                                      <p:cBhvr>
                                        <p:cTn id="151" dur="1" fill="hold">
                                          <p:stCondLst>
                                            <p:cond delay="0"/>
                                          </p:stCondLst>
                                        </p:cTn>
                                        <p:tgtEl>
                                          <p:spTgt spid="335914"/>
                                        </p:tgtEl>
                                        <p:attrNameLst>
                                          <p:attrName>style.visibility</p:attrName>
                                        </p:attrNameLst>
                                      </p:cBhvr>
                                      <p:to>
                                        <p:strVal val="visible"/>
                                      </p:to>
                                    </p:set>
                                    <p:animEffect transition="in" filter="wipe(left)">
                                      <p:cBhvr>
                                        <p:cTn id="152" dur="75"/>
                                        <p:tgtEl>
                                          <p:spTgt spid="335914"/>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nodeType="clickEffect">
                                  <p:stCondLst>
                                    <p:cond delay="0"/>
                                  </p:stCondLst>
                                  <p:childTnLst>
                                    <p:set>
                                      <p:cBhvr>
                                        <p:cTn id="156" dur="1" fill="hold">
                                          <p:stCondLst>
                                            <p:cond delay="0"/>
                                          </p:stCondLst>
                                        </p:cTn>
                                        <p:tgtEl>
                                          <p:spTgt spid="335916"/>
                                        </p:tgtEl>
                                        <p:attrNameLst>
                                          <p:attrName>style.visibility</p:attrName>
                                        </p:attrNameLst>
                                      </p:cBhvr>
                                      <p:to>
                                        <p:strVal val="visible"/>
                                      </p:to>
                                    </p:set>
                                    <p:animEffect transition="in" filter="wipe(left)">
                                      <p:cBhvr>
                                        <p:cTn id="157" dur="500"/>
                                        <p:tgtEl>
                                          <p:spTgt spid="335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7" grpId="0" autoUpdateAnimBg="0" build="p"/>
      <p:bldP spid="335879" grpId="0" advAuto="0" autoUpdateAnimBg="0" build="p"/>
      <p:bldP spid="335881" grpId="0" advAuto="0" autoUpdateAnimBg="0" build="p"/>
      <p:bldP spid="335882" grpId="0" autoUpdateAnimBg="0"/>
      <p:bldP spid="335884" grpId="0" autoUpdateAnimBg="0"/>
      <p:bldP spid="335886" grpId="0" autoUpdateAnimBg="0"/>
      <p:bldP spid="335888" grpId="0" autoUpdateAnimBg="0"/>
      <p:bldP spid="335890" grpId="0" autoUpdateAnimBg="0"/>
      <p:bldP spid="335894" grpId="0" autoUpdateAnimBg="0"/>
      <p:bldP spid="335899" grpId="0" autoUpdateAnimBg="0"/>
      <p:bldP spid="335900" grpId="0" autoUpdateAnimBg="0"/>
      <p:bldP spid="335903" grpId="0" autoUpdateAnimBg="0"/>
      <p:bldP spid="335904" grpId="0" autoUpdateAnimBg="0"/>
      <p:bldP spid="335905" grpId="0" autoUpdateAnimBg="0"/>
      <p:bldP spid="335906" grpId="0" autoUpdateAnimBg="0" build="p"/>
      <p:bldP spid="335914"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ext Box 7"/>
          <p:cNvSpPr txBox="1">
            <a:spLocks noChangeArrowheads="1"/>
          </p:cNvSpPr>
          <p:nvPr/>
        </p:nvSpPr>
        <p:spPr bwMode="auto">
          <a:xfrm>
            <a:off x="839416" y="2780928"/>
            <a:ext cx="10972800" cy="946150"/>
          </a:xfrm>
          <a:prstGeom prst="rect">
            <a:avLst/>
          </a:prstGeom>
          <a:noFill/>
          <a:ln w="9525">
            <a:noFill/>
            <a:miter lim="800000"/>
          </a:ln>
          <a:effectLst/>
        </p:spPr>
        <p:txBody>
          <a:bodyPr>
            <a:spAutoFit/>
          </a:bodyPr>
          <a:lstStyle/>
          <a:p>
            <a:r>
              <a:rPr lang="en-US" altLang="zh-CN" dirty="0"/>
              <a:t>     </a:t>
            </a:r>
            <a:r>
              <a:rPr lang="zh-CN" altLang="en-US" dirty="0"/>
              <a:t>这就启示我们：能否利用导数的符号来判定单调性 ？回答是肯定的。</a:t>
            </a:r>
            <a:endParaRPr lang="zh-CN" altLang="en-US" dirty="0"/>
          </a:p>
        </p:txBody>
      </p:sp>
      <p:sp>
        <p:nvSpPr>
          <p:cNvPr id="46" name="Rectangle 2"/>
          <p:cNvSpPr>
            <a:spLocks noGrp="1" noChangeArrowheads="1"/>
          </p:cNvSpPr>
          <p:nvPr/>
        </p:nvSpPr>
        <p:spPr bwMode="auto">
          <a:xfrm>
            <a:off x="839416" y="1340768"/>
            <a:ext cx="4032448" cy="864096"/>
          </a:xfrm>
          <a:prstGeom prst="rect">
            <a:avLst/>
          </a:prstGeom>
          <a:noFill/>
          <a:ln w="9525">
            <a:noFill/>
            <a:miter lim="800000"/>
          </a:ln>
          <a:effectLst/>
        </p:spPr>
        <p:txBody>
          <a:bodyPr anchor="ctr"/>
          <a:lstStyle/>
          <a:p>
            <a:pPr eaLnBrk="0" hangingPunct="0"/>
            <a:r>
              <a:rPr kumimoji="0" lang="zh-CN" altLang="en-US" sz="3200" dirty="0" smtClean="0">
                <a:solidFill>
                  <a:srgbClr val="0033CC"/>
                </a:solidFill>
                <a:ea typeface="黑体" panose="02010609060101010101" charset="-122"/>
              </a:rPr>
              <a:t>函数的单调性</a:t>
            </a:r>
            <a:endParaRPr kumimoji="0" lang="zh-CN" altLang="en-US" sz="3200" b="0" dirty="0">
              <a:solidFill>
                <a:srgbClr val="0033CC"/>
              </a:solidFill>
              <a:ea typeface="黑体" panose="02010609060101010101" charset="-122"/>
            </a:endParaRPr>
          </a:p>
        </p:txBody>
      </p:sp>
      <p:sp>
        <p:nvSpPr>
          <p:cNvPr id="47" name="Text Box 41"/>
          <p:cNvSpPr txBox="1">
            <a:spLocks noChangeArrowheads="1"/>
          </p:cNvSpPr>
          <p:nvPr/>
        </p:nvSpPr>
        <p:spPr bwMode="auto">
          <a:xfrm>
            <a:off x="825624" y="2188061"/>
            <a:ext cx="10382944" cy="1384995"/>
          </a:xfrm>
          <a:prstGeom prst="rect">
            <a:avLst/>
          </a:prstGeom>
          <a:noFill/>
          <a:ln w="9525">
            <a:noFill/>
            <a:miter lim="800000"/>
          </a:ln>
          <a:effectLst/>
        </p:spPr>
        <p:txBody>
          <a:bodyPr wrap="square">
            <a:spAutoFit/>
          </a:bodyPr>
          <a:lstStyle/>
          <a:p>
            <a:r>
              <a:rPr lang="en-US" altLang="zh-CN" b="1" dirty="0">
                <a:solidFill>
                  <a:schemeClr val="bg1"/>
                </a:solidFill>
              </a:rPr>
              <a:t>      </a:t>
            </a:r>
            <a:r>
              <a:rPr lang="zh-CN" altLang="en-US" b="1" dirty="0">
                <a:solidFill>
                  <a:schemeClr val="bg1"/>
                </a:solidFill>
              </a:rPr>
              <a:t>函数在某区间上是否具有单调性是我们在</a:t>
            </a:r>
            <a:r>
              <a:rPr lang="zh-CN" altLang="en-US" b="1" dirty="0" smtClean="0">
                <a:solidFill>
                  <a:schemeClr val="bg1"/>
                </a:solidFill>
              </a:rPr>
              <a:t>研究函数</a:t>
            </a:r>
            <a:r>
              <a:rPr lang="zh-CN" altLang="en-US" b="1" dirty="0">
                <a:solidFill>
                  <a:schemeClr val="bg1"/>
                </a:solidFill>
              </a:rPr>
              <a:t>的性态时，首先关注的问题。第一章中已经给出了函数在某区间上单调的定义，但利用定义来判定函数的单调性却是很不方便的。</a:t>
            </a:r>
            <a:endParaRPr lang="zh-CN" altLang="en-US" b="1" dirty="0">
              <a:solidFill>
                <a:schemeClr val="bg1"/>
              </a:solidFill>
            </a:endParaRPr>
          </a:p>
        </p:txBody>
      </p:sp>
      <p:sp>
        <p:nvSpPr>
          <p:cNvPr id="48" name="Text Box 8"/>
          <p:cNvSpPr txBox="1">
            <a:spLocks noChangeArrowheads="1"/>
          </p:cNvSpPr>
          <p:nvPr/>
        </p:nvSpPr>
        <p:spPr bwMode="auto">
          <a:xfrm>
            <a:off x="1121223" y="4767263"/>
            <a:ext cx="1295400" cy="519112"/>
          </a:xfrm>
          <a:prstGeom prst="rect">
            <a:avLst/>
          </a:prstGeom>
          <a:noFill/>
          <a:ln w="9525">
            <a:noFill/>
            <a:miter lim="800000"/>
          </a:ln>
          <a:effectLst/>
        </p:spPr>
        <p:txBody>
          <a:bodyPr>
            <a:spAutoFit/>
          </a:bodyPr>
          <a:lstStyle/>
          <a:p>
            <a:pPr eaLnBrk="0" hangingPunct="0"/>
            <a:r>
              <a:rPr kumimoji="0" lang="zh-CN" altLang="en-US">
                <a:ea typeface="黑体" panose="02010609060101010101" charset="-122"/>
              </a:rPr>
              <a:t>定理</a:t>
            </a:r>
            <a:endParaRPr kumimoji="0" lang="zh-CN" altLang="en-US"/>
          </a:p>
        </p:txBody>
      </p:sp>
      <p:graphicFrame>
        <p:nvGraphicFramePr>
          <p:cNvPr id="49" name="Object 9"/>
          <p:cNvGraphicFramePr>
            <a:graphicFrameLocks noChangeAspect="1"/>
          </p:cNvGraphicFramePr>
          <p:nvPr/>
        </p:nvGraphicFramePr>
        <p:xfrm>
          <a:off x="1271464" y="3955280"/>
          <a:ext cx="10081120" cy="1561952"/>
        </p:xfrm>
        <a:graphic>
          <a:graphicData uri="http://schemas.openxmlformats.org/presentationml/2006/ole">
            <mc:AlternateContent xmlns:mc="http://schemas.openxmlformats.org/markup-compatibility/2006">
              <mc:Choice xmlns:v="urn:schemas-microsoft-com:vml" Requires="v">
                <p:oleObj spid="_x0000_s63522" name="Equation" r:id="rId1" imgW="171297600" imgH="26822400" progId="Equation.DSMT4">
                  <p:embed/>
                </p:oleObj>
              </mc:Choice>
              <mc:Fallback>
                <p:oleObj name="Equation" r:id="rId1" imgW="171297600" imgH="26822400" progId="Equation.DSMT4">
                  <p:embed/>
                  <p:pic>
                    <p:nvPicPr>
                      <p:cNvPr id="0" name="图片 63488"/>
                      <p:cNvPicPr>
                        <a:picLocks noChangeAspect="1"/>
                      </p:cNvPicPr>
                      <p:nvPr/>
                    </p:nvPicPr>
                    <p:blipFill>
                      <a:blip r:embed="rId2"/>
                      <a:stretch>
                        <a:fillRect/>
                      </a:stretch>
                    </p:blipFill>
                    <p:spPr>
                      <a:xfrm>
                        <a:off x="1271464" y="3955280"/>
                        <a:ext cx="10081120" cy="1561952"/>
                      </a:xfrm>
                      <a:prstGeom prst="rect">
                        <a:avLst/>
                      </a:prstGeom>
                      <a:noFill/>
                      <a:ln w="9525">
                        <a:noFill/>
                      </a:ln>
                    </p:spPr>
                  </p:pic>
                </p:oleObj>
              </mc:Fallback>
            </mc:AlternateContent>
          </a:graphicData>
        </a:graphic>
      </p:graphicFrame>
      <p:sp>
        <p:nvSpPr>
          <p:cNvPr id="51" name="Line 11"/>
          <p:cNvSpPr>
            <a:spLocks noChangeShapeType="1"/>
          </p:cNvSpPr>
          <p:nvPr/>
        </p:nvSpPr>
        <p:spPr bwMode="auto">
          <a:xfrm>
            <a:off x="5461447" y="6842125"/>
            <a:ext cx="1676400" cy="0"/>
          </a:xfrm>
          <a:prstGeom prst="line">
            <a:avLst/>
          </a:prstGeom>
          <a:noFill/>
          <a:ln w="19050">
            <a:solidFill>
              <a:srgbClr val="FF0000"/>
            </a:solidFill>
            <a:round/>
          </a:ln>
          <a:effectLst/>
        </p:spPr>
        <p:txBody>
          <a:bodyPr wrap="none" anchor="ctr"/>
          <a:lstStyle/>
          <a:p>
            <a:endParaRPr lang="zh-CN" altLang="en-US"/>
          </a:p>
        </p:txBody>
      </p:sp>
      <p:sp>
        <p:nvSpPr>
          <p:cNvPr id="58" name="Line 123"/>
          <p:cNvSpPr>
            <a:spLocks noChangeShapeType="1"/>
          </p:cNvSpPr>
          <p:nvPr/>
        </p:nvSpPr>
        <p:spPr bwMode="auto">
          <a:xfrm flipV="1">
            <a:off x="1600200" y="4283075"/>
            <a:ext cx="0" cy="1828800"/>
          </a:xfrm>
          <a:prstGeom prst="line">
            <a:avLst/>
          </a:prstGeom>
          <a:noFill/>
          <a:ln w="25400">
            <a:solidFill>
              <a:schemeClr val="tx1"/>
            </a:solidFill>
            <a:round/>
            <a:tailEnd type="triangle" w="med" len="med"/>
          </a:ln>
          <a:effectLst/>
        </p:spPr>
        <p:txBody>
          <a:bodyPr wrap="none" anchor="ctr"/>
          <a:lstStyle/>
          <a:p>
            <a:endParaRPr lang="zh-CN" altLang="en-US"/>
          </a:p>
        </p:txBody>
      </p:sp>
      <p:sp>
        <p:nvSpPr>
          <p:cNvPr id="59" name="Text Box 8"/>
          <p:cNvSpPr txBox="1">
            <a:spLocks noChangeArrowheads="1"/>
          </p:cNvSpPr>
          <p:nvPr/>
        </p:nvSpPr>
        <p:spPr bwMode="auto">
          <a:xfrm>
            <a:off x="911424" y="3845999"/>
            <a:ext cx="1295400" cy="523220"/>
          </a:xfrm>
          <a:prstGeom prst="rect">
            <a:avLst/>
          </a:prstGeom>
          <a:noFill/>
          <a:ln w="9525">
            <a:noFill/>
            <a:miter lim="800000"/>
          </a:ln>
          <a:effectLst/>
        </p:spPr>
        <p:txBody>
          <a:bodyPr>
            <a:spAutoFit/>
          </a:bodyPr>
          <a:lstStyle/>
          <a:p>
            <a:pPr eaLnBrk="0" hangingPunct="0"/>
            <a:r>
              <a:rPr kumimoji="0" lang="zh-CN" altLang="en-US" dirty="0" smtClean="0">
                <a:solidFill>
                  <a:schemeClr val="bg1"/>
                </a:solidFill>
                <a:ea typeface="黑体" panose="02010609060101010101" charset="-122"/>
              </a:rPr>
              <a:t>定理</a:t>
            </a:r>
            <a:r>
              <a:rPr kumimoji="0" lang="en-US" altLang="zh-CN" dirty="0" smtClean="0">
                <a:solidFill>
                  <a:schemeClr val="bg1"/>
                </a:solidFill>
                <a:ea typeface="黑体" panose="02010609060101010101" charset="-122"/>
              </a:rPr>
              <a:t>1</a:t>
            </a:r>
            <a:endParaRPr kumimoji="0" lang="zh-CN" altLang="en-US" dirty="0">
              <a:solidFill>
                <a:schemeClr val="bg1"/>
              </a:solidFill>
            </a:endParaRPr>
          </a:p>
        </p:txBody>
      </p:sp>
      <p:sp>
        <p:nvSpPr>
          <p:cNvPr id="60" name="标题 2"/>
          <p:cNvSpPr txBox="1"/>
          <p:nvPr/>
        </p:nvSpPr>
        <p:spPr>
          <a:xfrm>
            <a:off x="983435" y="620689"/>
            <a:ext cx="10146665" cy="767715"/>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000" b="1"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mj-cs"/>
              </a:rPr>
              <a:t>导数的应用</a:t>
            </a:r>
            <a:r>
              <a:rPr kumimoji="0" lang="en-US" altLang="zh-CN" sz="4000" b="1"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mj-cs"/>
              </a:rPr>
              <a:t>1</a:t>
            </a:r>
            <a:r>
              <a:rPr kumimoji="0" lang="zh-CN" altLang="en-US" sz="4000" b="1" dirty="0" smtClean="0">
                <a:solidFill>
                  <a:schemeClr val="bg1"/>
                </a:solidFill>
                <a:latin typeface="+mj-lt"/>
                <a:ea typeface="+mj-ea"/>
                <a:cs typeface="+mj-cs"/>
              </a:rPr>
              <a:t>   </a:t>
            </a:r>
            <a:r>
              <a:rPr kumimoji="0" lang="zh-CN" altLang="en-US" sz="3600" b="1"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mj-cs"/>
              </a:rPr>
              <a:t>函数单调性和曲线的凹凸性</a:t>
            </a:r>
            <a:endParaRPr kumimoji="0" lang="zh-CN" altLang="en-US" sz="3600" b="1" i="0" u="none" strike="noStrike" kern="1200" cap="none" spc="0" normalizeH="0" baseline="0" noProof="0" dirty="0">
              <a:ln>
                <a:noFill/>
              </a:ln>
              <a:solidFill>
                <a:schemeClr val="bg1"/>
              </a:solidFill>
              <a:effectLst/>
              <a:uLnTx/>
              <a:uFillTx/>
              <a:latin typeface="黑体" panose="02010609060101010101" charset="-122"/>
              <a:ea typeface="黑体" panose="02010609060101010101" charset="-122"/>
              <a:cs typeface="+mj-cs"/>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lef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wipe(left)">
                                      <p:cBhvr>
                                        <p:cTn id="21" dur="500"/>
                                        <p:tgtEl>
                                          <p:spTgt spid="49"/>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lef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utoUpdateAnimBg="0"/>
      <p:bldP spid="47" grpId="0" autoUpdateAnimBg="0"/>
      <p:bldP spid="51" grpId="0" animBg="1"/>
      <p:bldP spid="59"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0" name="Text Box 24"/>
          <p:cNvSpPr txBox="1">
            <a:spLocks noChangeArrowheads="1"/>
          </p:cNvSpPr>
          <p:nvPr/>
        </p:nvSpPr>
        <p:spPr bwMode="auto">
          <a:xfrm>
            <a:off x="1117600" y="647703"/>
            <a:ext cx="1422400" cy="519113"/>
          </a:xfrm>
          <a:prstGeom prst="rect">
            <a:avLst/>
          </a:prstGeom>
          <a:noFill/>
          <a:ln w="9525">
            <a:noFill/>
            <a:miter lim="800000"/>
          </a:ln>
          <a:effectLst/>
        </p:spPr>
        <p:txBody>
          <a:bodyPr>
            <a:spAutoFit/>
          </a:bodyPr>
          <a:lstStyle/>
          <a:p>
            <a:pPr eaLnBrk="0" hangingPunct="0"/>
            <a:r>
              <a:rPr kumimoji="0" lang="zh-CN" altLang="en-US" dirty="0" smtClean="0">
                <a:solidFill>
                  <a:schemeClr val="bg1"/>
                </a:solidFill>
                <a:latin typeface="黑体" panose="02010609060101010101" charset="-122"/>
                <a:ea typeface="黑体" panose="02010609060101010101" charset="-122"/>
              </a:rPr>
              <a:t>例</a:t>
            </a:r>
            <a:r>
              <a:rPr kumimoji="0" lang="en-US" altLang="zh-CN" dirty="0" smtClean="0">
                <a:solidFill>
                  <a:schemeClr val="bg1"/>
                </a:solidFill>
                <a:latin typeface="黑体" panose="02010609060101010101" charset="-122"/>
                <a:ea typeface="黑体" panose="02010609060101010101" charset="-122"/>
              </a:rPr>
              <a:t>1</a:t>
            </a:r>
            <a:endParaRPr kumimoji="0" lang="en-US" altLang="zh-CN" dirty="0">
              <a:solidFill>
                <a:schemeClr val="bg1"/>
              </a:solidFill>
            </a:endParaRPr>
          </a:p>
        </p:txBody>
      </p:sp>
      <p:graphicFrame>
        <p:nvGraphicFramePr>
          <p:cNvPr id="9241" name="Object 25"/>
          <p:cNvGraphicFramePr>
            <a:graphicFrameLocks noChangeAspect="1"/>
          </p:cNvGraphicFramePr>
          <p:nvPr/>
        </p:nvGraphicFramePr>
        <p:xfrm>
          <a:off x="1991545" y="692696"/>
          <a:ext cx="4707467" cy="876300"/>
        </p:xfrm>
        <a:graphic>
          <a:graphicData uri="http://schemas.openxmlformats.org/presentationml/2006/ole">
            <mc:AlternateContent xmlns:mc="http://schemas.openxmlformats.org/markup-compatibility/2006">
              <mc:Choice xmlns:v="urn:schemas-microsoft-com:vml" Requires="v">
                <p:oleObj spid="_x0000_s65073" name="Equation" r:id="rId1" imgW="84734400" imgH="21031200" progId="Equation.3">
                  <p:embed/>
                </p:oleObj>
              </mc:Choice>
              <mc:Fallback>
                <p:oleObj name="Equation" r:id="rId1" imgW="84734400" imgH="21031200" progId="Equation.3">
                  <p:embed/>
                  <p:pic>
                    <p:nvPicPr>
                      <p:cNvPr id="0" name="图片 64512"/>
                      <p:cNvPicPr>
                        <a:picLocks noChangeAspect="1"/>
                      </p:cNvPicPr>
                      <p:nvPr/>
                    </p:nvPicPr>
                    <p:blipFill>
                      <a:blip r:embed="rId2"/>
                      <a:stretch>
                        <a:fillRect/>
                      </a:stretch>
                    </p:blipFill>
                    <p:spPr>
                      <a:xfrm>
                        <a:off x="1991545" y="692696"/>
                        <a:ext cx="4707467" cy="876300"/>
                      </a:xfrm>
                      <a:prstGeom prst="rect">
                        <a:avLst/>
                      </a:prstGeom>
                      <a:noFill/>
                      <a:ln w="9525">
                        <a:noFill/>
                      </a:ln>
                    </p:spPr>
                  </p:pic>
                </p:oleObj>
              </mc:Fallback>
            </mc:AlternateContent>
          </a:graphicData>
        </a:graphic>
      </p:graphicFrame>
      <p:sp>
        <p:nvSpPr>
          <p:cNvPr id="9242" name="Text Box 26"/>
          <p:cNvSpPr txBox="1">
            <a:spLocks noChangeArrowheads="1"/>
          </p:cNvSpPr>
          <p:nvPr/>
        </p:nvSpPr>
        <p:spPr bwMode="auto">
          <a:xfrm>
            <a:off x="1117600" y="1752602"/>
            <a:ext cx="1219200" cy="519113"/>
          </a:xfrm>
          <a:prstGeom prst="rect">
            <a:avLst/>
          </a:prstGeom>
          <a:noFill/>
          <a:ln w="9525">
            <a:noFill/>
            <a:miter lim="800000"/>
          </a:ln>
          <a:effectLst/>
        </p:spPr>
        <p:txBody>
          <a:bodyPr>
            <a:spAutoFit/>
          </a:bodyPr>
          <a:lstStyle/>
          <a:p>
            <a:pPr eaLnBrk="0" hangingPunct="0"/>
            <a:r>
              <a:rPr kumimoji="0" lang="zh-CN" altLang="en-US">
                <a:solidFill>
                  <a:srgbClr val="0000FF"/>
                </a:solidFill>
                <a:ea typeface="黑体" panose="02010609060101010101" charset="-122"/>
              </a:rPr>
              <a:t>解</a:t>
            </a:r>
            <a:endParaRPr kumimoji="0" lang="zh-CN" altLang="en-US">
              <a:solidFill>
                <a:srgbClr val="0000FF"/>
              </a:solidFill>
            </a:endParaRPr>
          </a:p>
        </p:txBody>
      </p:sp>
      <p:graphicFrame>
        <p:nvGraphicFramePr>
          <p:cNvPr id="9243" name="Object 27"/>
          <p:cNvGraphicFramePr>
            <a:graphicFrameLocks noChangeAspect="1"/>
          </p:cNvGraphicFramePr>
          <p:nvPr/>
        </p:nvGraphicFramePr>
        <p:xfrm>
          <a:off x="1930411" y="1931988"/>
          <a:ext cx="2656417" cy="354012"/>
        </p:xfrm>
        <a:graphic>
          <a:graphicData uri="http://schemas.openxmlformats.org/presentationml/2006/ole">
            <mc:AlternateContent xmlns:mc="http://schemas.openxmlformats.org/markup-compatibility/2006">
              <mc:Choice xmlns:v="urn:schemas-microsoft-com:vml" Requires="v">
                <p:oleObj spid="_x0000_s65074" name="Equation" r:id="rId3" imgW="53035200" imgH="9448800" progId="Equation.3">
                  <p:embed/>
                </p:oleObj>
              </mc:Choice>
              <mc:Fallback>
                <p:oleObj name="Equation" r:id="rId3" imgW="53035200" imgH="9448800" progId="Equation.3">
                  <p:embed/>
                  <p:pic>
                    <p:nvPicPr>
                      <p:cNvPr id="0" name="图片 64513"/>
                      <p:cNvPicPr>
                        <a:picLocks noChangeAspect="1"/>
                      </p:cNvPicPr>
                      <p:nvPr/>
                    </p:nvPicPr>
                    <p:blipFill>
                      <a:blip r:embed="rId4"/>
                      <a:stretch>
                        <a:fillRect/>
                      </a:stretch>
                    </p:blipFill>
                    <p:spPr>
                      <a:xfrm>
                        <a:off x="1930411" y="1931988"/>
                        <a:ext cx="2656417" cy="354012"/>
                      </a:xfrm>
                      <a:prstGeom prst="rect">
                        <a:avLst/>
                      </a:prstGeom>
                      <a:noFill/>
                      <a:ln w="9525">
                        <a:noFill/>
                      </a:ln>
                    </p:spPr>
                  </p:pic>
                </p:oleObj>
              </mc:Fallback>
            </mc:AlternateContent>
          </a:graphicData>
        </a:graphic>
      </p:graphicFrame>
      <p:graphicFrame>
        <p:nvGraphicFramePr>
          <p:cNvPr id="9244" name="Object 28"/>
          <p:cNvGraphicFramePr>
            <a:graphicFrameLocks noChangeAspect="1"/>
          </p:cNvGraphicFramePr>
          <p:nvPr/>
        </p:nvGraphicFramePr>
        <p:xfrm>
          <a:off x="1524024" y="2438481"/>
          <a:ext cx="4044951" cy="423863"/>
        </p:xfrm>
        <a:graphic>
          <a:graphicData uri="http://schemas.openxmlformats.org/presentationml/2006/ole">
            <mc:AlternateContent xmlns:mc="http://schemas.openxmlformats.org/markup-compatibility/2006">
              <mc:Choice xmlns:v="urn:schemas-microsoft-com:vml" Requires="v">
                <p:oleObj spid="_x0000_s65075" name="Equation" r:id="rId5" imgW="80772000" imgH="11277600" progId="Equation.3">
                  <p:embed/>
                </p:oleObj>
              </mc:Choice>
              <mc:Fallback>
                <p:oleObj name="Equation" r:id="rId5" imgW="80772000" imgH="11277600" progId="Equation.3">
                  <p:embed/>
                  <p:pic>
                    <p:nvPicPr>
                      <p:cNvPr id="0" name="图片 64514"/>
                      <p:cNvPicPr>
                        <a:picLocks noChangeAspect="1"/>
                      </p:cNvPicPr>
                      <p:nvPr/>
                    </p:nvPicPr>
                    <p:blipFill>
                      <a:blip r:embed="rId6"/>
                      <a:stretch>
                        <a:fillRect/>
                      </a:stretch>
                    </p:blipFill>
                    <p:spPr>
                      <a:xfrm>
                        <a:off x="1524024" y="2438481"/>
                        <a:ext cx="4044951" cy="423863"/>
                      </a:xfrm>
                      <a:prstGeom prst="rect">
                        <a:avLst/>
                      </a:prstGeom>
                      <a:noFill/>
                      <a:ln w="9525">
                        <a:noFill/>
                      </a:ln>
                    </p:spPr>
                  </p:pic>
                </p:oleObj>
              </mc:Fallback>
            </mc:AlternateContent>
          </a:graphicData>
        </a:graphic>
      </p:graphicFrame>
      <p:graphicFrame>
        <p:nvGraphicFramePr>
          <p:cNvPr id="9245" name="Object 29"/>
          <p:cNvGraphicFramePr>
            <a:graphicFrameLocks noChangeAspect="1"/>
          </p:cNvGraphicFramePr>
          <p:nvPr/>
        </p:nvGraphicFramePr>
        <p:xfrm>
          <a:off x="5689600" y="2514681"/>
          <a:ext cx="2946400" cy="354013"/>
        </p:xfrm>
        <a:graphic>
          <a:graphicData uri="http://schemas.openxmlformats.org/presentationml/2006/ole">
            <mc:AlternateContent xmlns:mc="http://schemas.openxmlformats.org/markup-compatibility/2006">
              <mc:Choice xmlns:v="urn:schemas-microsoft-com:vml" Requires="v">
                <p:oleObj spid="_x0000_s65076" name="Equation" r:id="rId7" imgW="58826400" imgH="9448800" progId="Equation.3">
                  <p:embed/>
                </p:oleObj>
              </mc:Choice>
              <mc:Fallback>
                <p:oleObj name="Equation" r:id="rId7" imgW="58826400" imgH="9448800" progId="Equation.3">
                  <p:embed/>
                  <p:pic>
                    <p:nvPicPr>
                      <p:cNvPr id="0" name="图片 64515"/>
                      <p:cNvPicPr>
                        <a:picLocks noChangeAspect="1"/>
                      </p:cNvPicPr>
                      <p:nvPr/>
                    </p:nvPicPr>
                    <p:blipFill>
                      <a:blip r:embed="rId8"/>
                      <a:stretch>
                        <a:fillRect/>
                      </a:stretch>
                    </p:blipFill>
                    <p:spPr>
                      <a:xfrm>
                        <a:off x="5689600" y="2514681"/>
                        <a:ext cx="2946400" cy="354013"/>
                      </a:xfrm>
                      <a:prstGeom prst="rect">
                        <a:avLst/>
                      </a:prstGeom>
                      <a:noFill/>
                      <a:ln w="9525">
                        <a:noFill/>
                      </a:ln>
                    </p:spPr>
                  </p:pic>
                </p:oleObj>
              </mc:Fallback>
            </mc:AlternateContent>
          </a:graphicData>
        </a:graphic>
      </p:graphicFrame>
      <p:graphicFrame>
        <p:nvGraphicFramePr>
          <p:cNvPr id="9246" name="Object 30"/>
          <p:cNvGraphicFramePr>
            <a:graphicFrameLocks noChangeAspect="1"/>
          </p:cNvGraphicFramePr>
          <p:nvPr/>
        </p:nvGraphicFramePr>
        <p:xfrm>
          <a:off x="1219220" y="3089275"/>
          <a:ext cx="3587751" cy="387350"/>
        </p:xfrm>
        <a:graphic>
          <a:graphicData uri="http://schemas.openxmlformats.org/presentationml/2006/ole">
            <mc:AlternateContent xmlns:mc="http://schemas.openxmlformats.org/markup-compatibility/2006">
              <mc:Choice xmlns:v="urn:schemas-microsoft-com:vml" Requires="v">
                <p:oleObj spid="_x0000_s65077" name="Equation" r:id="rId9" imgW="71628000" imgH="10363200" progId="Equation.3">
                  <p:embed/>
                </p:oleObj>
              </mc:Choice>
              <mc:Fallback>
                <p:oleObj name="Equation" r:id="rId9" imgW="71628000" imgH="10363200" progId="Equation.3">
                  <p:embed/>
                  <p:pic>
                    <p:nvPicPr>
                      <p:cNvPr id="0" name="图片 64516"/>
                      <p:cNvPicPr>
                        <a:picLocks noChangeAspect="1"/>
                      </p:cNvPicPr>
                      <p:nvPr/>
                    </p:nvPicPr>
                    <p:blipFill>
                      <a:blip r:embed="rId10"/>
                      <a:stretch>
                        <a:fillRect/>
                      </a:stretch>
                    </p:blipFill>
                    <p:spPr>
                      <a:xfrm>
                        <a:off x="1219220" y="3089275"/>
                        <a:ext cx="3587751" cy="387350"/>
                      </a:xfrm>
                      <a:prstGeom prst="rect">
                        <a:avLst/>
                      </a:prstGeom>
                      <a:noFill/>
                      <a:ln w="9525">
                        <a:noFill/>
                      </a:ln>
                    </p:spPr>
                  </p:pic>
                </p:oleObj>
              </mc:Fallback>
            </mc:AlternateContent>
          </a:graphicData>
        </a:graphic>
      </p:graphicFrame>
      <p:graphicFrame>
        <p:nvGraphicFramePr>
          <p:cNvPr id="9247" name="Object 31"/>
          <p:cNvGraphicFramePr>
            <a:graphicFrameLocks noChangeAspect="1"/>
          </p:cNvGraphicFramePr>
          <p:nvPr/>
        </p:nvGraphicFramePr>
        <p:xfrm>
          <a:off x="5181600" y="3048081"/>
          <a:ext cx="2413000" cy="377825"/>
        </p:xfrm>
        <a:graphic>
          <a:graphicData uri="http://schemas.openxmlformats.org/presentationml/2006/ole">
            <mc:AlternateContent xmlns:mc="http://schemas.openxmlformats.org/markup-compatibility/2006">
              <mc:Choice xmlns:v="urn:schemas-microsoft-com:vml" Requires="v">
                <p:oleObj spid="_x0000_s65078" name="Equation" r:id="rId11" imgW="48158400" imgH="10058400" progId="Equation.3">
                  <p:embed/>
                </p:oleObj>
              </mc:Choice>
              <mc:Fallback>
                <p:oleObj name="Equation" r:id="rId11" imgW="48158400" imgH="10058400" progId="Equation.3">
                  <p:embed/>
                  <p:pic>
                    <p:nvPicPr>
                      <p:cNvPr id="0" name="图片 64517"/>
                      <p:cNvPicPr>
                        <a:picLocks noChangeAspect="1"/>
                      </p:cNvPicPr>
                      <p:nvPr/>
                    </p:nvPicPr>
                    <p:blipFill>
                      <a:blip r:embed="rId12"/>
                      <a:stretch>
                        <a:fillRect/>
                      </a:stretch>
                    </p:blipFill>
                    <p:spPr>
                      <a:xfrm>
                        <a:off x="5181600" y="3048081"/>
                        <a:ext cx="2413000" cy="377825"/>
                      </a:xfrm>
                      <a:prstGeom prst="rect">
                        <a:avLst/>
                      </a:prstGeom>
                      <a:noFill/>
                      <a:ln w="9525">
                        <a:noFill/>
                      </a:ln>
                    </p:spPr>
                  </p:pic>
                </p:oleObj>
              </mc:Fallback>
            </mc:AlternateContent>
          </a:graphicData>
        </a:graphic>
      </p:graphicFrame>
      <p:graphicFrame>
        <p:nvGraphicFramePr>
          <p:cNvPr id="9248" name="Object 32"/>
          <p:cNvGraphicFramePr>
            <a:graphicFrameLocks noChangeAspect="1"/>
          </p:cNvGraphicFramePr>
          <p:nvPr/>
        </p:nvGraphicFramePr>
        <p:xfrm>
          <a:off x="1244600" y="3671888"/>
          <a:ext cx="3022600" cy="342900"/>
        </p:xfrm>
        <a:graphic>
          <a:graphicData uri="http://schemas.openxmlformats.org/presentationml/2006/ole">
            <mc:AlternateContent xmlns:mc="http://schemas.openxmlformats.org/markup-compatibility/2006">
              <mc:Choice xmlns:v="urn:schemas-microsoft-com:vml" Requires="v">
                <p:oleObj spid="_x0000_s65079" name="Equation" r:id="rId13" imgW="60350400" imgH="9144000" progId="Equation.3">
                  <p:embed/>
                </p:oleObj>
              </mc:Choice>
              <mc:Fallback>
                <p:oleObj name="Equation" r:id="rId13" imgW="60350400" imgH="9144000" progId="Equation.3">
                  <p:embed/>
                  <p:pic>
                    <p:nvPicPr>
                      <p:cNvPr id="0" name="图片 64518"/>
                      <p:cNvPicPr>
                        <a:picLocks noChangeAspect="1"/>
                      </p:cNvPicPr>
                      <p:nvPr/>
                    </p:nvPicPr>
                    <p:blipFill>
                      <a:blip r:embed="rId14"/>
                      <a:stretch>
                        <a:fillRect/>
                      </a:stretch>
                    </p:blipFill>
                    <p:spPr>
                      <a:xfrm>
                        <a:off x="1244600" y="3671888"/>
                        <a:ext cx="3022600" cy="342900"/>
                      </a:xfrm>
                      <a:prstGeom prst="rect">
                        <a:avLst/>
                      </a:prstGeom>
                      <a:noFill/>
                      <a:ln w="9525">
                        <a:noFill/>
                      </a:ln>
                    </p:spPr>
                  </p:pic>
                </p:oleObj>
              </mc:Fallback>
            </mc:AlternateContent>
          </a:graphicData>
        </a:graphic>
      </p:graphicFrame>
      <p:graphicFrame>
        <p:nvGraphicFramePr>
          <p:cNvPr id="9249" name="Object 33"/>
          <p:cNvGraphicFramePr>
            <a:graphicFrameLocks noChangeAspect="1"/>
          </p:cNvGraphicFramePr>
          <p:nvPr/>
        </p:nvGraphicFramePr>
        <p:xfrm>
          <a:off x="4572003" y="3673481"/>
          <a:ext cx="1801284" cy="365125"/>
        </p:xfrm>
        <a:graphic>
          <a:graphicData uri="http://schemas.openxmlformats.org/presentationml/2006/ole">
            <mc:AlternateContent xmlns:mc="http://schemas.openxmlformats.org/markup-compatibility/2006">
              <mc:Choice xmlns:v="urn:schemas-microsoft-com:vml" Requires="v">
                <p:oleObj spid="_x0000_s65080" name="Equation" r:id="rId15" imgW="35966400" imgH="9753600" progId="Equation.3">
                  <p:embed/>
                </p:oleObj>
              </mc:Choice>
              <mc:Fallback>
                <p:oleObj name="Equation" r:id="rId15" imgW="35966400" imgH="9753600" progId="Equation.3">
                  <p:embed/>
                  <p:pic>
                    <p:nvPicPr>
                      <p:cNvPr id="0" name="图片 64519"/>
                      <p:cNvPicPr>
                        <a:picLocks noChangeAspect="1"/>
                      </p:cNvPicPr>
                      <p:nvPr/>
                    </p:nvPicPr>
                    <p:blipFill>
                      <a:blip r:embed="rId16"/>
                      <a:stretch>
                        <a:fillRect/>
                      </a:stretch>
                    </p:blipFill>
                    <p:spPr>
                      <a:xfrm>
                        <a:off x="4572003" y="3673481"/>
                        <a:ext cx="1801284" cy="365125"/>
                      </a:xfrm>
                      <a:prstGeom prst="rect">
                        <a:avLst/>
                      </a:prstGeom>
                      <a:noFill/>
                      <a:ln w="9525">
                        <a:noFill/>
                      </a:ln>
                    </p:spPr>
                  </p:pic>
                </p:oleObj>
              </mc:Fallback>
            </mc:AlternateContent>
          </a:graphicData>
        </a:graphic>
      </p:graphicFrame>
      <p:graphicFrame>
        <p:nvGraphicFramePr>
          <p:cNvPr id="9250" name="Object 34"/>
          <p:cNvGraphicFramePr>
            <a:graphicFrameLocks noChangeAspect="1"/>
          </p:cNvGraphicFramePr>
          <p:nvPr/>
        </p:nvGraphicFramePr>
        <p:xfrm>
          <a:off x="6705600" y="3646488"/>
          <a:ext cx="4243917" cy="387350"/>
        </p:xfrm>
        <a:graphic>
          <a:graphicData uri="http://schemas.openxmlformats.org/presentationml/2006/ole">
            <mc:AlternateContent xmlns:mc="http://schemas.openxmlformats.org/markup-compatibility/2006">
              <mc:Choice xmlns:v="urn:schemas-microsoft-com:vml" Requires="v">
                <p:oleObj spid="_x0000_s65081" name="Equation" r:id="rId17" imgW="84734400" imgH="10363200" progId="Equation.3">
                  <p:embed/>
                </p:oleObj>
              </mc:Choice>
              <mc:Fallback>
                <p:oleObj name="Equation" r:id="rId17" imgW="84734400" imgH="10363200" progId="Equation.3">
                  <p:embed/>
                  <p:pic>
                    <p:nvPicPr>
                      <p:cNvPr id="0" name="图片 64520"/>
                      <p:cNvPicPr>
                        <a:picLocks noChangeAspect="1"/>
                      </p:cNvPicPr>
                      <p:nvPr/>
                    </p:nvPicPr>
                    <p:blipFill>
                      <a:blip r:embed="rId18"/>
                      <a:stretch>
                        <a:fillRect/>
                      </a:stretch>
                    </p:blipFill>
                    <p:spPr>
                      <a:xfrm>
                        <a:off x="6705600" y="3646488"/>
                        <a:ext cx="4243917" cy="387350"/>
                      </a:xfrm>
                      <a:prstGeom prst="rect">
                        <a:avLst/>
                      </a:prstGeom>
                      <a:noFill/>
                      <a:ln w="9525">
                        <a:noFill/>
                      </a:ln>
                    </p:spPr>
                  </p:pic>
                </p:oleObj>
              </mc:Fallback>
            </mc:AlternateContent>
          </a:graphicData>
        </a:graphic>
      </p:graphicFrame>
      <p:graphicFrame>
        <p:nvGraphicFramePr>
          <p:cNvPr id="9251" name="Object 35"/>
          <p:cNvGraphicFramePr>
            <a:graphicFrameLocks noChangeAspect="1"/>
          </p:cNvGraphicFramePr>
          <p:nvPr/>
        </p:nvGraphicFramePr>
        <p:xfrm>
          <a:off x="1240411" y="4311650"/>
          <a:ext cx="2518833" cy="342900"/>
        </p:xfrm>
        <a:graphic>
          <a:graphicData uri="http://schemas.openxmlformats.org/presentationml/2006/ole">
            <mc:AlternateContent xmlns:mc="http://schemas.openxmlformats.org/markup-compatibility/2006">
              <mc:Choice xmlns:v="urn:schemas-microsoft-com:vml" Requires="v">
                <p:oleObj spid="_x0000_s65082" name="Equation" r:id="rId19" imgW="50292000" imgH="9144000" progId="Equation.3">
                  <p:embed/>
                </p:oleObj>
              </mc:Choice>
              <mc:Fallback>
                <p:oleObj name="Equation" r:id="rId19" imgW="50292000" imgH="9144000" progId="Equation.3">
                  <p:embed/>
                  <p:pic>
                    <p:nvPicPr>
                      <p:cNvPr id="0" name="图片 64521"/>
                      <p:cNvPicPr>
                        <a:picLocks noChangeAspect="1"/>
                      </p:cNvPicPr>
                      <p:nvPr/>
                    </p:nvPicPr>
                    <p:blipFill>
                      <a:blip r:embed="rId20"/>
                      <a:stretch>
                        <a:fillRect/>
                      </a:stretch>
                    </p:blipFill>
                    <p:spPr>
                      <a:xfrm>
                        <a:off x="1240411" y="4311650"/>
                        <a:ext cx="2518833" cy="342900"/>
                      </a:xfrm>
                      <a:prstGeom prst="rect">
                        <a:avLst/>
                      </a:prstGeom>
                      <a:noFill/>
                      <a:ln w="9525">
                        <a:noFill/>
                      </a:ln>
                    </p:spPr>
                  </p:pic>
                </p:oleObj>
              </mc:Fallback>
            </mc:AlternateContent>
          </a:graphicData>
        </a:graphic>
      </p:graphicFrame>
      <p:graphicFrame>
        <p:nvGraphicFramePr>
          <p:cNvPr id="9252" name="Object 36"/>
          <p:cNvGraphicFramePr>
            <a:graphicFrameLocks noChangeAspect="1"/>
          </p:cNvGraphicFramePr>
          <p:nvPr/>
        </p:nvGraphicFramePr>
        <p:xfrm>
          <a:off x="4574117" y="4313319"/>
          <a:ext cx="1801283" cy="365125"/>
        </p:xfrm>
        <a:graphic>
          <a:graphicData uri="http://schemas.openxmlformats.org/presentationml/2006/ole">
            <mc:AlternateContent xmlns:mc="http://schemas.openxmlformats.org/markup-compatibility/2006">
              <mc:Choice xmlns:v="urn:schemas-microsoft-com:vml" Requires="v">
                <p:oleObj spid="_x0000_s65083" name="Equation" r:id="rId21" imgW="35966400" imgH="9753600" progId="Equation.3">
                  <p:embed/>
                </p:oleObj>
              </mc:Choice>
              <mc:Fallback>
                <p:oleObj name="Equation" r:id="rId21" imgW="35966400" imgH="9753600" progId="Equation.3">
                  <p:embed/>
                  <p:pic>
                    <p:nvPicPr>
                      <p:cNvPr id="0" name="图片 64522"/>
                      <p:cNvPicPr>
                        <a:picLocks noChangeAspect="1"/>
                      </p:cNvPicPr>
                      <p:nvPr/>
                    </p:nvPicPr>
                    <p:blipFill>
                      <a:blip r:embed="rId22"/>
                      <a:stretch>
                        <a:fillRect/>
                      </a:stretch>
                    </p:blipFill>
                    <p:spPr>
                      <a:xfrm>
                        <a:off x="4574117" y="4313319"/>
                        <a:ext cx="1801283" cy="365125"/>
                      </a:xfrm>
                      <a:prstGeom prst="rect">
                        <a:avLst/>
                      </a:prstGeom>
                      <a:noFill/>
                      <a:ln w="9525">
                        <a:noFill/>
                      </a:ln>
                    </p:spPr>
                  </p:pic>
                </p:oleObj>
              </mc:Fallback>
            </mc:AlternateContent>
          </a:graphicData>
        </a:graphic>
      </p:graphicFrame>
      <p:graphicFrame>
        <p:nvGraphicFramePr>
          <p:cNvPr id="9253" name="Object 37"/>
          <p:cNvGraphicFramePr>
            <a:graphicFrameLocks noChangeAspect="1"/>
          </p:cNvGraphicFramePr>
          <p:nvPr/>
        </p:nvGraphicFramePr>
        <p:xfrm>
          <a:off x="6756400" y="4337050"/>
          <a:ext cx="3877733" cy="387350"/>
        </p:xfrm>
        <a:graphic>
          <a:graphicData uri="http://schemas.openxmlformats.org/presentationml/2006/ole">
            <mc:AlternateContent xmlns:mc="http://schemas.openxmlformats.org/markup-compatibility/2006">
              <mc:Choice xmlns:v="urn:schemas-microsoft-com:vml" Requires="v">
                <p:oleObj spid="_x0000_s65084" name="Equation" r:id="rId23" imgW="77419200" imgH="10363200" progId="Equation.3">
                  <p:embed/>
                </p:oleObj>
              </mc:Choice>
              <mc:Fallback>
                <p:oleObj name="Equation" r:id="rId23" imgW="77419200" imgH="10363200" progId="Equation.3">
                  <p:embed/>
                  <p:pic>
                    <p:nvPicPr>
                      <p:cNvPr id="0" name="图片 64523"/>
                      <p:cNvPicPr>
                        <a:picLocks noChangeAspect="1"/>
                      </p:cNvPicPr>
                      <p:nvPr/>
                    </p:nvPicPr>
                    <p:blipFill>
                      <a:blip r:embed="rId24"/>
                      <a:stretch>
                        <a:fillRect/>
                      </a:stretch>
                    </p:blipFill>
                    <p:spPr>
                      <a:xfrm>
                        <a:off x="6756400" y="4337050"/>
                        <a:ext cx="3877733" cy="387350"/>
                      </a:xfrm>
                      <a:prstGeom prst="rect">
                        <a:avLst/>
                      </a:prstGeom>
                      <a:noFill/>
                      <a:ln w="9525">
                        <a:noFill/>
                      </a:ln>
                    </p:spPr>
                  </p:pic>
                </p:oleObj>
              </mc:Fallback>
            </mc:AlternateContent>
          </a:graphicData>
        </a:graphic>
      </p:graphicFrame>
      <p:graphicFrame>
        <p:nvGraphicFramePr>
          <p:cNvPr id="9254" name="Object 38"/>
          <p:cNvGraphicFramePr>
            <a:graphicFrameLocks noChangeAspect="1"/>
          </p:cNvGraphicFramePr>
          <p:nvPr/>
        </p:nvGraphicFramePr>
        <p:xfrm>
          <a:off x="1234056" y="4997450"/>
          <a:ext cx="2931583" cy="342900"/>
        </p:xfrm>
        <a:graphic>
          <a:graphicData uri="http://schemas.openxmlformats.org/presentationml/2006/ole">
            <mc:AlternateContent xmlns:mc="http://schemas.openxmlformats.org/markup-compatibility/2006">
              <mc:Choice xmlns:v="urn:schemas-microsoft-com:vml" Requires="v">
                <p:oleObj spid="_x0000_s65085" name="Equation" r:id="rId25" imgW="58521600" imgH="9144000" progId="Equation.3">
                  <p:embed/>
                </p:oleObj>
              </mc:Choice>
              <mc:Fallback>
                <p:oleObj name="Equation" r:id="rId25" imgW="58521600" imgH="9144000" progId="Equation.3">
                  <p:embed/>
                  <p:pic>
                    <p:nvPicPr>
                      <p:cNvPr id="0" name="图片 64524"/>
                      <p:cNvPicPr>
                        <a:picLocks noChangeAspect="1"/>
                      </p:cNvPicPr>
                      <p:nvPr/>
                    </p:nvPicPr>
                    <p:blipFill>
                      <a:blip r:embed="rId26"/>
                      <a:stretch>
                        <a:fillRect/>
                      </a:stretch>
                    </p:blipFill>
                    <p:spPr>
                      <a:xfrm>
                        <a:off x="1234056" y="4997450"/>
                        <a:ext cx="2931583" cy="342900"/>
                      </a:xfrm>
                      <a:prstGeom prst="rect">
                        <a:avLst/>
                      </a:prstGeom>
                      <a:noFill/>
                      <a:ln w="9525">
                        <a:noFill/>
                      </a:ln>
                    </p:spPr>
                  </p:pic>
                </p:oleObj>
              </mc:Fallback>
            </mc:AlternateContent>
          </a:graphicData>
        </a:graphic>
      </p:graphicFrame>
      <p:graphicFrame>
        <p:nvGraphicFramePr>
          <p:cNvPr id="9255" name="Object 39"/>
          <p:cNvGraphicFramePr>
            <a:graphicFrameLocks noChangeAspect="1"/>
          </p:cNvGraphicFramePr>
          <p:nvPr/>
        </p:nvGraphicFramePr>
        <p:xfrm>
          <a:off x="4572003" y="4999119"/>
          <a:ext cx="1801284" cy="365125"/>
        </p:xfrm>
        <a:graphic>
          <a:graphicData uri="http://schemas.openxmlformats.org/presentationml/2006/ole">
            <mc:AlternateContent xmlns:mc="http://schemas.openxmlformats.org/markup-compatibility/2006">
              <mc:Choice xmlns:v="urn:schemas-microsoft-com:vml" Requires="v">
                <p:oleObj spid="_x0000_s65086" name="Equation" r:id="rId27" imgW="35966400" imgH="9753600" progId="Equation.3">
                  <p:embed/>
                </p:oleObj>
              </mc:Choice>
              <mc:Fallback>
                <p:oleObj name="Equation" r:id="rId27" imgW="35966400" imgH="9753600" progId="Equation.3">
                  <p:embed/>
                  <p:pic>
                    <p:nvPicPr>
                      <p:cNvPr id="0" name="图片 64525"/>
                      <p:cNvPicPr>
                        <a:picLocks noChangeAspect="1"/>
                      </p:cNvPicPr>
                      <p:nvPr/>
                    </p:nvPicPr>
                    <p:blipFill>
                      <a:blip r:embed="rId16"/>
                      <a:stretch>
                        <a:fillRect/>
                      </a:stretch>
                    </p:blipFill>
                    <p:spPr>
                      <a:xfrm>
                        <a:off x="4572003" y="4999119"/>
                        <a:ext cx="1801284" cy="365125"/>
                      </a:xfrm>
                      <a:prstGeom prst="rect">
                        <a:avLst/>
                      </a:prstGeom>
                      <a:noFill/>
                      <a:ln w="9525">
                        <a:noFill/>
                      </a:ln>
                    </p:spPr>
                  </p:pic>
                </p:oleObj>
              </mc:Fallback>
            </mc:AlternateContent>
          </a:graphicData>
        </a:graphic>
      </p:graphicFrame>
      <p:graphicFrame>
        <p:nvGraphicFramePr>
          <p:cNvPr id="9256" name="Object 40"/>
          <p:cNvGraphicFramePr>
            <a:graphicFrameLocks noChangeAspect="1"/>
          </p:cNvGraphicFramePr>
          <p:nvPr/>
        </p:nvGraphicFramePr>
        <p:xfrm>
          <a:off x="6731003" y="5022850"/>
          <a:ext cx="4290484" cy="387350"/>
        </p:xfrm>
        <a:graphic>
          <a:graphicData uri="http://schemas.openxmlformats.org/presentationml/2006/ole">
            <mc:AlternateContent xmlns:mc="http://schemas.openxmlformats.org/markup-compatibility/2006">
              <mc:Choice xmlns:v="urn:schemas-microsoft-com:vml" Requires="v">
                <p:oleObj spid="_x0000_s65087" name="Equation" r:id="rId28" imgW="85648800" imgH="10363200" progId="Equation.3">
                  <p:embed/>
                </p:oleObj>
              </mc:Choice>
              <mc:Fallback>
                <p:oleObj name="Equation" r:id="rId28" imgW="85648800" imgH="10363200" progId="Equation.3">
                  <p:embed/>
                  <p:pic>
                    <p:nvPicPr>
                      <p:cNvPr id="0" name="图片 64526"/>
                      <p:cNvPicPr>
                        <a:picLocks noChangeAspect="1"/>
                      </p:cNvPicPr>
                      <p:nvPr/>
                    </p:nvPicPr>
                    <p:blipFill>
                      <a:blip r:embed="rId29"/>
                      <a:stretch>
                        <a:fillRect/>
                      </a:stretch>
                    </p:blipFill>
                    <p:spPr>
                      <a:xfrm>
                        <a:off x="6731003" y="5022850"/>
                        <a:ext cx="4290484" cy="387350"/>
                      </a:xfrm>
                      <a:prstGeom prst="rect">
                        <a:avLst/>
                      </a:prstGeom>
                      <a:noFill/>
                      <a:ln w="9525">
                        <a:noFill/>
                      </a:ln>
                    </p:spPr>
                  </p:pic>
                </p:oleObj>
              </mc:Fallback>
            </mc:AlternateContent>
          </a:graphicData>
        </a:graphic>
      </p:graphicFrame>
      <p:sp>
        <p:nvSpPr>
          <p:cNvPr id="9257" name="Text Box 41"/>
          <p:cNvSpPr txBox="1">
            <a:spLocks noChangeArrowheads="1"/>
          </p:cNvSpPr>
          <p:nvPr/>
        </p:nvSpPr>
        <p:spPr bwMode="auto">
          <a:xfrm>
            <a:off x="1117600" y="5638800"/>
            <a:ext cx="3149600" cy="457200"/>
          </a:xfrm>
          <a:prstGeom prst="rect">
            <a:avLst/>
          </a:prstGeom>
          <a:noFill/>
          <a:ln w="9525">
            <a:noFill/>
            <a:miter lim="800000"/>
          </a:ln>
          <a:effectLst/>
        </p:spPr>
        <p:txBody>
          <a:bodyPr>
            <a:spAutoFit/>
          </a:bodyPr>
          <a:lstStyle/>
          <a:p>
            <a:pPr eaLnBrk="0" hangingPunct="0"/>
            <a:r>
              <a:rPr kumimoji="0" lang="zh-CN" altLang="en-US" sz="2400" b="1" dirty="0">
                <a:solidFill>
                  <a:schemeClr val="bg1"/>
                </a:solidFill>
              </a:rPr>
              <a:t>单调区间为</a:t>
            </a:r>
            <a:endParaRPr kumimoji="0" lang="zh-CN" altLang="en-US" sz="2400" b="1" dirty="0">
              <a:solidFill>
                <a:schemeClr val="bg1"/>
              </a:solidFill>
            </a:endParaRPr>
          </a:p>
        </p:txBody>
      </p:sp>
      <p:graphicFrame>
        <p:nvGraphicFramePr>
          <p:cNvPr id="9258" name="Object 42"/>
          <p:cNvGraphicFramePr>
            <a:graphicFrameLocks noChangeAspect="1"/>
          </p:cNvGraphicFramePr>
          <p:nvPr/>
        </p:nvGraphicFramePr>
        <p:xfrm>
          <a:off x="3556003" y="5715081"/>
          <a:ext cx="1267884" cy="354013"/>
        </p:xfrm>
        <a:graphic>
          <a:graphicData uri="http://schemas.openxmlformats.org/presentationml/2006/ole">
            <mc:AlternateContent xmlns:mc="http://schemas.openxmlformats.org/markup-compatibility/2006">
              <mc:Choice xmlns:v="urn:schemas-microsoft-com:vml" Requires="v">
                <p:oleObj spid="_x0000_s65088" name="Equation" r:id="rId30" imgW="25298400" imgH="9448800" progId="Equation.3">
                  <p:embed/>
                </p:oleObj>
              </mc:Choice>
              <mc:Fallback>
                <p:oleObj name="Equation" r:id="rId30" imgW="25298400" imgH="9448800" progId="Equation.3">
                  <p:embed/>
                  <p:pic>
                    <p:nvPicPr>
                      <p:cNvPr id="0" name="图片 64527"/>
                      <p:cNvPicPr>
                        <a:picLocks noChangeAspect="1"/>
                      </p:cNvPicPr>
                      <p:nvPr/>
                    </p:nvPicPr>
                    <p:blipFill>
                      <a:blip r:embed="rId31"/>
                      <a:stretch>
                        <a:fillRect/>
                      </a:stretch>
                    </p:blipFill>
                    <p:spPr>
                      <a:xfrm>
                        <a:off x="3556003" y="5715081"/>
                        <a:ext cx="1267884" cy="354013"/>
                      </a:xfrm>
                      <a:prstGeom prst="rect">
                        <a:avLst/>
                      </a:prstGeom>
                      <a:noFill/>
                      <a:ln w="9525">
                        <a:noFill/>
                      </a:ln>
                    </p:spPr>
                  </p:pic>
                </p:oleObj>
              </mc:Fallback>
            </mc:AlternateContent>
          </a:graphicData>
        </a:graphic>
      </p:graphicFrame>
      <p:graphicFrame>
        <p:nvGraphicFramePr>
          <p:cNvPr id="9259" name="Object 43"/>
          <p:cNvGraphicFramePr>
            <a:graphicFrameLocks noChangeAspect="1"/>
          </p:cNvGraphicFramePr>
          <p:nvPr/>
        </p:nvGraphicFramePr>
        <p:xfrm>
          <a:off x="5181603" y="5724525"/>
          <a:ext cx="901700" cy="344488"/>
        </p:xfrm>
        <a:graphic>
          <a:graphicData uri="http://schemas.openxmlformats.org/presentationml/2006/ole">
            <mc:AlternateContent xmlns:mc="http://schemas.openxmlformats.org/markup-compatibility/2006">
              <mc:Choice xmlns:v="urn:schemas-microsoft-com:vml" Requires="v">
                <p:oleObj spid="_x0000_s65089" name="Equation" r:id="rId32" imgW="17983200" imgH="9144000" progId="Equation.3">
                  <p:embed/>
                </p:oleObj>
              </mc:Choice>
              <mc:Fallback>
                <p:oleObj name="Equation" r:id="rId32" imgW="17983200" imgH="9144000" progId="Equation.3">
                  <p:embed/>
                  <p:pic>
                    <p:nvPicPr>
                      <p:cNvPr id="0" name="图片 64528"/>
                      <p:cNvPicPr>
                        <a:picLocks noChangeAspect="1"/>
                      </p:cNvPicPr>
                      <p:nvPr/>
                    </p:nvPicPr>
                    <p:blipFill>
                      <a:blip r:embed="rId33"/>
                      <a:stretch>
                        <a:fillRect/>
                      </a:stretch>
                    </p:blipFill>
                    <p:spPr>
                      <a:xfrm>
                        <a:off x="5181603" y="5724525"/>
                        <a:ext cx="901700" cy="344488"/>
                      </a:xfrm>
                      <a:prstGeom prst="rect">
                        <a:avLst/>
                      </a:prstGeom>
                      <a:noFill/>
                      <a:ln w="9525">
                        <a:noFill/>
                      </a:ln>
                    </p:spPr>
                  </p:pic>
                </p:oleObj>
              </mc:Fallback>
            </mc:AlternateContent>
          </a:graphicData>
        </a:graphic>
      </p:graphicFrame>
      <p:graphicFrame>
        <p:nvGraphicFramePr>
          <p:cNvPr id="9260" name="Object 44"/>
          <p:cNvGraphicFramePr>
            <a:graphicFrameLocks noChangeAspect="1"/>
          </p:cNvGraphicFramePr>
          <p:nvPr/>
        </p:nvGraphicFramePr>
        <p:xfrm>
          <a:off x="6400800" y="5715081"/>
          <a:ext cx="1297517" cy="354013"/>
        </p:xfrm>
        <a:graphic>
          <a:graphicData uri="http://schemas.openxmlformats.org/presentationml/2006/ole">
            <mc:AlternateContent xmlns:mc="http://schemas.openxmlformats.org/markup-compatibility/2006">
              <mc:Choice xmlns:v="urn:schemas-microsoft-com:vml" Requires="v">
                <p:oleObj spid="_x0000_s65090" name="Equation" r:id="rId34" imgW="25908000" imgH="9448800" progId="Equation.3">
                  <p:embed/>
                </p:oleObj>
              </mc:Choice>
              <mc:Fallback>
                <p:oleObj name="Equation" r:id="rId34" imgW="25908000" imgH="9448800" progId="Equation.3">
                  <p:embed/>
                  <p:pic>
                    <p:nvPicPr>
                      <p:cNvPr id="0" name="图片 64529"/>
                      <p:cNvPicPr>
                        <a:picLocks noChangeAspect="1"/>
                      </p:cNvPicPr>
                      <p:nvPr/>
                    </p:nvPicPr>
                    <p:blipFill>
                      <a:blip r:embed="rId35"/>
                      <a:stretch>
                        <a:fillRect/>
                      </a:stretch>
                    </p:blipFill>
                    <p:spPr>
                      <a:xfrm>
                        <a:off x="6400800" y="5715081"/>
                        <a:ext cx="1297517" cy="354013"/>
                      </a:xfrm>
                      <a:prstGeom prst="rect">
                        <a:avLst/>
                      </a:prstGeom>
                      <a:noFill/>
                      <a:ln w="9525">
                        <a:noFill/>
                      </a:ln>
                    </p:spPr>
                  </p:pic>
                </p:oleObj>
              </mc:Fallback>
            </mc:AlternateContent>
          </a:graphicData>
        </a:graphic>
      </p:graphicFrame>
      <p:pic>
        <p:nvPicPr>
          <p:cNvPr id="9261" name="Picture 45"/>
          <p:cNvPicPr>
            <a:picLocks noChangeAspect="1" noChangeArrowheads="1"/>
          </p:cNvPicPr>
          <p:nvPr/>
        </p:nvPicPr>
        <p:blipFill>
          <a:blip r:embed="rId36" cstate="print"/>
          <a:srcRect/>
          <a:stretch>
            <a:fillRect/>
          </a:stretch>
        </p:blipFill>
        <p:spPr bwMode="auto">
          <a:xfrm>
            <a:off x="7620003" y="381000"/>
            <a:ext cx="4102100" cy="1905000"/>
          </a:xfrm>
          <a:prstGeom prst="rect">
            <a:avLst/>
          </a:prstGeom>
          <a:noFill/>
          <a:ln w="3175">
            <a:solidFill>
              <a:schemeClr val="accent2"/>
            </a:solidFill>
            <a:miter lim="800000"/>
            <a:headEnd/>
            <a:tailEnd/>
          </a:ln>
          <a:effec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40"/>
                                        </p:tgtEl>
                                        <p:attrNameLst>
                                          <p:attrName>style.visibility</p:attrName>
                                        </p:attrNameLst>
                                      </p:cBhvr>
                                      <p:to>
                                        <p:strVal val="visible"/>
                                      </p:to>
                                    </p:set>
                                    <p:animEffect transition="in" filter="wipe(left)">
                                      <p:cBhvr>
                                        <p:cTn id="7" dur="500"/>
                                        <p:tgtEl>
                                          <p:spTgt spid="92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41"/>
                                        </p:tgtEl>
                                        <p:attrNameLst>
                                          <p:attrName>style.visibility</p:attrName>
                                        </p:attrNameLst>
                                      </p:cBhvr>
                                      <p:to>
                                        <p:strVal val="visible"/>
                                      </p:to>
                                    </p:set>
                                    <p:animEffect transition="in" filter="wipe(left)">
                                      <p:cBhvr>
                                        <p:cTn id="12" dur="500"/>
                                        <p:tgtEl>
                                          <p:spTgt spid="92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42"/>
                                        </p:tgtEl>
                                        <p:attrNameLst>
                                          <p:attrName>style.visibility</p:attrName>
                                        </p:attrNameLst>
                                      </p:cBhvr>
                                      <p:to>
                                        <p:strVal val="visible"/>
                                      </p:to>
                                    </p:set>
                                    <p:animEffect transition="in" filter="wipe(left)">
                                      <p:cBhvr>
                                        <p:cTn id="17" dur="500"/>
                                        <p:tgtEl>
                                          <p:spTgt spid="92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243"/>
                                        </p:tgtEl>
                                        <p:attrNameLst>
                                          <p:attrName>style.visibility</p:attrName>
                                        </p:attrNameLst>
                                      </p:cBhvr>
                                      <p:to>
                                        <p:strVal val="visible"/>
                                      </p:to>
                                    </p:set>
                                    <p:animEffect transition="in" filter="wipe(left)">
                                      <p:cBhvr>
                                        <p:cTn id="22" dur="500"/>
                                        <p:tgtEl>
                                          <p:spTgt spid="92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244"/>
                                        </p:tgtEl>
                                        <p:attrNameLst>
                                          <p:attrName>style.visibility</p:attrName>
                                        </p:attrNameLst>
                                      </p:cBhvr>
                                      <p:to>
                                        <p:strVal val="visible"/>
                                      </p:to>
                                    </p:set>
                                    <p:animEffect transition="in" filter="wipe(left)">
                                      <p:cBhvr>
                                        <p:cTn id="27" dur="500"/>
                                        <p:tgtEl>
                                          <p:spTgt spid="92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245"/>
                                        </p:tgtEl>
                                        <p:attrNameLst>
                                          <p:attrName>style.visibility</p:attrName>
                                        </p:attrNameLst>
                                      </p:cBhvr>
                                      <p:to>
                                        <p:strVal val="visible"/>
                                      </p:to>
                                    </p:set>
                                    <p:animEffect transition="in" filter="wipe(left)">
                                      <p:cBhvr>
                                        <p:cTn id="32" dur="500"/>
                                        <p:tgtEl>
                                          <p:spTgt spid="924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246"/>
                                        </p:tgtEl>
                                        <p:attrNameLst>
                                          <p:attrName>style.visibility</p:attrName>
                                        </p:attrNameLst>
                                      </p:cBhvr>
                                      <p:to>
                                        <p:strVal val="visible"/>
                                      </p:to>
                                    </p:set>
                                    <p:animEffect transition="in" filter="wipe(left)">
                                      <p:cBhvr>
                                        <p:cTn id="37" dur="500"/>
                                        <p:tgtEl>
                                          <p:spTgt spid="924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247"/>
                                        </p:tgtEl>
                                        <p:attrNameLst>
                                          <p:attrName>style.visibility</p:attrName>
                                        </p:attrNameLst>
                                      </p:cBhvr>
                                      <p:to>
                                        <p:strVal val="visible"/>
                                      </p:to>
                                    </p:set>
                                    <p:animEffect transition="in" filter="wipe(left)">
                                      <p:cBhvr>
                                        <p:cTn id="42" dur="500"/>
                                        <p:tgtEl>
                                          <p:spTgt spid="924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248"/>
                                        </p:tgtEl>
                                        <p:attrNameLst>
                                          <p:attrName>style.visibility</p:attrName>
                                        </p:attrNameLst>
                                      </p:cBhvr>
                                      <p:to>
                                        <p:strVal val="visible"/>
                                      </p:to>
                                    </p:set>
                                    <p:animEffect transition="in" filter="wipe(left)">
                                      <p:cBhvr>
                                        <p:cTn id="47" dur="500"/>
                                        <p:tgtEl>
                                          <p:spTgt spid="924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249"/>
                                        </p:tgtEl>
                                        <p:attrNameLst>
                                          <p:attrName>style.visibility</p:attrName>
                                        </p:attrNameLst>
                                      </p:cBhvr>
                                      <p:to>
                                        <p:strVal val="visible"/>
                                      </p:to>
                                    </p:set>
                                    <p:animEffect transition="in" filter="wipe(left)">
                                      <p:cBhvr>
                                        <p:cTn id="52" dur="500"/>
                                        <p:tgtEl>
                                          <p:spTgt spid="92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250"/>
                                        </p:tgtEl>
                                        <p:attrNameLst>
                                          <p:attrName>style.visibility</p:attrName>
                                        </p:attrNameLst>
                                      </p:cBhvr>
                                      <p:to>
                                        <p:strVal val="visible"/>
                                      </p:to>
                                    </p:set>
                                    <p:animEffect transition="in" filter="wipe(left)">
                                      <p:cBhvr>
                                        <p:cTn id="57" dur="500"/>
                                        <p:tgtEl>
                                          <p:spTgt spid="925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251"/>
                                        </p:tgtEl>
                                        <p:attrNameLst>
                                          <p:attrName>style.visibility</p:attrName>
                                        </p:attrNameLst>
                                      </p:cBhvr>
                                      <p:to>
                                        <p:strVal val="visible"/>
                                      </p:to>
                                    </p:set>
                                    <p:animEffect transition="in" filter="wipe(left)">
                                      <p:cBhvr>
                                        <p:cTn id="62" dur="500"/>
                                        <p:tgtEl>
                                          <p:spTgt spid="925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9252"/>
                                        </p:tgtEl>
                                        <p:attrNameLst>
                                          <p:attrName>style.visibility</p:attrName>
                                        </p:attrNameLst>
                                      </p:cBhvr>
                                      <p:to>
                                        <p:strVal val="visible"/>
                                      </p:to>
                                    </p:set>
                                    <p:animEffect transition="in" filter="wipe(left)">
                                      <p:cBhvr>
                                        <p:cTn id="67" dur="500"/>
                                        <p:tgtEl>
                                          <p:spTgt spid="925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9253"/>
                                        </p:tgtEl>
                                        <p:attrNameLst>
                                          <p:attrName>style.visibility</p:attrName>
                                        </p:attrNameLst>
                                      </p:cBhvr>
                                      <p:to>
                                        <p:strVal val="visible"/>
                                      </p:to>
                                    </p:set>
                                    <p:animEffect transition="in" filter="wipe(left)">
                                      <p:cBhvr>
                                        <p:cTn id="72" dur="500"/>
                                        <p:tgtEl>
                                          <p:spTgt spid="925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9254"/>
                                        </p:tgtEl>
                                        <p:attrNameLst>
                                          <p:attrName>style.visibility</p:attrName>
                                        </p:attrNameLst>
                                      </p:cBhvr>
                                      <p:to>
                                        <p:strVal val="visible"/>
                                      </p:to>
                                    </p:set>
                                    <p:animEffect transition="in" filter="wipe(left)">
                                      <p:cBhvr>
                                        <p:cTn id="77" dur="500"/>
                                        <p:tgtEl>
                                          <p:spTgt spid="92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9255"/>
                                        </p:tgtEl>
                                        <p:attrNameLst>
                                          <p:attrName>style.visibility</p:attrName>
                                        </p:attrNameLst>
                                      </p:cBhvr>
                                      <p:to>
                                        <p:strVal val="visible"/>
                                      </p:to>
                                    </p:set>
                                    <p:animEffect transition="in" filter="wipe(left)">
                                      <p:cBhvr>
                                        <p:cTn id="82" dur="500"/>
                                        <p:tgtEl>
                                          <p:spTgt spid="925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9256"/>
                                        </p:tgtEl>
                                        <p:attrNameLst>
                                          <p:attrName>style.visibility</p:attrName>
                                        </p:attrNameLst>
                                      </p:cBhvr>
                                      <p:to>
                                        <p:strVal val="visible"/>
                                      </p:to>
                                    </p:set>
                                    <p:animEffect transition="in" filter="wipe(left)">
                                      <p:cBhvr>
                                        <p:cTn id="87" dur="500"/>
                                        <p:tgtEl>
                                          <p:spTgt spid="925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iterate type="lt">
                                    <p:tmPct val="100000"/>
                                  </p:iterate>
                                  <p:childTnLst>
                                    <p:set>
                                      <p:cBhvr>
                                        <p:cTn id="91" dur="1" fill="hold">
                                          <p:stCondLst>
                                            <p:cond delay="0"/>
                                          </p:stCondLst>
                                        </p:cTn>
                                        <p:tgtEl>
                                          <p:spTgt spid="9257"/>
                                        </p:tgtEl>
                                        <p:attrNameLst>
                                          <p:attrName>style.visibility</p:attrName>
                                        </p:attrNameLst>
                                      </p:cBhvr>
                                      <p:to>
                                        <p:strVal val="visible"/>
                                      </p:to>
                                    </p:set>
                                    <p:animEffect transition="in" filter="wipe(left)">
                                      <p:cBhvr>
                                        <p:cTn id="92" dur="75"/>
                                        <p:tgtEl>
                                          <p:spTgt spid="925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9258"/>
                                        </p:tgtEl>
                                        <p:attrNameLst>
                                          <p:attrName>style.visibility</p:attrName>
                                        </p:attrNameLst>
                                      </p:cBhvr>
                                      <p:to>
                                        <p:strVal val="visible"/>
                                      </p:to>
                                    </p:set>
                                    <p:animEffect transition="in" filter="wipe(left)">
                                      <p:cBhvr>
                                        <p:cTn id="97" dur="500"/>
                                        <p:tgtEl>
                                          <p:spTgt spid="9258"/>
                                        </p:tgtEl>
                                      </p:cBhvr>
                                    </p:animEffect>
                                  </p:childTnLst>
                                </p:cTn>
                              </p:par>
                            </p:childTnLst>
                          </p:cTn>
                        </p:par>
                        <p:par>
                          <p:cTn id="98" fill="hold">
                            <p:stCondLst>
                              <p:cond delay="500"/>
                            </p:stCondLst>
                            <p:childTnLst>
                              <p:par>
                                <p:cTn id="99" presetID="22" presetClass="entr" presetSubtype="8" fill="hold" nodeType="afterEffect">
                                  <p:stCondLst>
                                    <p:cond delay="0"/>
                                  </p:stCondLst>
                                  <p:childTnLst>
                                    <p:set>
                                      <p:cBhvr>
                                        <p:cTn id="100" dur="1" fill="hold">
                                          <p:stCondLst>
                                            <p:cond delay="0"/>
                                          </p:stCondLst>
                                        </p:cTn>
                                        <p:tgtEl>
                                          <p:spTgt spid="9259"/>
                                        </p:tgtEl>
                                        <p:attrNameLst>
                                          <p:attrName>style.visibility</p:attrName>
                                        </p:attrNameLst>
                                      </p:cBhvr>
                                      <p:to>
                                        <p:strVal val="visible"/>
                                      </p:to>
                                    </p:set>
                                    <p:animEffect transition="in" filter="wipe(left)">
                                      <p:cBhvr>
                                        <p:cTn id="101" dur="500"/>
                                        <p:tgtEl>
                                          <p:spTgt spid="9259"/>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9260"/>
                                        </p:tgtEl>
                                        <p:attrNameLst>
                                          <p:attrName>style.visibility</p:attrName>
                                        </p:attrNameLst>
                                      </p:cBhvr>
                                      <p:to>
                                        <p:strVal val="visible"/>
                                      </p:to>
                                    </p:set>
                                    <p:animEffect transition="in" filter="wipe(left)">
                                      <p:cBhvr>
                                        <p:cTn id="105" dur="500"/>
                                        <p:tgtEl>
                                          <p:spTgt spid="9260"/>
                                        </p:tgtEl>
                                      </p:cBhvr>
                                    </p:animEffect>
                                  </p:childTnLst>
                                </p:cTn>
                              </p:par>
                            </p:childTnLst>
                          </p:cTn>
                        </p:par>
                        <p:par>
                          <p:cTn id="106" fill="hold">
                            <p:stCondLst>
                              <p:cond delay="1500"/>
                            </p:stCondLst>
                            <p:childTnLst>
                              <p:par>
                                <p:cTn id="107" presetID="22" presetClass="entr" presetSubtype="8" fill="hold" nodeType="afterEffect">
                                  <p:stCondLst>
                                    <p:cond delay="0"/>
                                  </p:stCondLst>
                                  <p:childTnLst>
                                    <p:set>
                                      <p:cBhvr>
                                        <p:cTn id="108" dur="1" fill="hold">
                                          <p:stCondLst>
                                            <p:cond delay="0"/>
                                          </p:stCondLst>
                                        </p:cTn>
                                        <p:tgtEl>
                                          <p:spTgt spid="9261"/>
                                        </p:tgtEl>
                                        <p:attrNameLst>
                                          <p:attrName>style.visibility</p:attrName>
                                        </p:attrNameLst>
                                      </p:cBhvr>
                                      <p:to>
                                        <p:strVal val="visible"/>
                                      </p:to>
                                    </p:set>
                                    <p:animEffect transition="in" filter="wipe(left)">
                                      <p:cBhvr>
                                        <p:cTn id="109" dur="500"/>
                                        <p:tgtEl>
                                          <p:spTgt spid="9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0" grpId="0" autoUpdateAnimBg="0"/>
      <p:bldP spid="9242" grpId="0" autoUpdateAnimBg="0"/>
      <p:bldP spid="9257"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212" name="Object 4"/>
          <p:cNvGraphicFramePr>
            <a:graphicFrameLocks noChangeAspect="1"/>
          </p:cNvGraphicFramePr>
          <p:nvPr/>
        </p:nvGraphicFramePr>
        <p:xfrm>
          <a:off x="2184400" y="4097338"/>
          <a:ext cx="609600" cy="495300"/>
        </p:xfrm>
        <a:graphic>
          <a:graphicData uri="http://schemas.openxmlformats.org/presentationml/2006/ole">
            <mc:AlternateContent xmlns:mc="http://schemas.openxmlformats.org/markup-compatibility/2006">
              <mc:Choice xmlns:v="urn:schemas-microsoft-com:vml" Requires="v">
                <p:oleObj spid="_x0000_s66407" name="公式" r:id="rId1" imgW="203200" imgH="215900" progId="Equation.3">
                  <p:embed/>
                </p:oleObj>
              </mc:Choice>
              <mc:Fallback>
                <p:oleObj name="公式" r:id="rId1" imgW="203200" imgH="215900" progId="Equation.3">
                  <p:embed/>
                  <p:pic>
                    <p:nvPicPr>
                      <p:cNvPr id="0" name="图片 65536"/>
                      <p:cNvPicPr>
                        <a:picLocks noChangeAspect="1"/>
                      </p:cNvPicPr>
                      <p:nvPr/>
                    </p:nvPicPr>
                    <p:blipFill>
                      <a:blip r:embed="rId2"/>
                      <a:stretch>
                        <a:fillRect/>
                      </a:stretch>
                    </p:blipFill>
                    <p:spPr>
                      <a:xfrm>
                        <a:off x="2184400" y="4097338"/>
                        <a:ext cx="609600" cy="495300"/>
                      </a:xfrm>
                      <a:prstGeom prst="rect">
                        <a:avLst/>
                      </a:prstGeom>
                      <a:noFill/>
                      <a:ln w="9525">
                        <a:noFill/>
                      </a:ln>
                    </p:spPr>
                  </p:pic>
                </p:oleObj>
              </mc:Fallback>
            </mc:AlternateContent>
          </a:graphicData>
        </a:graphic>
      </p:graphicFrame>
      <p:graphicFrame>
        <p:nvGraphicFramePr>
          <p:cNvPr id="94213" name="Object 5"/>
          <p:cNvGraphicFramePr>
            <a:graphicFrameLocks noChangeAspect="1"/>
          </p:cNvGraphicFramePr>
          <p:nvPr/>
        </p:nvGraphicFramePr>
        <p:xfrm>
          <a:off x="7670800" y="2306638"/>
          <a:ext cx="609600" cy="495300"/>
        </p:xfrm>
        <a:graphic>
          <a:graphicData uri="http://schemas.openxmlformats.org/presentationml/2006/ole">
            <mc:AlternateContent xmlns:mc="http://schemas.openxmlformats.org/markup-compatibility/2006">
              <mc:Choice xmlns:v="urn:schemas-microsoft-com:vml" Requires="v">
                <p:oleObj spid="_x0000_s66408" name="公式" r:id="rId3" imgW="203200" imgH="215900" progId="Equation.3">
                  <p:embed/>
                </p:oleObj>
              </mc:Choice>
              <mc:Fallback>
                <p:oleObj name="公式" r:id="rId3" imgW="203200" imgH="215900" progId="Equation.3">
                  <p:embed/>
                  <p:pic>
                    <p:nvPicPr>
                      <p:cNvPr id="0" name="图片 65537"/>
                      <p:cNvPicPr>
                        <a:picLocks noChangeAspect="1"/>
                      </p:cNvPicPr>
                      <p:nvPr/>
                    </p:nvPicPr>
                    <p:blipFill>
                      <a:blip r:embed="rId4"/>
                      <a:stretch>
                        <a:fillRect/>
                      </a:stretch>
                    </p:blipFill>
                    <p:spPr>
                      <a:xfrm>
                        <a:off x="7670800" y="2306638"/>
                        <a:ext cx="609600" cy="495300"/>
                      </a:xfrm>
                      <a:prstGeom prst="rect">
                        <a:avLst/>
                      </a:prstGeom>
                      <a:noFill/>
                      <a:ln w="9525">
                        <a:noFill/>
                      </a:ln>
                    </p:spPr>
                  </p:pic>
                </p:oleObj>
              </mc:Fallback>
            </mc:AlternateContent>
          </a:graphicData>
        </a:graphic>
      </p:graphicFrame>
      <p:sp>
        <p:nvSpPr>
          <p:cNvPr id="94214" name="Oval 6"/>
          <p:cNvSpPr>
            <a:spLocks noChangeArrowheads="1"/>
          </p:cNvSpPr>
          <p:nvPr/>
        </p:nvSpPr>
        <p:spPr bwMode="auto">
          <a:xfrm>
            <a:off x="2832101" y="4365625"/>
            <a:ext cx="120651" cy="9048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94215" name="Oval 7"/>
          <p:cNvSpPr>
            <a:spLocks noChangeArrowheads="1"/>
          </p:cNvSpPr>
          <p:nvPr/>
        </p:nvSpPr>
        <p:spPr bwMode="auto">
          <a:xfrm>
            <a:off x="7535333" y="2492375"/>
            <a:ext cx="120651" cy="9048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94216" name="Freeform 8"/>
          <p:cNvSpPr/>
          <p:nvPr/>
        </p:nvSpPr>
        <p:spPr bwMode="auto">
          <a:xfrm>
            <a:off x="2927376" y="2565403"/>
            <a:ext cx="4607983" cy="1871663"/>
          </a:xfrm>
          <a:custGeom>
            <a:avLst/>
            <a:gdLst>
              <a:gd name="T0" fmla="*/ 0 w 2208"/>
              <a:gd name="T1" fmla="*/ 1208 h 1208"/>
              <a:gd name="T2" fmla="*/ 768 w 2208"/>
              <a:gd name="T3" fmla="*/ 200 h 1208"/>
              <a:gd name="T4" fmla="*/ 2208 w 2208"/>
              <a:gd name="T5" fmla="*/ 8 h 1208"/>
            </a:gdLst>
            <a:ahLst/>
            <a:cxnLst>
              <a:cxn ang="0">
                <a:pos x="T0" y="T1"/>
              </a:cxn>
              <a:cxn ang="0">
                <a:pos x="T2" y="T3"/>
              </a:cxn>
              <a:cxn ang="0">
                <a:pos x="T4" y="T5"/>
              </a:cxn>
            </a:cxnLst>
            <a:rect l="0" t="0" r="r" b="b"/>
            <a:pathLst>
              <a:path w="2208" h="1208">
                <a:moveTo>
                  <a:pt x="0" y="1208"/>
                </a:moveTo>
                <a:cubicBezTo>
                  <a:pt x="200" y="804"/>
                  <a:pt x="400" y="400"/>
                  <a:pt x="768" y="200"/>
                </a:cubicBezTo>
                <a:cubicBezTo>
                  <a:pt x="1136" y="0"/>
                  <a:pt x="1672" y="4"/>
                  <a:pt x="2208" y="8"/>
                </a:cubicBezTo>
              </a:path>
            </a:pathLst>
          </a:custGeom>
          <a:noFill/>
          <a:ln w="38100" cmpd="sng">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94217" name="Freeform 9"/>
          <p:cNvSpPr/>
          <p:nvPr/>
        </p:nvSpPr>
        <p:spPr bwMode="auto">
          <a:xfrm>
            <a:off x="2927351" y="2582863"/>
            <a:ext cx="4673600" cy="1828800"/>
          </a:xfrm>
          <a:custGeom>
            <a:avLst/>
            <a:gdLst>
              <a:gd name="T0" fmla="*/ 0 w 2208"/>
              <a:gd name="T1" fmla="*/ 1152 h 1152"/>
              <a:gd name="T2" fmla="*/ 528 w 2208"/>
              <a:gd name="T3" fmla="*/ 672 h 1152"/>
              <a:gd name="T4" fmla="*/ 1584 w 2208"/>
              <a:gd name="T5" fmla="*/ 720 h 1152"/>
              <a:gd name="T6" fmla="*/ 2208 w 2208"/>
              <a:gd name="T7" fmla="*/ 0 h 1152"/>
            </a:gdLst>
            <a:ahLst/>
            <a:cxnLst>
              <a:cxn ang="0">
                <a:pos x="T0" y="T1"/>
              </a:cxn>
              <a:cxn ang="0">
                <a:pos x="T2" y="T3"/>
              </a:cxn>
              <a:cxn ang="0">
                <a:pos x="T4" y="T5"/>
              </a:cxn>
              <a:cxn ang="0">
                <a:pos x="T6" y="T7"/>
              </a:cxn>
            </a:cxnLst>
            <a:rect l="0" t="0" r="r" b="b"/>
            <a:pathLst>
              <a:path w="2208" h="1152">
                <a:moveTo>
                  <a:pt x="0" y="1152"/>
                </a:moveTo>
                <a:cubicBezTo>
                  <a:pt x="132" y="948"/>
                  <a:pt x="264" y="744"/>
                  <a:pt x="528" y="672"/>
                </a:cubicBezTo>
                <a:cubicBezTo>
                  <a:pt x="792" y="600"/>
                  <a:pt x="1304" y="832"/>
                  <a:pt x="1584" y="720"/>
                </a:cubicBezTo>
                <a:cubicBezTo>
                  <a:pt x="1864" y="608"/>
                  <a:pt x="2036" y="304"/>
                  <a:pt x="2208" y="0"/>
                </a:cubicBezTo>
              </a:path>
            </a:pathLst>
          </a:custGeom>
          <a:noFill/>
          <a:ln w="38100" cmpd="sng">
            <a:solidFill>
              <a:schemeClr val="bg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94270" name="Rectangle 62"/>
          <p:cNvSpPr>
            <a:spLocks noGrp="1" noChangeArrowheads="1"/>
          </p:cNvSpPr>
          <p:nvPr>
            <p:ph type="title"/>
          </p:nvPr>
        </p:nvSpPr>
        <p:spPr>
          <a:xfrm>
            <a:off x="1355328" y="116632"/>
            <a:ext cx="5892800" cy="762000"/>
          </a:xfrm>
        </p:spPr>
        <p:txBody>
          <a:bodyPr/>
          <a:lstStyle/>
          <a:p>
            <a:pPr algn="l"/>
            <a:r>
              <a:rPr lang="zh-CN" altLang="en-US" sz="3200" b="1" dirty="0" smtClean="0">
                <a:solidFill>
                  <a:srgbClr val="0000FF"/>
                </a:solidFill>
              </a:rPr>
              <a:t>曲线</a:t>
            </a:r>
            <a:r>
              <a:rPr lang="zh-CN" altLang="en-US" sz="3200" b="1" dirty="0">
                <a:solidFill>
                  <a:srgbClr val="0000FF"/>
                </a:solidFill>
              </a:rPr>
              <a:t>的</a:t>
            </a:r>
            <a:r>
              <a:rPr lang="zh-CN" altLang="en-US" sz="3200" b="1" dirty="0" smtClean="0">
                <a:solidFill>
                  <a:srgbClr val="0000FF"/>
                </a:solidFill>
              </a:rPr>
              <a:t>凹凸</a:t>
            </a:r>
            <a:r>
              <a:rPr lang="zh-CN" altLang="en-US" sz="3200" b="1" dirty="0">
                <a:solidFill>
                  <a:srgbClr val="0000FF"/>
                </a:solidFill>
              </a:rPr>
              <a:t>性</a:t>
            </a:r>
            <a:endParaRPr lang="zh-CN" altLang="en-US" sz="3200" b="1" dirty="0">
              <a:solidFill>
                <a:srgbClr val="0000FF"/>
              </a:solidFill>
            </a:endParaRPr>
          </a:p>
        </p:txBody>
      </p:sp>
      <p:sp>
        <p:nvSpPr>
          <p:cNvPr id="94287" name="Freeform 79"/>
          <p:cNvSpPr/>
          <p:nvPr/>
        </p:nvSpPr>
        <p:spPr bwMode="auto">
          <a:xfrm>
            <a:off x="2925233" y="2565405"/>
            <a:ext cx="4707467" cy="2339975"/>
          </a:xfrm>
          <a:custGeom>
            <a:avLst/>
            <a:gdLst>
              <a:gd name="T0" fmla="*/ 0 w 2223"/>
              <a:gd name="T1" fmla="*/ 1134 h 1474"/>
              <a:gd name="T2" fmla="*/ 1089 w 2223"/>
              <a:gd name="T3" fmla="*/ 1451 h 1474"/>
              <a:gd name="T4" fmla="*/ 1951 w 2223"/>
              <a:gd name="T5" fmla="*/ 998 h 1474"/>
              <a:gd name="T6" fmla="*/ 2223 w 2223"/>
              <a:gd name="T7" fmla="*/ 0 h 1474"/>
            </a:gdLst>
            <a:ahLst/>
            <a:cxnLst>
              <a:cxn ang="0">
                <a:pos x="T0" y="T1"/>
              </a:cxn>
              <a:cxn ang="0">
                <a:pos x="T2" y="T3"/>
              </a:cxn>
              <a:cxn ang="0">
                <a:pos x="T4" y="T5"/>
              </a:cxn>
              <a:cxn ang="0">
                <a:pos x="T6" y="T7"/>
              </a:cxn>
            </a:cxnLst>
            <a:rect l="0" t="0" r="r" b="b"/>
            <a:pathLst>
              <a:path w="2223" h="1474">
                <a:moveTo>
                  <a:pt x="0" y="1134"/>
                </a:moveTo>
                <a:cubicBezTo>
                  <a:pt x="382" y="1304"/>
                  <a:pt x="764" y="1474"/>
                  <a:pt x="1089" y="1451"/>
                </a:cubicBezTo>
                <a:cubicBezTo>
                  <a:pt x="1414" y="1428"/>
                  <a:pt x="1762" y="1240"/>
                  <a:pt x="1951" y="998"/>
                </a:cubicBezTo>
                <a:cubicBezTo>
                  <a:pt x="2140" y="756"/>
                  <a:pt x="2178" y="166"/>
                  <a:pt x="2223" y="0"/>
                </a:cubicBezTo>
              </a:path>
            </a:pathLst>
          </a:custGeom>
          <a:noFill/>
          <a:ln w="38100" cap="flat"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useBgFill="1">
        <p:nvSpPr>
          <p:cNvPr id="94288" name="Rectangle 80"/>
          <p:cNvSpPr>
            <a:spLocks noChangeArrowheads="1"/>
          </p:cNvSpPr>
          <p:nvPr/>
        </p:nvSpPr>
        <p:spPr bwMode="auto">
          <a:xfrm>
            <a:off x="0" y="1700219"/>
            <a:ext cx="12192000" cy="4249737"/>
          </a:xfrm>
          <a:prstGeom prst="rect">
            <a:avLst/>
          </a:prstGeom>
          <a:ln>
            <a:noFill/>
          </a:ln>
          <a:effectLst/>
          <a:extLs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94289" name="Text Box 81"/>
          <p:cNvSpPr txBox="1">
            <a:spLocks noChangeArrowheads="1"/>
          </p:cNvSpPr>
          <p:nvPr/>
        </p:nvSpPr>
        <p:spPr bwMode="auto">
          <a:xfrm>
            <a:off x="972592" y="836613"/>
            <a:ext cx="3251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000000"/>
                </a:solidFill>
              </a:rPr>
              <a:t>定义 </a:t>
            </a:r>
            <a:r>
              <a:rPr lang="en-US" altLang="zh-CN" b="1" dirty="0" smtClean="0">
                <a:solidFill>
                  <a:srgbClr val="000000"/>
                </a:solidFill>
              </a:rPr>
              <a:t>. </a:t>
            </a:r>
            <a:r>
              <a:rPr lang="zh-CN" altLang="en-US" b="1" dirty="0" smtClean="0">
                <a:solidFill>
                  <a:srgbClr val="000000"/>
                </a:solidFill>
              </a:rPr>
              <a:t>设函数</a:t>
            </a:r>
            <a:endParaRPr lang="zh-CN" altLang="en-US" b="1" dirty="0" smtClean="0">
              <a:solidFill>
                <a:srgbClr val="000000"/>
              </a:solidFill>
            </a:endParaRPr>
          </a:p>
        </p:txBody>
      </p:sp>
      <p:graphicFrame>
        <p:nvGraphicFramePr>
          <p:cNvPr id="94290" name="Object 82"/>
          <p:cNvGraphicFramePr>
            <a:graphicFrameLocks noChangeAspect="1"/>
          </p:cNvGraphicFramePr>
          <p:nvPr/>
        </p:nvGraphicFramePr>
        <p:xfrm>
          <a:off x="3394224" y="912813"/>
          <a:ext cx="1117600" cy="406400"/>
        </p:xfrm>
        <a:graphic>
          <a:graphicData uri="http://schemas.openxmlformats.org/presentationml/2006/ole">
            <mc:AlternateContent xmlns:mc="http://schemas.openxmlformats.org/markup-compatibility/2006">
              <mc:Choice xmlns:v="urn:schemas-microsoft-com:vml" Requires="v">
                <p:oleObj spid="_x0000_s66409" name="公式" r:id="rId5" imgW="1117600" imgH="546100" progId="Equation.3">
                  <p:embed/>
                </p:oleObj>
              </mc:Choice>
              <mc:Fallback>
                <p:oleObj name="公式" r:id="rId5" imgW="1117600" imgH="546100" progId="Equation.3">
                  <p:embed/>
                  <p:pic>
                    <p:nvPicPr>
                      <p:cNvPr id="0" name="图片 65538"/>
                      <p:cNvPicPr>
                        <a:picLocks noChangeAspect="1"/>
                      </p:cNvPicPr>
                      <p:nvPr/>
                    </p:nvPicPr>
                    <p:blipFill>
                      <a:blip r:embed="rId6">
                        <a:biLevel thresh="50000"/>
                        <a:grayscl/>
                      </a:blip>
                      <a:stretch>
                        <a:fillRect/>
                      </a:stretch>
                    </p:blipFill>
                    <p:spPr>
                      <a:xfrm>
                        <a:off x="3394224" y="912813"/>
                        <a:ext cx="1117600" cy="406400"/>
                      </a:xfrm>
                      <a:prstGeom prst="rect">
                        <a:avLst/>
                      </a:prstGeom>
                      <a:noFill/>
                      <a:ln w="9525">
                        <a:noFill/>
                      </a:ln>
                    </p:spPr>
                  </p:pic>
                </p:oleObj>
              </mc:Fallback>
            </mc:AlternateContent>
          </a:graphicData>
        </a:graphic>
      </p:graphicFrame>
      <p:sp>
        <p:nvSpPr>
          <p:cNvPr id="94291" name="Text Box 83"/>
          <p:cNvSpPr txBox="1">
            <a:spLocks noChangeArrowheads="1"/>
          </p:cNvSpPr>
          <p:nvPr/>
        </p:nvSpPr>
        <p:spPr bwMode="auto">
          <a:xfrm>
            <a:off x="4489152" y="836613"/>
            <a:ext cx="4775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000000"/>
                </a:solidFill>
              </a:rPr>
              <a:t>在区间 </a:t>
            </a:r>
            <a:r>
              <a:rPr lang="en-US" altLang="zh-CN" b="1" dirty="0" smtClean="0">
                <a:solidFill>
                  <a:srgbClr val="000000"/>
                </a:solidFill>
              </a:rPr>
              <a:t>I </a:t>
            </a:r>
            <a:r>
              <a:rPr lang="zh-CN" altLang="en-US" b="1" dirty="0" smtClean="0">
                <a:solidFill>
                  <a:srgbClr val="000000"/>
                </a:solidFill>
              </a:rPr>
              <a:t>上连续 </a:t>
            </a:r>
            <a:r>
              <a:rPr lang="en-US" altLang="zh-CN" b="1" dirty="0" smtClean="0">
                <a:solidFill>
                  <a:srgbClr val="000000"/>
                </a:solidFill>
              </a:rPr>
              <a:t>,</a:t>
            </a:r>
            <a:endParaRPr lang="en-US" altLang="zh-CN" b="1" dirty="0" smtClean="0">
              <a:solidFill>
                <a:srgbClr val="000000"/>
              </a:solidFill>
            </a:endParaRPr>
          </a:p>
        </p:txBody>
      </p:sp>
      <p:graphicFrame>
        <p:nvGraphicFramePr>
          <p:cNvPr id="94292" name="Object 84"/>
          <p:cNvGraphicFramePr>
            <a:graphicFrameLocks noChangeAspect="1"/>
          </p:cNvGraphicFramePr>
          <p:nvPr/>
        </p:nvGraphicFramePr>
        <p:xfrm>
          <a:off x="7385084" y="887413"/>
          <a:ext cx="2455333" cy="457200"/>
        </p:xfrm>
        <a:graphic>
          <a:graphicData uri="http://schemas.openxmlformats.org/presentationml/2006/ole">
            <mc:AlternateContent xmlns:mc="http://schemas.openxmlformats.org/markup-compatibility/2006">
              <mc:Choice xmlns:v="urn:schemas-microsoft-com:vml" Requires="v">
                <p:oleObj spid="_x0000_s66410" name="公式" r:id="rId7" imgW="2451100" imgH="609600" progId="Equation.3">
                  <p:embed/>
                </p:oleObj>
              </mc:Choice>
              <mc:Fallback>
                <p:oleObj name="公式" r:id="rId7" imgW="2451100" imgH="609600" progId="Equation.3">
                  <p:embed/>
                  <p:pic>
                    <p:nvPicPr>
                      <p:cNvPr id="0" name="图片 65539"/>
                      <p:cNvPicPr>
                        <a:picLocks noChangeAspect="1"/>
                      </p:cNvPicPr>
                      <p:nvPr/>
                    </p:nvPicPr>
                    <p:blipFill>
                      <a:blip r:embed="rId8">
                        <a:biLevel thresh="50000"/>
                        <a:grayscl/>
                      </a:blip>
                      <a:stretch>
                        <a:fillRect/>
                      </a:stretch>
                    </p:blipFill>
                    <p:spPr>
                      <a:xfrm>
                        <a:off x="7385084" y="887413"/>
                        <a:ext cx="2455333" cy="457200"/>
                      </a:xfrm>
                      <a:prstGeom prst="rect">
                        <a:avLst/>
                      </a:prstGeom>
                      <a:noFill/>
                      <a:ln w="9525">
                        <a:noFill/>
                      </a:ln>
                    </p:spPr>
                  </p:pic>
                </p:oleObj>
              </mc:Fallback>
            </mc:AlternateContent>
          </a:graphicData>
        </a:graphic>
      </p:graphicFrame>
      <p:sp>
        <p:nvSpPr>
          <p:cNvPr id="94293" name="Text Box 85"/>
          <p:cNvSpPr txBox="1">
            <a:spLocks noChangeArrowheads="1"/>
          </p:cNvSpPr>
          <p:nvPr/>
        </p:nvSpPr>
        <p:spPr bwMode="auto">
          <a:xfrm>
            <a:off x="431800" y="1557338"/>
            <a:ext cx="3352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smtClean="0">
                <a:solidFill>
                  <a:srgbClr val="000000"/>
                </a:solidFill>
              </a:rPr>
              <a:t>(1)  </a:t>
            </a:r>
            <a:r>
              <a:rPr lang="zh-CN" altLang="en-US" b="1" dirty="0" smtClean="0">
                <a:solidFill>
                  <a:srgbClr val="000000"/>
                </a:solidFill>
              </a:rPr>
              <a:t>若恒有</a:t>
            </a:r>
            <a:endParaRPr lang="zh-CN" altLang="en-US" b="1" dirty="0" smtClean="0">
              <a:solidFill>
                <a:srgbClr val="000000"/>
              </a:solidFill>
            </a:endParaRPr>
          </a:p>
        </p:txBody>
      </p:sp>
      <p:graphicFrame>
        <p:nvGraphicFramePr>
          <p:cNvPr id="94294" name="Object 86"/>
          <p:cNvGraphicFramePr>
            <a:graphicFrameLocks noChangeAspect="1"/>
          </p:cNvGraphicFramePr>
          <p:nvPr/>
        </p:nvGraphicFramePr>
        <p:xfrm>
          <a:off x="2169765" y="1340768"/>
          <a:ext cx="6086475" cy="906875"/>
        </p:xfrm>
        <a:graphic>
          <a:graphicData uri="http://schemas.openxmlformats.org/presentationml/2006/ole">
            <mc:AlternateContent xmlns:mc="http://schemas.openxmlformats.org/markup-compatibility/2006">
              <mc:Choice xmlns:v="urn:schemas-microsoft-com:vml" Requires="v">
                <p:oleObj spid="_x0000_s66411" name="公式" r:id="rId9" imgW="5956300" imgH="1181100" progId="Equation.3">
                  <p:embed/>
                </p:oleObj>
              </mc:Choice>
              <mc:Fallback>
                <p:oleObj name="公式" r:id="rId9" imgW="5956300" imgH="1181100" progId="Equation.3">
                  <p:embed/>
                  <p:pic>
                    <p:nvPicPr>
                      <p:cNvPr id="0" name="图片 65540"/>
                      <p:cNvPicPr>
                        <a:picLocks noChangeAspect="1"/>
                      </p:cNvPicPr>
                      <p:nvPr/>
                    </p:nvPicPr>
                    <p:blipFill>
                      <a:blip r:embed="rId10">
                        <a:biLevel thresh="50000"/>
                        <a:grayscl/>
                      </a:blip>
                      <a:stretch>
                        <a:fillRect/>
                      </a:stretch>
                    </p:blipFill>
                    <p:spPr>
                      <a:xfrm>
                        <a:off x="2169765" y="1340768"/>
                        <a:ext cx="6086475" cy="906875"/>
                      </a:xfrm>
                      <a:prstGeom prst="rect">
                        <a:avLst/>
                      </a:prstGeom>
                      <a:noFill/>
                      <a:ln w="9525">
                        <a:noFill/>
                      </a:ln>
                    </p:spPr>
                  </p:pic>
                </p:oleObj>
              </mc:Fallback>
            </mc:AlternateContent>
          </a:graphicData>
        </a:graphic>
      </p:graphicFrame>
      <p:sp>
        <p:nvSpPr>
          <p:cNvPr id="94295" name="Text Box 87"/>
          <p:cNvSpPr txBox="1">
            <a:spLocks noChangeArrowheads="1"/>
          </p:cNvSpPr>
          <p:nvPr/>
        </p:nvSpPr>
        <p:spPr bwMode="auto">
          <a:xfrm>
            <a:off x="692151" y="2443163"/>
            <a:ext cx="1422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则称</a:t>
            </a:r>
            <a:endParaRPr lang="zh-CN" altLang="en-US" b="1" smtClean="0">
              <a:solidFill>
                <a:srgbClr val="000000"/>
              </a:solidFill>
            </a:endParaRPr>
          </a:p>
        </p:txBody>
      </p:sp>
      <p:graphicFrame>
        <p:nvGraphicFramePr>
          <p:cNvPr id="94296" name="Object 88"/>
          <p:cNvGraphicFramePr>
            <a:graphicFrameLocks noChangeAspect="1"/>
          </p:cNvGraphicFramePr>
          <p:nvPr/>
        </p:nvGraphicFramePr>
        <p:xfrm>
          <a:off x="1708152" y="2486025"/>
          <a:ext cx="1591733" cy="444500"/>
        </p:xfrm>
        <a:graphic>
          <a:graphicData uri="http://schemas.openxmlformats.org/presentationml/2006/ole">
            <mc:AlternateContent xmlns:mc="http://schemas.openxmlformats.org/markup-compatibility/2006">
              <mc:Choice xmlns:v="urn:schemas-microsoft-com:vml" Requires="v">
                <p:oleObj spid="_x0000_s66412" name="公式" r:id="rId11" imgW="1587500" imgH="596900" progId="Equation.3">
                  <p:embed/>
                </p:oleObj>
              </mc:Choice>
              <mc:Fallback>
                <p:oleObj name="公式" r:id="rId11" imgW="1587500" imgH="596900" progId="Equation.3">
                  <p:embed/>
                  <p:pic>
                    <p:nvPicPr>
                      <p:cNvPr id="0" name="图片 65541"/>
                      <p:cNvPicPr>
                        <a:picLocks noChangeAspect="1"/>
                      </p:cNvPicPr>
                      <p:nvPr/>
                    </p:nvPicPr>
                    <p:blipFill>
                      <a:blip r:embed="rId12">
                        <a:biLevel thresh="50000"/>
                        <a:grayscl/>
                      </a:blip>
                      <a:stretch>
                        <a:fillRect/>
                      </a:stretch>
                    </p:blipFill>
                    <p:spPr>
                      <a:xfrm>
                        <a:off x="1708152" y="2486025"/>
                        <a:ext cx="1591733" cy="444500"/>
                      </a:xfrm>
                      <a:prstGeom prst="rect">
                        <a:avLst/>
                      </a:prstGeom>
                      <a:noFill/>
                      <a:ln w="9525">
                        <a:noFill/>
                      </a:ln>
                    </p:spPr>
                  </p:pic>
                </p:oleObj>
              </mc:Fallback>
            </mc:AlternateContent>
          </a:graphicData>
        </a:graphic>
      </p:graphicFrame>
      <p:sp>
        <p:nvSpPr>
          <p:cNvPr id="94297" name="Text Box 89"/>
          <p:cNvSpPr txBox="1">
            <a:spLocks noChangeArrowheads="1"/>
          </p:cNvSpPr>
          <p:nvPr/>
        </p:nvSpPr>
        <p:spPr bwMode="auto">
          <a:xfrm>
            <a:off x="3312584" y="2420938"/>
            <a:ext cx="2946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000000"/>
                </a:solidFill>
              </a:rPr>
              <a:t>图形是凹的</a:t>
            </a:r>
            <a:r>
              <a:rPr lang="en-US" altLang="zh-CN" b="1" dirty="0" smtClean="0">
                <a:solidFill>
                  <a:srgbClr val="000000"/>
                </a:solidFill>
              </a:rPr>
              <a:t>;</a:t>
            </a:r>
            <a:endParaRPr lang="en-US" altLang="zh-CN" b="1" dirty="0" smtClean="0">
              <a:solidFill>
                <a:srgbClr val="000000"/>
              </a:solidFill>
            </a:endParaRPr>
          </a:p>
        </p:txBody>
      </p:sp>
      <p:graphicFrame>
        <p:nvGraphicFramePr>
          <p:cNvPr id="94314" name="Object 106"/>
          <p:cNvGraphicFramePr>
            <a:graphicFrameLocks noChangeAspect="1"/>
          </p:cNvGraphicFramePr>
          <p:nvPr/>
        </p:nvGraphicFramePr>
        <p:xfrm>
          <a:off x="11133667" y="1828801"/>
          <a:ext cx="812800" cy="288925"/>
        </p:xfrm>
        <a:graphic>
          <a:graphicData uri="http://schemas.openxmlformats.org/presentationml/2006/ole">
            <mc:AlternateContent xmlns:mc="http://schemas.openxmlformats.org/markup-compatibility/2006">
              <mc:Choice xmlns:v="urn:schemas-microsoft-com:vml" Requires="v">
                <p:oleObj spid="_x0000_s66413" name="公式" r:id="rId13" imgW="609600" imgH="292100" progId="Equation.3">
                  <p:embed/>
                </p:oleObj>
              </mc:Choice>
              <mc:Fallback>
                <p:oleObj name="公式" r:id="rId13" imgW="609600" imgH="292100" progId="Equation.3">
                  <p:embed/>
                  <p:pic>
                    <p:nvPicPr>
                      <p:cNvPr id="0" name="图片 65542"/>
                      <p:cNvPicPr>
                        <a:picLocks noChangeAspect="1"/>
                      </p:cNvPicPr>
                      <p:nvPr/>
                    </p:nvPicPr>
                    <p:blipFill>
                      <a:blip r:embed="rId14">
                        <a:biLevel thresh="50000"/>
                        <a:grayscl/>
                      </a:blip>
                      <a:stretch>
                        <a:fillRect/>
                      </a:stretch>
                    </p:blipFill>
                    <p:spPr>
                      <a:xfrm>
                        <a:off x="11133667" y="1828801"/>
                        <a:ext cx="812800" cy="288925"/>
                      </a:xfrm>
                      <a:prstGeom prst="rect">
                        <a:avLst/>
                      </a:prstGeom>
                      <a:noFill/>
                      <a:ln w="9525">
                        <a:noFill/>
                      </a:ln>
                    </p:spPr>
                  </p:pic>
                </p:oleObj>
              </mc:Fallback>
            </mc:AlternateContent>
          </a:graphicData>
        </a:graphic>
      </p:graphicFrame>
      <p:graphicFrame>
        <p:nvGraphicFramePr>
          <p:cNvPr id="94315" name="Object 107"/>
          <p:cNvGraphicFramePr>
            <a:graphicFrameLocks noChangeAspect="1"/>
          </p:cNvGraphicFramePr>
          <p:nvPr/>
        </p:nvGraphicFramePr>
        <p:xfrm>
          <a:off x="9106372" y="2116138"/>
          <a:ext cx="802217" cy="292100"/>
        </p:xfrm>
        <a:graphic>
          <a:graphicData uri="http://schemas.openxmlformats.org/presentationml/2006/ole">
            <mc:AlternateContent xmlns:mc="http://schemas.openxmlformats.org/markup-compatibility/2006">
              <mc:Choice xmlns:v="urn:schemas-microsoft-com:vml" Requires="v">
                <p:oleObj spid="_x0000_s66414" name="公式" r:id="rId15" imgW="596900" imgH="292100" progId="Equation.3">
                  <p:embed/>
                </p:oleObj>
              </mc:Choice>
              <mc:Fallback>
                <p:oleObj name="公式" r:id="rId15" imgW="596900" imgH="292100" progId="Equation.3">
                  <p:embed/>
                  <p:pic>
                    <p:nvPicPr>
                      <p:cNvPr id="0" name="图片 65543"/>
                      <p:cNvPicPr>
                        <a:picLocks noChangeAspect="1"/>
                      </p:cNvPicPr>
                      <p:nvPr/>
                    </p:nvPicPr>
                    <p:blipFill>
                      <a:blip r:embed="rId16">
                        <a:biLevel thresh="50000"/>
                        <a:grayscl/>
                      </a:blip>
                      <a:stretch>
                        <a:fillRect/>
                      </a:stretch>
                    </p:blipFill>
                    <p:spPr>
                      <a:xfrm>
                        <a:off x="9106372" y="2116138"/>
                        <a:ext cx="802217" cy="292100"/>
                      </a:xfrm>
                      <a:prstGeom prst="rect">
                        <a:avLst/>
                      </a:prstGeom>
                      <a:noFill/>
                      <a:ln w="9525">
                        <a:noFill/>
                      </a:ln>
                    </p:spPr>
                  </p:pic>
                </p:oleObj>
              </mc:Fallback>
            </mc:AlternateContent>
          </a:graphicData>
        </a:graphic>
      </p:graphicFrame>
      <p:graphicFrame>
        <p:nvGraphicFramePr>
          <p:cNvPr id="94318" name="Object 110"/>
          <p:cNvGraphicFramePr>
            <a:graphicFrameLocks noChangeAspect="1"/>
          </p:cNvGraphicFramePr>
          <p:nvPr/>
        </p:nvGraphicFramePr>
        <p:xfrm>
          <a:off x="9563572" y="1484313"/>
          <a:ext cx="1691217" cy="544512"/>
        </p:xfrm>
        <a:graphic>
          <a:graphicData uri="http://schemas.openxmlformats.org/presentationml/2006/ole">
            <mc:AlternateContent xmlns:mc="http://schemas.openxmlformats.org/markup-compatibility/2006">
              <mc:Choice xmlns:v="urn:schemas-microsoft-com:vml" Requires="v">
                <p:oleObj spid="_x0000_s66415" name="公式" r:id="rId17" imgW="1270000" imgH="546100" progId="Equation.3">
                  <p:embed/>
                </p:oleObj>
              </mc:Choice>
              <mc:Fallback>
                <p:oleObj name="公式" r:id="rId17" imgW="1270000" imgH="546100" progId="Equation.3">
                  <p:embed/>
                  <p:pic>
                    <p:nvPicPr>
                      <p:cNvPr id="0" name="图片 65544"/>
                      <p:cNvPicPr>
                        <a:picLocks noChangeAspect="1"/>
                      </p:cNvPicPr>
                      <p:nvPr/>
                    </p:nvPicPr>
                    <p:blipFill>
                      <a:blip r:embed="rId18">
                        <a:biLevel thresh="50000"/>
                        <a:grayscl/>
                      </a:blip>
                      <a:stretch>
                        <a:fillRect/>
                      </a:stretch>
                    </p:blipFill>
                    <p:spPr>
                      <a:xfrm>
                        <a:off x="9563572" y="1484313"/>
                        <a:ext cx="1691217" cy="544512"/>
                      </a:xfrm>
                      <a:prstGeom prst="rect">
                        <a:avLst/>
                      </a:prstGeom>
                      <a:noFill/>
                      <a:ln w="9525">
                        <a:noFill/>
                      </a:ln>
                    </p:spPr>
                  </p:pic>
                </p:oleObj>
              </mc:Fallback>
            </mc:AlternateContent>
          </a:graphicData>
        </a:graphic>
      </p:graphicFrame>
      <p:graphicFrame>
        <p:nvGraphicFramePr>
          <p:cNvPr id="94319" name="Object 111"/>
          <p:cNvGraphicFramePr>
            <a:graphicFrameLocks noChangeAspect="1"/>
          </p:cNvGraphicFramePr>
          <p:nvPr/>
        </p:nvGraphicFramePr>
        <p:xfrm>
          <a:off x="10816638" y="2205745"/>
          <a:ext cx="1375833" cy="549275"/>
        </p:xfrm>
        <a:graphic>
          <a:graphicData uri="http://schemas.openxmlformats.org/presentationml/2006/ole">
            <mc:AlternateContent xmlns:mc="http://schemas.openxmlformats.org/markup-compatibility/2006">
              <mc:Choice xmlns:v="urn:schemas-microsoft-com:vml" Requires="v">
                <p:oleObj spid="_x0000_s66416" name="公式" r:id="rId19" imgW="1016000" imgH="546100" progId="Equation.3">
                  <p:embed/>
                </p:oleObj>
              </mc:Choice>
              <mc:Fallback>
                <p:oleObj name="公式" r:id="rId19" imgW="1016000" imgH="546100" progId="Equation.3">
                  <p:embed/>
                  <p:pic>
                    <p:nvPicPr>
                      <p:cNvPr id="0" name="图片 65545"/>
                      <p:cNvPicPr>
                        <a:picLocks noChangeAspect="1"/>
                      </p:cNvPicPr>
                      <p:nvPr/>
                    </p:nvPicPr>
                    <p:blipFill>
                      <a:blip r:embed="rId20">
                        <a:biLevel thresh="50000"/>
                        <a:grayscl/>
                      </a:blip>
                      <a:stretch>
                        <a:fillRect/>
                      </a:stretch>
                    </p:blipFill>
                    <p:spPr>
                      <a:xfrm>
                        <a:off x="10816638" y="2205745"/>
                        <a:ext cx="1375833" cy="549275"/>
                      </a:xfrm>
                      <a:prstGeom prst="rect">
                        <a:avLst/>
                      </a:prstGeom>
                      <a:noFill/>
                      <a:ln w="9525">
                        <a:noFill/>
                      </a:ln>
                    </p:spPr>
                  </p:pic>
                </p:oleObj>
              </mc:Fallback>
            </mc:AlternateContent>
          </a:graphicData>
        </a:graphic>
      </p:graphicFrame>
      <p:sp>
        <p:nvSpPr>
          <p:cNvPr id="94320" name="Line 112"/>
          <p:cNvSpPr>
            <a:spLocks noChangeShapeType="1"/>
          </p:cNvSpPr>
          <p:nvPr/>
        </p:nvSpPr>
        <p:spPr bwMode="auto">
          <a:xfrm>
            <a:off x="10513484" y="2134307"/>
            <a:ext cx="0" cy="720725"/>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grpSp>
        <p:nvGrpSpPr>
          <p:cNvPr id="94298" name="Group 90"/>
          <p:cNvGrpSpPr/>
          <p:nvPr/>
        </p:nvGrpSpPr>
        <p:grpSpPr bwMode="auto">
          <a:xfrm>
            <a:off x="8879889" y="1628775"/>
            <a:ext cx="2976033" cy="1701800"/>
            <a:chOff x="3638" y="3024"/>
            <a:chExt cx="1882" cy="1243"/>
          </a:xfrm>
        </p:grpSpPr>
        <p:sp>
          <p:nvSpPr>
            <p:cNvPr id="94299" name="Line 91"/>
            <p:cNvSpPr>
              <a:spLocks noChangeShapeType="1"/>
            </p:cNvSpPr>
            <p:nvPr/>
          </p:nvSpPr>
          <p:spPr bwMode="auto">
            <a:xfrm flipV="1">
              <a:off x="4272" y="3285"/>
              <a:ext cx="768" cy="192"/>
            </a:xfrm>
            <a:prstGeom prst="line">
              <a:avLst/>
            </a:prstGeom>
            <a:noFill/>
            <a:ln w="317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grpSp>
          <p:nvGrpSpPr>
            <p:cNvPr id="94300" name="Group 92"/>
            <p:cNvGrpSpPr/>
            <p:nvPr/>
          </p:nvGrpSpPr>
          <p:grpSpPr bwMode="auto">
            <a:xfrm>
              <a:off x="3638" y="3024"/>
              <a:ext cx="1882" cy="1104"/>
              <a:chOff x="3638" y="3024"/>
              <a:chExt cx="1882" cy="1104"/>
            </a:xfrm>
          </p:grpSpPr>
          <p:sp>
            <p:nvSpPr>
              <p:cNvPr id="94301" name="Line 93"/>
              <p:cNvSpPr>
                <a:spLocks noChangeShapeType="1"/>
              </p:cNvSpPr>
              <p:nvPr/>
            </p:nvSpPr>
            <p:spPr bwMode="auto">
              <a:xfrm>
                <a:off x="3840" y="3909"/>
                <a:ext cx="1632" cy="0"/>
              </a:xfrm>
              <a:prstGeom prst="line">
                <a:avLst/>
              </a:prstGeom>
              <a:noFill/>
              <a:ln w="31750">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94302" name="Line 94"/>
              <p:cNvSpPr>
                <a:spLocks noChangeShapeType="1"/>
              </p:cNvSpPr>
              <p:nvPr/>
            </p:nvSpPr>
            <p:spPr bwMode="auto">
              <a:xfrm flipV="1">
                <a:off x="3840" y="3141"/>
                <a:ext cx="0" cy="768"/>
              </a:xfrm>
              <a:prstGeom prst="line">
                <a:avLst/>
              </a:prstGeom>
              <a:noFill/>
              <a:ln w="31750">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graphicFrame>
            <p:nvGraphicFramePr>
              <p:cNvPr id="94303" name="Object 95"/>
              <p:cNvGraphicFramePr>
                <a:graphicFrameLocks noChangeAspect="1"/>
              </p:cNvGraphicFramePr>
              <p:nvPr/>
            </p:nvGraphicFramePr>
            <p:xfrm>
              <a:off x="3638" y="3024"/>
              <a:ext cx="202" cy="236"/>
            </p:xfrm>
            <a:graphic>
              <a:graphicData uri="http://schemas.openxmlformats.org/presentationml/2006/ole">
                <mc:AlternateContent xmlns:mc="http://schemas.openxmlformats.org/markup-compatibility/2006">
                  <mc:Choice xmlns:v="urn:schemas-microsoft-com:vml" Requires="v">
                    <p:oleObj spid="_x0000_s66417" name="公式" r:id="rId21" imgW="190500" imgH="215900" progId="Equation.3">
                      <p:embed/>
                    </p:oleObj>
                  </mc:Choice>
                  <mc:Fallback>
                    <p:oleObj name="公式" r:id="rId21" imgW="190500" imgH="215900" progId="Equation.3">
                      <p:embed/>
                      <p:pic>
                        <p:nvPicPr>
                          <p:cNvPr id="0" name="图片 65546"/>
                          <p:cNvPicPr>
                            <a:picLocks noChangeAspect="1"/>
                          </p:cNvPicPr>
                          <p:nvPr/>
                        </p:nvPicPr>
                        <p:blipFill>
                          <a:blip r:embed="rId22"/>
                          <a:stretch>
                            <a:fillRect/>
                          </a:stretch>
                        </p:blipFill>
                        <p:spPr>
                          <a:xfrm>
                            <a:off x="3638" y="3024"/>
                            <a:ext cx="202" cy="236"/>
                          </a:xfrm>
                          <a:prstGeom prst="rect">
                            <a:avLst/>
                          </a:prstGeom>
                          <a:noFill/>
                          <a:ln w="9525">
                            <a:noFill/>
                          </a:ln>
                        </p:spPr>
                      </p:pic>
                    </p:oleObj>
                  </mc:Fallback>
                </mc:AlternateContent>
              </a:graphicData>
            </a:graphic>
          </p:graphicFrame>
          <p:graphicFrame>
            <p:nvGraphicFramePr>
              <p:cNvPr id="94304" name="Object 96"/>
              <p:cNvGraphicFramePr>
                <a:graphicFrameLocks noChangeAspect="1"/>
              </p:cNvGraphicFramePr>
              <p:nvPr/>
            </p:nvGraphicFramePr>
            <p:xfrm>
              <a:off x="3658" y="3804"/>
              <a:ext cx="181" cy="201"/>
            </p:xfrm>
            <a:graphic>
              <a:graphicData uri="http://schemas.openxmlformats.org/presentationml/2006/ole">
                <mc:AlternateContent xmlns:mc="http://schemas.openxmlformats.org/markup-compatibility/2006">
                  <mc:Choice xmlns:v="urn:schemas-microsoft-com:vml" Requires="v">
                    <p:oleObj spid="_x0000_s66418" name="公式" r:id="rId23" imgW="165100" imgH="190500" progId="Equation.3">
                      <p:embed/>
                    </p:oleObj>
                  </mc:Choice>
                  <mc:Fallback>
                    <p:oleObj name="公式" r:id="rId23" imgW="165100" imgH="190500" progId="Equation.3">
                      <p:embed/>
                      <p:pic>
                        <p:nvPicPr>
                          <p:cNvPr id="0" name="图片 65547"/>
                          <p:cNvPicPr>
                            <a:picLocks noChangeAspect="1"/>
                          </p:cNvPicPr>
                          <p:nvPr/>
                        </p:nvPicPr>
                        <p:blipFill>
                          <a:blip r:embed="rId24"/>
                          <a:stretch>
                            <a:fillRect/>
                          </a:stretch>
                        </p:blipFill>
                        <p:spPr>
                          <a:xfrm>
                            <a:off x="3658" y="3804"/>
                            <a:ext cx="181" cy="201"/>
                          </a:xfrm>
                          <a:prstGeom prst="rect">
                            <a:avLst/>
                          </a:prstGeom>
                          <a:noFill/>
                          <a:ln w="9525">
                            <a:noFill/>
                          </a:ln>
                        </p:spPr>
                      </p:pic>
                    </p:oleObj>
                  </mc:Fallback>
                </mc:AlternateContent>
              </a:graphicData>
            </a:graphic>
          </p:graphicFrame>
          <p:graphicFrame>
            <p:nvGraphicFramePr>
              <p:cNvPr id="94305" name="Object 97"/>
              <p:cNvGraphicFramePr>
                <a:graphicFrameLocks noChangeAspect="1"/>
              </p:cNvGraphicFramePr>
              <p:nvPr/>
            </p:nvGraphicFramePr>
            <p:xfrm>
              <a:off x="5339" y="3927"/>
              <a:ext cx="181" cy="201"/>
            </p:xfrm>
            <a:graphic>
              <a:graphicData uri="http://schemas.openxmlformats.org/presentationml/2006/ole">
                <mc:AlternateContent xmlns:mc="http://schemas.openxmlformats.org/markup-compatibility/2006">
                  <mc:Choice xmlns:v="urn:schemas-microsoft-com:vml" Requires="v">
                    <p:oleObj spid="_x0000_s66419" name="公式" r:id="rId25" imgW="165100" imgH="190500" progId="Equation.3">
                      <p:embed/>
                    </p:oleObj>
                  </mc:Choice>
                  <mc:Fallback>
                    <p:oleObj name="公式" r:id="rId25" imgW="165100" imgH="190500" progId="Equation.3">
                      <p:embed/>
                      <p:pic>
                        <p:nvPicPr>
                          <p:cNvPr id="0" name="图片 65548"/>
                          <p:cNvPicPr>
                            <a:picLocks noChangeAspect="1"/>
                          </p:cNvPicPr>
                          <p:nvPr/>
                        </p:nvPicPr>
                        <p:blipFill>
                          <a:blip r:embed="rId26"/>
                          <a:stretch>
                            <a:fillRect/>
                          </a:stretch>
                        </p:blipFill>
                        <p:spPr>
                          <a:xfrm>
                            <a:off x="5339" y="3927"/>
                            <a:ext cx="181" cy="201"/>
                          </a:xfrm>
                          <a:prstGeom prst="rect">
                            <a:avLst/>
                          </a:prstGeom>
                          <a:noFill/>
                          <a:ln w="9525">
                            <a:noFill/>
                          </a:ln>
                        </p:spPr>
                      </p:pic>
                    </p:oleObj>
                  </mc:Fallback>
                </mc:AlternateContent>
              </a:graphicData>
            </a:graphic>
          </p:graphicFrame>
        </p:grpSp>
        <p:grpSp>
          <p:nvGrpSpPr>
            <p:cNvPr id="94306" name="Group 98"/>
            <p:cNvGrpSpPr/>
            <p:nvPr/>
          </p:nvGrpSpPr>
          <p:grpSpPr bwMode="auto">
            <a:xfrm>
              <a:off x="4080" y="3141"/>
              <a:ext cx="1118" cy="1126"/>
              <a:chOff x="4080" y="3141"/>
              <a:chExt cx="1118" cy="1126"/>
            </a:xfrm>
          </p:grpSpPr>
          <p:sp>
            <p:nvSpPr>
              <p:cNvPr id="94307" name="Freeform 99"/>
              <p:cNvSpPr/>
              <p:nvPr/>
            </p:nvSpPr>
            <p:spPr bwMode="auto">
              <a:xfrm>
                <a:off x="4080" y="3141"/>
                <a:ext cx="1056" cy="544"/>
              </a:xfrm>
              <a:custGeom>
                <a:avLst/>
                <a:gdLst>
                  <a:gd name="T0" fmla="*/ 0 w 1056"/>
                  <a:gd name="T1" fmla="*/ 144 h 544"/>
                  <a:gd name="T2" fmla="*/ 288 w 1056"/>
                  <a:gd name="T3" fmla="*/ 384 h 544"/>
                  <a:gd name="T4" fmla="*/ 672 w 1056"/>
                  <a:gd name="T5" fmla="*/ 480 h 544"/>
                  <a:gd name="T6" fmla="*/ 1056 w 1056"/>
                  <a:gd name="T7" fmla="*/ 0 h 544"/>
                </a:gdLst>
                <a:ahLst/>
                <a:cxnLst>
                  <a:cxn ang="0">
                    <a:pos x="T0" y="T1"/>
                  </a:cxn>
                  <a:cxn ang="0">
                    <a:pos x="T2" y="T3"/>
                  </a:cxn>
                  <a:cxn ang="0">
                    <a:pos x="T4" y="T5"/>
                  </a:cxn>
                  <a:cxn ang="0">
                    <a:pos x="T6" y="T7"/>
                  </a:cxn>
                </a:cxnLst>
                <a:rect l="0" t="0" r="r" b="b"/>
                <a:pathLst>
                  <a:path w="1056" h="544">
                    <a:moveTo>
                      <a:pt x="0" y="144"/>
                    </a:moveTo>
                    <a:cubicBezTo>
                      <a:pt x="88" y="236"/>
                      <a:pt x="176" y="328"/>
                      <a:pt x="288" y="384"/>
                    </a:cubicBezTo>
                    <a:cubicBezTo>
                      <a:pt x="400" y="440"/>
                      <a:pt x="544" y="544"/>
                      <a:pt x="672" y="480"/>
                    </a:cubicBezTo>
                    <a:cubicBezTo>
                      <a:pt x="800" y="416"/>
                      <a:pt x="992" y="80"/>
                      <a:pt x="1056" y="0"/>
                    </a:cubicBezTo>
                  </a:path>
                </a:pathLst>
              </a:custGeom>
              <a:noFill/>
              <a:ln w="3810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94308" name="Line 100"/>
              <p:cNvSpPr>
                <a:spLocks noChangeShapeType="1"/>
              </p:cNvSpPr>
              <p:nvPr/>
            </p:nvSpPr>
            <p:spPr bwMode="auto">
              <a:xfrm>
                <a:off x="4272" y="3477"/>
                <a:ext cx="0" cy="432"/>
              </a:xfrm>
              <a:prstGeom prst="line">
                <a:avLst/>
              </a:prstGeom>
              <a:noFill/>
              <a:ln w="19050">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94309" name="Line 101"/>
              <p:cNvSpPr>
                <a:spLocks noChangeShapeType="1"/>
              </p:cNvSpPr>
              <p:nvPr/>
            </p:nvSpPr>
            <p:spPr bwMode="auto">
              <a:xfrm>
                <a:off x="5040" y="3285"/>
                <a:ext cx="0" cy="624"/>
              </a:xfrm>
              <a:prstGeom prst="line">
                <a:avLst/>
              </a:prstGeom>
              <a:noFill/>
              <a:ln w="19050">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94310" name="Line 102"/>
              <p:cNvSpPr>
                <a:spLocks noChangeShapeType="1"/>
              </p:cNvSpPr>
              <p:nvPr/>
            </p:nvSpPr>
            <p:spPr bwMode="auto">
              <a:xfrm flipV="1">
                <a:off x="4656" y="3628"/>
                <a:ext cx="0" cy="279"/>
              </a:xfrm>
              <a:prstGeom prst="line">
                <a:avLst/>
              </a:prstGeom>
              <a:noFill/>
              <a:ln w="19050">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graphicFrame>
            <p:nvGraphicFramePr>
              <p:cNvPr id="94311" name="Object 103"/>
              <p:cNvGraphicFramePr>
                <a:graphicFrameLocks noChangeAspect="1"/>
              </p:cNvGraphicFramePr>
              <p:nvPr/>
            </p:nvGraphicFramePr>
            <p:xfrm>
              <a:off x="4944" y="3847"/>
              <a:ext cx="254" cy="308"/>
            </p:xfrm>
            <a:graphic>
              <a:graphicData uri="http://schemas.openxmlformats.org/presentationml/2006/ole">
                <mc:AlternateContent xmlns:mc="http://schemas.openxmlformats.org/markup-compatibility/2006">
                  <mc:Choice xmlns:v="urn:schemas-microsoft-com:vml" Requires="v">
                    <p:oleObj spid="_x0000_s66420" name="公式" r:id="rId27" imgW="241300" imgH="292100" progId="Equation.3">
                      <p:embed/>
                    </p:oleObj>
                  </mc:Choice>
                  <mc:Fallback>
                    <p:oleObj name="公式" r:id="rId27" imgW="241300" imgH="292100" progId="Equation.3">
                      <p:embed/>
                      <p:pic>
                        <p:nvPicPr>
                          <p:cNvPr id="0" name="图片 65549"/>
                          <p:cNvPicPr>
                            <a:picLocks noChangeAspect="1"/>
                          </p:cNvPicPr>
                          <p:nvPr/>
                        </p:nvPicPr>
                        <p:blipFill>
                          <a:blip r:embed="rId28"/>
                          <a:stretch>
                            <a:fillRect/>
                          </a:stretch>
                        </p:blipFill>
                        <p:spPr>
                          <a:xfrm>
                            <a:off x="4944" y="3847"/>
                            <a:ext cx="254" cy="308"/>
                          </a:xfrm>
                          <a:prstGeom prst="rect">
                            <a:avLst/>
                          </a:prstGeom>
                          <a:noFill/>
                          <a:ln w="9525">
                            <a:noFill/>
                          </a:ln>
                        </p:spPr>
                      </p:pic>
                    </p:oleObj>
                  </mc:Fallback>
                </mc:AlternateContent>
              </a:graphicData>
            </a:graphic>
          </p:graphicFrame>
          <p:graphicFrame>
            <p:nvGraphicFramePr>
              <p:cNvPr id="94312" name="Object 104"/>
              <p:cNvGraphicFramePr>
                <a:graphicFrameLocks noChangeAspect="1"/>
              </p:cNvGraphicFramePr>
              <p:nvPr/>
            </p:nvGraphicFramePr>
            <p:xfrm>
              <a:off x="4176" y="3841"/>
              <a:ext cx="217" cy="308"/>
            </p:xfrm>
            <a:graphic>
              <a:graphicData uri="http://schemas.openxmlformats.org/presentationml/2006/ole">
                <mc:AlternateContent xmlns:mc="http://schemas.openxmlformats.org/markup-compatibility/2006">
                  <mc:Choice xmlns:v="urn:schemas-microsoft-com:vml" Requires="v">
                    <p:oleObj spid="_x0000_s66421" name="公式" r:id="rId29" imgW="203200" imgH="292100" progId="Equation.3">
                      <p:embed/>
                    </p:oleObj>
                  </mc:Choice>
                  <mc:Fallback>
                    <p:oleObj name="公式" r:id="rId29" imgW="203200" imgH="292100" progId="Equation.3">
                      <p:embed/>
                      <p:pic>
                        <p:nvPicPr>
                          <p:cNvPr id="0" name="图片 65550"/>
                          <p:cNvPicPr>
                            <a:picLocks noChangeAspect="1"/>
                          </p:cNvPicPr>
                          <p:nvPr/>
                        </p:nvPicPr>
                        <p:blipFill>
                          <a:blip r:embed="rId30"/>
                          <a:stretch>
                            <a:fillRect/>
                          </a:stretch>
                        </p:blipFill>
                        <p:spPr>
                          <a:xfrm>
                            <a:off x="4176" y="3841"/>
                            <a:ext cx="217" cy="308"/>
                          </a:xfrm>
                          <a:prstGeom prst="rect">
                            <a:avLst/>
                          </a:prstGeom>
                          <a:noFill/>
                          <a:ln w="9525">
                            <a:noFill/>
                          </a:ln>
                        </p:spPr>
                      </p:pic>
                    </p:oleObj>
                  </mc:Fallback>
                </mc:AlternateContent>
              </a:graphicData>
            </a:graphic>
          </p:graphicFrame>
          <p:graphicFrame>
            <p:nvGraphicFramePr>
              <p:cNvPr id="94313" name="Object 105"/>
              <p:cNvGraphicFramePr>
                <a:graphicFrameLocks noChangeAspect="1"/>
              </p:cNvGraphicFramePr>
              <p:nvPr/>
            </p:nvGraphicFramePr>
            <p:xfrm>
              <a:off x="4416" y="3883"/>
              <a:ext cx="501" cy="384"/>
            </p:xfrm>
            <a:graphic>
              <a:graphicData uri="http://schemas.openxmlformats.org/presentationml/2006/ole">
                <mc:AlternateContent xmlns:mc="http://schemas.openxmlformats.org/markup-compatibility/2006">
                  <mc:Choice xmlns:v="urn:schemas-microsoft-com:vml" Requires="v">
                    <p:oleObj spid="_x0000_s66422" name="公式" r:id="rId31" imgW="444500" imgH="342900" progId="Equation.3">
                      <p:embed/>
                    </p:oleObj>
                  </mc:Choice>
                  <mc:Fallback>
                    <p:oleObj name="公式" r:id="rId31" imgW="444500" imgH="342900" progId="Equation.3">
                      <p:embed/>
                      <p:pic>
                        <p:nvPicPr>
                          <p:cNvPr id="0" name="图片 65551"/>
                          <p:cNvPicPr>
                            <a:picLocks noChangeAspect="1"/>
                          </p:cNvPicPr>
                          <p:nvPr/>
                        </p:nvPicPr>
                        <p:blipFill>
                          <a:blip r:embed="rId32"/>
                          <a:stretch>
                            <a:fillRect/>
                          </a:stretch>
                        </p:blipFill>
                        <p:spPr>
                          <a:xfrm>
                            <a:off x="4416" y="3883"/>
                            <a:ext cx="501" cy="384"/>
                          </a:xfrm>
                          <a:prstGeom prst="rect">
                            <a:avLst/>
                          </a:prstGeom>
                          <a:noFill/>
                          <a:ln w="9525">
                            <a:noFill/>
                          </a:ln>
                        </p:spPr>
                      </p:pic>
                    </p:oleObj>
                  </mc:Fallback>
                </mc:AlternateContent>
              </a:graphicData>
            </a:graphic>
          </p:graphicFrame>
        </p:grpSp>
      </p:grpSp>
      <p:graphicFrame>
        <p:nvGraphicFramePr>
          <p:cNvPr id="94321" name="Object 113"/>
          <p:cNvGraphicFramePr>
            <a:graphicFrameLocks noChangeAspect="1"/>
          </p:cNvGraphicFramePr>
          <p:nvPr/>
        </p:nvGraphicFramePr>
        <p:xfrm>
          <a:off x="11089217" y="3644900"/>
          <a:ext cx="812800" cy="288925"/>
        </p:xfrm>
        <a:graphic>
          <a:graphicData uri="http://schemas.openxmlformats.org/presentationml/2006/ole">
            <mc:AlternateContent xmlns:mc="http://schemas.openxmlformats.org/markup-compatibility/2006">
              <mc:Choice xmlns:v="urn:schemas-microsoft-com:vml" Requires="v">
                <p:oleObj spid="_x0000_s66423" name="公式" r:id="rId33" imgW="609600" imgH="292100" progId="Equation.3">
                  <p:embed/>
                </p:oleObj>
              </mc:Choice>
              <mc:Fallback>
                <p:oleObj name="公式" r:id="rId33" imgW="609600" imgH="292100" progId="Equation.3">
                  <p:embed/>
                  <p:pic>
                    <p:nvPicPr>
                      <p:cNvPr id="0" name="图片 65552"/>
                      <p:cNvPicPr>
                        <a:picLocks noChangeAspect="1"/>
                      </p:cNvPicPr>
                      <p:nvPr/>
                    </p:nvPicPr>
                    <p:blipFill>
                      <a:blip r:embed="rId34">
                        <a:biLevel thresh="50000"/>
                        <a:grayscl/>
                      </a:blip>
                      <a:stretch>
                        <a:fillRect/>
                      </a:stretch>
                    </p:blipFill>
                    <p:spPr>
                      <a:xfrm>
                        <a:off x="11089217" y="3644900"/>
                        <a:ext cx="812800" cy="288925"/>
                      </a:xfrm>
                      <a:prstGeom prst="rect">
                        <a:avLst/>
                      </a:prstGeom>
                      <a:noFill/>
                      <a:ln w="9525">
                        <a:noFill/>
                      </a:ln>
                    </p:spPr>
                  </p:pic>
                </p:oleObj>
              </mc:Fallback>
            </mc:AlternateContent>
          </a:graphicData>
        </a:graphic>
      </p:graphicFrame>
      <p:graphicFrame>
        <p:nvGraphicFramePr>
          <p:cNvPr id="94322" name="Object 114"/>
          <p:cNvGraphicFramePr>
            <a:graphicFrameLocks noChangeAspect="1"/>
          </p:cNvGraphicFramePr>
          <p:nvPr/>
        </p:nvGraphicFramePr>
        <p:xfrm>
          <a:off x="9264651" y="3857625"/>
          <a:ext cx="802216" cy="292100"/>
        </p:xfrm>
        <a:graphic>
          <a:graphicData uri="http://schemas.openxmlformats.org/presentationml/2006/ole">
            <mc:AlternateContent xmlns:mc="http://schemas.openxmlformats.org/markup-compatibility/2006">
              <mc:Choice xmlns:v="urn:schemas-microsoft-com:vml" Requires="v">
                <p:oleObj spid="_x0000_s66424" name="公式" r:id="rId35" imgW="596900" imgH="292100" progId="Equation.3">
                  <p:embed/>
                </p:oleObj>
              </mc:Choice>
              <mc:Fallback>
                <p:oleObj name="公式" r:id="rId35" imgW="596900" imgH="292100" progId="Equation.3">
                  <p:embed/>
                  <p:pic>
                    <p:nvPicPr>
                      <p:cNvPr id="0" name="图片 65553"/>
                      <p:cNvPicPr>
                        <a:picLocks noChangeAspect="1"/>
                      </p:cNvPicPr>
                      <p:nvPr/>
                    </p:nvPicPr>
                    <p:blipFill>
                      <a:blip r:embed="rId36">
                        <a:biLevel thresh="50000"/>
                        <a:grayscl/>
                      </a:blip>
                      <a:stretch>
                        <a:fillRect/>
                      </a:stretch>
                    </p:blipFill>
                    <p:spPr>
                      <a:xfrm>
                        <a:off x="9264651" y="3857625"/>
                        <a:ext cx="802216" cy="292100"/>
                      </a:xfrm>
                      <a:prstGeom prst="rect">
                        <a:avLst/>
                      </a:prstGeom>
                      <a:noFill/>
                      <a:ln w="9525">
                        <a:noFill/>
                      </a:ln>
                    </p:spPr>
                  </p:pic>
                </p:oleObj>
              </mc:Fallback>
            </mc:AlternateContent>
          </a:graphicData>
        </a:graphic>
      </p:graphicFrame>
      <p:graphicFrame>
        <p:nvGraphicFramePr>
          <p:cNvPr id="94323" name="Object 115"/>
          <p:cNvGraphicFramePr>
            <a:graphicFrameLocks noChangeAspect="1"/>
          </p:cNvGraphicFramePr>
          <p:nvPr/>
        </p:nvGraphicFramePr>
        <p:xfrm>
          <a:off x="10500784" y="4149731"/>
          <a:ext cx="1691216" cy="544513"/>
        </p:xfrm>
        <a:graphic>
          <a:graphicData uri="http://schemas.openxmlformats.org/presentationml/2006/ole">
            <mc:AlternateContent xmlns:mc="http://schemas.openxmlformats.org/markup-compatibility/2006">
              <mc:Choice xmlns:v="urn:schemas-microsoft-com:vml" Requires="v">
                <p:oleObj spid="_x0000_s66425" name="公式" r:id="rId37" imgW="1270000" imgH="546100" progId="Equation.3">
                  <p:embed/>
                </p:oleObj>
              </mc:Choice>
              <mc:Fallback>
                <p:oleObj name="公式" r:id="rId37" imgW="1270000" imgH="546100" progId="Equation.3">
                  <p:embed/>
                  <p:pic>
                    <p:nvPicPr>
                      <p:cNvPr id="0" name="图片 65554"/>
                      <p:cNvPicPr>
                        <a:picLocks noChangeAspect="1"/>
                      </p:cNvPicPr>
                      <p:nvPr/>
                    </p:nvPicPr>
                    <p:blipFill>
                      <a:blip r:embed="rId38">
                        <a:biLevel thresh="50000"/>
                        <a:grayscl/>
                      </a:blip>
                      <a:stretch>
                        <a:fillRect/>
                      </a:stretch>
                    </p:blipFill>
                    <p:spPr>
                      <a:xfrm>
                        <a:off x="10500784" y="4149731"/>
                        <a:ext cx="1691216" cy="544513"/>
                      </a:xfrm>
                      <a:prstGeom prst="rect">
                        <a:avLst/>
                      </a:prstGeom>
                      <a:noFill/>
                      <a:ln w="9525">
                        <a:noFill/>
                      </a:ln>
                    </p:spPr>
                  </p:pic>
                </p:oleObj>
              </mc:Fallback>
            </mc:AlternateContent>
          </a:graphicData>
        </a:graphic>
      </p:graphicFrame>
      <p:graphicFrame>
        <p:nvGraphicFramePr>
          <p:cNvPr id="94324" name="Object 116"/>
          <p:cNvGraphicFramePr>
            <a:graphicFrameLocks noChangeAspect="1"/>
          </p:cNvGraphicFramePr>
          <p:nvPr/>
        </p:nvGraphicFramePr>
        <p:xfrm>
          <a:off x="9360372" y="3213107"/>
          <a:ext cx="1375833" cy="549275"/>
        </p:xfrm>
        <a:graphic>
          <a:graphicData uri="http://schemas.openxmlformats.org/presentationml/2006/ole">
            <mc:AlternateContent xmlns:mc="http://schemas.openxmlformats.org/markup-compatibility/2006">
              <mc:Choice xmlns:v="urn:schemas-microsoft-com:vml" Requires="v">
                <p:oleObj spid="_x0000_s66426" name="公式" r:id="rId39" imgW="1016000" imgH="546100" progId="Equation.3">
                  <p:embed/>
                </p:oleObj>
              </mc:Choice>
              <mc:Fallback>
                <p:oleObj name="公式" r:id="rId39" imgW="1016000" imgH="546100" progId="Equation.3">
                  <p:embed/>
                  <p:pic>
                    <p:nvPicPr>
                      <p:cNvPr id="0" name="图片 65555"/>
                      <p:cNvPicPr>
                        <a:picLocks noChangeAspect="1"/>
                      </p:cNvPicPr>
                      <p:nvPr/>
                    </p:nvPicPr>
                    <p:blipFill>
                      <a:blip r:embed="rId40">
                        <a:biLevel thresh="50000"/>
                        <a:grayscl/>
                      </a:blip>
                      <a:stretch>
                        <a:fillRect/>
                      </a:stretch>
                    </p:blipFill>
                    <p:spPr>
                      <a:xfrm>
                        <a:off x="9360372" y="3213107"/>
                        <a:ext cx="1375833" cy="549275"/>
                      </a:xfrm>
                      <a:prstGeom prst="rect">
                        <a:avLst/>
                      </a:prstGeom>
                      <a:noFill/>
                      <a:ln w="9525">
                        <a:noFill/>
                      </a:ln>
                    </p:spPr>
                  </p:pic>
                </p:oleObj>
              </mc:Fallback>
            </mc:AlternateContent>
          </a:graphicData>
        </a:graphic>
      </p:graphicFrame>
      <p:grpSp>
        <p:nvGrpSpPr>
          <p:cNvPr id="94343" name="Group 135"/>
          <p:cNvGrpSpPr/>
          <p:nvPr/>
        </p:nvGrpSpPr>
        <p:grpSpPr bwMode="auto">
          <a:xfrm>
            <a:off x="8977256" y="3394075"/>
            <a:ext cx="2976033" cy="1701800"/>
            <a:chOff x="4241" y="2138"/>
            <a:chExt cx="1406" cy="1072"/>
          </a:xfrm>
        </p:grpSpPr>
        <p:sp>
          <p:nvSpPr>
            <p:cNvPr id="94327" name="Line 119"/>
            <p:cNvSpPr>
              <a:spLocks noChangeShapeType="1"/>
            </p:cNvSpPr>
            <p:nvPr/>
          </p:nvSpPr>
          <p:spPr bwMode="auto">
            <a:xfrm flipV="1">
              <a:off x="4694" y="2448"/>
              <a:ext cx="573" cy="166"/>
            </a:xfrm>
            <a:prstGeom prst="line">
              <a:avLst/>
            </a:prstGeom>
            <a:noFill/>
            <a:ln w="317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grpSp>
          <p:nvGrpSpPr>
            <p:cNvPr id="94328" name="Group 120"/>
            <p:cNvGrpSpPr/>
            <p:nvPr/>
          </p:nvGrpSpPr>
          <p:grpSpPr bwMode="auto">
            <a:xfrm>
              <a:off x="4241" y="2138"/>
              <a:ext cx="1406" cy="952"/>
              <a:chOff x="3638" y="3024"/>
              <a:chExt cx="1882" cy="1104"/>
            </a:xfrm>
          </p:grpSpPr>
          <p:sp>
            <p:nvSpPr>
              <p:cNvPr id="94329" name="Line 121"/>
              <p:cNvSpPr>
                <a:spLocks noChangeShapeType="1"/>
              </p:cNvSpPr>
              <p:nvPr/>
            </p:nvSpPr>
            <p:spPr bwMode="auto">
              <a:xfrm>
                <a:off x="3840" y="3909"/>
                <a:ext cx="1632" cy="0"/>
              </a:xfrm>
              <a:prstGeom prst="line">
                <a:avLst/>
              </a:prstGeom>
              <a:noFill/>
              <a:ln w="31750">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94330" name="Line 122"/>
              <p:cNvSpPr>
                <a:spLocks noChangeShapeType="1"/>
              </p:cNvSpPr>
              <p:nvPr/>
            </p:nvSpPr>
            <p:spPr bwMode="auto">
              <a:xfrm flipV="1">
                <a:off x="3840" y="3141"/>
                <a:ext cx="0" cy="768"/>
              </a:xfrm>
              <a:prstGeom prst="line">
                <a:avLst/>
              </a:prstGeom>
              <a:noFill/>
              <a:ln w="31750">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graphicFrame>
            <p:nvGraphicFramePr>
              <p:cNvPr id="94331" name="Object 123"/>
              <p:cNvGraphicFramePr>
                <a:graphicFrameLocks noChangeAspect="1"/>
              </p:cNvGraphicFramePr>
              <p:nvPr/>
            </p:nvGraphicFramePr>
            <p:xfrm>
              <a:off x="3638" y="3024"/>
              <a:ext cx="202" cy="236"/>
            </p:xfrm>
            <a:graphic>
              <a:graphicData uri="http://schemas.openxmlformats.org/presentationml/2006/ole">
                <mc:AlternateContent xmlns:mc="http://schemas.openxmlformats.org/markup-compatibility/2006">
                  <mc:Choice xmlns:v="urn:schemas-microsoft-com:vml" Requires="v">
                    <p:oleObj spid="_x0000_s66427" name="公式" r:id="rId41" imgW="190500" imgH="215900" progId="Equation.3">
                      <p:embed/>
                    </p:oleObj>
                  </mc:Choice>
                  <mc:Fallback>
                    <p:oleObj name="公式" r:id="rId41" imgW="190500" imgH="215900" progId="Equation.3">
                      <p:embed/>
                      <p:pic>
                        <p:nvPicPr>
                          <p:cNvPr id="0" name="图片 65556"/>
                          <p:cNvPicPr>
                            <a:picLocks noChangeAspect="1"/>
                          </p:cNvPicPr>
                          <p:nvPr/>
                        </p:nvPicPr>
                        <p:blipFill>
                          <a:blip r:embed="rId42"/>
                          <a:stretch>
                            <a:fillRect/>
                          </a:stretch>
                        </p:blipFill>
                        <p:spPr>
                          <a:xfrm>
                            <a:off x="3638" y="3024"/>
                            <a:ext cx="202" cy="236"/>
                          </a:xfrm>
                          <a:prstGeom prst="rect">
                            <a:avLst/>
                          </a:prstGeom>
                          <a:noFill/>
                          <a:ln w="9525">
                            <a:noFill/>
                          </a:ln>
                        </p:spPr>
                      </p:pic>
                    </p:oleObj>
                  </mc:Fallback>
                </mc:AlternateContent>
              </a:graphicData>
            </a:graphic>
          </p:graphicFrame>
          <p:graphicFrame>
            <p:nvGraphicFramePr>
              <p:cNvPr id="94332" name="Object 124"/>
              <p:cNvGraphicFramePr>
                <a:graphicFrameLocks noChangeAspect="1"/>
              </p:cNvGraphicFramePr>
              <p:nvPr/>
            </p:nvGraphicFramePr>
            <p:xfrm>
              <a:off x="3658" y="3804"/>
              <a:ext cx="181" cy="201"/>
            </p:xfrm>
            <a:graphic>
              <a:graphicData uri="http://schemas.openxmlformats.org/presentationml/2006/ole">
                <mc:AlternateContent xmlns:mc="http://schemas.openxmlformats.org/markup-compatibility/2006">
                  <mc:Choice xmlns:v="urn:schemas-microsoft-com:vml" Requires="v">
                    <p:oleObj spid="_x0000_s66428" name="公式" r:id="rId43" imgW="165100" imgH="190500" progId="Equation.3">
                      <p:embed/>
                    </p:oleObj>
                  </mc:Choice>
                  <mc:Fallback>
                    <p:oleObj name="公式" r:id="rId43" imgW="165100" imgH="190500" progId="Equation.3">
                      <p:embed/>
                      <p:pic>
                        <p:nvPicPr>
                          <p:cNvPr id="0" name="图片 65557"/>
                          <p:cNvPicPr>
                            <a:picLocks noChangeAspect="1"/>
                          </p:cNvPicPr>
                          <p:nvPr/>
                        </p:nvPicPr>
                        <p:blipFill>
                          <a:blip r:embed="rId44"/>
                          <a:stretch>
                            <a:fillRect/>
                          </a:stretch>
                        </p:blipFill>
                        <p:spPr>
                          <a:xfrm>
                            <a:off x="3658" y="3804"/>
                            <a:ext cx="181" cy="201"/>
                          </a:xfrm>
                          <a:prstGeom prst="rect">
                            <a:avLst/>
                          </a:prstGeom>
                          <a:noFill/>
                          <a:ln w="9525">
                            <a:noFill/>
                          </a:ln>
                        </p:spPr>
                      </p:pic>
                    </p:oleObj>
                  </mc:Fallback>
                </mc:AlternateContent>
              </a:graphicData>
            </a:graphic>
          </p:graphicFrame>
          <p:graphicFrame>
            <p:nvGraphicFramePr>
              <p:cNvPr id="94333" name="Object 125"/>
              <p:cNvGraphicFramePr>
                <a:graphicFrameLocks noChangeAspect="1"/>
              </p:cNvGraphicFramePr>
              <p:nvPr/>
            </p:nvGraphicFramePr>
            <p:xfrm>
              <a:off x="5339" y="3927"/>
              <a:ext cx="181" cy="201"/>
            </p:xfrm>
            <a:graphic>
              <a:graphicData uri="http://schemas.openxmlformats.org/presentationml/2006/ole">
                <mc:AlternateContent xmlns:mc="http://schemas.openxmlformats.org/markup-compatibility/2006">
                  <mc:Choice xmlns:v="urn:schemas-microsoft-com:vml" Requires="v">
                    <p:oleObj spid="_x0000_s66429" name="公式" r:id="rId45" imgW="165100" imgH="190500" progId="Equation.3">
                      <p:embed/>
                    </p:oleObj>
                  </mc:Choice>
                  <mc:Fallback>
                    <p:oleObj name="公式" r:id="rId45" imgW="165100" imgH="190500" progId="Equation.3">
                      <p:embed/>
                      <p:pic>
                        <p:nvPicPr>
                          <p:cNvPr id="0" name="图片 65558"/>
                          <p:cNvPicPr>
                            <a:picLocks noChangeAspect="1"/>
                          </p:cNvPicPr>
                          <p:nvPr/>
                        </p:nvPicPr>
                        <p:blipFill>
                          <a:blip r:embed="rId46"/>
                          <a:stretch>
                            <a:fillRect/>
                          </a:stretch>
                        </p:blipFill>
                        <p:spPr>
                          <a:xfrm>
                            <a:off x="5339" y="3927"/>
                            <a:ext cx="181" cy="201"/>
                          </a:xfrm>
                          <a:prstGeom prst="rect">
                            <a:avLst/>
                          </a:prstGeom>
                          <a:noFill/>
                          <a:ln w="9525">
                            <a:noFill/>
                          </a:ln>
                        </p:spPr>
                      </p:pic>
                    </p:oleObj>
                  </mc:Fallback>
                </mc:AlternateContent>
              </a:graphicData>
            </a:graphic>
          </p:graphicFrame>
        </p:grpSp>
        <p:sp>
          <p:nvSpPr>
            <p:cNvPr id="94335" name="Freeform 127"/>
            <p:cNvSpPr/>
            <p:nvPr/>
          </p:nvSpPr>
          <p:spPr bwMode="auto">
            <a:xfrm rot="10800000">
              <a:off x="4604" y="2251"/>
              <a:ext cx="789" cy="469"/>
            </a:xfrm>
            <a:custGeom>
              <a:avLst/>
              <a:gdLst>
                <a:gd name="T0" fmla="*/ 0 w 1056"/>
                <a:gd name="T1" fmla="*/ 144 h 544"/>
                <a:gd name="T2" fmla="*/ 288 w 1056"/>
                <a:gd name="T3" fmla="*/ 384 h 544"/>
                <a:gd name="T4" fmla="*/ 672 w 1056"/>
                <a:gd name="T5" fmla="*/ 480 h 544"/>
                <a:gd name="T6" fmla="*/ 1056 w 1056"/>
                <a:gd name="T7" fmla="*/ 0 h 544"/>
              </a:gdLst>
              <a:ahLst/>
              <a:cxnLst>
                <a:cxn ang="0">
                  <a:pos x="T0" y="T1"/>
                </a:cxn>
                <a:cxn ang="0">
                  <a:pos x="T2" y="T3"/>
                </a:cxn>
                <a:cxn ang="0">
                  <a:pos x="T4" y="T5"/>
                </a:cxn>
                <a:cxn ang="0">
                  <a:pos x="T6" y="T7"/>
                </a:cxn>
              </a:cxnLst>
              <a:rect l="0" t="0" r="r" b="b"/>
              <a:pathLst>
                <a:path w="1056" h="544">
                  <a:moveTo>
                    <a:pt x="0" y="144"/>
                  </a:moveTo>
                  <a:cubicBezTo>
                    <a:pt x="88" y="236"/>
                    <a:pt x="176" y="328"/>
                    <a:pt x="288" y="384"/>
                  </a:cubicBezTo>
                  <a:cubicBezTo>
                    <a:pt x="400" y="440"/>
                    <a:pt x="544" y="544"/>
                    <a:pt x="672" y="480"/>
                  </a:cubicBezTo>
                  <a:cubicBezTo>
                    <a:pt x="800" y="416"/>
                    <a:pt x="992" y="80"/>
                    <a:pt x="1056" y="0"/>
                  </a:cubicBezTo>
                </a:path>
              </a:pathLst>
            </a:custGeom>
            <a:noFill/>
            <a:ln w="3810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94336" name="Line 128"/>
            <p:cNvSpPr>
              <a:spLocks noChangeShapeType="1"/>
            </p:cNvSpPr>
            <p:nvPr/>
          </p:nvSpPr>
          <p:spPr bwMode="auto">
            <a:xfrm>
              <a:off x="4694" y="2614"/>
              <a:ext cx="0" cy="272"/>
            </a:xfrm>
            <a:prstGeom prst="line">
              <a:avLst/>
            </a:prstGeom>
            <a:noFill/>
            <a:ln w="19050">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94337" name="Line 129"/>
            <p:cNvSpPr>
              <a:spLocks noChangeShapeType="1"/>
            </p:cNvSpPr>
            <p:nvPr/>
          </p:nvSpPr>
          <p:spPr bwMode="auto">
            <a:xfrm flipH="1">
              <a:off x="5239" y="2460"/>
              <a:ext cx="12" cy="426"/>
            </a:xfrm>
            <a:prstGeom prst="line">
              <a:avLst/>
            </a:prstGeom>
            <a:noFill/>
            <a:ln w="19050">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graphicFrame>
          <p:nvGraphicFramePr>
            <p:cNvPr id="94339" name="Object 131"/>
            <p:cNvGraphicFramePr>
              <a:graphicFrameLocks noChangeAspect="1"/>
            </p:cNvGraphicFramePr>
            <p:nvPr/>
          </p:nvGraphicFramePr>
          <p:xfrm>
            <a:off x="5179" y="2945"/>
            <a:ext cx="190" cy="265"/>
          </p:xfrm>
          <a:graphic>
            <a:graphicData uri="http://schemas.openxmlformats.org/presentationml/2006/ole">
              <mc:AlternateContent xmlns:mc="http://schemas.openxmlformats.org/markup-compatibility/2006">
                <mc:Choice xmlns:v="urn:schemas-microsoft-com:vml" Requires="v">
                  <p:oleObj spid="_x0000_s66430" name="公式" r:id="rId47" imgW="241300" imgH="292100" progId="Equation.3">
                    <p:embed/>
                  </p:oleObj>
                </mc:Choice>
                <mc:Fallback>
                  <p:oleObj name="公式" r:id="rId47" imgW="241300" imgH="292100" progId="Equation.3">
                    <p:embed/>
                    <p:pic>
                      <p:nvPicPr>
                        <p:cNvPr id="0" name="图片 65559"/>
                        <p:cNvPicPr>
                          <a:picLocks noChangeAspect="1"/>
                        </p:cNvPicPr>
                        <p:nvPr/>
                      </p:nvPicPr>
                      <p:blipFill>
                        <a:blip r:embed="rId48"/>
                        <a:stretch>
                          <a:fillRect/>
                        </a:stretch>
                      </p:blipFill>
                      <p:spPr>
                        <a:xfrm>
                          <a:off x="5179" y="2945"/>
                          <a:ext cx="190" cy="265"/>
                        </a:xfrm>
                        <a:prstGeom prst="rect">
                          <a:avLst/>
                        </a:prstGeom>
                        <a:noFill/>
                        <a:ln w="9525">
                          <a:noFill/>
                        </a:ln>
                      </p:spPr>
                    </p:pic>
                  </p:oleObj>
                </mc:Fallback>
              </mc:AlternateContent>
            </a:graphicData>
          </a:graphic>
        </p:graphicFrame>
        <p:graphicFrame>
          <p:nvGraphicFramePr>
            <p:cNvPr id="94340" name="Object 132"/>
            <p:cNvGraphicFramePr>
              <a:graphicFrameLocks noChangeAspect="1"/>
            </p:cNvGraphicFramePr>
            <p:nvPr/>
          </p:nvGraphicFramePr>
          <p:xfrm>
            <a:off x="4606" y="2940"/>
            <a:ext cx="162" cy="265"/>
          </p:xfrm>
          <a:graphic>
            <a:graphicData uri="http://schemas.openxmlformats.org/presentationml/2006/ole">
              <mc:AlternateContent xmlns:mc="http://schemas.openxmlformats.org/markup-compatibility/2006">
                <mc:Choice xmlns:v="urn:schemas-microsoft-com:vml" Requires="v">
                  <p:oleObj spid="_x0000_s66431" name="公式" r:id="rId49" imgW="203200" imgH="292100" progId="Equation.3">
                    <p:embed/>
                  </p:oleObj>
                </mc:Choice>
                <mc:Fallback>
                  <p:oleObj name="公式" r:id="rId49" imgW="203200" imgH="292100" progId="Equation.3">
                    <p:embed/>
                    <p:pic>
                      <p:nvPicPr>
                        <p:cNvPr id="0" name="图片 65560"/>
                        <p:cNvPicPr>
                          <a:picLocks noChangeAspect="1"/>
                        </p:cNvPicPr>
                        <p:nvPr/>
                      </p:nvPicPr>
                      <p:blipFill>
                        <a:blip r:embed="rId50"/>
                        <a:stretch>
                          <a:fillRect/>
                        </a:stretch>
                      </p:blipFill>
                      <p:spPr>
                        <a:xfrm>
                          <a:off x="4606" y="2940"/>
                          <a:ext cx="162" cy="265"/>
                        </a:xfrm>
                        <a:prstGeom prst="rect">
                          <a:avLst/>
                        </a:prstGeom>
                        <a:noFill/>
                        <a:ln w="9525">
                          <a:noFill/>
                        </a:ln>
                      </p:spPr>
                    </p:pic>
                  </p:oleObj>
                </mc:Fallback>
              </mc:AlternateContent>
            </a:graphicData>
          </a:graphic>
        </p:graphicFrame>
      </p:grpSp>
      <p:grpSp>
        <p:nvGrpSpPr>
          <p:cNvPr id="94344" name="Group 136"/>
          <p:cNvGrpSpPr/>
          <p:nvPr/>
        </p:nvGrpSpPr>
        <p:grpSpPr bwMode="auto">
          <a:xfrm>
            <a:off x="10128722" y="3681413"/>
            <a:ext cx="791633" cy="1497012"/>
            <a:chOff x="4785" y="2319"/>
            <a:chExt cx="374" cy="943"/>
          </a:xfrm>
        </p:grpSpPr>
        <p:sp>
          <p:nvSpPr>
            <p:cNvPr id="94338" name="Line 130"/>
            <p:cNvSpPr>
              <a:spLocks noChangeShapeType="1"/>
            </p:cNvSpPr>
            <p:nvPr/>
          </p:nvSpPr>
          <p:spPr bwMode="auto">
            <a:xfrm flipV="1">
              <a:off x="4967" y="2319"/>
              <a:ext cx="0" cy="590"/>
            </a:xfrm>
            <a:prstGeom prst="line">
              <a:avLst/>
            </a:prstGeom>
            <a:noFill/>
            <a:ln w="19050">
              <a:solidFill>
                <a:schemeClr val="bg2"/>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graphicFrame>
          <p:nvGraphicFramePr>
            <p:cNvPr id="94341" name="Object 133"/>
            <p:cNvGraphicFramePr>
              <a:graphicFrameLocks noChangeAspect="1"/>
            </p:cNvGraphicFramePr>
            <p:nvPr/>
          </p:nvGraphicFramePr>
          <p:xfrm>
            <a:off x="4785" y="2931"/>
            <a:ext cx="374" cy="331"/>
          </p:xfrm>
          <a:graphic>
            <a:graphicData uri="http://schemas.openxmlformats.org/presentationml/2006/ole">
              <mc:AlternateContent xmlns:mc="http://schemas.openxmlformats.org/markup-compatibility/2006">
                <mc:Choice xmlns:v="urn:schemas-microsoft-com:vml" Requires="v">
                  <p:oleObj spid="_x0000_s66432" name="公式" r:id="rId51" imgW="444500" imgH="342900" progId="Equation.3">
                    <p:embed/>
                  </p:oleObj>
                </mc:Choice>
                <mc:Fallback>
                  <p:oleObj name="公式" r:id="rId51" imgW="444500" imgH="342900" progId="Equation.3">
                    <p:embed/>
                    <p:pic>
                      <p:nvPicPr>
                        <p:cNvPr id="0" name="图片 65561"/>
                        <p:cNvPicPr>
                          <a:picLocks noChangeAspect="1"/>
                        </p:cNvPicPr>
                        <p:nvPr/>
                      </p:nvPicPr>
                      <p:blipFill>
                        <a:blip r:embed="rId52"/>
                        <a:stretch>
                          <a:fillRect/>
                        </a:stretch>
                      </p:blipFill>
                      <p:spPr>
                        <a:xfrm>
                          <a:off x="4785" y="2931"/>
                          <a:ext cx="374" cy="331"/>
                        </a:xfrm>
                        <a:prstGeom prst="rect">
                          <a:avLst/>
                        </a:prstGeom>
                        <a:noFill/>
                        <a:ln w="9525">
                          <a:noFill/>
                        </a:ln>
                      </p:spPr>
                    </p:pic>
                  </p:oleObj>
                </mc:Fallback>
              </mc:AlternateContent>
            </a:graphicData>
          </a:graphic>
        </p:graphicFrame>
      </p:grpSp>
      <p:sp>
        <p:nvSpPr>
          <p:cNvPr id="94342" name="Line 134"/>
          <p:cNvSpPr>
            <a:spLocks noChangeShapeType="1"/>
          </p:cNvSpPr>
          <p:nvPr/>
        </p:nvSpPr>
        <p:spPr bwMode="auto">
          <a:xfrm>
            <a:off x="10513484" y="4005263"/>
            <a:ext cx="0" cy="576262"/>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94345" name="Text Box 137"/>
          <p:cNvSpPr txBox="1">
            <a:spLocks noChangeArrowheads="1"/>
          </p:cNvSpPr>
          <p:nvPr/>
        </p:nvSpPr>
        <p:spPr bwMode="auto">
          <a:xfrm>
            <a:off x="529167" y="3140782"/>
            <a:ext cx="325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smtClean="0">
                <a:solidFill>
                  <a:srgbClr val="000000"/>
                </a:solidFill>
              </a:rPr>
              <a:t>(2)  </a:t>
            </a:r>
            <a:r>
              <a:rPr lang="zh-CN" altLang="en-US" b="1" smtClean="0">
                <a:solidFill>
                  <a:srgbClr val="000000"/>
                </a:solidFill>
              </a:rPr>
              <a:t>若恒有</a:t>
            </a:r>
            <a:endParaRPr lang="zh-CN" altLang="en-US" b="1" smtClean="0">
              <a:solidFill>
                <a:srgbClr val="000000"/>
              </a:solidFill>
            </a:endParaRPr>
          </a:p>
        </p:txBody>
      </p:sp>
      <p:graphicFrame>
        <p:nvGraphicFramePr>
          <p:cNvPr id="94346" name="Object 138"/>
          <p:cNvGraphicFramePr>
            <a:graphicFrameLocks noChangeAspect="1"/>
          </p:cNvGraphicFramePr>
          <p:nvPr/>
        </p:nvGraphicFramePr>
        <p:xfrm>
          <a:off x="2304340" y="2929307"/>
          <a:ext cx="6239933" cy="931863"/>
        </p:xfrm>
        <a:graphic>
          <a:graphicData uri="http://schemas.openxmlformats.org/presentationml/2006/ole">
            <mc:AlternateContent xmlns:mc="http://schemas.openxmlformats.org/markup-compatibility/2006">
              <mc:Choice xmlns:v="urn:schemas-microsoft-com:vml" Requires="v">
                <p:oleObj spid="_x0000_s66433" name="公式" r:id="rId53" imgW="5956300" imgH="1181100" progId="Equation.3">
                  <p:embed/>
                </p:oleObj>
              </mc:Choice>
              <mc:Fallback>
                <p:oleObj name="公式" r:id="rId53" imgW="5956300" imgH="1181100" progId="Equation.3">
                  <p:embed/>
                  <p:pic>
                    <p:nvPicPr>
                      <p:cNvPr id="0" name="图片 65562"/>
                      <p:cNvPicPr>
                        <a:picLocks noChangeAspect="1"/>
                      </p:cNvPicPr>
                      <p:nvPr/>
                    </p:nvPicPr>
                    <p:blipFill>
                      <a:blip r:embed="rId54">
                        <a:biLevel thresh="50000"/>
                        <a:grayscl/>
                      </a:blip>
                      <a:stretch>
                        <a:fillRect/>
                      </a:stretch>
                    </p:blipFill>
                    <p:spPr>
                      <a:xfrm>
                        <a:off x="2304340" y="2929307"/>
                        <a:ext cx="6239933" cy="931863"/>
                      </a:xfrm>
                      <a:prstGeom prst="rect">
                        <a:avLst/>
                      </a:prstGeom>
                      <a:noFill/>
                      <a:ln w="9525">
                        <a:noFill/>
                      </a:ln>
                    </p:spPr>
                  </p:pic>
                </p:oleObj>
              </mc:Fallback>
            </mc:AlternateContent>
          </a:graphicData>
        </a:graphic>
      </p:graphicFrame>
      <p:sp>
        <p:nvSpPr>
          <p:cNvPr id="94347" name="Text Box 139"/>
          <p:cNvSpPr txBox="1">
            <a:spLocks noChangeArrowheads="1"/>
          </p:cNvSpPr>
          <p:nvPr/>
        </p:nvSpPr>
        <p:spPr bwMode="auto">
          <a:xfrm>
            <a:off x="1234017" y="4000504"/>
            <a:ext cx="1371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则称</a:t>
            </a:r>
            <a:endParaRPr lang="zh-CN" altLang="en-US" b="1" smtClean="0">
              <a:solidFill>
                <a:srgbClr val="000000"/>
              </a:solidFill>
            </a:endParaRPr>
          </a:p>
        </p:txBody>
      </p:sp>
      <p:graphicFrame>
        <p:nvGraphicFramePr>
          <p:cNvPr id="94348" name="Object 140"/>
          <p:cNvGraphicFramePr>
            <a:graphicFrameLocks noChangeAspect="1"/>
          </p:cNvGraphicFramePr>
          <p:nvPr/>
        </p:nvGraphicFramePr>
        <p:xfrm>
          <a:off x="2283884" y="4070350"/>
          <a:ext cx="1591733" cy="444500"/>
        </p:xfrm>
        <a:graphic>
          <a:graphicData uri="http://schemas.openxmlformats.org/presentationml/2006/ole">
            <mc:AlternateContent xmlns:mc="http://schemas.openxmlformats.org/markup-compatibility/2006">
              <mc:Choice xmlns:v="urn:schemas-microsoft-com:vml" Requires="v">
                <p:oleObj spid="_x0000_s66434" name="公式" r:id="rId55" imgW="1587500" imgH="596900" progId="Equation.3">
                  <p:embed/>
                </p:oleObj>
              </mc:Choice>
              <mc:Fallback>
                <p:oleObj name="公式" r:id="rId55" imgW="1587500" imgH="596900" progId="Equation.3">
                  <p:embed/>
                  <p:pic>
                    <p:nvPicPr>
                      <p:cNvPr id="0" name="图片 65563"/>
                      <p:cNvPicPr>
                        <a:picLocks noChangeAspect="1"/>
                      </p:cNvPicPr>
                      <p:nvPr/>
                    </p:nvPicPr>
                    <p:blipFill>
                      <a:blip r:embed="rId56">
                        <a:biLevel thresh="50000"/>
                        <a:grayscl/>
                      </a:blip>
                      <a:stretch>
                        <a:fillRect/>
                      </a:stretch>
                    </p:blipFill>
                    <p:spPr>
                      <a:xfrm>
                        <a:off x="2283884" y="4070350"/>
                        <a:ext cx="1591733" cy="444500"/>
                      </a:xfrm>
                      <a:prstGeom prst="rect">
                        <a:avLst/>
                      </a:prstGeom>
                      <a:noFill/>
                      <a:ln w="9525">
                        <a:noFill/>
                      </a:ln>
                    </p:spPr>
                  </p:pic>
                </p:oleObj>
              </mc:Fallback>
            </mc:AlternateContent>
          </a:graphicData>
        </a:graphic>
      </p:graphicFrame>
      <p:sp>
        <p:nvSpPr>
          <p:cNvPr id="94349" name="Text Box 141"/>
          <p:cNvSpPr txBox="1">
            <a:spLocks noChangeArrowheads="1"/>
          </p:cNvSpPr>
          <p:nvPr/>
        </p:nvSpPr>
        <p:spPr bwMode="auto">
          <a:xfrm>
            <a:off x="1102784" y="4868863"/>
            <a:ext cx="7010400"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连续曲线上凹弧与凸弧的分界点</a:t>
            </a:r>
            <a:endParaRPr lang="zh-CN" altLang="en-US" b="1" smtClean="0">
              <a:solidFill>
                <a:srgbClr val="000000"/>
              </a:solidFill>
            </a:endParaRPr>
          </a:p>
          <a:p>
            <a:pPr>
              <a:spcBef>
                <a:spcPct val="50000"/>
              </a:spcBef>
            </a:pPr>
            <a:r>
              <a:rPr lang="zh-CN" altLang="en-US" b="1" smtClean="0">
                <a:solidFill>
                  <a:srgbClr val="000000"/>
                </a:solidFill>
              </a:rPr>
              <a:t>称为曲线的拐点 </a:t>
            </a:r>
            <a:r>
              <a:rPr lang="en-US" altLang="zh-CN" b="1" smtClean="0">
                <a:solidFill>
                  <a:srgbClr val="000000"/>
                </a:solidFill>
              </a:rPr>
              <a:t>.</a:t>
            </a:r>
            <a:endParaRPr lang="en-US" altLang="zh-CN" b="1" smtClean="0">
              <a:solidFill>
                <a:srgbClr val="000000"/>
              </a:solidFill>
            </a:endParaRPr>
          </a:p>
        </p:txBody>
      </p:sp>
      <p:sp>
        <p:nvSpPr>
          <p:cNvPr id="94350" name="Text Box 142"/>
          <p:cNvSpPr txBox="1">
            <a:spLocks noChangeArrowheads="1"/>
          </p:cNvSpPr>
          <p:nvPr/>
        </p:nvSpPr>
        <p:spPr bwMode="auto">
          <a:xfrm>
            <a:off x="3793067" y="4003682"/>
            <a:ext cx="294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rPr>
              <a:t>图形是凸的 </a:t>
            </a:r>
            <a:r>
              <a:rPr lang="en-US" altLang="zh-CN" b="1" smtClean="0">
                <a:solidFill>
                  <a:srgbClr val="000000"/>
                </a:solidFill>
              </a:rPr>
              <a:t>.</a:t>
            </a:r>
            <a:endParaRPr lang="en-US" altLang="zh-CN" b="1" smtClean="0">
              <a:solidFill>
                <a:srgbClr val="000000"/>
              </a:solidFill>
            </a:endParaRPr>
          </a:p>
        </p:txBody>
      </p:sp>
      <p:sp>
        <p:nvSpPr>
          <p:cNvPr id="94351" name="Freeform 143"/>
          <p:cNvSpPr/>
          <p:nvPr/>
        </p:nvSpPr>
        <p:spPr bwMode="auto">
          <a:xfrm>
            <a:off x="6096000" y="5516563"/>
            <a:ext cx="2880784" cy="792162"/>
          </a:xfrm>
          <a:custGeom>
            <a:avLst/>
            <a:gdLst>
              <a:gd name="T0" fmla="*/ 0 w 1361"/>
              <a:gd name="T1" fmla="*/ 0 h 507"/>
              <a:gd name="T2" fmla="*/ 454 w 1361"/>
              <a:gd name="T3" fmla="*/ 499 h 507"/>
              <a:gd name="T4" fmla="*/ 907 w 1361"/>
              <a:gd name="T5" fmla="*/ 46 h 507"/>
              <a:gd name="T6" fmla="*/ 1361 w 1361"/>
              <a:gd name="T7" fmla="*/ 499 h 507"/>
            </a:gdLst>
            <a:ahLst/>
            <a:cxnLst>
              <a:cxn ang="0">
                <a:pos x="T0" y="T1"/>
              </a:cxn>
              <a:cxn ang="0">
                <a:pos x="T2" y="T3"/>
              </a:cxn>
              <a:cxn ang="0">
                <a:pos x="T4" y="T5"/>
              </a:cxn>
              <a:cxn ang="0">
                <a:pos x="T6" y="T7"/>
              </a:cxn>
            </a:cxnLst>
            <a:rect l="0" t="0" r="r" b="b"/>
            <a:pathLst>
              <a:path w="1361" h="507">
                <a:moveTo>
                  <a:pt x="0" y="0"/>
                </a:moveTo>
                <a:cubicBezTo>
                  <a:pt x="151" y="245"/>
                  <a:pt x="303" y="491"/>
                  <a:pt x="454" y="499"/>
                </a:cubicBezTo>
                <a:cubicBezTo>
                  <a:pt x="605" y="507"/>
                  <a:pt x="756" y="46"/>
                  <a:pt x="907" y="46"/>
                </a:cubicBezTo>
                <a:cubicBezTo>
                  <a:pt x="1058" y="46"/>
                  <a:pt x="1285" y="424"/>
                  <a:pt x="1361" y="499"/>
                </a:cubicBezTo>
              </a:path>
            </a:pathLst>
          </a:custGeom>
          <a:noFill/>
          <a:ln w="3810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
        <p:nvSpPr>
          <p:cNvPr id="94353" name="Oval 145"/>
          <p:cNvSpPr>
            <a:spLocks noChangeArrowheads="1"/>
          </p:cNvSpPr>
          <p:nvPr/>
        </p:nvSpPr>
        <p:spPr bwMode="auto">
          <a:xfrm>
            <a:off x="7440084" y="5877632"/>
            <a:ext cx="192616" cy="144463"/>
          </a:xfrm>
          <a:prstGeom prst="ellipse">
            <a:avLst/>
          </a:prstGeom>
          <a:solidFill>
            <a:schemeClr val="bg2"/>
          </a:solidFill>
          <a:ln>
            <a:noFill/>
          </a:ln>
          <a:effectLst/>
          <a:extLst>
            <a:ext uri="{91240B29-F687-4F45-9708-019B960494DF}">
              <a14:hiddenLine xmlns:a14="http://schemas.microsoft.com/office/drawing/2010/main" w="38100">
                <a:solidFill>
                  <a:schemeClr val="accent2"/>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212"/>
                                        </p:tgtEl>
                                        <p:attrNameLst>
                                          <p:attrName>style.visibility</p:attrName>
                                        </p:attrNameLst>
                                      </p:cBhvr>
                                      <p:to>
                                        <p:strVal val="visible"/>
                                      </p:to>
                                    </p:set>
                                    <p:animEffect transition="in" filter="wipe(left)">
                                      <p:cBhvr>
                                        <p:cTn id="7" dur="500"/>
                                        <p:tgtEl>
                                          <p:spTgt spid="942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4214"/>
                                        </p:tgtEl>
                                        <p:attrNameLst>
                                          <p:attrName>style.visibility</p:attrName>
                                        </p:attrNameLst>
                                      </p:cBhvr>
                                      <p:to>
                                        <p:strVal val="visible"/>
                                      </p:to>
                                    </p:set>
                                    <p:animEffect transition="in" filter="wipe(left)">
                                      <p:cBhvr>
                                        <p:cTn id="11" dur="500"/>
                                        <p:tgtEl>
                                          <p:spTgt spid="942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4213"/>
                                        </p:tgtEl>
                                        <p:attrNameLst>
                                          <p:attrName>style.visibility</p:attrName>
                                        </p:attrNameLst>
                                      </p:cBhvr>
                                      <p:to>
                                        <p:strVal val="visible"/>
                                      </p:to>
                                    </p:set>
                                    <p:animEffect transition="in" filter="wipe(left)">
                                      <p:cBhvr>
                                        <p:cTn id="16" dur="500"/>
                                        <p:tgtEl>
                                          <p:spTgt spid="94213"/>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4215"/>
                                        </p:tgtEl>
                                        <p:attrNameLst>
                                          <p:attrName>style.visibility</p:attrName>
                                        </p:attrNameLst>
                                      </p:cBhvr>
                                      <p:to>
                                        <p:strVal val="visible"/>
                                      </p:to>
                                    </p:set>
                                    <p:animEffect transition="in" filter="wipe(left)">
                                      <p:cBhvr>
                                        <p:cTn id="20" dur="500"/>
                                        <p:tgtEl>
                                          <p:spTgt spid="942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4216"/>
                                        </p:tgtEl>
                                        <p:attrNameLst>
                                          <p:attrName>style.visibility</p:attrName>
                                        </p:attrNameLst>
                                      </p:cBhvr>
                                      <p:to>
                                        <p:strVal val="visible"/>
                                      </p:to>
                                    </p:set>
                                    <p:animEffect transition="in" filter="wipe(left)">
                                      <p:cBhvr>
                                        <p:cTn id="25" dur="2000"/>
                                        <p:tgtEl>
                                          <p:spTgt spid="942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4217"/>
                                        </p:tgtEl>
                                        <p:attrNameLst>
                                          <p:attrName>style.visibility</p:attrName>
                                        </p:attrNameLst>
                                      </p:cBhvr>
                                      <p:to>
                                        <p:strVal val="visible"/>
                                      </p:to>
                                    </p:set>
                                    <p:animEffect transition="in" filter="wipe(left)">
                                      <p:cBhvr>
                                        <p:cTn id="30" dur="2000"/>
                                        <p:tgtEl>
                                          <p:spTgt spid="942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4287"/>
                                        </p:tgtEl>
                                        <p:attrNameLst>
                                          <p:attrName>style.visibility</p:attrName>
                                        </p:attrNameLst>
                                      </p:cBhvr>
                                      <p:to>
                                        <p:strVal val="visible"/>
                                      </p:to>
                                    </p:set>
                                    <p:animEffect transition="in" filter="wipe(left)">
                                      <p:cBhvr>
                                        <p:cTn id="35" dur="2000"/>
                                        <p:tgtEl>
                                          <p:spTgt spid="9428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4288"/>
                                        </p:tgtEl>
                                        <p:attrNameLst>
                                          <p:attrName>style.visibility</p:attrName>
                                        </p:attrNameLst>
                                      </p:cBhvr>
                                      <p:to>
                                        <p:strVal val="visible"/>
                                      </p:to>
                                    </p:set>
                                    <p:animEffect transition="in" filter="wipe(left)">
                                      <p:cBhvr>
                                        <p:cTn id="40" dur="1000"/>
                                        <p:tgtEl>
                                          <p:spTgt spid="9428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94289"/>
                                        </p:tgtEl>
                                        <p:attrNameLst>
                                          <p:attrName>style.visibility</p:attrName>
                                        </p:attrNameLst>
                                      </p:cBhvr>
                                      <p:to>
                                        <p:strVal val="visible"/>
                                      </p:to>
                                    </p:set>
                                    <p:animEffect transition="in" filter="wipe(left)">
                                      <p:cBhvr>
                                        <p:cTn id="45" dur="500"/>
                                        <p:tgtEl>
                                          <p:spTgt spid="94289"/>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94290"/>
                                        </p:tgtEl>
                                        <p:attrNameLst>
                                          <p:attrName>style.visibility</p:attrName>
                                        </p:attrNameLst>
                                      </p:cBhvr>
                                      <p:to>
                                        <p:strVal val="visible"/>
                                      </p:to>
                                    </p:set>
                                    <p:animEffect transition="in" filter="wipe(left)">
                                      <p:cBhvr>
                                        <p:cTn id="49" dur="500"/>
                                        <p:tgtEl>
                                          <p:spTgt spid="94290"/>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94291"/>
                                        </p:tgtEl>
                                        <p:attrNameLst>
                                          <p:attrName>style.visibility</p:attrName>
                                        </p:attrNameLst>
                                      </p:cBhvr>
                                      <p:to>
                                        <p:strVal val="visible"/>
                                      </p:to>
                                    </p:set>
                                    <p:animEffect transition="in" filter="wipe(left)">
                                      <p:cBhvr>
                                        <p:cTn id="53" dur="500"/>
                                        <p:tgtEl>
                                          <p:spTgt spid="9429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94292"/>
                                        </p:tgtEl>
                                        <p:attrNameLst>
                                          <p:attrName>style.visibility</p:attrName>
                                        </p:attrNameLst>
                                      </p:cBhvr>
                                      <p:to>
                                        <p:strVal val="visible"/>
                                      </p:to>
                                    </p:set>
                                    <p:animEffect transition="in" filter="wipe(left)">
                                      <p:cBhvr>
                                        <p:cTn id="58" dur="500"/>
                                        <p:tgtEl>
                                          <p:spTgt spid="9429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94298"/>
                                        </p:tgtEl>
                                        <p:attrNameLst>
                                          <p:attrName>style.visibility</p:attrName>
                                        </p:attrNameLst>
                                      </p:cBhvr>
                                      <p:to>
                                        <p:strVal val="visible"/>
                                      </p:to>
                                    </p:set>
                                    <p:animEffect transition="in" filter="wipe(left)">
                                      <p:cBhvr>
                                        <p:cTn id="63" dur="500"/>
                                        <p:tgtEl>
                                          <p:spTgt spid="94298"/>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94315"/>
                                        </p:tgtEl>
                                        <p:attrNameLst>
                                          <p:attrName>style.visibility</p:attrName>
                                        </p:attrNameLst>
                                      </p:cBhvr>
                                      <p:to>
                                        <p:strVal val="visible"/>
                                      </p:to>
                                    </p:set>
                                    <p:animEffect transition="in" filter="wipe(left)">
                                      <p:cBhvr>
                                        <p:cTn id="67" dur="500"/>
                                        <p:tgtEl>
                                          <p:spTgt spid="94315"/>
                                        </p:tgtEl>
                                      </p:cBhvr>
                                    </p:animEffect>
                                  </p:childTnLst>
                                </p:cTn>
                              </p:par>
                            </p:childTnLst>
                          </p:cTn>
                        </p:par>
                        <p:par>
                          <p:cTn id="68" fill="hold">
                            <p:stCondLst>
                              <p:cond delay="1000"/>
                            </p:stCondLst>
                            <p:childTnLst>
                              <p:par>
                                <p:cTn id="69" presetID="22" presetClass="entr" presetSubtype="8" fill="hold" nodeType="afterEffect">
                                  <p:stCondLst>
                                    <p:cond delay="0"/>
                                  </p:stCondLst>
                                  <p:childTnLst>
                                    <p:set>
                                      <p:cBhvr>
                                        <p:cTn id="70" dur="1" fill="hold">
                                          <p:stCondLst>
                                            <p:cond delay="0"/>
                                          </p:stCondLst>
                                        </p:cTn>
                                        <p:tgtEl>
                                          <p:spTgt spid="94314"/>
                                        </p:tgtEl>
                                        <p:attrNameLst>
                                          <p:attrName>style.visibility</p:attrName>
                                        </p:attrNameLst>
                                      </p:cBhvr>
                                      <p:to>
                                        <p:strVal val="visible"/>
                                      </p:to>
                                    </p:set>
                                    <p:animEffect transition="in" filter="wipe(left)">
                                      <p:cBhvr>
                                        <p:cTn id="71" dur="500"/>
                                        <p:tgtEl>
                                          <p:spTgt spid="94314"/>
                                        </p:tgtEl>
                                      </p:cBhvr>
                                    </p:animEffect>
                                  </p:childTnLst>
                                </p:cTn>
                              </p:par>
                            </p:childTnLst>
                          </p:cTn>
                        </p:par>
                        <p:par>
                          <p:cTn id="72" fill="hold">
                            <p:stCondLst>
                              <p:cond delay="1500"/>
                            </p:stCondLst>
                            <p:childTnLst>
                              <p:par>
                                <p:cTn id="73" presetID="22" presetClass="entr" presetSubtype="8" fill="hold" nodeType="afterEffect">
                                  <p:stCondLst>
                                    <p:cond delay="0"/>
                                  </p:stCondLst>
                                  <p:childTnLst>
                                    <p:set>
                                      <p:cBhvr>
                                        <p:cTn id="74" dur="1" fill="hold">
                                          <p:stCondLst>
                                            <p:cond delay="0"/>
                                          </p:stCondLst>
                                        </p:cTn>
                                        <p:tgtEl>
                                          <p:spTgt spid="94319"/>
                                        </p:tgtEl>
                                        <p:attrNameLst>
                                          <p:attrName>style.visibility</p:attrName>
                                        </p:attrNameLst>
                                      </p:cBhvr>
                                      <p:to>
                                        <p:strVal val="visible"/>
                                      </p:to>
                                    </p:set>
                                    <p:animEffect transition="in" filter="wipe(left)">
                                      <p:cBhvr>
                                        <p:cTn id="75" dur="500"/>
                                        <p:tgtEl>
                                          <p:spTgt spid="9431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94320"/>
                                        </p:tgtEl>
                                        <p:attrNameLst>
                                          <p:attrName>style.visibility</p:attrName>
                                        </p:attrNameLst>
                                      </p:cBhvr>
                                      <p:to>
                                        <p:strVal val="visible"/>
                                      </p:to>
                                    </p:set>
                                    <p:animEffect transition="in" filter="wipe(up)">
                                      <p:cBhvr>
                                        <p:cTn id="80" dur="500"/>
                                        <p:tgtEl>
                                          <p:spTgt spid="94320"/>
                                        </p:tgtEl>
                                      </p:cBhvr>
                                    </p:animEffec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94318"/>
                                        </p:tgtEl>
                                        <p:attrNameLst>
                                          <p:attrName>style.visibility</p:attrName>
                                        </p:attrNameLst>
                                      </p:cBhvr>
                                      <p:to>
                                        <p:strVal val="visible"/>
                                      </p:to>
                                    </p:set>
                                    <p:animEffect transition="in" filter="wipe(left)">
                                      <p:cBhvr>
                                        <p:cTn id="84" dur="500"/>
                                        <p:tgtEl>
                                          <p:spTgt spid="94318"/>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94293"/>
                                        </p:tgtEl>
                                        <p:attrNameLst>
                                          <p:attrName>style.visibility</p:attrName>
                                        </p:attrNameLst>
                                      </p:cBhvr>
                                      <p:to>
                                        <p:strVal val="visible"/>
                                      </p:to>
                                    </p:set>
                                    <p:animEffect transition="in" filter="wipe(left)">
                                      <p:cBhvr>
                                        <p:cTn id="89" dur="500"/>
                                        <p:tgtEl>
                                          <p:spTgt spid="94293"/>
                                        </p:tgtEl>
                                      </p:cBhvr>
                                    </p:animEffect>
                                  </p:childTnLst>
                                </p:cTn>
                              </p:par>
                            </p:childTnLst>
                          </p:cTn>
                        </p:par>
                        <p:par>
                          <p:cTn id="90" fill="hold">
                            <p:stCondLst>
                              <p:cond delay="500"/>
                            </p:stCondLst>
                            <p:childTnLst>
                              <p:par>
                                <p:cTn id="91" presetID="22" presetClass="entr" presetSubtype="8" fill="hold" nodeType="afterEffect">
                                  <p:stCondLst>
                                    <p:cond delay="0"/>
                                  </p:stCondLst>
                                  <p:childTnLst>
                                    <p:set>
                                      <p:cBhvr>
                                        <p:cTn id="92" dur="1" fill="hold">
                                          <p:stCondLst>
                                            <p:cond delay="0"/>
                                          </p:stCondLst>
                                        </p:cTn>
                                        <p:tgtEl>
                                          <p:spTgt spid="94294"/>
                                        </p:tgtEl>
                                        <p:attrNameLst>
                                          <p:attrName>style.visibility</p:attrName>
                                        </p:attrNameLst>
                                      </p:cBhvr>
                                      <p:to>
                                        <p:strVal val="visible"/>
                                      </p:to>
                                    </p:set>
                                    <p:animEffect transition="in" filter="wipe(left)">
                                      <p:cBhvr>
                                        <p:cTn id="93" dur="500"/>
                                        <p:tgtEl>
                                          <p:spTgt spid="9429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94295">
                                            <p:txEl>
                                              <p:pRg st="0" end="0"/>
                                            </p:txEl>
                                          </p:spTgt>
                                        </p:tgtEl>
                                        <p:attrNameLst>
                                          <p:attrName>style.visibility</p:attrName>
                                        </p:attrNameLst>
                                      </p:cBhvr>
                                      <p:to>
                                        <p:strVal val="visible"/>
                                      </p:to>
                                    </p:set>
                                    <p:animEffect transition="in" filter="wipe(left)">
                                      <p:cBhvr>
                                        <p:cTn id="98" dur="500"/>
                                        <p:tgtEl>
                                          <p:spTgt spid="94295">
                                            <p:txEl>
                                              <p:pRg st="0" end="0"/>
                                            </p:txEl>
                                          </p:spTgt>
                                        </p:tgtEl>
                                      </p:cBhvr>
                                    </p:animEffect>
                                  </p:childTnLst>
                                </p:cTn>
                              </p:par>
                            </p:childTnLst>
                          </p:cTn>
                        </p:par>
                        <p:par>
                          <p:cTn id="99" fill="hold">
                            <p:stCondLst>
                              <p:cond delay="500"/>
                            </p:stCondLst>
                            <p:childTnLst>
                              <p:par>
                                <p:cTn id="100" presetID="22" presetClass="entr" presetSubtype="8" fill="hold" nodeType="afterEffect">
                                  <p:stCondLst>
                                    <p:cond delay="0"/>
                                  </p:stCondLst>
                                  <p:childTnLst>
                                    <p:set>
                                      <p:cBhvr>
                                        <p:cTn id="101" dur="1" fill="hold">
                                          <p:stCondLst>
                                            <p:cond delay="0"/>
                                          </p:stCondLst>
                                        </p:cTn>
                                        <p:tgtEl>
                                          <p:spTgt spid="94296"/>
                                        </p:tgtEl>
                                        <p:attrNameLst>
                                          <p:attrName>style.visibility</p:attrName>
                                        </p:attrNameLst>
                                      </p:cBhvr>
                                      <p:to>
                                        <p:strVal val="visible"/>
                                      </p:to>
                                    </p:set>
                                    <p:animEffect transition="in" filter="wipe(left)">
                                      <p:cBhvr>
                                        <p:cTn id="102" dur="500"/>
                                        <p:tgtEl>
                                          <p:spTgt spid="94296"/>
                                        </p:tgtEl>
                                      </p:cBhvr>
                                    </p:animEffect>
                                  </p:childTnLst>
                                </p:cTn>
                              </p:par>
                            </p:childTnLst>
                          </p:cTn>
                        </p:par>
                        <p:par>
                          <p:cTn id="103" fill="hold">
                            <p:stCondLst>
                              <p:cond delay="1000"/>
                            </p:stCondLst>
                            <p:childTnLst>
                              <p:par>
                                <p:cTn id="104" presetID="22" presetClass="entr" presetSubtype="8" fill="hold" grpId="0" nodeType="afterEffect">
                                  <p:stCondLst>
                                    <p:cond delay="0"/>
                                  </p:stCondLst>
                                  <p:childTnLst>
                                    <p:set>
                                      <p:cBhvr>
                                        <p:cTn id="105" dur="1" fill="hold">
                                          <p:stCondLst>
                                            <p:cond delay="0"/>
                                          </p:stCondLst>
                                        </p:cTn>
                                        <p:tgtEl>
                                          <p:spTgt spid="94297"/>
                                        </p:tgtEl>
                                        <p:attrNameLst>
                                          <p:attrName>style.visibility</p:attrName>
                                        </p:attrNameLst>
                                      </p:cBhvr>
                                      <p:to>
                                        <p:strVal val="visible"/>
                                      </p:to>
                                    </p:set>
                                    <p:animEffect transition="in" filter="wipe(left)">
                                      <p:cBhvr>
                                        <p:cTn id="106" dur="500"/>
                                        <p:tgtEl>
                                          <p:spTgt spid="94297"/>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94343"/>
                                        </p:tgtEl>
                                        <p:attrNameLst>
                                          <p:attrName>style.visibility</p:attrName>
                                        </p:attrNameLst>
                                      </p:cBhvr>
                                      <p:to>
                                        <p:strVal val="visible"/>
                                      </p:to>
                                    </p:set>
                                    <p:animEffect transition="in" filter="wipe(left)">
                                      <p:cBhvr>
                                        <p:cTn id="111" dur="500"/>
                                        <p:tgtEl>
                                          <p:spTgt spid="9434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94322"/>
                                        </p:tgtEl>
                                        <p:attrNameLst>
                                          <p:attrName>style.visibility</p:attrName>
                                        </p:attrNameLst>
                                      </p:cBhvr>
                                      <p:to>
                                        <p:strVal val="visible"/>
                                      </p:to>
                                    </p:set>
                                    <p:animEffect transition="in" filter="wipe(left)">
                                      <p:cBhvr>
                                        <p:cTn id="116" dur="500"/>
                                        <p:tgtEl>
                                          <p:spTgt spid="94322"/>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94321"/>
                                        </p:tgtEl>
                                        <p:attrNameLst>
                                          <p:attrName>style.visibility</p:attrName>
                                        </p:attrNameLst>
                                      </p:cBhvr>
                                      <p:to>
                                        <p:strVal val="visible"/>
                                      </p:to>
                                    </p:set>
                                    <p:animEffect transition="in" filter="wipe(left)">
                                      <p:cBhvr>
                                        <p:cTn id="121" dur="500"/>
                                        <p:tgtEl>
                                          <p:spTgt spid="94321"/>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94344"/>
                                        </p:tgtEl>
                                        <p:attrNameLst>
                                          <p:attrName>style.visibility</p:attrName>
                                        </p:attrNameLst>
                                      </p:cBhvr>
                                      <p:to>
                                        <p:strVal val="visible"/>
                                      </p:to>
                                    </p:set>
                                    <p:animEffect transition="in" filter="wipe(left)">
                                      <p:cBhvr>
                                        <p:cTn id="126" dur="500"/>
                                        <p:tgtEl>
                                          <p:spTgt spid="94344"/>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94324"/>
                                        </p:tgtEl>
                                        <p:attrNameLst>
                                          <p:attrName>style.visibility</p:attrName>
                                        </p:attrNameLst>
                                      </p:cBhvr>
                                      <p:to>
                                        <p:strVal val="visible"/>
                                      </p:to>
                                    </p:set>
                                    <p:animEffect transition="in" filter="wipe(left)">
                                      <p:cBhvr>
                                        <p:cTn id="131" dur="500"/>
                                        <p:tgtEl>
                                          <p:spTgt spid="94324"/>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94342"/>
                                        </p:tgtEl>
                                        <p:attrNameLst>
                                          <p:attrName>style.visibility</p:attrName>
                                        </p:attrNameLst>
                                      </p:cBhvr>
                                      <p:to>
                                        <p:strVal val="visible"/>
                                      </p:to>
                                    </p:set>
                                    <p:animEffect transition="in" filter="wipe(left)">
                                      <p:cBhvr>
                                        <p:cTn id="136" dur="500"/>
                                        <p:tgtEl>
                                          <p:spTgt spid="94342"/>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nodeType="clickEffect">
                                  <p:stCondLst>
                                    <p:cond delay="0"/>
                                  </p:stCondLst>
                                  <p:childTnLst>
                                    <p:set>
                                      <p:cBhvr>
                                        <p:cTn id="140" dur="1" fill="hold">
                                          <p:stCondLst>
                                            <p:cond delay="0"/>
                                          </p:stCondLst>
                                        </p:cTn>
                                        <p:tgtEl>
                                          <p:spTgt spid="94323"/>
                                        </p:tgtEl>
                                        <p:attrNameLst>
                                          <p:attrName>style.visibility</p:attrName>
                                        </p:attrNameLst>
                                      </p:cBhvr>
                                      <p:to>
                                        <p:strVal val="visible"/>
                                      </p:to>
                                    </p:set>
                                    <p:animEffect transition="in" filter="wipe(left)">
                                      <p:cBhvr>
                                        <p:cTn id="141" dur="500"/>
                                        <p:tgtEl>
                                          <p:spTgt spid="94323"/>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94345"/>
                                        </p:tgtEl>
                                        <p:attrNameLst>
                                          <p:attrName>style.visibility</p:attrName>
                                        </p:attrNameLst>
                                      </p:cBhvr>
                                      <p:to>
                                        <p:strVal val="visible"/>
                                      </p:to>
                                    </p:set>
                                    <p:animEffect transition="in" filter="wipe(left)">
                                      <p:cBhvr>
                                        <p:cTn id="146" dur="500"/>
                                        <p:tgtEl>
                                          <p:spTgt spid="94345"/>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nodeType="clickEffect">
                                  <p:stCondLst>
                                    <p:cond delay="0"/>
                                  </p:stCondLst>
                                  <p:childTnLst>
                                    <p:set>
                                      <p:cBhvr>
                                        <p:cTn id="150" dur="1" fill="hold">
                                          <p:stCondLst>
                                            <p:cond delay="0"/>
                                          </p:stCondLst>
                                        </p:cTn>
                                        <p:tgtEl>
                                          <p:spTgt spid="94346"/>
                                        </p:tgtEl>
                                        <p:attrNameLst>
                                          <p:attrName>style.visibility</p:attrName>
                                        </p:attrNameLst>
                                      </p:cBhvr>
                                      <p:to>
                                        <p:strVal val="visible"/>
                                      </p:to>
                                    </p:set>
                                    <p:animEffect transition="in" filter="wipe(left)">
                                      <p:cBhvr>
                                        <p:cTn id="151" dur="500"/>
                                        <p:tgtEl>
                                          <p:spTgt spid="94346"/>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94347">
                                            <p:txEl>
                                              <p:pRg st="0" end="0"/>
                                            </p:txEl>
                                          </p:spTgt>
                                        </p:tgtEl>
                                        <p:attrNameLst>
                                          <p:attrName>style.visibility</p:attrName>
                                        </p:attrNameLst>
                                      </p:cBhvr>
                                      <p:to>
                                        <p:strVal val="visible"/>
                                      </p:to>
                                    </p:set>
                                    <p:animEffect transition="in" filter="wipe(left)">
                                      <p:cBhvr>
                                        <p:cTn id="156" dur="500"/>
                                        <p:tgtEl>
                                          <p:spTgt spid="94347">
                                            <p:txEl>
                                              <p:pRg st="0" end="0"/>
                                            </p:txEl>
                                          </p:spTgt>
                                        </p:tgtEl>
                                      </p:cBhvr>
                                    </p:animEffect>
                                  </p:childTnLst>
                                </p:cTn>
                              </p:par>
                            </p:childTnLst>
                          </p:cTn>
                        </p:par>
                        <p:par>
                          <p:cTn id="157" fill="hold">
                            <p:stCondLst>
                              <p:cond delay="500"/>
                            </p:stCondLst>
                            <p:childTnLst>
                              <p:par>
                                <p:cTn id="158" presetID="22" presetClass="entr" presetSubtype="8" fill="hold" nodeType="afterEffect">
                                  <p:stCondLst>
                                    <p:cond delay="0"/>
                                  </p:stCondLst>
                                  <p:childTnLst>
                                    <p:set>
                                      <p:cBhvr>
                                        <p:cTn id="159" dur="1" fill="hold">
                                          <p:stCondLst>
                                            <p:cond delay="0"/>
                                          </p:stCondLst>
                                        </p:cTn>
                                        <p:tgtEl>
                                          <p:spTgt spid="94348"/>
                                        </p:tgtEl>
                                        <p:attrNameLst>
                                          <p:attrName>style.visibility</p:attrName>
                                        </p:attrNameLst>
                                      </p:cBhvr>
                                      <p:to>
                                        <p:strVal val="visible"/>
                                      </p:to>
                                    </p:set>
                                    <p:animEffect transition="in" filter="wipe(left)">
                                      <p:cBhvr>
                                        <p:cTn id="160" dur="500"/>
                                        <p:tgtEl>
                                          <p:spTgt spid="94348"/>
                                        </p:tgtEl>
                                      </p:cBhvr>
                                    </p:animEffect>
                                  </p:childTnLst>
                                </p:cTn>
                              </p:par>
                            </p:childTnLst>
                          </p:cTn>
                        </p:par>
                        <p:par>
                          <p:cTn id="161" fill="hold">
                            <p:stCondLst>
                              <p:cond delay="1000"/>
                            </p:stCondLst>
                            <p:childTnLst>
                              <p:par>
                                <p:cTn id="162" presetID="22" presetClass="entr" presetSubtype="8" fill="hold" grpId="0" nodeType="afterEffect">
                                  <p:stCondLst>
                                    <p:cond delay="0"/>
                                  </p:stCondLst>
                                  <p:childTnLst>
                                    <p:set>
                                      <p:cBhvr>
                                        <p:cTn id="163" dur="1" fill="hold">
                                          <p:stCondLst>
                                            <p:cond delay="0"/>
                                          </p:stCondLst>
                                        </p:cTn>
                                        <p:tgtEl>
                                          <p:spTgt spid="94350"/>
                                        </p:tgtEl>
                                        <p:attrNameLst>
                                          <p:attrName>style.visibility</p:attrName>
                                        </p:attrNameLst>
                                      </p:cBhvr>
                                      <p:to>
                                        <p:strVal val="visible"/>
                                      </p:to>
                                    </p:set>
                                    <p:animEffect transition="in" filter="wipe(left)">
                                      <p:cBhvr>
                                        <p:cTn id="164" dur="500"/>
                                        <p:tgtEl>
                                          <p:spTgt spid="94350"/>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94349">
                                            <p:txEl>
                                              <p:pRg st="0" end="0"/>
                                            </p:txEl>
                                          </p:spTgt>
                                        </p:tgtEl>
                                        <p:attrNameLst>
                                          <p:attrName>style.visibility</p:attrName>
                                        </p:attrNameLst>
                                      </p:cBhvr>
                                      <p:to>
                                        <p:strVal val="visible"/>
                                      </p:to>
                                    </p:set>
                                    <p:animEffect transition="in" filter="wipe(left)">
                                      <p:cBhvr>
                                        <p:cTn id="169" dur="500"/>
                                        <p:tgtEl>
                                          <p:spTgt spid="94349">
                                            <p:txEl>
                                              <p:pRg st="0" end="0"/>
                                            </p:txEl>
                                          </p:spTgt>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grpId="0" nodeType="clickEffect">
                                  <p:stCondLst>
                                    <p:cond delay="0"/>
                                  </p:stCondLst>
                                  <p:childTnLst>
                                    <p:set>
                                      <p:cBhvr>
                                        <p:cTn id="173" dur="1" fill="hold">
                                          <p:stCondLst>
                                            <p:cond delay="0"/>
                                          </p:stCondLst>
                                        </p:cTn>
                                        <p:tgtEl>
                                          <p:spTgt spid="94351"/>
                                        </p:tgtEl>
                                        <p:attrNameLst>
                                          <p:attrName>style.visibility</p:attrName>
                                        </p:attrNameLst>
                                      </p:cBhvr>
                                      <p:to>
                                        <p:strVal val="visible"/>
                                      </p:to>
                                    </p:set>
                                    <p:animEffect transition="in" filter="wipe(left)">
                                      <p:cBhvr>
                                        <p:cTn id="174" dur="500"/>
                                        <p:tgtEl>
                                          <p:spTgt spid="94351"/>
                                        </p:tgtEl>
                                      </p:cBhvr>
                                    </p:animEffect>
                                  </p:childTnLst>
                                </p:cTn>
                              </p:par>
                            </p:childTnLst>
                          </p:cTn>
                        </p:par>
                        <p:par>
                          <p:cTn id="175" fill="hold">
                            <p:stCondLst>
                              <p:cond delay="500"/>
                            </p:stCondLst>
                            <p:childTnLst>
                              <p:par>
                                <p:cTn id="176" presetID="22" presetClass="entr" presetSubtype="8" fill="hold" grpId="0" nodeType="afterEffect">
                                  <p:stCondLst>
                                    <p:cond delay="0"/>
                                  </p:stCondLst>
                                  <p:childTnLst>
                                    <p:set>
                                      <p:cBhvr>
                                        <p:cTn id="177" dur="1" fill="hold">
                                          <p:stCondLst>
                                            <p:cond delay="0"/>
                                          </p:stCondLst>
                                        </p:cTn>
                                        <p:tgtEl>
                                          <p:spTgt spid="94353"/>
                                        </p:tgtEl>
                                        <p:attrNameLst>
                                          <p:attrName>style.visibility</p:attrName>
                                        </p:attrNameLst>
                                      </p:cBhvr>
                                      <p:to>
                                        <p:strVal val="visible"/>
                                      </p:to>
                                    </p:set>
                                    <p:animEffect transition="in" filter="wipe(left)">
                                      <p:cBhvr>
                                        <p:cTn id="178" dur="500"/>
                                        <p:tgtEl>
                                          <p:spTgt spid="94353"/>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grpId="0" nodeType="clickEffect">
                                  <p:stCondLst>
                                    <p:cond delay="0"/>
                                  </p:stCondLst>
                                  <p:childTnLst>
                                    <p:set>
                                      <p:cBhvr>
                                        <p:cTn id="182" dur="1" fill="hold">
                                          <p:stCondLst>
                                            <p:cond delay="0"/>
                                          </p:stCondLst>
                                        </p:cTn>
                                        <p:tgtEl>
                                          <p:spTgt spid="94349">
                                            <p:txEl>
                                              <p:pRg st="1" end="1"/>
                                            </p:txEl>
                                          </p:spTgt>
                                        </p:tgtEl>
                                        <p:attrNameLst>
                                          <p:attrName>style.visibility</p:attrName>
                                        </p:attrNameLst>
                                      </p:cBhvr>
                                      <p:to>
                                        <p:strVal val="visible"/>
                                      </p:to>
                                    </p:set>
                                    <p:animEffect transition="in" filter="wipe(left)">
                                      <p:cBhvr>
                                        <p:cTn id="183" dur="500"/>
                                        <p:tgtEl>
                                          <p:spTgt spid="9434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4" grpId="0" animBg="1"/>
      <p:bldP spid="94215" grpId="0" animBg="1"/>
      <p:bldP spid="94216" grpId="0" animBg="1"/>
      <p:bldP spid="94217" grpId="0" animBg="1"/>
      <p:bldP spid="94287" grpId="0" animBg="1"/>
      <p:bldP spid="94288" grpId="0" animBg="1"/>
      <p:bldP spid="94289" grpId="0" autoUpdateAnimBg="0"/>
      <p:bldP spid="94291" grpId="0" autoUpdateAnimBg="0"/>
      <p:bldP spid="94293" grpId="0" autoUpdateAnimBg="0"/>
      <p:bldP spid="94295" grpId="0" autoUpdateAnimBg="0" build="p"/>
      <p:bldP spid="94297" grpId="0" autoUpdateAnimBg="0"/>
      <p:bldP spid="94320" grpId="0" animBg="1"/>
      <p:bldP spid="94342" grpId="0" animBg="1"/>
      <p:bldP spid="94345" grpId="0" autoUpdateAnimBg="0"/>
      <p:bldP spid="94347" grpId="0" autoUpdateAnimBg="0" build="p"/>
      <p:bldP spid="94349" grpId="0" autoUpdateAnimBg="0" build="p"/>
      <p:bldP spid="94350" grpId="0" autoUpdateAnimBg="0"/>
      <p:bldP spid="94351" grpId="0" animBg="1"/>
      <p:bldP spid="9435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19088" y="692696"/>
            <a:ext cx="4368800" cy="685800"/>
          </a:xfrm>
        </p:spPr>
        <p:txBody>
          <a:bodyPr/>
          <a:lstStyle/>
          <a:p>
            <a:pPr algn="l"/>
            <a:r>
              <a:rPr lang="zh-CN" altLang="en-US" sz="2800" b="1" dirty="0" smtClean="0">
                <a:solidFill>
                  <a:schemeClr val="tx1"/>
                </a:solidFill>
              </a:rPr>
              <a:t>定理</a:t>
            </a:r>
            <a:r>
              <a:rPr lang="en-US" altLang="zh-CN" sz="2800" b="1" dirty="0" smtClean="0">
                <a:solidFill>
                  <a:schemeClr val="tx1"/>
                </a:solidFill>
              </a:rPr>
              <a:t>2</a:t>
            </a:r>
            <a:r>
              <a:rPr lang="zh-CN" altLang="en-US" sz="2800" b="1" dirty="0" smtClean="0">
                <a:solidFill>
                  <a:schemeClr val="tx1"/>
                </a:solidFill>
              </a:rPr>
              <a:t>  </a:t>
            </a:r>
            <a:r>
              <a:rPr lang="en-US" altLang="zh-CN" sz="2800" b="1" dirty="0" smtClean="0">
                <a:solidFill>
                  <a:schemeClr val="tx1"/>
                </a:solidFill>
              </a:rPr>
              <a:t>(</a:t>
            </a:r>
            <a:r>
              <a:rPr lang="zh-CN" altLang="en-US" sz="2800" b="1" dirty="0">
                <a:solidFill>
                  <a:schemeClr val="tx1"/>
                </a:solidFill>
              </a:rPr>
              <a:t>凹凸判定法</a:t>
            </a:r>
            <a:r>
              <a:rPr lang="en-US" altLang="zh-CN" sz="2800" b="1" dirty="0">
                <a:solidFill>
                  <a:schemeClr val="tx1"/>
                </a:solidFill>
              </a:rPr>
              <a:t>)</a:t>
            </a:r>
            <a:endParaRPr lang="en-US" altLang="zh-CN" sz="2800" b="1" dirty="0">
              <a:solidFill>
                <a:schemeClr val="tx1"/>
              </a:solidFill>
            </a:endParaRPr>
          </a:p>
        </p:txBody>
      </p:sp>
      <p:graphicFrame>
        <p:nvGraphicFramePr>
          <p:cNvPr id="49155" name="Object 3"/>
          <p:cNvGraphicFramePr>
            <a:graphicFrameLocks noChangeAspect="1"/>
          </p:cNvGraphicFramePr>
          <p:nvPr/>
        </p:nvGraphicFramePr>
        <p:xfrm>
          <a:off x="5327950" y="804962"/>
          <a:ext cx="1200151" cy="495300"/>
        </p:xfrm>
        <a:graphic>
          <a:graphicData uri="http://schemas.openxmlformats.org/presentationml/2006/ole">
            <mc:AlternateContent xmlns:mc="http://schemas.openxmlformats.org/markup-compatibility/2006">
              <mc:Choice xmlns:v="urn:schemas-microsoft-com:vml" Requires="v">
                <p:oleObj spid="_x0000_s66966" name="公式" r:id="rId1" imgW="495300" imgH="266700" progId="Equation.3">
                  <p:embed/>
                </p:oleObj>
              </mc:Choice>
              <mc:Fallback>
                <p:oleObj name="公式" r:id="rId1" imgW="495300" imgH="266700" progId="Equation.3">
                  <p:embed/>
                  <p:pic>
                    <p:nvPicPr>
                      <p:cNvPr id="0" name="图片 66560"/>
                      <p:cNvPicPr>
                        <a:picLocks noChangeAspect="1"/>
                      </p:cNvPicPr>
                      <p:nvPr/>
                    </p:nvPicPr>
                    <p:blipFill>
                      <a:blip r:embed="rId2">
                        <a:biLevel thresh="50000"/>
                        <a:grayscl/>
                      </a:blip>
                      <a:stretch>
                        <a:fillRect/>
                      </a:stretch>
                    </p:blipFill>
                    <p:spPr>
                      <a:xfrm>
                        <a:off x="5327950" y="804962"/>
                        <a:ext cx="1200151" cy="495300"/>
                      </a:xfrm>
                      <a:prstGeom prst="rect">
                        <a:avLst/>
                      </a:prstGeom>
                      <a:noFill/>
                      <a:ln w="9525">
                        <a:noFill/>
                      </a:ln>
                    </p:spPr>
                  </p:pic>
                </p:oleObj>
              </mc:Fallback>
            </mc:AlternateContent>
          </a:graphicData>
        </a:graphic>
      </p:graphicFrame>
      <p:grpSp>
        <p:nvGrpSpPr>
          <p:cNvPr id="49156" name="Group 4"/>
          <p:cNvGrpSpPr/>
          <p:nvPr/>
        </p:nvGrpSpPr>
        <p:grpSpPr bwMode="auto">
          <a:xfrm>
            <a:off x="604543" y="1455593"/>
            <a:ext cx="4051300" cy="520700"/>
            <a:chOff x="432" y="528"/>
            <a:chExt cx="1914" cy="328"/>
          </a:xfrm>
        </p:grpSpPr>
        <p:sp>
          <p:nvSpPr>
            <p:cNvPr id="49157" name="Text Box 5"/>
            <p:cNvSpPr txBox="1">
              <a:spLocks noChangeArrowheads="1"/>
            </p:cNvSpPr>
            <p:nvPr/>
          </p:nvSpPr>
          <p:spPr bwMode="auto">
            <a:xfrm>
              <a:off x="432" y="528"/>
              <a:ext cx="11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smtClean="0">
                  <a:solidFill>
                    <a:srgbClr val="000000"/>
                  </a:solidFill>
                </a:rPr>
                <a:t>(1) </a:t>
              </a:r>
              <a:r>
                <a:rPr lang="zh-CN" altLang="en-US" b="1" dirty="0" smtClean="0">
                  <a:solidFill>
                    <a:srgbClr val="000000"/>
                  </a:solidFill>
                </a:rPr>
                <a:t>在 </a:t>
              </a:r>
              <a:r>
                <a:rPr lang="en-US" altLang="zh-CN" b="1" i="1" dirty="0" smtClean="0">
                  <a:solidFill>
                    <a:srgbClr val="000000"/>
                  </a:solidFill>
                </a:rPr>
                <a:t>I </a:t>
              </a:r>
              <a:r>
                <a:rPr lang="zh-CN" altLang="en-US" b="1" dirty="0" smtClean="0">
                  <a:solidFill>
                    <a:srgbClr val="000000"/>
                  </a:solidFill>
                </a:rPr>
                <a:t>内</a:t>
              </a:r>
              <a:endParaRPr lang="zh-CN" altLang="en-US" b="1" dirty="0" smtClean="0">
                <a:solidFill>
                  <a:srgbClr val="000000"/>
                </a:solidFill>
              </a:endParaRPr>
            </a:p>
          </p:txBody>
        </p:sp>
        <p:graphicFrame>
          <p:nvGraphicFramePr>
            <p:cNvPr id="49158" name="Object 6"/>
            <p:cNvGraphicFramePr>
              <a:graphicFrameLocks noChangeAspect="1"/>
            </p:cNvGraphicFramePr>
            <p:nvPr/>
          </p:nvGraphicFramePr>
          <p:xfrm>
            <a:off x="1248" y="544"/>
            <a:ext cx="1098" cy="312"/>
          </p:xfrm>
          <a:graphic>
            <a:graphicData uri="http://schemas.openxmlformats.org/presentationml/2006/ole">
              <mc:AlternateContent xmlns:mc="http://schemas.openxmlformats.org/markup-compatibility/2006">
                <mc:Choice xmlns:v="urn:schemas-microsoft-com:vml" Requires="v">
                  <p:oleObj spid="_x0000_s66967" name="公式" r:id="rId3" imgW="952500" imgH="266700" progId="Equation.3">
                    <p:embed/>
                  </p:oleObj>
                </mc:Choice>
                <mc:Fallback>
                  <p:oleObj name="公式" r:id="rId3" imgW="952500" imgH="266700" progId="Equation.3">
                    <p:embed/>
                    <p:pic>
                      <p:nvPicPr>
                        <p:cNvPr id="0" name="图片 66561"/>
                        <p:cNvPicPr>
                          <a:picLocks noChangeAspect="1"/>
                        </p:cNvPicPr>
                        <p:nvPr/>
                      </p:nvPicPr>
                      <p:blipFill>
                        <a:blip r:embed="rId4">
                          <a:biLevel thresh="50000"/>
                          <a:grayscl/>
                        </a:blip>
                        <a:stretch>
                          <a:fillRect/>
                        </a:stretch>
                      </p:blipFill>
                      <p:spPr>
                        <a:xfrm>
                          <a:off x="1248" y="544"/>
                          <a:ext cx="1098" cy="312"/>
                        </a:xfrm>
                        <a:prstGeom prst="rect">
                          <a:avLst/>
                        </a:prstGeom>
                        <a:noFill/>
                        <a:ln w="9525">
                          <a:noFill/>
                        </a:ln>
                      </p:spPr>
                    </p:pic>
                  </p:oleObj>
                </mc:Fallback>
              </mc:AlternateContent>
            </a:graphicData>
          </a:graphic>
        </p:graphicFrame>
      </p:grpSp>
      <p:grpSp>
        <p:nvGrpSpPr>
          <p:cNvPr id="49159" name="Group 7"/>
          <p:cNvGrpSpPr/>
          <p:nvPr/>
        </p:nvGrpSpPr>
        <p:grpSpPr bwMode="auto">
          <a:xfrm>
            <a:off x="4727848" y="1464967"/>
            <a:ext cx="6400800" cy="523875"/>
            <a:chOff x="2496" y="480"/>
            <a:chExt cx="3024" cy="330"/>
          </a:xfrm>
        </p:grpSpPr>
        <p:sp>
          <p:nvSpPr>
            <p:cNvPr id="49160" name="Text Box 8"/>
            <p:cNvSpPr txBox="1">
              <a:spLocks noChangeArrowheads="1"/>
            </p:cNvSpPr>
            <p:nvPr/>
          </p:nvSpPr>
          <p:spPr bwMode="auto">
            <a:xfrm>
              <a:off x="2496" y="480"/>
              <a:ext cx="302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000000"/>
                  </a:solidFill>
                </a:rPr>
                <a:t>则                在 </a:t>
              </a:r>
              <a:r>
                <a:rPr lang="en-US" altLang="zh-CN" b="1" i="1" dirty="0" smtClean="0">
                  <a:solidFill>
                    <a:srgbClr val="000000"/>
                  </a:solidFill>
                </a:rPr>
                <a:t>I</a:t>
              </a:r>
              <a:r>
                <a:rPr lang="en-US" altLang="zh-CN" b="1" dirty="0" smtClean="0">
                  <a:solidFill>
                    <a:srgbClr val="000000"/>
                  </a:solidFill>
                </a:rPr>
                <a:t> </a:t>
              </a:r>
              <a:r>
                <a:rPr lang="zh-CN" altLang="en-US" b="1" dirty="0" smtClean="0">
                  <a:solidFill>
                    <a:srgbClr val="000000"/>
                  </a:solidFill>
                </a:rPr>
                <a:t>内图形是凹的 </a:t>
              </a:r>
              <a:r>
                <a:rPr lang="en-US" altLang="zh-CN" b="1" dirty="0" smtClean="0">
                  <a:solidFill>
                    <a:srgbClr val="000000"/>
                  </a:solidFill>
                </a:rPr>
                <a:t>;</a:t>
              </a:r>
              <a:endParaRPr lang="en-US" altLang="zh-CN" b="1" dirty="0" smtClean="0">
                <a:solidFill>
                  <a:srgbClr val="000000"/>
                </a:solidFill>
              </a:endParaRPr>
            </a:p>
          </p:txBody>
        </p:sp>
        <p:graphicFrame>
          <p:nvGraphicFramePr>
            <p:cNvPr id="49161" name="Object 9"/>
            <p:cNvGraphicFramePr>
              <a:graphicFrameLocks noChangeAspect="1"/>
            </p:cNvGraphicFramePr>
            <p:nvPr/>
          </p:nvGraphicFramePr>
          <p:xfrm>
            <a:off x="2765" y="480"/>
            <a:ext cx="567" cy="312"/>
          </p:xfrm>
          <a:graphic>
            <a:graphicData uri="http://schemas.openxmlformats.org/presentationml/2006/ole">
              <mc:AlternateContent xmlns:mc="http://schemas.openxmlformats.org/markup-compatibility/2006">
                <mc:Choice xmlns:v="urn:schemas-microsoft-com:vml" Requires="v">
                  <p:oleObj spid="_x0000_s66968" name="公式" r:id="rId5" imgW="495300" imgH="266700" progId="Equation.3">
                    <p:embed/>
                  </p:oleObj>
                </mc:Choice>
                <mc:Fallback>
                  <p:oleObj name="公式" r:id="rId5" imgW="495300" imgH="266700" progId="Equation.3">
                    <p:embed/>
                    <p:pic>
                      <p:nvPicPr>
                        <p:cNvPr id="0" name="图片 66562"/>
                        <p:cNvPicPr>
                          <a:picLocks noChangeAspect="1"/>
                        </p:cNvPicPr>
                        <p:nvPr/>
                      </p:nvPicPr>
                      <p:blipFill>
                        <a:blip r:embed="rId6">
                          <a:biLevel thresh="50000"/>
                          <a:grayscl/>
                        </a:blip>
                        <a:stretch>
                          <a:fillRect/>
                        </a:stretch>
                      </p:blipFill>
                      <p:spPr>
                        <a:xfrm>
                          <a:off x="2765" y="480"/>
                          <a:ext cx="567" cy="312"/>
                        </a:xfrm>
                        <a:prstGeom prst="rect">
                          <a:avLst/>
                        </a:prstGeom>
                        <a:noFill/>
                        <a:ln w="9525">
                          <a:noFill/>
                        </a:ln>
                      </p:spPr>
                    </p:pic>
                  </p:oleObj>
                </mc:Fallback>
              </mc:AlternateContent>
            </a:graphicData>
          </a:graphic>
        </p:graphicFrame>
      </p:grpSp>
      <p:grpSp>
        <p:nvGrpSpPr>
          <p:cNvPr id="49162" name="Group 10"/>
          <p:cNvGrpSpPr/>
          <p:nvPr/>
        </p:nvGrpSpPr>
        <p:grpSpPr bwMode="auto">
          <a:xfrm>
            <a:off x="604552" y="2041391"/>
            <a:ext cx="4049183" cy="542926"/>
            <a:chOff x="432" y="897"/>
            <a:chExt cx="1913" cy="342"/>
          </a:xfrm>
        </p:grpSpPr>
        <p:sp>
          <p:nvSpPr>
            <p:cNvPr id="49163" name="Text Box 11"/>
            <p:cNvSpPr txBox="1">
              <a:spLocks noChangeArrowheads="1"/>
            </p:cNvSpPr>
            <p:nvPr/>
          </p:nvSpPr>
          <p:spPr bwMode="auto">
            <a:xfrm>
              <a:off x="432" y="912"/>
              <a:ext cx="11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smtClean="0">
                  <a:solidFill>
                    <a:srgbClr val="000000"/>
                  </a:solidFill>
                </a:rPr>
                <a:t>(2) </a:t>
              </a:r>
              <a:r>
                <a:rPr lang="zh-CN" altLang="en-US" b="1" smtClean="0">
                  <a:solidFill>
                    <a:srgbClr val="000000"/>
                  </a:solidFill>
                </a:rPr>
                <a:t>在 </a:t>
              </a:r>
              <a:r>
                <a:rPr lang="en-US" altLang="zh-CN" b="1" i="1" smtClean="0">
                  <a:solidFill>
                    <a:srgbClr val="000000"/>
                  </a:solidFill>
                </a:rPr>
                <a:t>I </a:t>
              </a:r>
              <a:r>
                <a:rPr lang="zh-CN" altLang="en-US" b="1" smtClean="0">
                  <a:solidFill>
                    <a:srgbClr val="000000"/>
                  </a:solidFill>
                </a:rPr>
                <a:t>内</a:t>
              </a:r>
              <a:endParaRPr lang="zh-CN" altLang="en-US" b="1" smtClean="0">
                <a:solidFill>
                  <a:srgbClr val="000000"/>
                </a:solidFill>
              </a:endParaRPr>
            </a:p>
          </p:txBody>
        </p:sp>
        <p:graphicFrame>
          <p:nvGraphicFramePr>
            <p:cNvPr id="49164" name="Object 12"/>
            <p:cNvGraphicFramePr>
              <a:graphicFrameLocks noChangeAspect="1"/>
            </p:cNvGraphicFramePr>
            <p:nvPr/>
          </p:nvGraphicFramePr>
          <p:xfrm>
            <a:off x="1248" y="897"/>
            <a:ext cx="1097" cy="327"/>
          </p:xfrm>
          <a:graphic>
            <a:graphicData uri="http://schemas.openxmlformats.org/presentationml/2006/ole">
              <mc:AlternateContent xmlns:mc="http://schemas.openxmlformats.org/markup-compatibility/2006">
                <mc:Choice xmlns:v="urn:schemas-microsoft-com:vml" Requires="v">
                  <p:oleObj spid="_x0000_s66969" name="公式" r:id="rId7" imgW="952500" imgH="266700" progId="Equation.3">
                    <p:embed/>
                  </p:oleObj>
                </mc:Choice>
                <mc:Fallback>
                  <p:oleObj name="公式" r:id="rId7" imgW="952500" imgH="266700" progId="Equation.3">
                    <p:embed/>
                    <p:pic>
                      <p:nvPicPr>
                        <p:cNvPr id="0" name="图片 66563"/>
                        <p:cNvPicPr>
                          <a:picLocks noChangeAspect="1"/>
                        </p:cNvPicPr>
                        <p:nvPr/>
                      </p:nvPicPr>
                      <p:blipFill>
                        <a:blip r:embed="rId8">
                          <a:biLevel thresh="50000"/>
                          <a:grayscl/>
                        </a:blip>
                        <a:stretch>
                          <a:fillRect/>
                        </a:stretch>
                      </p:blipFill>
                      <p:spPr>
                        <a:xfrm>
                          <a:off x="1248" y="897"/>
                          <a:ext cx="1097" cy="327"/>
                        </a:xfrm>
                        <a:prstGeom prst="rect">
                          <a:avLst/>
                        </a:prstGeom>
                        <a:noFill/>
                        <a:ln w="9525">
                          <a:noFill/>
                        </a:ln>
                      </p:spPr>
                    </p:pic>
                  </p:oleObj>
                </mc:Fallback>
              </mc:AlternateContent>
            </a:graphicData>
          </a:graphic>
        </p:graphicFrame>
      </p:grpSp>
      <p:grpSp>
        <p:nvGrpSpPr>
          <p:cNvPr id="49165" name="Group 13"/>
          <p:cNvGrpSpPr/>
          <p:nvPr/>
        </p:nvGrpSpPr>
        <p:grpSpPr bwMode="auto">
          <a:xfrm>
            <a:off x="4727848" y="2041030"/>
            <a:ext cx="6400800" cy="523875"/>
            <a:chOff x="2496" y="864"/>
            <a:chExt cx="3024" cy="330"/>
          </a:xfrm>
        </p:grpSpPr>
        <p:sp>
          <p:nvSpPr>
            <p:cNvPr id="49166" name="Text Box 14"/>
            <p:cNvSpPr txBox="1">
              <a:spLocks noChangeArrowheads="1"/>
            </p:cNvSpPr>
            <p:nvPr/>
          </p:nvSpPr>
          <p:spPr bwMode="auto">
            <a:xfrm>
              <a:off x="2496" y="864"/>
              <a:ext cx="302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000000"/>
                  </a:solidFill>
                </a:rPr>
                <a:t>则                在</a:t>
              </a:r>
              <a:r>
                <a:rPr lang="zh-CN" altLang="en-US" b="1" i="1" dirty="0" smtClean="0">
                  <a:solidFill>
                    <a:srgbClr val="000000"/>
                  </a:solidFill>
                </a:rPr>
                <a:t> </a:t>
              </a:r>
              <a:r>
                <a:rPr lang="en-US" altLang="zh-CN" b="1" i="1" dirty="0" smtClean="0">
                  <a:solidFill>
                    <a:srgbClr val="000000"/>
                  </a:solidFill>
                </a:rPr>
                <a:t>I</a:t>
              </a:r>
              <a:r>
                <a:rPr lang="en-US" altLang="zh-CN" b="1" dirty="0" smtClean="0">
                  <a:solidFill>
                    <a:srgbClr val="000000"/>
                  </a:solidFill>
                </a:rPr>
                <a:t> </a:t>
              </a:r>
              <a:r>
                <a:rPr lang="zh-CN" altLang="en-US" b="1" dirty="0" smtClean="0">
                  <a:solidFill>
                    <a:srgbClr val="000000"/>
                  </a:solidFill>
                </a:rPr>
                <a:t>内图形是凸的 </a:t>
              </a:r>
              <a:r>
                <a:rPr lang="en-US" altLang="zh-CN" b="1" dirty="0" smtClean="0">
                  <a:solidFill>
                    <a:srgbClr val="000000"/>
                  </a:solidFill>
                </a:rPr>
                <a:t>.</a:t>
              </a:r>
              <a:endParaRPr lang="en-US" altLang="zh-CN" b="1" dirty="0" smtClean="0">
                <a:solidFill>
                  <a:srgbClr val="000000"/>
                </a:solidFill>
              </a:endParaRPr>
            </a:p>
          </p:txBody>
        </p:sp>
        <p:graphicFrame>
          <p:nvGraphicFramePr>
            <p:cNvPr id="49167" name="Object 15"/>
            <p:cNvGraphicFramePr>
              <a:graphicFrameLocks noChangeAspect="1"/>
            </p:cNvGraphicFramePr>
            <p:nvPr/>
          </p:nvGraphicFramePr>
          <p:xfrm>
            <a:off x="2765" y="864"/>
            <a:ext cx="567" cy="312"/>
          </p:xfrm>
          <a:graphic>
            <a:graphicData uri="http://schemas.openxmlformats.org/presentationml/2006/ole">
              <mc:AlternateContent xmlns:mc="http://schemas.openxmlformats.org/markup-compatibility/2006">
                <mc:Choice xmlns:v="urn:schemas-microsoft-com:vml" Requires="v">
                  <p:oleObj spid="_x0000_s66970" name="公式" r:id="rId9" imgW="495300" imgH="266700" progId="Equation.3">
                    <p:embed/>
                  </p:oleObj>
                </mc:Choice>
                <mc:Fallback>
                  <p:oleObj name="公式" r:id="rId9" imgW="495300" imgH="266700" progId="Equation.3">
                    <p:embed/>
                    <p:pic>
                      <p:nvPicPr>
                        <p:cNvPr id="0" name="图片 66564"/>
                        <p:cNvPicPr>
                          <a:picLocks noChangeAspect="1"/>
                        </p:cNvPicPr>
                        <p:nvPr/>
                      </p:nvPicPr>
                      <p:blipFill>
                        <a:blip r:embed="rId10">
                          <a:biLevel thresh="50000"/>
                          <a:grayscl/>
                        </a:blip>
                        <a:stretch>
                          <a:fillRect/>
                        </a:stretch>
                      </p:blipFill>
                      <p:spPr>
                        <a:xfrm>
                          <a:off x="2765" y="864"/>
                          <a:ext cx="567" cy="312"/>
                        </a:xfrm>
                        <a:prstGeom prst="rect">
                          <a:avLst/>
                        </a:prstGeom>
                        <a:noFill/>
                        <a:ln w="9525">
                          <a:noFill/>
                        </a:ln>
                      </p:spPr>
                    </p:pic>
                  </p:oleObj>
                </mc:Fallback>
              </mc:AlternateContent>
            </a:graphicData>
          </a:graphic>
        </p:graphicFrame>
      </p:grpSp>
      <p:grpSp>
        <p:nvGrpSpPr>
          <p:cNvPr id="49168" name="Group 16"/>
          <p:cNvGrpSpPr/>
          <p:nvPr/>
        </p:nvGrpSpPr>
        <p:grpSpPr bwMode="auto">
          <a:xfrm>
            <a:off x="10871200" y="800100"/>
            <a:ext cx="711200" cy="495300"/>
            <a:chOff x="2640" y="2376"/>
            <a:chExt cx="336" cy="312"/>
          </a:xfrm>
        </p:grpSpPr>
        <p:sp>
          <p:nvSpPr>
            <p:cNvPr id="49169" name="Freeform 17"/>
            <p:cNvSpPr/>
            <p:nvPr/>
          </p:nvSpPr>
          <p:spPr bwMode="auto">
            <a:xfrm>
              <a:off x="2640" y="2496"/>
              <a:ext cx="336" cy="192"/>
            </a:xfrm>
            <a:custGeom>
              <a:avLst/>
              <a:gdLst>
                <a:gd name="T0" fmla="*/ 0 w 336"/>
                <a:gd name="T1" fmla="*/ 0 h 192"/>
                <a:gd name="T2" fmla="*/ 192 w 336"/>
                <a:gd name="T3" fmla="*/ 192 h 192"/>
                <a:gd name="T4" fmla="*/ 336 w 336"/>
                <a:gd name="T5" fmla="*/ 0 h 192"/>
              </a:gdLst>
              <a:ahLst/>
              <a:cxnLst>
                <a:cxn ang="0">
                  <a:pos x="T0" y="T1"/>
                </a:cxn>
                <a:cxn ang="0">
                  <a:pos x="T2" y="T3"/>
                </a:cxn>
                <a:cxn ang="0">
                  <a:pos x="T4" y="T5"/>
                </a:cxn>
              </a:cxnLst>
              <a:rect l="0" t="0" r="r" b="b"/>
              <a:pathLst>
                <a:path w="336" h="192">
                  <a:moveTo>
                    <a:pt x="0" y="0"/>
                  </a:moveTo>
                  <a:cubicBezTo>
                    <a:pt x="68" y="96"/>
                    <a:pt x="136" y="192"/>
                    <a:pt x="192" y="192"/>
                  </a:cubicBezTo>
                  <a:cubicBezTo>
                    <a:pt x="248" y="192"/>
                    <a:pt x="312" y="32"/>
                    <a:pt x="336" y="0"/>
                  </a:cubicBezTo>
                </a:path>
              </a:pathLst>
            </a:custGeom>
            <a:noFill/>
            <a:ln w="31750" cmpd="sng">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graphicFrame>
          <p:nvGraphicFramePr>
            <p:cNvPr id="49170" name="Object 18"/>
            <p:cNvGraphicFramePr>
              <a:graphicFrameLocks noChangeAspect="1"/>
            </p:cNvGraphicFramePr>
            <p:nvPr/>
          </p:nvGraphicFramePr>
          <p:xfrm>
            <a:off x="2688" y="2376"/>
            <a:ext cx="264" cy="264"/>
          </p:xfrm>
          <a:graphic>
            <a:graphicData uri="http://schemas.openxmlformats.org/presentationml/2006/ole">
              <mc:AlternateContent xmlns:mc="http://schemas.openxmlformats.org/markup-compatibility/2006">
                <mc:Choice xmlns:v="urn:schemas-microsoft-com:vml" Requires="v">
                  <p:oleObj spid="_x0000_s66971" name="公式" r:id="rId11" imgW="190500" imgH="190500" progId="Equation.3">
                    <p:embed/>
                  </p:oleObj>
                </mc:Choice>
                <mc:Fallback>
                  <p:oleObj name="公式" r:id="rId11" imgW="190500" imgH="190500" progId="Equation.3">
                    <p:embed/>
                    <p:pic>
                      <p:nvPicPr>
                        <p:cNvPr id="0" name="图片 66565"/>
                        <p:cNvPicPr>
                          <a:picLocks noChangeAspect="1"/>
                        </p:cNvPicPr>
                        <p:nvPr/>
                      </p:nvPicPr>
                      <p:blipFill>
                        <a:blip r:embed="rId12"/>
                        <a:stretch>
                          <a:fillRect/>
                        </a:stretch>
                      </p:blipFill>
                      <p:spPr>
                        <a:xfrm>
                          <a:off x="2688" y="2376"/>
                          <a:ext cx="264" cy="264"/>
                        </a:xfrm>
                        <a:prstGeom prst="rect">
                          <a:avLst/>
                        </a:prstGeom>
                        <a:noFill/>
                        <a:ln w="9525">
                          <a:noFill/>
                        </a:ln>
                      </p:spPr>
                    </p:pic>
                  </p:oleObj>
                </mc:Fallback>
              </mc:AlternateContent>
            </a:graphicData>
          </a:graphic>
        </p:graphicFrame>
      </p:grpSp>
      <p:grpSp>
        <p:nvGrpSpPr>
          <p:cNvPr id="49171" name="Group 19"/>
          <p:cNvGrpSpPr/>
          <p:nvPr/>
        </p:nvGrpSpPr>
        <p:grpSpPr bwMode="auto">
          <a:xfrm>
            <a:off x="10896600" y="1485006"/>
            <a:ext cx="711200" cy="320675"/>
            <a:chOff x="3264" y="2480"/>
            <a:chExt cx="336" cy="202"/>
          </a:xfrm>
        </p:grpSpPr>
        <p:sp>
          <p:nvSpPr>
            <p:cNvPr id="49172" name="Freeform 20"/>
            <p:cNvSpPr/>
            <p:nvPr/>
          </p:nvSpPr>
          <p:spPr bwMode="auto">
            <a:xfrm>
              <a:off x="3264" y="2480"/>
              <a:ext cx="336" cy="160"/>
            </a:xfrm>
            <a:custGeom>
              <a:avLst/>
              <a:gdLst>
                <a:gd name="T0" fmla="*/ 0 w 336"/>
                <a:gd name="T1" fmla="*/ 160 h 160"/>
                <a:gd name="T2" fmla="*/ 144 w 336"/>
                <a:gd name="T3" fmla="*/ 16 h 160"/>
                <a:gd name="T4" fmla="*/ 240 w 336"/>
                <a:gd name="T5" fmla="*/ 64 h 160"/>
                <a:gd name="T6" fmla="*/ 336 w 336"/>
                <a:gd name="T7" fmla="*/ 160 h 160"/>
              </a:gdLst>
              <a:ahLst/>
              <a:cxnLst>
                <a:cxn ang="0">
                  <a:pos x="T0" y="T1"/>
                </a:cxn>
                <a:cxn ang="0">
                  <a:pos x="T2" y="T3"/>
                </a:cxn>
                <a:cxn ang="0">
                  <a:pos x="T4" y="T5"/>
                </a:cxn>
                <a:cxn ang="0">
                  <a:pos x="T6" y="T7"/>
                </a:cxn>
              </a:cxnLst>
              <a:rect l="0" t="0" r="r" b="b"/>
              <a:pathLst>
                <a:path w="336" h="160">
                  <a:moveTo>
                    <a:pt x="0" y="160"/>
                  </a:moveTo>
                  <a:cubicBezTo>
                    <a:pt x="52" y="96"/>
                    <a:pt x="104" y="32"/>
                    <a:pt x="144" y="16"/>
                  </a:cubicBezTo>
                  <a:cubicBezTo>
                    <a:pt x="184" y="0"/>
                    <a:pt x="208" y="40"/>
                    <a:pt x="240" y="64"/>
                  </a:cubicBezTo>
                  <a:cubicBezTo>
                    <a:pt x="272" y="88"/>
                    <a:pt x="320" y="144"/>
                    <a:pt x="336" y="160"/>
                  </a:cubicBezTo>
                </a:path>
              </a:pathLst>
            </a:custGeom>
            <a:noFill/>
            <a:ln w="31750" cmpd="sng">
              <a:solidFill>
                <a:srgbClr val="FF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smtClean="0">
                <a:solidFill>
                  <a:srgbClr val="000000"/>
                </a:solidFill>
                <a:latin typeface="Arial" panose="020B0604020202020204" pitchFamily="34" charset="0"/>
                <a:ea typeface="宋体" panose="02010600030101010101" pitchFamily="2" charset="-122"/>
              </a:endParaRPr>
            </a:p>
          </p:txBody>
        </p:sp>
        <p:graphicFrame>
          <p:nvGraphicFramePr>
            <p:cNvPr id="49173" name="Object 21"/>
            <p:cNvGraphicFramePr>
              <a:graphicFrameLocks noChangeAspect="1"/>
            </p:cNvGraphicFramePr>
            <p:nvPr/>
          </p:nvGraphicFramePr>
          <p:xfrm>
            <a:off x="3323" y="2546"/>
            <a:ext cx="229" cy="136"/>
          </p:xfrm>
          <a:graphic>
            <a:graphicData uri="http://schemas.openxmlformats.org/presentationml/2006/ole">
              <mc:AlternateContent xmlns:mc="http://schemas.openxmlformats.org/markup-compatibility/2006">
                <mc:Choice xmlns:v="urn:schemas-microsoft-com:vml" Requires="v">
                  <p:oleObj spid="_x0000_s66972" name="公式" r:id="rId13" imgW="165100" imgH="101600" progId="Equation.3">
                    <p:embed/>
                  </p:oleObj>
                </mc:Choice>
                <mc:Fallback>
                  <p:oleObj name="公式" r:id="rId13" imgW="165100" imgH="101600" progId="Equation.3">
                    <p:embed/>
                    <p:pic>
                      <p:nvPicPr>
                        <p:cNvPr id="0" name="图片 66566"/>
                        <p:cNvPicPr>
                          <a:picLocks noChangeAspect="1"/>
                        </p:cNvPicPr>
                        <p:nvPr/>
                      </p:nvPicPr>
                      <p:blipFill>
                        <a:blip r:embed="rId14"/>
                        <a:stretch>
                          <a:fillRect/>
                        </a:stretch>
                      </p:blipFill>
                      <p:spPr>
                        <a:xfrm>
                          <a:off x="3323" y="2546"/>
                          <a:ext cx="229" cy="136"/>
                        </a:xfrm>
                        <a:prstGeom prst="rect">
                          <a:avLst/>
                        </a:prstGeom>
                        <a:noFill/>
                        <a:ln w="9525">
                          <a:noFill/>
                        </a:ln>
                      </p:spPr>
                    </p:pic>
                  </p:oleObj>
                </mc:Fallback>
              </mc:AlternateContent>
            </a:graphicData>
          </a:graphic>
        </p:graphicFrame>
      </p:grpSp>
      <p:sp>
        <p:nvSpPr>
          <p:cNvPr id="49247" name="Text Box 95"/>
          <p:cNvSpPr txBox="1">
            <a:spLocks noChangeArrowheads="1"/>
          </p:cNvSpPr>
          <p:nvPr/>
        </p:nvSpPr>
        <p:spPr bwMode="auto">
          <a:xfrm>
            <a:off x="4181271" y="804962"/>
            <a:ext cx="12666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b="1" dirty="0" smtClean="0">
                <a:solidFill>
                  <a:srgbClr val="000000"/>
                </a:solidFill>
              </a:rPr>
              <a:t>设函数</a:t>
            </a:r>
            <a:endParaRPr lang="zh-CN" altLang="en-US" b="1" dirty="0" smtClean="0">
              <a:solidFill>
                <a:srgbClr val="000000"/>
              </a:solidFill>
            </a:endParaRPr>
          </a:p>
        </p:txBody>
      </p:sp>
      <p:sp>
        <p:nvSpPr>
          <p:cNvPr id="49248" name="Text Box 96"/>
          <p:cNvSpPr txBox="1">
            <a:spLocks noChangeArrowheads="1"/>
          </p:cNvSpPr>
          <p:nvPr/>
        </p:nvSpPr>
        <p:spPr bwMode="auto">
          <a:xfrm>
            <a:off x="6395828" y="804965"/>
            <a:ext cx="374974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b="1" dirty="0" smtClean="0">
                <a:solidFill>
                  <a:srgbClr val="000000"/>
                </a:solidFill>
              </a:rPr>
              <a:t>在区间</a:t>
            </a:r>
            <a:r>
              <a:rPr lang="en-US" altLang="zh-CN" b="1" i="1" dirty="0" smtClean="0">
                <a:solidFill>
                  <a:srgbClr val="000000"/>
                </a:solidFill>
              </a:rPr>
              <a:t>I </a:t>
            </a:r>
            <a:r>
              <a:rPr lang="zh-CN" altLang="en-US" b="1" dirty="0" smtClean="0">
                <a:solidFill>
                  <a:srgbClr val="000000"/>
                </a:solidFill>
              </a:rPr>
              <a:t>上有二阶导数</a:t>
            </a:r>
            <a:r>
              <a:rPr lang="en-US" altLang="zh-CN" b="1" dirty="0" smtClean="0">
                <a:solidFill>
                  <a:srgbClr val="000000"/>
                </a:solidFill>
              </a:rPr>
              <a:t>.</a:t>
            </a:r>
            <a:endParaRPr lang="en-US" altLang="zh-CN" b="1" dirty="0" smtClean="0">
              <a:solidFill>
                <a:srgbClr val="000000"/>
              </a:solidFill>
            </a:endParaRPr>
          </a:p>
          <a:p>
            <a:pPr eaLnBrk="0" hangingPunct="0"/>
            <a:endParaRPr lang="zh-CN" altLang="en-US" b="1" dirty="0" smtClean="0">
              <a:solidFill>
                <a:srgbClr val="000000"/>
              </a:solidFill>
            </a:endParaRPr>
          </a:p>
        </p:txBody>
      </p:sp>
      <p:sp>
        <p:nvSpPr>
          <p:cNvPr id="66619" name="Rectangle 1083"/>
          <p:cNvSpPr>
            <a:spLocks noChangeArrowheads="1"/>
          </p:cNvSpPr>
          <p:nvPr/>
        </p:nvSpPr>
        <p:spPr bwMode="auto">
          <a:xfrm>
            <a:off x="0" y="3647943"/>
            <a:ext cx="217024" cy="26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0" hangingPunct="0"/>
            <a:r>
              <a:rPr lang="en-US" altLang="zh-CN" sz="1100" smtClean="0">
                <a:solidFill>
                  <a:srgbClr val="000000"/>
                </a:solidFill>
              </a:rPr>
              <a:t> </a:t>
            </a:r>
            <a:endParaRPr lang="en-US" altLang="zh-CN" sz="2400" smtClean="0">
              <a:solidFill>
                <a:srgbClr val="000000"/>
              </a:solidFill>
              <a:ea typeface="宋体" panose="02010600030101010101" pitchFamily="2" charset="-122"/>
            </a:endParaRPr>
          </a:p>
        </p:txBody>
      </p:sp>
      <p:sp>
        <p:nvSpPr>
          <p:cNvPr id="25" name="Text Box 2"/>
          <p:cNvSpPr txBox="1">
            <a:spLocks noChangeArrowheads="1"/>
          </p:cNvSpPr>
          <p:nvPr/>
        </p:nvSpPr>
        <p:spPr bwMode="auto">
          <a:xfrm>
            <a:off x="1117600" y="2877871"/>
            <a:ext cx="1320800" cy="519113"/>
          </a:xfrm>
          <a:prstGeom prst="rect">
            <a:avLst/>
          </a:prstGeom>
          <a:noFill/>
          <a:ln w="9525">
            <a:noFill/>
            <a:miter lim="800000"/>
          </a:ln>
          <a:effectLst/>
        </p:spPr>
        <p:txBody>
          <a:bodyPr>
            <a:spAutoFit/>
          </a:bodyPr>
          <a:lstStyle/>
          <a:p>
            <a:pPr>
              <a:spcBef>
                <a:spcPct val="50000"/>
              </a:spcBef>
            </a:pPr>
            <a:r>
              <a:rPr lang="zh-CN" altLang="en-US" dirty="0">
                <a:solidFill>
                  <a:srgbClr val="0000FF"/>
                </a:solidFill>
                <a:latin typeface="黑体" panose="02010609060101010101" charset="-122"/>
                <a:ea typeface="黑体" panose="02010609060101010101" charset="-122"/>
              </a:rPr>
              <a:t>例</a:t>
            </a:r>
            <a:r>
              <a:rPr lang="en-US" altLang="zh-CN" dirty="0">
                <a:solidFill>
                  <a:srgbClr val="0000FF"/>
                </a:solidFill>
                <a:latin typeface="黑体" panose="02010609060101010101" charset="-122"/>
                <a:ea typeface="黑体" panose="02010609060101010101" charset="-122"/>
              </a:rPr>
              <a:t>2</a:t>
            </a:r>
            <a:endParaRPr lang="en-US" altLang="zh-CN" dirty="0">
              <a:solidFill>
                <a:srgbClr val="0000FF"/>
              </a:solidFill>
            </a:endParaRPr>
          </a:p>
        </p:txBody>
      </p:sp>
      <p:graphicFrame>
        <p:nvGraphicFramePr>
          <p:cNvPr id="26" name="Object 3"/>
          <p:cNvGraphicFramePr>
            <a:graphicFrameLocks noChangeAspect="1"/>
          </p:cNvGraphicFramePr>
          <p:nvPr/>
        </p:nvGraphicFramePr>
        <p:xfrm>
          <a:off x="2216153" y="2953990"/>
          <a:ext cx="7048200" cy="907058"/>
        </p:xfrm>
        <a:graphic>
          <a:graphicData uri="http://schemas.openxmlformats.org/presentationml/2006/ole">
            <mc:AlternateContent xmlns:mc="http://schemas.openxmlformats.org/markup-compatibility/2006">
              <mc:Choice xmlns:v="urn:schemas-microsoft-com:vml" Requires="v">
                <p:oleObj spid="_x0000_s66973" name="公式" r:id="rId15" imgW="131978400" imgH="24384000" progId="Equation.3">
                  <p:embed/>
                </p:oleObj>
              </mc:Choice>
              <mc:Fallback>
                <p:oleObj name="公式" r:id="rId15" imgW="131978400" imgH="24384000" progId="Equation.3">
                  <p:embed/>
                  <p:pic>
                    <p:nvPicPr>
                      <p:cNvPr id="0" name="图片 66567"/>
                      <p:cNvPicPr>
                        <a:picLocks noChangeAspect="1"/>
                      </p:cNvPicPr>
                      <p:nvPr/>
                    </p:nvPicPr>
                    <p:blipFill>
                      <a:blip r:embed="rId16"/>
                      <a:stretch>
                        <a:fillRect/>
                      </a:stretch>
                    </p:blipFill>
                    <p:spPr>
                      <a:xfrm>
                        <a:off x="2216153" y="2953990"/>
                        <a:ext cx="7048200" cy="907058"/>
                      </a:xfrm>
                      <a:prstGeom prst="rect">
                        <a:avLst/>
                      </a:prstGeom>
                      <a:noFill/>
                      <a:ln w="9525">
                        <a:noFill/>
                      </a:ln>
                    </p:spPr>
                  </p:pic>
                </p:oleObj>
              </mc:Fallback>
            </mc:AlternateContent>
          </a:graphicData>
        </a:graphic>
      </p:graphicFrame>
      <p:sp>
        <p:nvSpPr>
          <p:cNvPr id="27" name="Text Box 4"/>
          <p:cNvSpPr txBox="1">
            <a:spLocks noChangeArrowheads="1"/>
          </p:cNvSpPr>
          <p:nvPr/>
        </p:nvSpPr>
        <p:spPr bwMode="auto">
          <a:xfrm>
            <a:off x="1117600" y="4035078"/>
            <a:ext cx="1016000" cy="519112"/>
          </a:xfrm>
          <a:prstGeom prst="rect">
            <a:avLst/>
          </a:prstGeom>
          <a:noFill/>
          <a:ln w="9525">
            <a:noFill/>
            <a:miter lim="800000"/>
          </a:ln>
          <a:effectLst/>
        </p:spPr>
        <p:txBody>
          <a:bodyPr>
            <a:spAutoFit/>
          </a:bodyPr>
          <a:lstStyle/>
          <a:p>
            <a:pPr>
              <a:spcBef>
                <a:spcPct val="50000"/>
              </a:spcBef>
            </a:pPr>
            <a:r>
              <a:rPr lang="zh-CN" altLang="en-US">
                <a:solidFill>
                  <a:srgbClr val="0000FF"/>
                </a:solidFill>
                <a:ea typeface="黑体" panose="02010609060101010101" charset="-122"/>
              </a:rPr>
              <a:t>解</a:t>
            </a:r>
            <a:endParaRPr lang="zh-CN" altLang="en-US">
              <a:solidFill>
                <a:srgbClr val="0000FF"/>
              </a:solidFill>
              <a:ea typeface="黑体" panose="02010609060101010101" charset="-122"/>
            </a:endParaRPr>
          </a:p>
        </p:txBody>
      </p:sp>
      <p:graphicFrame>
        <p:nvGraphicFramePr>
          <p:cNvPr id="28" name="Object 5"/>
          <p:cNvGraphicFramePr>
            <a:graphicFrameLocks noChangeAspect="1"/>
          </p:cNvGraphicFramePr>
          <p:nvPr/>
        </p:nvGraphicFramePr>
        <p:xfrm>
          <a:off x="2235200" y="4155108"/>
          <a:ext cx="2567517" cy="354012"/>
        </p:xfrm>
        <a:graphic>
          <a:graphicData uri="http://schemas.openxmlformats.org/presentationml/2006/ole">
            <mc:AlternateContent xmlns:mc="http://schemas.openxmlformats.org/markup-compatibility/2006">
              <mc:Choice xmlns:v="urn:schemas-microsoft-com:vml" Requires="v">
                <p:oleObj spid="_x0000_s66974" name="公式" r:id="rId17" imgW="51206400" imgH="9448800" progId="Equation.3">
                  <p:embed/>
                </p:oleObj>
              </mc:Choice>
              <mc:Fallback>
                <p:oleObj name="公式" r:id="rId17" imgW="51206400" imgH="9448800" progId="Equation.3">
                  <p:embed/>
                  <p:pic>
                    <p:nvPicPr>
                      <p:cNvPr id="0" name="图片 66568"/>
                      <p:cNvPicPr>
                        <a:picLocks noChangeAspect="1"/>
                      </p:cNvPicPr>
                      <p:nvPr/>
                    </p:nvPicPr>
                    <p:blipFill>
                      <a:blip r:embed="rId18"/>
                      <a:stretch>
                        <a:fillRect/>
                      </a:stretch>
                    </p:blipFill>
                    <p:spPr>
                      <a:xfrm>
                        <a:off x="2235200" y="4155108"/>
                        <a:ext cx="2567517" cy="354012"/>
                      </a:xfrm>
                      <a:prstGeom prst="rect">
                        <a:avLst/>
                      </a:prstGeom>
                      <a:noFill/>
                      <a:ln w="9525">
                        <a:noFill/>
                      </a:ln>
                    </p:spPr>
                  </p:pic>
                </p:oleObj>
              </mc:Fallback>
            </mc:AlternateContent>
          </a:graphicData>
        </a:graphic>
      </p:graphicFrame>
      <p:graphicFrame>
        <p:nvGraphicFramePr>
          <p:cNvPr id="29" name="Object 6"/>
          <p:cNvGraphicFramePr>
            <a:graphicFrameLocks noChangeAspect="1"/>
          </p:cNvGraphicFramePr>
          <p:nvPr/>
        </p:nvGraphicFramePr>
        <p:xfrm>
          <a:off x="1625603" y="4733330"/>
          <a:ext cx="3086100" cy="423862"/>
        </p:xfrm>
        <a:graphic>
          <a:graphicData uri="http://schemas.openxmlformats.org/presentationml/2006/ole">
            <mc:AlternateContent xmlns:mc="http://schemas.openxmlformats.org/markup-compatibility/2006">
              <mc:Choice xmlns:v="urn:schemas-microsoft-com:vml" Requires="v">
                <p:oleObj spid="_x0000_s66975" name="公式" r:id="rId19" imgW="61569600" imgH="11277600" progId="Equation.3">
                  <p:embed/>
                </p:oleObj>
              </mc:Choice>
              <mc:Fallback>
                <p:oleObj name="公式" r:id="rId19" imgW="61569600" imgH="11277600" progId="Equation.3">
                  <p:embed/>
                  <p:pic>
                    <p:nvPicPr>
                      <p:cNvPr id="0" name="图片 66569"/>
                      <p:cNvPicPr>
                        <a:picLocks noChangeAspect="1"/>
                      </p:cNvPicPr>
                      <p:nvPr/>
                    </p:nvPicPr>
                    <p:blipFill>
                      <a:blip r:embed="rId20"/>
                      <a:stretch>
                        <a:fillRect/>
                      </a:stretch>
                    </p:blipFill>
                    <p:spPr>
                      <a:xfrm>
                        <a:off x="1625603" y="4733330"/>
                        <a:ext cx="3086100" cy="423862"/>
                      </a:xfrm>
                      <a:prstGeom prst="rect">
                        <a:avLst/>
                      </a:prstGeom>
                      <a:noFill/>
                      <a:ln w="9525">
                        <a:noFill/>
                      </a:ln>
                    </p:spPr>
                  </p:pic>
                </p:oleObj>
              </mc:Fallback>
            </mc:AlternateContent>
          </a:graphicData>
        </a:graphic>
      </p:graphicFrame>
      <p:graphicFrame>
        <p:nvGraphicFramePr>
          <p:cNvPr id="30" name="Object 7"/>
          <p:cNvGraphicFramePr>
            <a:graphicFrameLocks noChangeAspect="1"/>
          </p:cNvGraphicFramePr>
          <p:nvPr/>
        </p:nvGraphicFramePr>
        <p:xfrm>
          <a:off x="5384800" y="4545558"/>
          <a:ext cx="2946400" cy="755650"/>
        </p:xfrm>
        <a:graphic>
          <a:graphicData uri="http://schemas.openxmlformats.org/presentationml/2006/ole">
            <mc:AlternateContent xmlns:mc="http://schemas.openxmlformats.org/markup-compatibility/2006">
              <mc:Choice xmlns:v="urn:schemas-microsoft-com:vml" Requires="v">
                <p:oleObj spid="_x0000_s66976" name="公式" r:id="rId21" imgW="58826400" imgH="20116800" progId="Equation.3">
                  <p:embed/>
                </p:oleObj>
              </mc:Choice>
              <mc:Fallback>
                <p:oleObj name="公式" r:id="rId21" imgW="58826400" imgH="20116800" progId="Equation.3">
                  <p:embed/>
                  <p:pic>
                    <p:nvPicPr>
                      <p:cNvPr id="0" name="图片 66570"/>
                      <p:cNvPicPr>
                        <a:picLocks noChangeAspect="1"/>
                      </p:cNvPicPr>
                      <p:nvPr/>
                    </p:nvPicPr>
                    <p:blipFill>
                      <a:blip r:embed="rId22"/>
                      <a:stretch>
                        <a:fillRect/>
                      </a:stretch>
                    </p:blipFill>
                    <p:spPr>
                      <a:xfrm>
                        <a:off x="5384800" y="4545558"/>
                        <a:ext cx="2946400" cy="755650"/>
                      </a:xfrm>
                      <a:prstGeom prst="rect">
                        <a:avLst/>
                      </a:prstGeom>
                      <a:noFill/>
                      <a:ln w="9525">
                        <a:noFill/>
                      </a:ln>
                    </p:spPr>
                  </p:pic>
                </p:oleObj>
              </mc:Fallback>
            </mc:AlternateContent>
          </a:graphicData>
        </a:graphic>
      </p:graphicFrame>
      <p:graphicFrame>
        <p:nvGraphicFramePr>
          <p:cNvPr id="31" name="Object 8"/>
          <p:cNvGraphicFramePr>
            <a:graphicFrameLocks noChangeAspect="1"/>
          </p:cNvGraphicFramePr>
          <p:nvPr/>
        </p:nvGraphicFramePr>
        <p:xfrm>
          <a:off x="1653117" y="5417914"/>
          <a:ext cx="1598083" cy="387350"/>
        </p:xfrm>
        <a:graphic>
          <a:graphicData uri="http://schemas.openxmlformats.org/presentationml/2006/ole">
            <mc:AlternateContent xmlns:mc="http://schemas.openxmlformats.org/markup-compatibility/2006">
              <mc:Choice xmlns:v="urn:schemas-microsoft-com:vml" Requires="v">
                <p:oleObj spid="_x0000_s66977" name="公式" r:id="rId23" imgW="32004000" imgH="10363200" progId="Equation.3">
                  <p:embed/>
                </p:oleObj>
              </mc:Choice>
              <mc:Fallback>
                <p:oleObj name="公式" r:id="rId23" imgW="32004000" imgH="10363200" progId="Equation.3">
                  <p:embed/>
                  <p:pic>
                    <p:nvPicPr>
                      <p:cNvPr id="0" name="图片 66571"/>
                      <p:cNvPicPr>
                        <a:picLocks noChangeAspect="1"/>
                      </p:cNvPicPr>
                      <p:nvPr/>
                    </p:nvPicPr>
                    <p:blipFill>
                      <a:blip r:embed="rId24"/>
                      <a:stretch>
                        <a:fillRect/>
                      </a:stretch>
                    </p:blipFill>
                    <p:spPr>
                      <a:xfrm>
                        <a:off x="1653117" y="5417914"/>
                        <a:ext cx="1598083" cy="387350"/>
                      </a:xfrm>
                      <a:prstGeom prst="rect">
                        <a:avLst/>
                      </a:prstGeom>
                      <a:noFill/>
                      <a:ln w="9525">
                        <a:noFill/>
                      </a:ln>
                    </p:spPr>
                  </p:pic>
                </p:oleObj>
              </mc:Fallback>
            </mc:AlternateContent>
          </a:graphicData>
        </a:graphic>
      </p:graphicFrame>
      <p:graphicFrame>
        <p:nvGraphicFramePr>
          <p:cNvPr id="52442" name="Object 218"/>
          <p:cNvGraphicFramePr>
            <a:graphicFrameLocks noChangeAspect="1"/>
          </p:cNvGraphicFramePr>
          <p:nvPr/>
        </p:nvGraphicFramePr>
        <p:xfrm>
          <a:off x="3647781" y="5265638"/>
          <a:ext cx="3084513" cy="755650"/>
        </p:xfrm>
        <a:graphic>
          <a:graphicData uri="http://schemas.openxmlformats.org/presentationml/2006/ole">
            <mc:AlternateContent xmlns:mc="http://schemas.openxmlformats.org/markup-compatibility/2006">
              <mc:Choice xmlns:v="urn:schemas-microsoft-com:vml" Requires="v">
                <p:oleObj spid="_x0000_s66978" name="公式" r:id="rId25" imgW="61569600" imgH="20116800" progId="Equation.3">
                  <p:embed/>
                </p:oleObj>
              </mc:Choice>
              <mc:Fallback>
                <p:oleObj name="公式" r:id="rId25" imgW="61569600" imgH="20116800" progId="Equation.3">
                  <p:embed/>
                  <p:pic>
                    <p:nvPicPr>
                      <p:cNvPr id="0" name="图片 66572"/>
                      <p:cNvPicPr>
                        <a:picLocks noChangeAspect="1"/>
                      </p:cNvPicPr>
                      <p:nvPr/>
                    </p:nvPicPr>
                    <p:blipFill>
                      <a:blip r:embed="rId26"/>
                      <a:stretch>
                        <a:fillRect/>
                      </a:stretch>
                    </p:blipFill>
                    <p:spPr>
                      <a:xfrm>
                        <a:off x="3647781" y="5265638"/>
                        <a:ext cx="3084513" cy="755650"/>
                      </a:xfrm>
                      <a:prstGeom prst="rect">
                        <a:avLst/>
                      </a:prstGeom>
                      <a:noFill/>
                      <a:ln w="9525">
                        <a:noFill/>
                      </a:ln>
                    </p:spPr>
                  </p:pic>
                </p:oleObj>
              </mc:Fallback>
            </mc:AlternateContent>
          </a:graphicData>
        </a:graphic>
      </p:graphicFrame>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156"/>
                                        </p:tgtEl>
                                        <p:attrNameLst>
                                          <p:attrName>style.visibility</p:attrName>
                                        </p:attrNameLst>
                                      </p:cBhvr>
                                      <p:to>
                                        <p:strVal val="visible"/>
                                      </p:to>
                                    </p:set>
                                    <p:animEffect transition="in" filter="wipe(left)">
                                      <p:cBhvr>
                                        <p:cTn id="7" dur="500"/>
                                        <p:tgtEl>
                                          <p:spTgt spid="491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9159"/>
                                        </p:tgtEl>
                                        <p:attrNameLst>
                                          <p:attrName>style.visibility</p:attrName>
                                        </p:attrNameLst>
                                      </p:cBhvr>
                                      <p:to>
                                        <p:strVal val="visible"/>
                                      </p:to>
                                    </p:set>
                                    <p:animEffect transition="in" filter="wipe(left)">
                                      <p:cBhvr>
                                        <p:cTn id="12" dur="500"/>
                                        <p:tgtEl>
                                          <p:spTgt spid="491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9168"/>
                                        </p:tgtEl>
                                        <p:attrNameLst>
                                          <p:attrName>style.visibility</p:attrName>
                                        </p:attrNameLst>
                                      </p:cBhvr>
                                      <p:to>
                                        <p:strVal val="visible"/>
                                      </p:to>
                                    </p:set>
                                    <p:animEffect transition="in" filter="wipe(left)">
                                      <p:cBhvr>
                                        <p:cTn id="17" dur="500"/>
                                        <p:tgtEl>
                                          <p:spTgt spid="491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9162"/>
                                        </p:tgtEl>
                                        <p:attrNameLst>
                                          <p:attrName>style.visibility</p:attrName>
                                        </p:attrNameLst>
                                      </p:cBhvr>
                                      <p:to>
                                        <p:strVal val="visible"/>
                                      </p:to>
                                    </p:set>
                                    <p:animEffect transition="in" filter="wipe(left)">
                                      <p:cBhvr>
                                        <p:cTn id="22" dur="500"/>
                                        <p:tgtEl>
                                          <p:spTgt spid="491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9165"/>
                                        </p:tgtEl>
                                        <p:attrNameLst>
                                          <p:attrName>style.visibility</p:attrName>
                                        </p:attrNameLst>
                                      </p:cBhvr>
                                      <p:to>
                                        <p:strVal val="visible"/>
                                      </p:to>
                                    </p:set>
                                    <p:animEffect transition="in" filter="wipe(left)">
                                      <p:cBhvr>
                                        <p:cTn id="27" dur="500"/>
                                        <p:tgtEl>
                                          <p:spTgt spid="4916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9171"/>
                                        </p:tgtEl>
                                        <p:attrNameLst>
                                          <p:attrName>style.visibility</p:attrName>
                                        </p:attrNameLst>
                                      </p:cBhvr>
                                      <p:to>
                                        <p:strVal val="visible"/>
                                      </p:to>
                                    </p:set>
                                    <p:animEffect transition="in" filter="wipe(left)">
                                      <p:cBhvr>
                                        <p:cTn id="32" dur="500"/>
                                        <p:tgtEl>
                                          <p:spTgt spid="4917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0-#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left)">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left)">
                                      <p:cBhvr>
                                        <p:cTn id="59" dur="500"/>
                                        <p:tgtEl>
                                          <p:spTgt spid="2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ipe(left)">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left)">
                                      <p:cBhvr>
                                        <p:cTn id="69" dur="500"/>
                                        <p:tgtEl>
                                          <p:spTgt spid="3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52442"/>
                                        </p:tgtEl>
                                        <p:attrNameLst>
                                          <p:attrName>style.visibility</p:attrName>
                                        </p:attrNameLst>
                                      </p:cBhvr>
                                      <p:to>
                                        <p:strVal val="visible"/>
                                      </p:to>
                                    </p:set>
                                    <p:animEffect transition="in" filter="wipe(left)">
                                      <p:cBhvr>
                                        <p:cTn id="74" dur="500"/>
                                        <p:tgtEl>
                                          <p:spTgt spid="52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nvGraphicFramePr>
        <p:xfrm>
          <a:off x="1492264" y="5736232"/>
          <a:ext cx="7590367" cy="573088"/>
        </p:xfrm>
        <a:graphic>
          <a:graphicData uri="http://schemas.openxmlformats.org/presentationml/2006/ole">
            <mc:AlternateContent xmlns:mc="http://schemas.openxmlformats.org/markup-compatibility/2006">
              <mc:Choice xmlns:v="urn:schemas-microsoft-com:vml" Requires="v">
                <p:oleObj spid="_x0000_s68083" name="公式" r:id="rId1" imgW="147828000" imgH="14935200" progId="Equation.3">
                  <p:embed/>
                </p:oleObj>
              </mc:Choice>
              <mc:Fallback>
                <p:oleObj name="公式" r:id="rId1" imgW="147828000" imgH="14935200" progId="Equation.3">
                  <p:embed/>
                  <p:pic>
                    <p:nvPicPr>
                      <p:cNvPr id="0" name="图片 67584"/>
                      <p:cNvPicPr>
                        <a:picLocks noChangeAspect="1"/>
                      </p:cNvPicPr>
                      <p:nvPr/>
                    </p:nvPicPr>
                    <p:blipFill>
                      <a:blip r:embed="rId2"/>
                      <a:stretch>
                        <a:fillRect/>
                      </a:stretch>
                    </p:blipFill>
                    <p:spPr>
                      <a:xfrm>
                        <a:off x="1492264" y="5736232"/>
                        <a:ext cx="7590367" cy="573088"/>
                      </a:xfrm>
                      <a:prstGeom prst="rect">
                        <a:avLst/>
                      </a:prstGeom>
                      <a:noFill/>
                      <a:ln w="9525">
                        <a:noFill/>
                      </a:ln>
                    </p:spPr>
                  </p:pic>
                </p:oleObj>
              </mc:Fallback>
            </mc:AlternateContent>
          </a:graphicData>
        </a:graphic>
      </p:graphicFrame>
      <p:pic>
        <p:nvPicPr>
          <p:cNvPr id="11267" name="Picture 3"/>
          <p:cNvPicPr>
            <a:picLocks noChangeAspect="1" noChangeArrowheads="1"/>
          </p:cNvPicPr>
          <p:nvPr/>
        </p:nvPicPr>
        <p:blipFill>
          <a:blip r:embed="rId3" cstate="print"/>
          <a:srcRect/>
          <a:stretch>
            <a:fillRect/>
          </a:stretch>
        </p:blipFill>
        <p:spPr bwMode="auto">
          <a:xfrm>
            <a:off x="2351587" y="2852936"/>
            <a:ext cx="7344817" cy="2782478"/>
          </a:xfrm>
          <a:prstGeom prst="rect">
            <a:avLst/>
          </a:prstGeom>
          <a:noFill/>
          <a:ln w="3175">
            <a:solidFill>
              <a:srgbClr val="FF9900"/>
            </a:solidFill>
            <a:miter lim="800000"/>
            <a:headEnd/>
            <a:tailEnd/>
          </a:ln>
          <a:effectLst/>
        </p:spPr>
      </p:pic>
      <p:graphicFrame>
        <p:nvGraphicFramePr>
          <p:cNvPr id="4" name="Object 10"/>
          <p:cNvGraphicFramePr>
            <a:graphicFrameLocks noChangeAspect="1"/>
          </p:cNvGraphicFramePr>
          <p:nvPr/>
        </p:nvGraphicFramePr>
        <p:xfrm>
          <a:off x="1619252" y="819126"/>
          <a:ext cx="336549" cy="239712"/>
        </p:xfrm>
        <a:graphic>
          <a:graphicData uri="http://schemas.openxmlformats.org/presentationml/2006/ole">
            <mc:AlternateContent xmlns:mc="http://schemas.openxmlformats.org/markup-compatibility/2006">
              <mc:Choice xmlns:v="urn:schemas-microsoft-com:vml" Requires="v">
                <p:oleObj spid="_x0000_s68084" name="公式" r:id="rId4" imgW="6096000" imgH="5791200" progId="Equation.3">
                  <p:embed/>
                </p:oleObj>
              </mc:Choice>
              <mc:Fallback>
                <p:oleObj name="公式" r:id="rId4" imgW="6096000" imgH="5791200" progId="Equation.3">
                  <p:embed/>
                  <p:pic>
                    <p:nvPicPr>
                      <p:cNvPr id="0" name="图片 67585"/>
                      <p:cNvPicPr>
                        <a:picLocks noChangeAspect="1"/>
                      </p:cNvPicPr>
                      <p:nvPr/>
                    </p:nvPicPr>
                    <p:blipFill>
                      <a:blip r:embed="rId5"/>
                      <a:stretch>
                        <a:fillRect/>
                      </a:stretch>
                    </p:blipFill>
                    <p:spPr>
                      <a:xfrm>
                        <a:off x="1619252" y="819126"/>
                        <a:ext cx="336549" cy="239712"/>
                      </a:xfrm>
                      <a:prstGeom prst="rect">
                        <a:avLst/>
                      </a:prstGeom>
                      <a:noFill/>
                      <a:ln w="9525">
                        <a:noFill/>
                      </a:ln>
                    </p:spPr>
                  </p:pic>
                </p:oleObj>
              </mc:Fallback>
            </mc:AlternateContent>
          </a:graphicData>
        </a:graphic>
      </p:graphicFrame>
      <p:graphicFrame>
        <p:nvGraphicFramePr>
          <p:cNvPr id="5" name="Object 11"/>
          <p:cNvGraphicFramePr>
            <a:graphicFrameLocks noChangeAspect="1"/>
          </p:cNvGraphicFramePr>
          <p:nvPr/>
        </p:nvGraphicFramePr>
        <p:xfrm>
          <a:off x="2709333" y="761976"/>
          <a:ext cx="1354667" cy="392112"/>
        </p:xfrm>
        <a:graphic>
          <a:graphicData uri="http://schemas.openxmlformats.org/presentationml/2006/ole">
            <mc:AlternateContent xmlns:mc="http://schemas.openxmlformats.org/markup-compatibility/2006">
              <mc:Choice xmlns:v="urn:schemas-microsoft-com:vml" Requires="v">
                <p:oleObj spid="_x0000_s68085" name="公式" r:id="rId6" imgW="24384000" imgH="9448800" progId="Equation.3">
                  <p:embed/>
                </p:oleObj>
              </mc:Choice>
              <mc:Fallback>
                <p:oleObj name="公式" r:id="rId6" imgW="24384000" imgH="9448800" progId="Equation.3">
                  <p:embed/>
                  <p:pic>
                    <p:nvPicPr>
                      <p:cNvPr id="0" name="图片 67586"/>
                      <p:cNvPicPr>
                        <a:picLocks noChangeAspect="1"/>
                      </p:cNvPicPr>
                      <p:nvPr/>
                    </p:nvPicPr>
                    <p:blipFill>
                      <a:blip r:embed="rId7"/>
                      <a:stretch>
                        <a:fillRect/>
                      </a:stretch>
                    </p:blipFill>
                    <p:spPr>
                      <a:xfrm>
                        <a:off x="2709333" y="761976"/>
                        <a:ext cx="1354667" cy="392112"/>
                      </a:xfrm>
                      <a:prstGeom prst="rect">
                        <a:avLst/>
                      </a:prstGeom>
                      <a:noFill/>
                      <a:ln w="9525">
                        <a:noFill/>
                      </a:ln>
                    </p:spPr>
                  </p:pic>
                </p:oleObj>
              </mc:Fallback>
            </mc:AlternateContent>
          </a:graphicData>
        </a:graphic>
      </p:graphicFrame>
      <p:graphicFrame>
        <p:nvGraphicFramePr>
          <p:cNvPr id="6" name="Object 12"/>
          <p:cNvGraphicFramePr>
            <a:graphicFrameLocks noChangeAspect="1"/>
          </p:cNvGraphicFramePr>
          <p:nvPr/>
        </p:nvGraphicFramePr>
        <p:xfrm>
          <a:off x="9337352" y="633390"/>
          <a:ext cx="1727200" cy="620713"/>
        </p:xfrm>
        <a:graphic>
          <a:graphicData uri="http://schemas.openxmlformats.org/presentationml/2006/ole">
            <mc:AlternateContent xmlns:mc="http://schemas.openxmlformats.org/markup-compatibility/2006">
              <mc:Choice xmlns:v="urn:schemas-microsoft-com:vml" Requires="v">
                <p:oleObj spid="_x0000_s68086" name="公式" r:id="rId8" imgW="31089600" imgH="14935200" progId="Equation.3">
                  <p:embed/>
                </p:oleObj>
              </mc:Choice>
              <mc:Fallback>
                <p:oleObj name="公式" r:id="rId8" imgW="31089600" imgH="14935200" progId="Equation.3">
                  <p:embed/>
                  <p:pic>
                    <p:nvPicPr>
                      <p:cNvPr id="0" name="图片 67587"/>
                      <p:cNvPicPr>
                        <a:picLocks noChangeAspect="1"/>
                      </p:cNvPicPr>
                      <p:nvPr/>
                    </p:nvPicPr>
                    <p:blipFill>
                      <a:blip r:embed="rId9"/>
                      <a:stretch>
                        <a:fillRect/>
                      </a:stretch>
                    </p:blipFill>
                    <p:spPr>
                      <a:xfrm>
                        <a:off x="9337352" y="633390"/>
                        <a:ext cx="1727200" cy="620713"/>
                      </a:xfrm>
                      <a:prstGeom prst="rect">
                        <a:avLst/>
                      </a:prstGeom>
                      <a:noFill/>
                      <a:ln w="9525">
                        <a:noFill/>
                      </a:ln>
                    </p:spPr>
                  </p:pic>
                </p:oleObj>
              </mc:Fallback>
            </mc:AlternateContent>
          </a:graphicData>
        </a:graphic>
      </p:graphicFrame>
      <p:graphicFrame>
        <p:nvGraphicFramePr>
          <p:cNvPr id="7" name="Object 13"/>
          <p:cNvGraphicFramePr>
            <a:graphicFrameLocks noChangeAspect="1"/>
          </p:cNvGraphicFramePr>
          <p:nvPr/>
        </p:nvGraphicFramePr>
        <p:xfrm>
          <a:off x="5807968" y="620688"/>
          <a:ext cx="1659223" cy="628649"/>
        </p:xfrm>
        <a:graphic>
          <a:graphicData uri="http://schemas.openxmlformats.org/presentationml/2006/ole">
            <mc:AlternateContent xmlns:mc="http://schemas.openxmlformats.org/markup-compatibility/2006">
              <mc:Choice xmlns:v="urn:schemas-microsoft-com:vml" Requires="v">
                <p:oleObj spid="_x0000_s68087" name="Equation" r:id="rId10" imgW="11277600" imgH="7315200" progId="Equation.DSMT4">
                  <p:embed/>
                </p:oleObj>
              </mc:Choice>
              <mc:Fallback>
                <p:oleObj name="Equation" r:id="rId10" imgW="11277600" imgH="7315200" progId="Equation.DSMT4">
                  <p:embed/>
                  <p:pic>
                    <p:nvPicPr>
                      <p:cNvPr id="0" name="图片 67588"/>
                      <p:cNvPicPr>
                        <a:picLocks noChangeAspect="1"/>
                      </p:cNvPicPr>
                      <p:nvPr/>
                    </p:nvPicPr>
                    <p:blipFill>
                      <a:blip r:embed="rId11"/>
                      <a:stretch>
                        <a:fillRect/>
                      </a:stretch>
                    </p:blipFill>
                    <p:spPr>
                      <a:xfrm>
                        <a:off x="5807968" y="620688"/>
                        <a:ext cx="1659223" cy="628649"/>
                      </a:xfrm>
                      <a:prstGeom prst="rect">
                        <a:avLst/>
                      </a:prstGeom>
                      <a:noFill/>
                      <a:ln w="9525">
                        <a:noFill/>
                      </a:ln>
                    </p:spPr>
                  </p:pic>
                </p:oleObj>
              </mc:Fallback>
            </mc:AlternateContent>
          </a:graphicData>
        </a:graphic>
      </p:graphicFrame>
      <p:graphicFrame>
        <p:nvGraphicFramePr>
          <p:cNvPr id="8" name="Object 14"/>
          <p:cNvGraphicFramePr>
            <a:graphicFrameLocks noChangeAspect="1"/>
          </p:cNvGraphicFramePr>
          <p:nvPr/>
        </p:nvGraphicFramePr>
        <p:xfrm>
          <a:off x="4811184" y="773092"/>
          <a:ext cx="268816" cy="315913"/>
        </p:xfrm>
        <a:graphic>
          <a:graphicData uri="http://schemas.openxmlformats.org/presentationml/2006/ole">
            <mc:AlternateContent xmlns:mc="http://schemas.openxmlformats.org/markup-compatibility/2006">
              <mc:Choice xmlns:v="urn:schemas-microsoft-com:vml" Requires="v">
                <p:oleObj spid="_x0000_s68088" name="公式" r:id="rId12" imgW="4876800" imgH="7620000" progId="Equation.3">
                  <p:embed/>
                </p:oleObj>
              </mc:Choice>
              <mc:Fallback>
                <p:oleObj name="公式" r:id="rId12" imgW="4876800" imgH="7620000" progId="Equation.3">
                  <p:embed/>
                  <p:pic>
                    <p:nvPicPr>
                      <p:cNvPr id="0" name="图片 67589"/>
                      <p:cNvPicPr>
                        <a:picLocks noChangeAspect="1"/>
                      </p:cNvPicPr>
                      <p:nvPr/>
                    </p:nvPicPr>
                    <p:blipFill>
                      <a:blip r:embed="rId13"/>
                      <a:stretch>
                        <a:fillRect/>
                      </a:stretch>
                    </p:blipFill>
                    <p:spPr>
                      <a:xfrm>
                        <a:off x="4811184" y="773092"/>
                        <a:ext cx="268816" cy="315913"/>
                      </a:xfrm>
                      <a:prstGeom prst="rect">
                        <a:avLst/>
                      </a:prstGeom>
                      <a:noFill/>
                      <a:ln w="9525">
                        <a:noFill/>
                      </a:ln>
                    </p:spPr>
                  </p:pic>
                </p:oleObj>
              </mc:Fallback>
            </mc:AlternateContent>
          </a:graphicData>
        </a:graphic>
      </p:graphicFrame>
      <p:graphicFrame>
        <p:nvGraphicFramePr>
          <p:cNvPr id="9" name="Object 15"/>
          <p:cNvGraphicFramePr>
            <a:graphicFrameLocks noChangeAspect="1"/>
          </p:cNvGraphicFramePr>
          <p:nvPr/>
        </p:nvGraphicFramePr>
        <p:xfrm>
          <a:off x="7890936" y="633390"/>
          <a:ext cx="626533" cy="620713"/>
        </p:xfrm>
        <a:graphic>
          <a:graphicData uri="http://schemas.openxmlformats.org/presentationml/2006/ole">
            <mc:AlternateContent xmlns:mc="http://schemas.openxmlformats.org/markup-compatibility/2006">
              <mc:Choice xmlns:v="urn:schemas-microsoft-com:vml" Requires="v">
                <p:oleObj spid="_x0000_s68089" name="公式" r:id="rId14" imgW="11277600" imgH="14935200" progId="Equation.3">
                  <p:embed/>
                </p:oleObj>
              </mc:Choice>
              <mc:Fallback>
                <p:oleObj name="公式" r:id="rId14" imgW="11277600" imgH="14935200" progId="Equation.3">
                  <p:embed/>
                  <p:pic>
                    <p:nvPicPr>
                      <p:cNvPr id="0" name="图片 67590"/>
                      <p:cNvPicPr>
                        <a:picLocks noChangeAspect="1"/>
                      </p:cNvPicPr>
                      <p:nvPr/>
                    </p:nvPicPr>
                    <p:blipFill>
                      <a:blip r:embed="rId15"/>
                      <a:stretch>
                        <a:fillRect/>
                      </a:stretch>
                    </p:blipFill>
                    <p:spPr>
                      <a:xfrm>
                        <a:off x="7890936" y="633390"/>
                        <a:ext cx="626533" cy="620713"/>
                      </a:xfrm>
                      <a:prstGeom prst="rect">
                        <a:avLst/>
                      </a:prstGeom>
                      <a:noFill/>
                      <a:ln w="9525">
                        <a:noFill/>
                      </a:ln>
                    </p:spPr>
                  </p:pic>
                </p:oleObj>
              </mc:Fallback>
            </mc:AlternateContent>
          </a:graphicData>
        </a:graphic>
      </p:graphicFrame>
      <p:graphicFrame>
        <p:nvGraphicFramePr>
          <p:cNvPr id="10" name="Object 16"/>
          <p:cNvGraphicFramePr>
            <a:graphicFrameLocks noChangeAspect="1"/>
          </p:cNvGraphicFramePr>
          <p:nvPr/>
        </p:nvGraphicFramePr>
        <p:xfrm>
          <a:off x="1270015" y="1420788"/>
          <a:ext cx="1071033" cy="355600"/>
        </p:xfrm>
        <a:graphic>
          <a:graphicData uri="http://schemas.openxmlformats.org/presentationml/2006/ole">
            <mc:AlternateContent xmlns:mc="http://schemas.openxmlformats.org/markup-compatibility/2006">
              <mc:Choice xmlns:v="urn:schemas-microsoft-com:vml" Requires="v">
                <p:oleObj spid="_x0000_s68090" name="公式" r:id="rId16" imgW="21945600" imgH="9753600" progId="Equation.3">
                  <p:embed/>
                </p:oleObj>
              </mc:Choice>
              <mc:Fallback>
                <p:oleObj name="公式" r:id="rId16" imgW="21945600" imgH="9753600" progId="Equation.3">
                  <p:embed/>
                  <p:pic>
                    <p:nvPicPr>
                      <p:cNvPr id="0" name="图片 67591"/>
                      <p:cNvPicPr>
                        <a:picLocks noChangeAspect="1"/>
                      </p:cNvPicPr>
                      <p:nvPr/>
                    </p:nvPicPr>
                    <p:blipFill>
                      <a:blip r:embed="rId17"/>
                      <a:stretch>
                        <a:fillRect/>
                      </a:stretch>
                    </p:blipFill>
                    <p:spPr>
                      <a:xfrm>
                        <a:off x="1270015" y="1420788"/>
                        <a:ext cx="1071033" cy="355600"/>
                      </a:xfrm>
                      <a:prstGeom prst="rect">
                        <a:avLst/>
                      </a:prstGeom>
                      <a:noFill/>
                      <a:ln w="9525">
                        <a:noFill/>
                      </a:ln>
                    </p:spPr>
                  </p:pic>
                </p:oleObj>
              </mc:Fallback>
            </mc:AlternateContent>
          </a:graphicData>
        </a:graphic>
      </p:graphicFrame>
      <p:graphicFrame>
        <p:nvGraphicFramePr>
          <p:cNvPr id="11" name="Object 17"/>
          <p:cNvGraphicFramePr>
            <a:graphicFrameLocks noChangeAspect="1"/>
          </p:cNvGraphicFramePr>
          <p:nvPr/>
        </p:nvGraphicFramePr>
        <p:xfrm>
          <a:off x="1369484" y="2144688"/>
          <a:ext cx="905933" cy="344488"/>
        </p:xfrm>
        <a:graphic>
          <a:graphicData uri="http://schemas.openxmlformats.org/presentationml/2006/ole">
            <mc:AlternateContent xmlns:mc="http://schemas.openxmlformats.org/markup-compatibility/2006">
              <mc:Choice xmlns:v="urn:schemas-microsoft-com:vml" Requires="v">
                <p:oleObj spid="_x0000_s68091" name="公式" r:id="rId18" imgW="18592800" imgH="9448800" progId="Equation.3">
                  <p:embed/>
                </p:oleObj>
              </mc:Choice>
              <mc:Fallback>
                <p:oleObj name="公式" r:id="rId18" imgW="18592800" imgH="9448800" progId="Equation.3">
                  <p:embed/>
                  <p:pic>
                    <p:nvPicPr>
                      <p:cNvPr id="0" name="图片 67592"/>
                      <p:cNvPicPr>
                        <a:picLocks noChangeAspect="1"/>
                      </p:cNvPicPr>
                      <p:nvPr/>
                    </p:nvPicPr>
                    <p:blipFill>
                      <a:blip r:embed="rId19"/>
                      <a:stretch>
                        <a:fillRect/>
                      </a:stretch>
                    </p:blipFill>
                    <p:spPr>
                      <a:xfrm>
                        <a:off x="1369484" y="2144688"/>
                        <a:ext cx="905933" cy="344488"/>
                      </a:xfrm>
                      <a:prstGeom prst="rect">
                        <a:avLst/>
                      </a:prstGeom>
                      <a:noFill/>
                      <a:ln w="9525">
                        <a:noFill/>
                      </a:ln>
                    </p:spPr>
                  </p:pic>
                </p:oleObj>
              </mc:Fallback>
            </mc:AlternateContent>
          </a:graphicData>
        </a:graphic>
      </p:graphicFrame>
      <p:graphicFrame>
        <p:nvGraphicFramePr>
          <p:cNvPr id="12" name="Object 18"/>
          <p:cNvGraphicFramePr>
            <a:graphicFrameLocks noChangeAspect="1"/>
          </p:cNvGraphicFramePr>
          <p:nvPr/>
        </p:nvGraphicFramePr>
        <p:xfrm>
          <a:off x="3185584" y="1466826"/>
          <a:ext cx="336549" cy="239712"/>
        </p:xfrm>
        <a:graphic>
          <a:graphicData uri="http://schemas.openxmlformats.org/presentationml/2006/ole">
            <mc:AlternateContent xmlns:mc="http://schemas.openxmlformats.org/markup-compatibility/2006">
              <mc:Choice xmlns:v="urn:schemas-microsoft-com:vml" Requires="v">
                <p:oleObj spid="_x0000_s68092" name="公式" r:id="rId20" imgW="6096000" imgH="5791200" progId="Equation.3">
                  <p:embed/>
                </p:oleObj>
              </mc:Choice>
              <mc:Fallback>
                <p:oleObj name="公式" r:id="rId20" imgW="6096000" imgH="5791200" progId="Equation.3">
                  <p:embed/>
                  <p:pic>
                    <p:nvPicPr>
                      <p:cNvPr id="0" name="图片 67593"/>
                      <p:cNvPicPr>
                        <a:picLocks noChangeAspect="1"/>
                      </p:cNvPicPr>
                      <p:nvPr/>
                    </p:nvPicPr>
                    <p:blipFill>
                      <a:blip r:embed="rId21"/>
                      <a:stretch>
                        <a:fillRect/>
                      </a:stretch>
                    </p:blipFill>
                    <p:spPr>
                      <a:xfrm>
                        <a:off x="3185584" y="1466826"/>
                        <a:ext cx="336549" cy="239712"/>
                      </a:xfrm>
                      <a:prstGeom prst="rect">
                        <a:avLst/>
                      </a:prstGeom>
                      <a:noFill/>
                      <a:ln w="9525">
                        <a:noFill/>
                      </a:ln>
                    </p:spPr>
                  </p:pic>
                </p:oleObj>
              </mc:Fallback>
            </mc:AlternateContent>
          </a:graphicData>
        </a:graphic>
      </p:graphicFrame>
      <p:graphicFrame>
        <p:nvGraphicFramePr>
          <p:cNvPr id="13" name="Object 19"/>
          <p:cNvGraphicFramePr>
            <a:graphicFrameLocks noChangeAspect="1"/>
          </p:cNvGraphicFramePr>
          <p:nvPr/>
        </p:nvGraphicFramePr>
        <p:xfrm>
          <a:off x="6284384" y="1581126"/>
          <a:ext cx="319616" cy="87312"/>
        </p:xfrm>
        <a:graphic>
          <a:graphicData uri="http://schemas.openxmlformats.org/presentationml/2006/ole">
            <mc:AlternateContent xmlns:mc="http://schemas.openxmlformats.org/markup-compatibility/2006">
              <mc:Choice xmlns:v="urn:schemas-microsoft-com:vml" Requires="v">
                <p:oleObj spid="_x0000_s68093" name="公式" r:id="rId22" imgW="5791200" imgH="2133600" progId="Equation.3">
                  <p:embed/>
                </p:oleObj>
              </mc:Choice>
              <mc:Fallback>
                <p:oleObj name="公式" r:id="rId22" imgW="5791200" imgH="2133600" progId="Equation.3">
                  <p:embed/>
                  <p:pic>
                    <p:nvPicPr>
                      <p:cNvPr id="0" name="图片 67594"/>
                      <p:cNvPicPr>
                        <a:picLocks noChangeAspect="1"/>
                      </p:cNvPicPr>
                      <p:nvPr/>
                    </p:nvPicPr>
                    <p:blipFill>
                      <a:blip r:embed="rId23"/>
                      <a:stretch>
                        <a:fillRect/>
                      </a:stretch>
                    </p:blipFill>
                    <p:spPr>
                      <a:xfrm>
                        <a:off x="6284384" y="1581126"/>
                        <a:ext cx="319616" cy="87312"/>
                      </a:xfrm>
                      <a:prstGeom prst="rect">
                        <a:avLst/>
                      </a:prstGeom>
                      <a:noFill/>
                      <a:ln w="9525">
                        <a:noFill/>
                      </a:ln>
                    </p:spPr>
                  </p:pic>
                </p:oleObj>
              </mc:Fallback>
            </mc:AlternateContent>
          </a:graphicData>
        </a:graphic>
      </p:graphicFrame>
      <p:graphicFrame>
        <p:nvGraphicFramePr>
          <p:cNvPr id="14" name="Object 20"/>
          <p:cNvGraphicFramePr>
            <a:graphicFrameLocks noChangeAspect="1"/>
          </p:cNvGraphicFramePr>
          <p:nvPr/>
        </p:nvGraphicFramePr>
        <p:xfrm>
          <a:off x="10079982" y="1458969"/>
          <a:ext cx="336551" cy="239713"/>
        </p:xfrm>
        <a:graphic>
          <a:graphicData uri="http://schemas.openxmlformats.org/presentationml/2006/ole">
            <mc:AlternateContent xmlns:mc="http://schemas.openxmlformats.org/markup-compatibility/2006">
              <mc:Choice xmlns:v="urn:schemas-microsoft-com:vml" Requires="v">
                <p:oleObj spid="_x0000_s68094" name="公式" r:id="rId24" imgW="6096000" imgH="5791200" progId="Equation.3">
                  <p:embed/>
                </p:oleObj>
              </mc:Choice>
              <mc:Fallback>
                <p:oleObj name="公式" r:id="rId24" imgW="6096000" imgH="5791200" progId="Equation.3">
                  <p:embed/>
                  <p:pic>
                    <p:nvPicPr>
                      <p:cNvPr id="0" name="图片 67595"/>
                      <p:cNvPicPr>
                        <a:picLocks noChangeAspect="1"/>
                      </p:cNvPicPr>
                      <p:nvPr/>
                    </p:nvPicPr>
                    <p:blipFill>
                      <a:blip r:embed="rId21"/>
                      <a:stretch>
                        <a:fillRect/>
                      </a:stretch>
                    </p:blipFill>
                    <p:spPr>
                      <a:xfrm>
                        <a:off x="10079982" y="1458969"/>
                        <a:ext cx="336551" cy="239713"/>
                      </a:xfrm>
                      <a:prstGeom prst="rect">
                        <a:avLst/>
                      </a:prstGeom>
                      <a:noFill/>
                      <a:ln w="9525">
                        <a:noFill/>
                      </a:ln>
                    </p:spPr>
                  </p:pic>
                </p:oleObj>
              </mc:Fallback>
            </mc:AlternateContent>
          </a:graphicData>
        </a:graphic>
      </p:graphicFrame>
      <p:graphicFrame>
        <p:nvGraphicFramePr>
          <p:cNvPr id="15" name="Object 21"/>
          <p:cNvGraphicFramePr>
            <a:graphicFrameLocks noChangeAspect="1"/>
          </p:cNvGraphicFramePr>
          <p:nvPr/>
        </p:nvGraphicFramePr>
        <p:xfrm>
          <a:off x="4792188" y="1452619"/>
          <a:ext cx="268817" cy="315913"/>
        </p:xfrm>
        <a:graphic>
          <a:graphicData uri="http://schemas.openxmlformats.org/presentationml/2006/ole">
            <mc:AlternateContent xmlns:mc="http://schemas.openxmlformats.org/markup-compatibility/2006">
              <mc:Choice xmlns:v="urn:schemas-microsoft-com:vml" Requires="v">
                <p:oleObj spid="_x0000_s68095" name="公式" r:id="rId25" imgW="4876800" imgH="7620000" progId="Equation.3">
                  <p:embed/>
                </p:oleObj>
              </mc:Choice>
              <mc:Fallback>
                <p:oleObj name="公式" r:id="rId25" imgW="4876800" imgH="7620000" progId="Equation.3">
                  <p:embed/>
                  <p:pic>
                    <p:nvPicPr>
                      <p:cNvPr id="0" name="图片 67596"/>
                      <p:cNvPicPr>
                        <a:picLocks noChangeAspect="1"/>
                      </p:cNvPicPr>
                      <p:nvPr/>
                    </p:nvPicPr>
                    <p:blipFill>
                      <a:blip r:embed="rId13"/>
                      <a:stretch>
                        <a:fillRect/>
                      </a:stretch>
                    </p:blipFill>
                    <p:spPr>
                      <a:xfrm>
                        <a:off x="4792188" y="1452619"/>
                        <a:ext cx="268817" cy="315913"/>
                      </a:xfrm>
                      <a:prstGeom prst="rect">
                        <a:avLst/>
                      </a:prstGeom>
                      <a:noFill/>
                      <a:ln w="9525">
                        <a:noFill/>
                      </a:ln>
                    </p:spPr>
                  </p:pic>
                </p:oleObj>
              </mc:Fallback>
            </mc:AlternateContent>
          </a:graphicData>
        </a:graphic>
      </p:graphicFrame>
      <p:graphicFrame>
        <p:nvGraphicFramePr>
          <p:cNvPr id="16" name="Object 22"/>
          <p:cNvGraphicFramePr>
            <a:graphicFrameLocks noChangeAspect="1"/>
          </p:cNvGraphicFramePr>
          <p:nvPr/>
        </p:nvGraphicFramePr>
        <p:xfrm>
          <a:off x="8128054" y="1458969"/>
          <a:ext cx="268817" cy="315913"/>
        </p:xfrm>
        <a:graphic>
          <a:graphicData uri="http://schemas.openxmlformats.org/presentationml/2006/ole">
            <mc:AlternateContent xmlns:mc="http://schemas.openxmlformats.org/markup-compatibility/2006">
              <mc:Choice xmlns:v="urn:schemas-microsoft-com:vml" Requires="v">
                <p:oleObj spid="_x0000_s68096" name="公式" r:id="rId26" imgW="4876800" imgH="7620000" progId="Equation.3">
                  <p:embed/>
                </p:oleObj>
              </mc:Choice>
              <mc:Fallback>
                <p:oleObj name="公式" r:id="rId26" imgW="4876800" imgH="7620000" progId="Equation.3">
                  <p:embed/>
                  <p:pic>
                    <p:nvPicPr>
                      <p:cNvPr id="0" name="图片 67597"/>
                      <p:cNvPicPr>
                        <a:picLocks noChangeAspect="1"/>
                      </p:cNvPicPr>
                      <p:nvPr/>
                    </p:nvPicPr>
                    <p:blipFill>
                      <a:blip r:embed="rId13"/>
                      <a:stretch>
                        <a:fillRect/>
                      </a:stretch>
                    </p:blipFill>
                    <p:spPr>
                      <a:xfrm>
                        <a:off x="8128054" y="1458969"/>
                        <a:ext cx="268817" cy="315913"/>
                      </a:xfrm>
                      <a:prstGeom prst="rect">
                        <a:avLst/>
                      </a:prstGeom>
                      <a:noFill/>
                      <a:ln w="9525">
                        <a:noFill/>
                      </a:ln>
                    </p:spPr>
                  </p:pic>
                </p:oleObj>
              </mc:Fallback>
            </mc:AlternateContent>
          </a:graphicData>
        </a:graphic>
      </p:graphicFrame>
      <p:sp>
        <p:nvSpPr>
          <p:cNvPr id="17" name="Text Box 23"/>
          <p:cNvSpPr txBox="1">
            <a:spLocks noChangeArrowheads="1"/>
          </p:cNvSpPr>
          <p:nvPr/>
        </p:nvSpPr>
        <p:spPr bwMode="auto">
          <a:xfrm>
            <a:off x="3076600" y="2082777"/>
            <a:ext cx="859160" cy="461665"/>
          </a:xfrm>
          <a:prstGeom prst="rect">
            <a:avLst/>
          </a:prstGeom>
          <a:noFill/>
          <a:ln w="9525">
            <a:noFill/>
            <a:miter lim="800000"/>
          </a:ln>
          <a:effectLst/>
        </p:spPr>
        <p:txBody>
          <a:bodyPr wrap="square">
            <a:spAutoFit/>
          </a:bodyPr>
          <a:lstStyle/>
          <a:p>
            <a:pPr>
              <a:spcBef>
                <a:spcPct val="50000"/>
              </a:spcBef>
            </a:pPr>
            <a:r>
              <a:rPr lang="zh-CN" altLang="en-US" sz="2400" dirty="0"/>
              <a:t>凹的</a:t>
            </a:r>
            <a:endParaRPr lang="zh-CN" altLang="en-US" sz="2400" dirty="0"/>
          </a:p>
        </p:txBody>
      </p:sp>
      <p:sp>
        <p:nvSpPr>
          <p:cNvPr id="18" name="Text Box 24"/>
          <p:cNvSpPr txBox="1">
            <a:spLocks noChangeArrowheads="1"/>
          </p:cNvSpPr>
          <p:nvPr/>
        </p:nvSpPr>
        <p:spPr bwMode="auto">
          <a:xfrm>
            <a:off x="6023992" y="2082777"/>
            <a:ext cx="936104" cy="461665"/>
          </a:xfrm>
          <a:prstGeom prst="rect">
            <a:avLst/>
          </a:prstGeom>
          <a:noFill/>
          <a:ln w="9525">
            <a:noFill/>
            <a:miter lim="800000"/>
          </a:ln>
          <a:effectLst/>
        </p:spPr>
        <p:txBody>
          <a:bodyPr wrap="square">
            <a:spAutoFit/>
          </a:bodyPr>
          <a:lstStyle/>
          <a:p>
            <a:pPr>
              <a:spcBef>
                <a:spcPct val="50000"/>
              </a:spcBef>
            </a:pPr>
            <a:r>
              <a:rPr lang="zh-CN" altLang="en-US" sz="2400" dirty="0"/>
              <a:t>凸的</a:t>
            </a:r>
            <a:endParaRPr lang="zh-CN" altLang="en-US" sz="2400" dirty="0"/>
          </a:p>
        </p:txBody>
      </p:sp>
      <p:sp>
        <p:nvSpPr>
          <p:cNvPr id="19" name="Text Box 25"/>
          <p:cNvSpPr txBox="1">
            <a:spLocks noChangeArrowheads="1"/>
          </p:cNvSpPr>
          <p:nvPr/>
        </p:nvSpPr>
        <p:spPr bwMode="auto">
          <a:xfrm>
            <a:off x="9840416" y="2082777"/>
            <a:ext cx="864096" cy="461665"/>
          </a:xfrm>
          <a:prstGeom prst="rect">
            <a:avLst/>
          </a:prstGeom>
          <a:noFill/>
          <a:ln w="9525">
            <a:noFill/>
            <a:miter lim="800000"/>
          </a:ln>
          <a:effectLst/>
        </p:spPr>
        <p:txBody>
          <a:bodyPr wrap="square">
            <a:spAutoFit/>
          </a:bodyPr>
          <a:lstStyle/>
          <a:p>
            <a:pPr>
              <a:spcBef>
                <a:spcPct val="50000"/>
              </a:spcBef>
            </a:pPr>
            <a:r>
              <a:rPr lang="zh-CN" altLang="en-US" sz="2400" dirty="0"/>
              <a:t>凹的</a:t>
            </a:r>
            <a:endParaRPr lang="zh-CN" altLang="en-US" sz="2400" dirty="0"/>
          </a:p>
        </p:txBody>
      </p:sp>
      <p:grpSp>
        <p:nvGrpSpPr>
          <p:cNvPr id="20" name="Group 26"/>
          <p:cNvGrpSpPr/>
          <p:nvPr/>
        </p:nvGrpSpPr>
        <p:grpSpPr bwMode="auto">
          <a:xfrm>
            <a:off x="1219200" y="620688"/>
            <a:ext cx="10058400" cy="2057400"/>
            <a:chOff x="576" y="2208"/>
            <a:chExt cx="4752" cy="1296"/>
          </a:xfrm>
        </p:grpSpPr>
        <p:sp>
          <p:nvSpPr>
            <p:cNvPr id="21" name="Line 27"/>
            <p:cNvSpPr>
              <a:spLocks noChangeShapeType="1"/>
            </p:cNvSpPr>
            <p:nvPr/>
          </p:nvSpPr>
          <p:spPr bwMode="auto">
            <a:xfrm>
              <a:off x="576" y="2208"/>
              <a:ext cx="4752" cy="0"/>
            </a:xfrm>
            <a:prstGeom prst="line">
              <a:avLst/>
            </a:prstGeom>
            <a:noFill/>
            <a:ln w="25400">
              <a:solidFill>
                <a:schemeClr val="tx1"/>
              </a:solidFill>
              <a:round/>
            </a:ln>
            <a:effectLst/>
          </p:spPr>
          <p:txBody>
            <a:bodyPr wrap="none" anchor="ctr"/>
            <a:lstStyle/>
            <a:p>
              <a:endParaRPr lang="zh-CN" altLang="en-US"/>
            </a:p>
          </p:txBody>
        </p:sp>
        <p:sp>
          <p:nvSpPr>
            <p:cNvPr id="22" name="Line 28"/>
            <p:cNvSpPr>
              <a:spLocks noChangeShapeType="1"/>
            </p:cNvSpPr>
            <p:nvPr/>
          </p:nvSpPr>
          <p:spPr bwMode="auto">
            <a:xfrm>
              <a:off x="576" y="3504"/>
              <a:ext cx="4752" cy="0"/>
            </a:xfrm>
            <a:prstGeom prst="line">
              <a:avLst/>
            </a:prstGeom>
            <a:noFill/>
            <a:ln w="25400">
              <a:solidFill>
                <a:schemeClr val="tx1"/>
              </a:solidFill>
              <a:round/>
            </a:ln>
            <a:effectLst/>
          </p:spPr>
          <p:txBody>
            <a:bodyPr wrap="none" anchor="ctr"/>
            <a:lstStyle/>
            <a:p>
              <a:endParaRPr lang="zh-CN" altLang="en-US"/>
            </a:p>
          </p:txBody>
        </p:sp>
        <p:sp>
          <p:nvSpPr>
            <p:cNvPr id="23" name="Line 29"/>
            <p:cNvSpPr>
              <a:spLocks noChangeShapeType="1"/>
            </p:cNvSpPr>
            <p:nvPr/>
          </p:nvSpPr>
          <p:spPr bwMode="auto">
            <a:xfrm>
              <a:off x="576" y="2604"/>
              <a:ext cx="4752" cy="0"/>
            </a:xfrm>
            <a:prstGeom prst="line">
              <a:avLst/>
            </a:prstGeom>
            <a:noFill/>
            <a:ln w="19050">
              <a:solidFill>
                <a:schemeClr val="tx1"/>
              </a:solidFill>
              <a:round/>
            </a:ln>
            <a:effectLst/>
          </p:spPr>
          <p:txBody>
            <a:bodyPr wrap="none" anchor="ctr"/>
            <a:lstStyle/>
            <a:p>
              <a:endParaRPr lang="zh-CN" altLang="en-US"/>
            </a:p>
          </p:txBody>
        </p:sp>
        <p:sp>
          <p:nvSpPr>
            <p:cNvPr id="24" name="Line 30"/>
            <p:cNvSpPr>
              <a:spLocks noChangeShapeType="1"/>
            </p:cNvSpPr>
            <p:nvPr/>
          </p:nvSpPr>
          <p:spPr bwMode="auto">
            <a:xfrm>
              <a:off x="576" y="3036"/>
              <a:ext cx="4752" cy="0"/>
            </a:xfrm>
            <a:prstGeom prst="line">
              <a:avLst/>
            </a:prstGeom>
            <a:noFill/>
            <a:ln w="19050">
              <a:solidFill>
                <a:schemeClr val="tx1"/>
              </a:solidFill>
              <a:round/>
            </a:ln>
            <a:effectLst/>
          </p:spPr>
          <p:txBody>
            <a:bodyPr wrap="none" anchor="ctr"/>
            <a:lstStyle/>
            <a:p>
              <a:endParaRPr lang="zh-CN" altLang="en-US"/>
            </a:p>
          </p:txBody>
        </p:sp>
        <p:sp>
          <p:nvSpPr>
            <p:cNvPr id="25" name="Line 31"/>
            <p:cNvSpPr>
              <a:spLocks noChangeShapeType="1"/>
            </p:cNvSpPr>
            <p:nvPr/>
          </p:nvSpPr>
          <p:spPr bwMode="auto">
            <a:xfrm>
              <a:off x="576" y="2208"/>
              <a:ext cx="0" cy="1296"/>
            </a:xfrm>
            <a:prstGeom prst="line">
              <a:avLst/>
            </a:prstGeom>
            <a:noFill/>
            <a:ln w="25400">
              <a:solidFill>
                <a:schemeClr val="tx1"/>
              </a:solidFill>
              <a:round/>
            </a:ln>
            <a:effectLst/>
          </p:spPr>
          <p:txBody>
            <a:bodyPr wrap="none" anchor="ctr"/>
            <a:lstStyle/>
            <a:p>
              <a:endParaRPr lang="zh-CN" altLang="en-US"/>
            </a:p>
          </p:txBody>
        </p:sp>
        <p:sp>
          <p:nvSpPr>
            <p:cNvPr id="26" name="Line 32"/>
            <p:cNvSpPr>
              <a:spLocks noChangeShapeType="1"/>
            </p:cNvSpPr>
            <p:nvPr/>
          </p:nvSpPr>
          <p:spPr bwMode="auto">
            <a:xfrm>
              <a:off x="1152" y="2208"/>
              <a:ext cx="0" cy="1296"/>
            </a:xfrm>
            <a:prstGeom prst="line">
              <a:avLst/>
            </a:prstGeom>
            <a:noFill/>
            <a:ln w="19050">
              <a:solidFill>
                <a:schemeClr val="tx1"/>
              </a:solidFill>
              <a:round/>
            </a:ln>
            <a:effectLst/>
          </p:spPr>
          <p:txBody>
            <a:bodyPr wrap="none" anchor="ctr"/>
            <a:lstStyle/>
            <a:p>
              <a:endParaRPr lang="zh-CN" altLang="en-US"/>
            </a:p>
          </p:txBody>
        </p:sp>
        <p:sp>
          <p:nvSpPr>
            <p:cNvPr id="27" name="Line 33"/>
            <p:cNvSpPr>
              <a:spLocks noChangeShapeType="1"/>
            </p:cNvSpPr>
            <p:nvPr/>
          </p:nvSpPr>
          <p:spPr bwMode="auto">
            <a:xfrm>
              <a:off x="5328" y="2208"/>
              <a:ext cx="0" cy="1296"/>
            </a:xfrm>
            <a:prstGeom prst="line">
              <a:avLst/>
            </a:prstGeom>
            <a:noFill/>
            <a:ln w="25400">
              <a:solidFill>
                <a:schemeClr val="tx1"/>
              </a:solidFill>
              <a:round/>
            </a:ln>
            <a:effectLst/>
          </p:spPr>
          <p:txBody>
            <a:bodyPr wrap="none" anchor="ctr"/>
            <a:lstStyle/>
            <a:p>
              <a:endParaRPr lang="zh-CN" altLang="en-US"/>
            </a:p>
          </p:txBody>
        </p:sp>
        <p:sp>
          <p:nvSpPr>
            <p:cNvPr id="28" name="Line 34"/>
            <p:cNvSpPr>
              <a:spLocks noChangeShapeType="1"/>
            </p:cNvSpPr>
            <p:nvPr/>
          </p:nvSpPr>
          <p:spPr bwMode="auto">
            <a:xfrm>
              <a:off x="2064" y="2208"/>
              <a:ext cx="0" cy="1296"/>
            </a:xfrm>
            <a:prstGeom prst="line">
              <a:avLst/>
            </a:prstGeom>
            <a:noFill/>
            <a:ln w="19050">
              <a:solidFill>
                <a:schemeClr val="tx1"/>
              </a:solidFill>
              <a:round/>
            </a:ln>
            <a:effectLst/>
          </p:spPr>
          <p:txBody>
            <a:bodyPr wrap="none" anchor="ctr"/>
            <a:lstStyle/>
            <a:p>
              <a:endParaRPr lang="zh-CN" altLang="en-US"/>
            </a:p>
          </p:txBody>
        </p:sp>
        <p:sp>
          <p:nvSpPr>
            <p:cNvPr id="29" name="Line 35"/>
            <p:cNvSpPr>
              <a:spLocks noChangeShapeType="1"/>
            </p:cNvSpPr>
            <p:nvPr/>
          </p:nvSpPr>
          <p:spPr bwMode="auto">
            <a:xfrm>
              <a:off x="2592" y="2208"/>
              <a:ext cx="0" cy="1296"/>
            </a:xfrm>
            <a:prstGeom prst="line">
              <a:avLst/>
            </a:prstGeom>
            <a:noFill/>
            <a:ln w="19050">
              <a:solidFill>
                <a:schemeClr val="tx1"/>
              </a:solidFill>
              <a:round/>
            </a:ln>
            <a:effectLst/>
          </p:spPr>
          <p:txBody>
            <a:bodyPr wrap="none" anchor="ctr"/>
            <a:lstStyle/>
            <a:p>
              <a:endParaRPr lang="zh-CN" altLang="en-US"/>
            </a:p>
          </p:txBody>
        </p:sp>
        <p:sp>
          <p:nvSpPr>
            <p:cNvPr id="30" name="Line 36"/>
            <p:cNvSpPr>
              <a:spLocks noChangeShapeType="1"/>
            </p:cNvSpPr>
            <p:nvPr/>
          </p:nvSpPr>
          <p:spPr bwMode="auto">
            <a:xfrm>
              <a:off x="3456" y="2208"/>
              <a:ext cx="0" cy="1296"/>
            </a:xfrm>
            <a:prstGeom prst="line">
              <a:avLst/>
            </a:prstGeom>
            <a:noFill/>
            <a:ln w="19050">
              <a:solidFill>
                <a:schemeClr val="tx1"/>
              </a:solidFill>
              <a:round/>
            </a:ln>
            <a:effectLst/>
          </p:spPr>
          <p:txBody>
            <a:bodyPr wrap="none" anchor="ctr"/>
            <a:lstStyle/>
            <a:p>
              <a:endParaRPr lang="zh-CN" altLang="en-US"/>
            </a:p>
          </p:txBody>
        </p:sp>
        <p:sp>
          <p:nvSpPr>
            <p:cNvPr id="31" name="Line 37"/>
            <p:cNvSpPr>
              <a:spLocks noChangeShapeType="1"/>
            </p:cNvSpPr>
            <p:nvPr/>
          </p:nvSpPr>
          <p:spPr bwMode="auto">
            <a:xfrm>
              <a:off x="4272" y="2208"/>
              <a:ext cx="0" cy="1296"/>
            </a:xfrm>
            <a:prstGeom prst="line">
              <a:avLst/>
            </a:prstGeom>
            <a:noFill/>
            <a:ln w="19050">
              <a:solidFill>
                <a:schemeClr val="tx1"/>
              </a:solidFill>
              <a:round/>
            </a:ln>
            <a:effectLst/>
          </p:spPr>
          <p:txBody>
            <a:bodyPr wrap="none" anchor="ctr"/>
            <a:lstStyle/>
            <a:p>
              <a:endParaRPr lang="zh-CN" altLang="en-US"/>
            </a:p>
          </p:txBody>
        </p:sp>
      </p:grpSp>
      <p:sp>
        <p:nvSpPr>
          <p:cNvPr id="32" name="Text Box 38"/>
          <p:cNvSpPr txBox="1">
            <a:spLocks noChangeArrowheads="1"/>
          </p:cNvSpPr>
          <p:nvPr/>
        </p:nvSpPr>
        <p:spPr bwMode="auto">
          <a:xfrm>
            <a:off x="4588768" y="1900215"/>
            <a:ext cx="787152" cy="400110"/>
          </a:xfrm>
          <a:prstGeom prst="rect">
            <a:avLst/>
          </a:prstGeom>
          <a:noFill/>
          <a:ln w="9525">
            <a:noFill/>
            <a:miter lim="800000"/>
          </a:ln>
          <a:effectLst/>
        </p:spPr>
        <p:txBody>
          <a:bodyPr wrap="square">
            <a:spAutoFit/>
          </a:bodyPr>
          <a:lstStyle/>
          <a:p>
            <a:pPr>
              <a:spcBef>
                <a:spcPct val="50000"/>
              </a:spcBef>
            </a:pPr>
            <a:r>
              <a:rPr lang="zh-CN" altLang="en-US" sz="2000" dirty="0">
                <a:solidFill>
                  <a:srgbClr val="FF0000"/>
                </a:solidFill>
              </a:rPr>
              <a:t>拐点</a:t>
            </a:r>
            <a:endParaRPr lang="zh-CN" altLang="en-US" sz="2400" dirty="0">
              <a:solidFill>
                <a:srgbClr val="FF0000"/>
              </a:solidFill>
            </a:endParaRPr>
          </a:p>
        </p:txBody>
      </p:sp>
      <p:sp>
        <p:nvSpPr>
          <p:cNvPr id="33" name="Text Box 39"/>
          <p:cNvSpPr txBox="1">
            <a:spLocks noChangeArrowheads="1"/>
          </p:cNvSpPr>
          <p:nvPr/>
        </p:nvSpPr>
        <p:spPr bwMode="auto">
          <a:xfrm>
            <a:off x="7721600" y="1900215"/>
            <a:ext cx="1219200" cy="396875"/>
          </a:xfrm>
          <a:prstGeom prst="rect">
            <a:avLst/>
          </a:prstGeom>
          <a:noFill/>
          <a:ln w="9525">
            <a:noFill/>
            <a:miter lim="800000"/>
          </a:ln>
          <a:effectLst/>
        </p:spPr>
        <p:txBody>
          <a:bodyPr>
            <a:spAutoFit/>
          </a:bodyPr>
          <a:lstStyle/>
          <a:p>
            <a:pPr>
              <a:spcBef>
                <a:spcPct val="50000"/>
              </a:spcBef>
            </a:pPr>
            <a:r>
              <a:rPr lang="zh-CN" altLang="en-US" sz="2000">
                <a:solidFill>
                  <a:srgbClr val="FF0000"/>
                </a:solidFill>
              </a:rPr>
              <a:t>拐点</a:t>
            </a:r>
            <a:endParaRPr lang="zh-CN" altLang="en-US" sz="2400">
              <a:solidFill>
                <a:srgbClr val="FF0000"/>
              </a:solidFill>
            </a:endParaRPr>
          </a:p>
        </p:txBody>
      </p:sp>
      <p:graphicFrame>
        <p:nvGraphicFramePr>
          <p:cNvPr id="34" name="Object 40"/>
          <p:cNvGraphicFramePr>
            <a:graphicFrameLocks noChangeAspect="1"/>
          </p:cNvGraphicFramePr>
          <p:nvPr/>
        </p:nvGraphicFramePr>
        <p:xfrm>
          <a:off x="4627087" y="2395594"/>
          <a:ext cx="656167" cy="282575"/>
        </p:xfrm>
        <a:graphic>
          <a:graphicData uri="http://schemas.openxmlformats.org/presentationml/2006/ole">
            <mc:AlternateContent xmlns:mc="http://schemas.openxmlformats.org/markup-compatibility/2006">
              <mc:Choice xmlns:v="urn:schemas-microsoft-com:vml" Requires="v">
                <p:oleObj spid="_x0000_s68097" name="公式" r:id="rId27" imgW="16459200" imgH="9448800" progId="Equation.3">
                  <p:embed/>
                </p:oleObj>
              </mc:Choice>
              <mc:Fallback>
                <p:oleObj name="公式" r:id="rId27" imgW="16459200" imgH="9448800" progId="Equation.3">
                  <p:embed/>
                  <p:pic>
                    <p:nvPicPr>
                      <p:cNvPr id="0" name="图片 67598"/>
                      <p:cNvPicPr>
                        <a:picLocks noChangeAspect="1"/>
                      </p:cNvPicPr>
                      <p:nvPr/>
                    </p:nvPicPr>
                    <p:blipFill>
                      <a:blip r:embed="rId28"/>
                      <a:stretch>
                        <a:fillRect/>
                      </a:stretch>
                    </p:blipFill>
                    <p:spPr>
                      <a:xfrm>
                        <a:off x="4627087" y="2395594"/>
                        <a:ext cx="656167" cy="282575"/>
                      </a:xfrm>
                      <a:prstGeom prst="rect">
                        <a:avLst/>
                      </a:prstGeom>
                      <a:noFill/>
                      <a:ln w="9525">
                        <a:noFill/>
                      </a:ln>
                    </p:spPr>
                  </p:pic>
                </p:oleObj>
              </mc:Fallback>
            </mc:AlternateContent>
          </a:graphicData>
        </a:graphic>
      </p:graphicFrame>
      <p:graphicFrame>
        <p:nvGraphicFramePr>
          <p:cNvPr id="35" name="Object 41"/>
          <p:cNvGraphicFramePr>
            <a:graphicFrameLocks noChangeAspect="1"/>
          </p:cNvGraphicFramePr>
          <p:nvPr/>
        </p:nvGraphicFramePr>
        <p:xfrm>
          <a:off x="7416800" y="2297088"/>
          <a:ext cx="1515533" cy="444500"/>
        </p:xfrm>
        <a:graphic>
          <a:graphicData uri="http://schemas.openxmlformats.org/presentationml/2006/ole">
            <mc:AlternateContent xmlns:mc="http://schemas.openxmlformats.org/markup-compatibility/2006">
              <mc:Choice xmlns:v="urn:schemas-microsoft-com:vml" Requires="v">
                <p:oleObj spid="_x0000_s68098" name="公式" r:id="rId29" imgW="38100000" imgH="14935200" progId="Equation.3">
                  <p:embed/>
                </p:oleObj>
              </mc:Choice>
              <mc:Fallback>
                <p:oleObj name="公式" r:id="rId29" imgW="38100000" imgH="14935200" progId="Equation.3">
                  <p:embed/>
                  <p:pic>
                    <p:nvPicPr>
                      <p:cNvPr id="0" name="图片 67599"/>
                      <p:cNvPicPr>
                        <a:picLocks noChangeAspect="1"/>
                      </p:cNvPicPr>
                      <p:nvPr/>
                    </p:nvPicPr>
                    <p:blipFill>
                      <a:blip r:embed="rId30"/>
                      <a:stretch>
                        <a:fillRect/>
                      </a:stretch>
                    </p:blipFill>
                    <p:spPr>
                      <a:xfrm>
                        <a:off x="7416800" y="2297088"/>
                        <a:ext cx="1515533" cy="444500"/>
                      </a:xfrm>
                      <a:prstGeom prst="rect">
                        <a:avLst/>
                      </a:prstGeom>
                      <a:noFill/>
                      <a:ln w="9525">
                        <a:noFill/>
                      </a:ln>
                    </p:spPr>
                  </p:pic>
                </p:oleObj>
              </mc:Fallback>
            </mc:AlternateContent>
          </a:graphicData>
        </a:graphic>
      </p:graphicFrame>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par>
                          <p:cTn id="33" fill="hold">
                            <p:stCondLst>
                              <p:cond delay="1500"/>
                            </p:stCondLst>
                            <p:childTnLst>
                              <p:par>
                                <p:cTn id="34" presetID="22" presetClass="entr" presetSubtype="8"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left)">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5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5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left)">
                                      <p:cBhvr>
                                        <p:cTn id="69" dur="500"/>
                                        <p:tgtEl>
                                          <p:spTgt spid="1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wipe(left)">
                                      <p:cBhvr>
                                        <p:cTn id="74" dur="500"/>
                                        <p:tgtEl>
                                          <p:spTgt spid="1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left)">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left)">
                                      <p:cBhvr>
                                        <p:cTn id="84" dur="500"/>
                                        <p:tgtEl>
                                          <p:spTgt spid="32"/>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wipe(left)">
                                      <p:cBhvr>
                                        <p:cTn id="88" dur="500"/>
                                        <p:tgtEl>
                                          <p:spTgt spid="3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wipe(left)">
                                      <p:cBhvr>
                                        <p:cTn id="93" dur="500"/>
                                        <p:tgtEl>
                                          <p:spTgt spid="33"/>
                                        </p:tgtEl>
                                      </p:cBhvr>
                                    </p:animEffect>
                                  </p:childTnLst>
                                </p:cTn>
                              </p:par>
                            </p:childTnLst>
                          </p:cTn>
                        </p:par>
                        <p:par>
                          <p:cTn id="94" fill="hold">
                            <p:stCondLst>
                              <p:cond delay="500"/>
                            </p:stCondLst>
                            <p:childTnLst>
                              <p:par>
                                <p:cTn id="95" presetID="22" presetClass="entr" presetSubtype="8" fill="hold" nodeType="after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wipe(left)">
                                      <p:cBhvr>
                                        <p:cTn id="97" dur="500"/>
                                        <p:tgtEl>
                                          <p:spTgt spid="35"/>
                                        </p:tgtEl>
                                      </p:cBhvr>
                                    </p:animEffect>
                                  </p:childTnLst>
                                </p:cTn>
                              </p:par>
                            </p:childTnLst>
                          </p:cTn>
                        </p:par>
                      </p:childTnLst>
                    </p:cTn>
                  </p:par>
                  <p:par>
                    <p:cTn id="98" fill="hold">
                      <p:stCondLst>
                        <p:cond delay="indefinite"/>
                      </p:stCondLst>
                      <p:childTnLst>
                        <p:par>
                          <p:cTn id="99" fill="hold">
                            <p:stCondLst>
                              <p:cond delay="0"/>
                            </p:stCondLst>
                            <p:childTnLst>
                              <p:par>
                                <p:cTn id="100" presetID="2" presetClass="entr" presetSubtype="8" fill="hold" nodeType="clickEffect">
                                  <p:stCondLst>
                                    <p:cond delay="0"/>
                                  </p:stCondLst>
                                  <p:childTnLst>
                                    <p:set>
                                      <p:cBhvr>
                                        <p:cTn id="101" dur="1" fill="hold">
                                          <p:stCondLst>
                                            <p:cond delay="0"/>
                                          </p:stCondLst>
                                        </p:cTn>
                                        <p:tgtEl>
                                          <p:spTgt spid="11267"/>
                                        </p:tgtEl>
                                        <p:attrNameLst>
                                          <p:attrName>style.visibility</p:attrName>
                                        </p:attrNameLst>
                                      </p:cBhvr>
                                      <p:to>
                                        <p:strVal val="visible"/>
                                      </p:to>
                                    </p:set>
                                    <p:anim calcmode="lin" valueType="num">
                                      <p:cBhvr additive="base">
                                        <p:cTn id="102" dur="500" fill="hold"/>
                                        <p:tgtEl>
                                          <p:spTgt spid="11267"/>
                                        </p:tgtEl>
                                        <p:attrNameLst>
                                          <p:attrName>ppt_x</p:attrName>
                                        </p:attrNameLst>
                                      </p:cBhvr>
                                      <p:tavLst>
                                        <p:tav tm="0">
                                          <p:val>
                                            <p:strVal val="0-#ppt_w/2"/>
                                          </p:val>
                                        </p:tav>
                                        <p:tav tm="100000">
                                          <p:val>
                                            <p:strVal val="#ppt_x"/>
                                          </p:val>
                                        </p:tav>
                                      </p:tavLst>
                                    </p:anim>
                                    <p:anim calcmode="lin" valueType="num">
                                      <p:cBhvr additive="base">
                                        <p:cTn id="103" dur="500" fill="hold"/>
                                        <p:tgtEl>
                                          <p:spTgt spid="11267"/>
                                        </p:tgtEl>
                                        <p:attrNameLst>
                                          <p:attrName>ppt_y</p:attrName>
                                        </p:attrNameLst>
                                      </p:cBhvr>
                                      <p:tavLst>
                                        <p:tav tm="0">
                                          <p:val>
                                            <p:strVal val="#ppt_y"/>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11266"/>
                                        </p:tgtEl>
                                        <p:attrNameLst>
                                          <p:attrName>style.visibility</p:attrName>
                                        </p:attrNameLst>
                                      </p:cBhvr>
                                      <p:to>
                                        <p:strVal val="visible"/>
                                      </p:to>
                                    </p:set>
                                    <p:animEffect transition="in" filter="wipe(left)">
                                      <p:cBhvr>
                                        <p:cTn id="108"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19" grpId="0" autoUpdateAnimBg="0"/>
      <p:bldP spid="32" grpId="0" autoUpdateAnimBg="0"/>
      <p:bldP spid="33"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ChangeArrowheads="1"/>
          </p:cNvSpPr>
          <p:nvPr/>
        </p:nvSpPr>
        <p:spPr bwMode="auto">
          <a:xfrm>
            <a:off x="478367" y="184182"/>
            <a:ext cx="2796256"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0" hangingPunct="0"/>
            <a:r>
              <a:rPr kumimoji="1" lang="zh-CN" altLang="en-US" sz="2800" b="1">
                <a:latin typeface="Times New Roman" panose="02020603050405020304" pitchFamily="18" charset="0"/>
                <a:ea typeface="楷体_GB2312" panose="02010609030101010101" pitchFamily="49" charset="-122"/>
              </a:rPr>
              <a:t>以上例子说明：</a:t>
            </a:r>
            <a:r>
              <a:rPr kumimoji="1" lang="zh-CN" altLang="en-US" sz="2800">
                <a:latin typeface="Times New Roman" panose="02020603050405020304" pitchFamily="18" charset="0"/>
                <a:ea typeface="楷体_GB2312" panose="02010609030101010101" pitchFamily="49" charset="-122"/>
              </a:rPr>
              <a:t> </a:t>
            </a:r>
            <a:endParaRPr kumimoji="1" lang="zh-CN" altLang="en-US" sz="2800">
              <a:latin typeface="Times New Roman" panose="02020603050405020304" pitchFamily="18" charset="0"/>
              <a:ea typeface="楷体_GB2312" panose="02010609030101010101" pitchFamily="49" charset="-122"/>
            </a:endParaRPr>
          </a:p>
        </p:txBody>
      </p:sp>
      <p:sp>
        <p:nvSpPr>
          <p:cNvPr id="140291" name="Rectangle 3"/>
          <p:cNvSpPr>
            <a:spLocks noChangeArrowheads="1"/>
          </p:cNvSpPr>
          <p:nvPr/>
        </p:nvSpPr>
        <p:spPr bwMode="auto">
          <a:xfrm>
            <a:off x="1534585" y="833469"/>
            <a:ext cx="4238959"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0" hangingPunct="0"/>
            <a:r>
              <a:rPr kumimoji="1" lang="zh-CN" altLang="en-US" sz="2800" b="1">
                <a:latin typeface="Times New Roman" panose="02020603050405020304" pitchFamily="18" charset="0"/>
                <a:ea typeface="楷体_GB2312" panose="02010609030101010101" pitchFamily="49" charset="-122"/>
              </a:rPr>
              <a:t>对于二阶可导函数来讲，</a:t>
            </a:r>
            <a:r>
              <a:rPr kumimoji="1" lang="zh-CN" altLang="en-US" sz="2800">
                <a:latin typeface="Times New Roman" panose="02020603050405020304" pitchFamily="18" charset="0"/>
                <a:ea typeface="楷体_GB2312" panose="02010609030101010101" pitchFamily="49" charset="-122"/>
              </a:rPr>
              <a:t> </a:t>
            </a:r>
            <a:endParaRPr kumimoji="1" lang="zh-CN" altLang="en-US" sz="2800">
              <a:latin typeface="Times New Roman" panose="02020603050405020304" pitchFamily="18" charset="0"/>
              <a:ea typeface="楷体_GB2312" panose="02010609030101010101" pitchFamily="49" charset="-122"/>
            </a:endParaRPr>
          </a:p>
        </p:txBody>
      </p:sp>
      <p:sp>
        <p:nvSpPr>
          <p:cNvPr id="140292" name="Rectangle 4"/>
          <p:cNvSpPr>
            <a:spLocks noChangeArrowheads="1"/>
          </p:cNvSpPr>
          <p:nvPr/>
        </p:nvSpPr>
        <p:spPr bwMode="auto">
          <a:xfrm>
            <a:off x="1534585" y="1336707"/>
            <a:ext cx="5681661"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0" hangingPunct="0"/>
            <a:r>
              <a:rPr kumimoji="1" lang="zh-CN" altLang="en-US" sz="2800" b="1">
                <a:latin typeface="Times New Roman" panose="02020603050405020304" pitchFamily="18" charset="0"/>
                <a:ea typeface="楷体_GB2312" panose="02010609030101010101" pitchFamily="49" charset="-122"/>
              </a:rPr>
              <a:t>拐点一定是二阶导数等于零的点，</a:t>
            </a:r>
            <a:r>
              <a:rPr kumimoji="1" lang="zh-CN" altLang="en-US" sz="2800">
                <a:latin typeface="Times New Roman" panose="02020603050405020304" pitchFamily="18" charset="0"/>
                <a:ea typeface="楷体_GB2312" panose="02010609030101010101" pitchFamily="49" charset="-122"/>
              </a:rPr>
              <a:t> </a:t>
            </a:r>
            <a:endParaRPr kumimoji="1" lang="zh-CN" altLang="en-US" sz="2800">
              <a:latin typeface="Times New Roman" panose="02020603050405020304" pitchFamily="18" charset="0"/>
              <a:ea typeface="楷体_GB2312" panose="02010609030101010101" pitchFamily="49" charset="-122"/>
            </a:endParaRPr>
          </a:p>
        </p:txBody>
      </p:sp>
      <p:sp>
        <p:nvSpPr>
          <p:cNvPr id="140293" name="Rectangle 5"/>
          <p:cNvSpPr>
            <a:spLocks noChangeArrowheads="1"/>
          </p:cNvSpPr>
          <p:nvPr/>
        </p:nvSpPr>
        <p:spPr bwMode="auto">
          <a:xfrm>
            <a:off x="1534585" y="1912969"/>
            <a:ext cx="6403013"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0" hangingPunct="0"/>
            <a:r>
              <a:rPr kumimoji="1" lang="zh-CN" altLang="en-US" sz="2800" b="1">
                <a:latin typeface="Times New Roman" panose="02020603050405020304" pitchFamily="18" charset="0"/>
                <a:ea typeface="楷体_GB2312" panose="02010609030101010101" pitchFamily="49" charset="-122"/>
              </a:rPr>
              <a:t>但二阶导数等于零的点不一定是拐点；</a:t>
            </a:r>
            <a:r>
              <a:rPr kumimoji="1" lang="zh-CN" altLang="en-US" sz="2800">
                <a:latin typeface="Times New Roman" panose="02020603050405020304" pitchFamily="18" charset="0"/>
                <a:ea typeface="楷体_GB2312" panose="02010609030101010101" pitchFamily="49" charset="-122"/>
              </a:rPr>
              <a:t> </a:t>
            </a:r>
            <a:endParaRPr kumimoji="1" lang="zh-CN" altLang="en-US" sz="2800">
              <a:latin typeface="Times New Roman" panose="02020603050405020304" pitchFamily="18" charset="0"/>
              <a:ea typeface="楷体_GB2312" panose="02010609030101010101" pitchFamily="49" charset="-122"/>
            </a:endParaRPr>
          </a:p>
        </p:txBody>
      </p:sp>
      <p:sp>
        <p:nvSpPr>
          <p:cNvPr id="140294" name="Rectangle 6"/>
          <p:cNvSpPr>
            <a:spLocks noChangeArrowheads="1"/>
          </p:cNvSpPr>
          <p:nvPr/>
        </p:nvSpPr>
        <p:spPr bwMode="auto">
          <a:xfrm>
            <a:off x="1727201" y="2489232"/>
            <a:ext cx="6042337"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eaLnBrk="0" hangingPunct="0"/>
            <a:r>
              <a:rPr kumimoji="1" lang="zh-CN" altLang="en-US" sz="2800" b="1">
                <a:latin typeface="Times New Roman" panose="02020603050405020304" pitchFamily="18" charset="0"/>
                <a:ea typeface="楷体_GB2312" panose="02010609030101010101" pitchFamily="49" charset="-122"/>
              </a:rPr>
              <a:t>二阶导数不存在的点也可能是拐点。</a:t>
            </a:r>
            <a:r>
              <a:rPr kumimoji="1" lang="zh-CN" altLang="en-US" sz="2800">
                <a:latin typeface="Times New Roman" panose="02020603050405020304" pitchFamily="18" charset="0"/>
                <a:ea typeface="楷体_GB2312" panose="02010609030101010101" pitchFamily="49" charset="-122"/>
              </a:rPr>
              <a:t> </a:t>
            </a:r>
            <a:endParaRPr kumimoji="1" lang="zh-CN" altLang="en-US" sz="2800">
              <a:latin typeface="Times New Roman" panose="02020603050405020304" pitchFamily="18" charset="0"/>
              <a:ea typeface="楷体_GB2312" panose="02010609030101010101" pitchFamily="49" charset="-122"/>
            </a:endParaRPr>
          </a:p>
        </p:txBody>
      </p:sp>
      <p:sp>
        <p:nvSpPr>
          <p:cNvPr id="140295" name="Text Box 7"/>
          <p:cNvSpPr txBox="1">
            <a:spLocks noChangeArrowheads="1"/>
          </p:cNvSpPr>
          <p:nvPr/>
        </p:nvSpPr>
        <p:spPr bwMode="auto">
          <a:xfrm>
            <a:off x="527051" y="3716338"/>
            <a:ext cx="9120716"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en-US" altLang="zh-CN" sz="2800" b="1">
                <a:latin typeface="Times New Roman" panose="02020603050405020304" pitchFamily="18" charset="0"/>
                <a:ea typeface="楷体_GB2312" panose="02010609030101010101" pitchFamily="49" charset="-122"/>
              </a:rPr>
              <a:t>1</a:t>
            </a:r>
            <a:r>
              <a:rPr kumimoji="1" lang="zh-CN" altLang="en-US" sz="2800" b="1">
                <a:latin typeface="Times New Roman" panose="02020603050405020304" pitchFamily="18" charset="0"/>
                <a:ea typeface="楷体_GB2312" panose="02010609030101010101" pitchFamily="49" charset="-122"/>
              </a:rPr>
              <a:t>．写出函数的定义域，并求出函数的导数</a:t>
            </a:r>
            <a:endParaRPr kumimoji="1" lang="zh-CN" altLang="en-US" sz="2800" b="1">
              <a:latin typeface="Times New Roman" panose="02020603050405020304" pitchFamily="18" charset="0"/>
              <a:ea typeface="楷体_GB2312" panose="02010609030101010101" pitchFamily="49" charset="-122"/>
            </a:endParaRPr>
          </a:p>
        </p:txBody>
      </p:sp>
      <p:sp>
        <p:nvSpPr>
          <p:cNvPr id="140296" name="Text Box 8"/>
          <p:cNvSpPr txBox="1">
            <a:spLocks noChangeArrowheads="1"/>
          </p:cNvSpPr>
          <p:nvPr/>
        </p:nvSpPr>
        <p:spPr bwMode="auto">
          <a:xfrm>
            <a:off x="527051" y="4291013"/>
            <a:ext cx="1137708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en-US" altLang="zh-CN" sz="2800" b="1">
                <a:latin typeface="Times New Roman" panose="02020603050405020304" pitchFamily="18" charset="0"/>
                <a:ea typeface="楷体_GB2312" panose="02010609030101010101" pitchFamily="49" charset="-122"/>
              </a:rPr>
              <a:t>2</a:t>
            </a:r>
            <a:r>
              <a:rPr kumimoji="1" lang="zh-CN" altLang="en-US" sz="2800" b="1">
                <a:latin typeface="Times New Roman" panose="02020603050405020304" pitchFamily="18" charset="0"/>
                <a:ea typeface="楷体_GB2312" panose="02010609030101010101" pitchFamily="49" charset="-122"/>
              </a:rPr>
              <a:t>．求使二阶导数为零的点和使二阶导数不存在的点 </a:t>
            </a:r>
            <a:endParaRPr kumimoji="1" lang="zh-CN" altLang="en-US" sz="2800" b="1">
              <a:latin typeface="Times New Roman" panose="02020603050405020304" pitchFamily="18" charset="0"/>
              <a:ea typeface="楷体_GB2312" panose="02010609030101010101" pitchFamily="49" charset="-122"/>
            </a:endParaRPr>
          </a:p>
        </p:txBody>
      </p:sp>
      <p:sp>
        <p:nvSpPr>
          <p:cNvPr id="140297" name="Text Box 9"/>
          <p:cNvSpPr txBox="1">
            <a:spLocks noChangeArrowheads="1"/>
          </p:cNvSpPr>
          <p:nvPr/>
        </p:nvSpPr>
        <p:spPr bwMode="auto">
          <a:xfrm>
            <a:off x="431801" y="4940301"/>
            <a:ext cx="11233151"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800" b="1">
                <a:latin typeface="Times New Roman" panose="02020603050405020304" pitchFamily="18" charset="0"/>
                <a:ea typeface="楷体_GB2312" panose="02010609030101010101" pitchFamily="49" charset="-122"/>
              </a:rPr>
              <a:t>3</a:t>
            </a:r>
            <a:r>
              <a:rPr kumimoji="1" lang="zh-CN" altLang="en-US" sz="2800" b="1">
                <a:latin typeface="Times New Roman" panose="02020603050405020304" pitchFamily="18" charset="0"/>
                <a:ea typeface="楷体_GB2312" panose="02010609030101010101" pitchFamily="49" charset="-122"/>
              </a:rPr>
              <a:t>．判断或列表判断</a:t>
            </a:r>
            <a:r>
              <a:rPr kumimoji="1" lang="zh-CN" altLang="en-US" sz="2800" b="1">
                <a:latin typeface="Times New Roman" panose="02020603050405020304" pitchFamily="18" charset="0"/>
                <a:ea typeface="楷体_GB2312" panose="02010609030101010101" pitchFamily="49" charset="-122"/>
                <a:sym typeface="Symbol" panose="05050102010706020507" pitchFamily="18" charset="2"/>
              </a:rPr>
              <a:t></a:t>
            </a:r>
            <a:r>
              <a:rPr kumimoji="1" lang="zh-CN" altLang="en-US" sz="2800" b="1">
                <a:latin typeface="Times New Roman" panose="02020603050405020304" pitchFamily="18" charset="0"/>
                <a:ea typeface="楷体_GB2312" panose="02010609030101010101" pitchFamily="49" charset="-122"/>
              </a:rPr>
              <a:t> 确定出曲线凹凸区间和拐点 </a:t>
            </a:r>
            <a:endParaRPr kumimoji="1" lang="zh-CN" altLang="en-US" sz="2800" b="1">
              <a:latin typeface="Times New Roman" panose="02020603050405020304" pitchFamily="18" charset="0"/>
              <a:ea typeface="楷体_GB2312" panose="02010609030101010101" pitchFamily="49" charset="-122"/>
            </a:endParaRPr>
          </a:p>
        </p:txBody>
      </p:sp>
      <p:grpSp>
        <p:nvGrpSpPr>
          <p:cNvPr id="140298" name="Group 10"/>
          <p:cNvGrpSpPr/>
          <p:nvPr/>
        </p:nvGrpSpPr>
        <p:grpSpPr bwMode="auto">
          <a:xfrm>
            <a:off x="431800" y="2990851"/>
            <a:ext cx="9601200" cy="654050"/>
            <a:chOff x="204" y="1884"/>
            <a:chExt cx="4536" cy="412"/>
          </a:xfrm>
        </p:grpSpPr>
        <p:sp>
          <p:nvSpPr>
            <p:cNvPr id="140299" name="Rectangle 11"/>
            <p:cNvSpPr>
              <a:spLocks noChangeArrowheads="1"/>
            </p:cNvSpPr>
            <p:nvPr/>
          </p:nvSpPr>
          <p:spPr bwMode="auto">
            <a:xfrm>
              <a:off x="205" y="1884"/>
              <a:ext cx="1633"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eaLnBrk="0" hangingPunct="0"/>
              <a:r>
                <a:rPr kumimoji="1" lang="zh-CN" altLang="en-US" sz="2800" b="1">
                  <a:latin typeface="Times New Roman" panose="02020603050405020304" pitchFamily="18" charset="0"/>
                  <a:ea typeface="楷体_GB2312" panose="02010609030101010101" pitchFamily="49" charset="-122"/>
                </a:rPr>
                <a:t>确定曲线</a:t>
              </a:r>
              <a:endParaRPr kumimoji="1" lang="zh-CN" altLang="en-US" sz="2800" b="1">
                <a:latin typeface="Times New Roman" panose="02020603050405020304" pitchFamily="18" charset="0"/>
                <a:ea typeface="楷体_GB2312" panose="02010609030101010101" pitchFamily="49" charset="-122"/>
                <a:sym typeface="Symbol" panose="05050102010706020507" pitchFamily="18" charset="2"/>
              </a:endParaRPr>
            </a:p>
          </p:txBody>
        </p:sp>
        <p:sp>
          <p:nvSpPr>
            <p:cNvPr id="140300" name="Rectangle 12"/>
            <p:cNvSpPr>
              <a:spLocks noChangeArrowheads="1"/>
            </p:cNvSpPr>
            <p:nvPr/>
          </p:nvSpPr>
          <p:spPr bwMode="auto">
            <a:xfrm>
              <a:off x="2064" y="1933"/>
              <a:ext cx="2007"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eaLnBrk="0" hangingPunct="0"/>
              <a:r>
                <a:rPr kumimoji="1" lang="zh-CN" altLang="en-US" sz="2800" b="1">
                  <a:latin typeface="Times New Roman" panose="02020603050405020304" pitchFamily="18" charset="0"/>
                  <a:ea typeface="楷体_GB2312" panose="02010609030101010101" pitchFamily="49" charset="-122"/>
                </a:rPr>
                <a:t>的凹凸区间和拐点的步骤</a:t>
              </a:r>
              <a:r>
                <a:rPr kumimoji="1" lang="zh-CN" altLang="en-US" sz="2800" b="1">
                  <a:latin typeface="Times New Roman" panose="02020603050405020304" pitchFamily="18" charset="0"/>
                  <a:ea typeface="楷体_GB2312" panose="02010609030101010101" pitchFamily="49" charset="-122"/>
                  <a:sym typeface="Symbol" panose="05050102010706020507" pitchFamily="18" charset="2"/>
                </a:rPr>
                <a:t></a:t>
              </a:r>
              <a:endParaRPr kumimoji="1" lang="zh-CN" altLang="en-US" sz="2800" b="1">
                <a:latin typeface="Times New Roman" panose="02020603050405020304" pitchFamily="18" charset="0"/>
                <a:ea typeface="楷体_GB2312" panose="02010609030101010101" pitchFamily="49" charset="-122"/>
                <a:sym typeface="Symbol" panose="05050102010706020507" pitchFamily="18" charset="2"/>
              </a:endParaRPr>
            </a:p>
          </p:txBody>
        </p:sp>
        <p:graphicFrame>
          <p:nvGraphicFramePr>
            <p:cNvPr id="140301" name="Object 13"/>
            <p:cNvGraphicFramePr>
              <a:graphicFrameLocks noChangeAspect="1"/>
            </p:cNvGraphicFramePr>
            <p:nvPr/>
          </p:nvGraphicFramePr>
          <p:xfrm>
            <a:off x="1157" y="1933"/>
            <a:ext cx="998" cy="344"/>
          </p:xfrm>
          <a:graphic>
            <a:graphicData uri="http://schemas.openxmlformats.org/presentationml/2006/ole">
              <mc:AlternateContent xmlns:mc="http://schemas.openxmlformats.org/markup-compatibility/2006">
                <mc:Choice xmlns:v="urn:schemas-microsoft-com:vml" Requires="v">
                  <p:oleObj spid="_x0000_s192556" name="公式" r:id="rId1" imgW="774700" imgH="266700" progId="Equation.3">
                    <p:embed/>
                  </p:oleObj>
                </mc:Choice>
                <mc:Fallback>
                  <p:oleObj name="公式" r:id="rId1" imgW="774700" imgH="266700" progId="Equation.3">
                    <p:embed/>
                    <p:pic>
                      <p:nvPicPr>
                        <p:cNvPr id="0" name="图片 192555"/>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a:stretch>
                          <a:fillRect/>
                        </a:stretch>
                      </p:blipFill>
                      <p:spPr bwMode="auto">
                        <a:xfrm>
                          <a:off x="1157" y="1933"/>
                          <a:ext cx="998"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02" name="Rectangle 14"/>
            <p:cNvSpPr>
              <a:spLocks noChangeArrowheads="1"/>
            </p:cNvSpPr>
            <p:nvPr/>
          </p:nvSpPr>
          <p:spPr bwMode="auto">
            <a:xfrm>
              <a:off x="204" y="1933"/>
              <a:ext cx="4536" cy="363"/>
            </a:xfrm>
            <a:prstGeom prst="rect">
              <a:avLst/>
            </a:prstGeom>
            <a:noFill/>
            <a:ln w="25400">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grpSp>
      <p:graphicFrame>
        <p:nvGraphicFramePr>
          <p:cNvPr id="140303" name="Object 15"/>
          <p:cNvGraphicFramePr>
            <a:graphicFrameLocks noChangeAspect="1"/>
          </p:cNvGraphicFramePr>
          <p:nvPr/>
        </p:nvGraphicFramePr>
        <p:xfrm>
          <a:off x="9457267" y="3714750"/>
          <a:ext cx="1439333" cy="527050"/>
        </p:xfrm>
        <a:graphic>
          <a:graphicData uri="http://schemas.openxmlformats.org/presentationml/2006/ole">
            <mc:AlternateContent xmlns:mc="http://schemas.openxmlformats.org/markup-compatibility/2006">
              <mc:Choice xmlns:v="urn:schemas-microsoft-com:vml" Requires="v">
                <p:oleObj spid="_x0000_s192557" name="公式" r:id="rId3" imgW="546100" imgH="266700" progId="Equation.3">
                  <p:embed/>
                </p:oleObj>
              </mc:Choice>
              <mc:Fallback>
                <p:oleObj name="公式" r:id="rId3" imgW="546100" imgH="266700" progId="Equation.3">
                  <p:embed/>
                  <p:pic>
                    <p:nvPicPr>
                      <p:cNvPr id="0" name="图片 1925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7267" y="3714750"/>
                        <a:ext cx="1439333"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291"/>
                                        </p:tgtEl>
                                        <p:attrNameLst>
                                          <p:attrName>style.visibility</p:attrName>
                                        </p:attrNameLst>
                                      </p:cBhvr>
                                      <p:to>
                                        <p:strVal val="visible"/>
                                      </p:to>
                                    </p:set>
                                    <p:animEffect transition="in" filter="wipe(left)">
                                      <p:cBhvr>
                                        <p:cTn id="7" dur="500"/>
                                        <p:tgtEl>
                                          <p:spTgt spid="1402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292"/>
                                        </p:tgtEl>
                                        <p:attrNameLst>
                                          <p:attrName>style.visibility</p:attrName>
                                        </p:attrNameLst>
                                      </p:cBhvr>
                                      <p:to>
                                        <p:strVal val="visible"/>
                                      </p:to>
                                    </p:set>
                                    <p:animEffect transition="in" filter="wipe(left)">
                                      <p:cBhvr>
                                        <p:cTn id="12" dur="500"/>
                                        <p:tgtEl>
                                          <p:spTgt spid="14029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0293"/>
                                        </p:tgtEl>
                                        <p:attrNameLst>
                                          <p:attrName>style.visibility</p:attrName>
                                        </p:attrNameLst>
                                      </p:cBhvr>
                                      <p:to>
                                        <p:strVal val="visible"/>
                                      </p:to>
                                    </p:set>
                                    <p:animEffect transition="in" filter="wipe(left)">
                                      <p:cBhvr>
                                        <p:cTn id="17" dur="500"/>
                                        <p:tgtEl>
                                          <p:spTgt spid="1402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0294"/>
                                        </p:tgtEl>
                                        <p:attrNameLst>
                                          <p:attrName>style.visibility</p:attrName>
                                        </p:attrNameLst>
                                      </p:cBhvr>
                                      <p:to>
                                        <p:strVal val="visible"/>
                                      </p:to>
                                    </p:set>
                                    <p:animEffect transition="in" filter="wipe(left)">
                                      <p:cBhvr>
                                        <p:cTn id="22" dur="500"/>
                                        <p:tgtEl>
                                          <p:spTgt spid="1402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0298"/>
                                        </p:tgtEl>
                                        <p:attrNameLst>
                                          <p:attrName>style.visibility</p:attrName>
                                        </p:attrNameLst>
                                      </p:cBhvr>
                                      <p:to>
                                        <p:strVal val="visible"/>
                                      </p:to>
                                    </p:set>
                                    <p:animEffect transition="in" filter="wipe(left)">
                                      <p:cBhvr>
                                        <p:cTn id="27" dur="500"/>
                                        <p:tgtEl>
                                          <p:spTgt spid="14029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0295"/>
                                        </p:tgtEl>
                                        <p:attrNameLst>
                                          <p:attrName>style.visibility</p:attrName>
                                        </p:attrNameLst>
                                      </p:cBhvr>
                                      <p:to>
                                        <p:strVal val="visible"/>
                                      </p:to>
                                    </p:set>
                                    <p:animEffect transition="in" filter="wipe(left)">
                                      <p:cBhvr>
                                        <p:cTn id="32" dur="2000"/>
                                        <p:tgtEl>
                                          <p:spTgt spid="140295"/>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40303"/>
                                        </p:tgtEl>
                                        <p:attrNameLst>
                                          <p:attrName>style.visibility</p:attrName>
                                        </p:attrNameLst>
                                      </p:cBhvr>
                                      <p:to>
                                        <p:strVal val="visible"/>
                                      </p:to>
                                    </p:set>
                                    <p:animEffect transition="in" filter="wipe(left)">
                                      <p:cBhvr>
                                        <p:cTn id="36" dur="500"/>
                                        <p:tgtEl>
                                          <p:spTgt spid="14030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40296"/>
                                        </p:tgtEl>
                                        <p:attrNameLst>
                                          <p:attrName>style.visibility</p:attrName>
                                        </p:attrNameLst>
                                      </p:cBhvr>
                                      <p:to>
                                        <p:strVal val="visible"/>
                                      </p:to>
                                    </p:set>
                                    <p:animEffect transition="in" filter="wipe(left)">
                                      <p:cBhvr>
                                        <p:cTn id="41" dur="2000"/>
                                        <p:tgtEl>
                                          <p:spTgt spid="14029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40297"/>
                                        </p:tgtEl>
                                        <p:attrNameLst>
                                          <p:attrName>style.visibility</p:attrName>
                                        </p:attrNameLst>
                                      </p:cBhvr>
                                      <p:to>
                                        <p:strVal val="visible"/>
                                      </p:to>
                                    </p:set>
                                    <p:animEffect transition="in" filter="wipe(left)">
                                      <p:cBhvr>
                                        <p:cTn id="46" dur="2000"/>
                                        <p:tgtEl>
                                          <p:spTgt spid="140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p:bldP spid="140292" grpId="0"/>
      <p:bldP spid="140293" grpId="0"/>
      <p:bldP spid="140294" grpId="0"/>
      <p:bldP spid="140295" grpId="0"/>
      <p:bldP spid="140296" grpId="0"/>
      <p:bldP spid="14029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ChangeArrowheads="1"/>
          </p:cNvSpPr>
          <p:nvPr/>
        </p:nvSpPr>
        <p:spPr bwMode="auto">
          <a:xfrm>
            <a:off x="508000" y="533400"/>
            <a:ext cx="10871200" cy="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pPr>
            <a:r>
              <a:rPr kumimoji="1" lang="zh-CN" altLang="en-US" sz="2800" b="1">
                <a:latin typeface="宋体" panose="02010600030101010101" pitchFamily="2" charset="-122"/>
              </a:rPr>
              <a:t>　　</a:t>
            </a:r>
            <a:r>
              <a:rPr kumimoji="1" lang="zh-CN" altLang="en-US" sz="2800" b="1">
                <a:solidFill>
                  <a:srgbClr val="0000FF"/>
                </a:solidFill>
                <a:latin typeface="宋体" panose="02010600030101010101" pitchFamily="2" charset="-122"/>
              </a:rPr>
              <a:t>练习</a:t>
            </a:r>
            <a:r>
              <a:rPr kumimoji="1" lang="en-US" altLang="zh-CN" sz="2800" b="1">
                <a:solidFill>
                  <a:srgbClr val="0000FF"/>
                </a:solidFill>
                <a:latin typeface="宋体" panose="02010600030101010101" pitchFamily="2" charset="-122"/>
              </a:rPr>
              <a:t>1</a:t>
            </a:r>
            <a:r>
              <a:rPr kumimoji="1" lang="en-US" altLang="zh-CN" sz="2800" b="1">
                <a:latin typeface="宋体" panose="02010600030101010101" pitchFamily="2" charset="-122"/>
              </a:rPr>
              <a:t>  </a:t>
            </a:r>
            <a:r>
              <a:rPr kumimoji="1" lang="zh-CN" altLang="en-US" sz="2800" b="1">
                <a:latin typeface="宋体" panose="02010600030101010101" pitchFamily="2" charset="-122"/>
              </a:rPr>
              <a:t>讨论曲线 </a:t>
            </a:r>
            <a:r>
              <a:rPr kumimoji="1" lang="en-US" altLang="zh-CN" sz="2800" b="1" i="1">
                <a:latin typeface="Times New Roman" panose="02020603050405020304" pitchFamily="18" charset="0"/>
              </a:rPr>
              <a:t>f </a:t>
            </a:r>
            <a:r>
              <a:rPr kumimoji="1" lang="en-US" altLang="zh-CN" sz="2800" b="1">
                <a:latin typeface="Times New Roman" panose="02020603050405020304" pitchFamily="18" charset="0"/>
                <a:sym typeface="Symbol" panose="05050102010706020507" pitchFamily="18" charset="2"/>
              </a:rPr>
              <a:t>(</a:t>
            </a:r>
            <a:r>
              <a:rPr kumimoji="1" lang="en-US" altLang="zh-CN" sz="2800" b="1" i="1">
                <a:latin typeface="Times New Roman" panose="02020603050405020304" pitchFamily="18" charset="0"/>
                <a:sym typeface="Symbol" panose="05050102010706020507" pitchFamily="18" charset="2"/>
              </a:rPr>
              <a:t>x</a:t>
            </a:r>
            <a:r>
              <a:rPr kumimoji="1" lang="en-US" altLang="zh-CN" sz="2800" b="1">
                <a:latin typeface="Times New Roman" panose="02020603050405020304" pitchFamily="18" charset="0"/>
                <a:sym typeface="Symbol" panose="05050102010706020507" pitchFamily="18" charset="2"/>
              </a:rPr>
              <a:t>) = </a:t>
            </a:r>
            <a:r>
              <a:rPr kumimoji="1" lang="en-US" altLang="zh-CN" sz="2800" b="1" i="1">
                <a:latin typeface="Times New Roman" panose="02020603050405020304" pitchFamily="18" charset="0"/>
                <a:sym typeface="Symbol" panose="05050102010706020507" pitchFamily="18" charset="2"/>
              </a:rPr>
              <a:t>x</a:t>
            </a:r>
            <a:r>
              <a:rPr kumimoji="1" lang="en-US" altLang="zh-CN" sz="2800" b="1" baseline="30000">
                <a:latin typeface="Times New Roman" panose="02020603050405020304" pitchFamily="18" charset="0"/>
                <a:sym typeface="Symbol" panose="05050102010706020507" pitchFamily="18" charset="2"/>
              </a:rPr>
              <a:t>3 </a:t>
            </a:r>
            <a:r>
              <a:rPr kumimoji="1" lang="en-US" altLang="zh-CN" sz="2800" b="1">
                <a:latin typeface="宋体" panose="02010600030101010101" pitchFamily="2" charset="-122"/>
                <a:sym typeface="Symbol" panose="05050102010706020507" pitchFamily="18" charset="2"/>
              </a:rPr>
              <a:t>-</a:t>
            </a:r>
            <a:r>
              <a:rPr kumimoji="1" lang="en-US" altLang="zh-CN" sz="2800" b="1">
                <a:latin typeface="Times New Roman" panose="02020603050405020304" pitchFamily="18" charset="0"/>
                <a:sym typeface="Symbol" panose="05050102010706020507" pitchFamily="18" charset="2"/>
              </a:rPr>
              <a:t> 6</a:t>
            </a:r>
            <a:r>
              <a:rPr kumimoji="1" lang="en-US" altLang="zh-CN" sz="2800" b="1" i="1">
                <a:latin typeface="Times New Roman" panose="02020603050405020304" pitchFamily="18" charset="0"/>
                <a:sym typeface="Symbol" panose="05050102010706020507" pitchFamily="18" charset="2"/>
              </a:rPr>
              <a:t>x</a:t>
            </a:r>
            <a:r>
              <a:rPr kumimoji="1" lang="en-US" altLang="zh-CN" sz="2800" b="1" baseline="30000">
                <a:latin typeface="Times New Roman" panose="02020603050405020304" pitchFamily="18" charset="0"/>
                <a:sym typeface="Symbol" panose="05050102010706020507" pitchFamily="18" charset="2"/>
              </a:rPr>
              <a:t>2</a:t>
            </a:r>
            <a:r>
              <a:rPr kumimoji="1" lang="en-US" altLang="zh-CN" sz="2800" b="1" i="1">
                <a:latin typeface="Times New Roman" panose="02020603050405020304" pitchFamily="18" charset="0"/>
                <a:sym typeface="Symbol" panose="05050102010706020507" pitchFamily="18" charset="2"/>
              </a:rPr>
              <a:t> </a:t>
            </a:r>
            <a:r>
              <a:rPr kumimoji="1" lang="en-US" altLang="zh-CN" sz="2800" b="1">
                <a:latin typeface="宋体" panose="02010600030101010101" pitchFamily="2" charset="-122"/>
                <a:sym typeface="Symbol" panose="05050102010706020507" pitchFamily="18" charset="2"/>
              </a:rPr>
              <a:t>+</a:t>
            </a:r>
            <a:r>
              <a:rPr kumimoji="1" lang="en-US" altLang="zh-CN" sz="2800" b="1">
                <a:latin typeface="Times New Roman" panose="02020603050405020304" pitchFamily="18" charset="0"/>
                <a:sym typeface="Symbol" panose="05050102010706020507" pitchFamily="18" charset="2"/>
              </a:rPr>
              <a:t> 9</a:t>
            </a:r>
            <a:r>
              <a:rPr kumimoji="1" lang="en-US" altLang="zh-CN" sz="2800" b="1" i="1">
                <a:latin typeface="Times New Roman" panose="02020603050405020304" pitchFamily="18" charset="0"/>
                <a:sym typeface="Symbol" panose="05050102010706020507" pitchFamily="18" charset="2"/>
              </a:rPr>
              <a:t>x </a:t>
            </a:r>
            <a:r>
              <a:rPr kumimoji="1" lang="en-US" altLang="zh-CN" sz="2800" b="1">
                <a:latin typeface="宋体" panose="02010600030101010101" pitchFamily="2" charset="-122"/>
                <a:sym typeface="Symbol" panose="05050102010706020507" pitchFamily="18" charset="2"/>
              </a:rPr>
              <a:t>+</a:t>
            </a:r>
            <a:r>
              <a:rPr kumimoji="1" lang="en-US" altLang="zh-CN" sz="2800" b="1">
                <a:latin typeface="Times New Roman" panose="02020603050405020304" pitchFamily="18" charset="0"/>
                <a:sym typeface="Symbol" panose="05050102010706020507" pitchFamily="18" charset="2"/>
              </a:rPr>
              <a:t> 1 </a:t>
            </a:r>
            <a:r>
              <a:rPr kumimoji="1" lang="zh-CN" altLang="en-US" sz="2800" b="1">
                <a:latin typeface="Times New Roman" panose="02020603050405020304" pitchFamily="18" charset="0"/>
                <a:sym typeface="Symbol" panose="05050102010706020507" pitchFamily="18" charset="2"/>
              </a:rPr>
              <a:t>的</a:t>
            </a:r>
            <a:r>
              <a:rPr kumimoji="1" lang="zh-CN" altLang="en-US" sz="2800" b="1">
                <a:solidFill>
                  <a:schemeClr val="tx2"/>
                </a:solidFill>
                <a:latin typeface="Times New Roman" panose="02020603050405020304" pitchFamily="18" charset="0"/>
              </a:rPr>
              <a:t>凹</a:t>
            </a:r>
            <a:r>
              <a:rPr kumimoji="1" lang="zh-CN" altLang="en-US" sz="2800" b="1">
                <a:latin typeface="Times New Roman" panose="02020603050405020304" pitchFamily="18" charset="0"/>
              </a:rPr>
              <a:t>凸</a:t>
            </a:r>
            <a:r>
              <a:rPr kumimoji="1" lang="zh-CN" altLang="en-US" sz="2800" b="1">
                <a:latin typeface="Times New Roman" panose="02020603050405020304" pitchFamily="18" charset="0"/>
                <a:sym typeface="Symbol" panose="05050102010706020507" pitchFamily="18" charset="2"/>
              </a:rPr>
              <a:t>区间与拐点．</a:t>
            </a:r>
            <a:endParaRPr kumimoji="1" lang="zh-CN" altLang="en-US" sz="2800" b="1">
              <a:latin typeface="Times New Roman" panose="02020603050405020304" pitchFamily="18" charset="0"/>
              <a:sym typeface="Symbol" panose="05050102010706020507" pitchFamily="18" charset="2"/>
            </a:endParaRPr>
          </a:p>
        </p:txBody>
      </p:sp>
      <p:sp>
        <p:nvSpPr>
          <p:cNvPr id="145411" name="Rectangle 3"/>
          <p:cNvSpPr>
            <a:spLocks noChangeArrowheads="1"/>
          </p:cNvSpPr>
          <p:nvPr/>
        </p:nvSpPr>
        <p:spPr bwMode="auto">
          <a:xfrm>
            <a:off x="1524000" y="1995488"/>
            <a:ext cx="5892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a:solidFill>
                  <a:srgbClr val="0000FF"/>
                </a:solidFill>
                <a:latin typeface="Times New Roman" panose="02020603050405020304" pitchFamily="18" charset="0"/>
                <a:ea typeface="黑体" panose="02010609060101010101" charset="-122"/>
                <a:sym typeface="Symbol" panose="05050102010706020507" pitchFamily="18" charset="2"/>
              </a:rPr>
              <a:t>解</a:t>
            </a:r>
            <a:r>
              <a:rPr kumimoji="1" lang="zh-CN" altLang="en-US" sz="2800" b="1">
                <a:latin typeface="Times New Roman" panose="02020603050405020304" pitchFamily="18" charset="0"/>
                <a:sym typeface="Symbol" panose="05050102010706020507" pitchFamily="18" charset="2"/>
              </a:rPr>
              <a:t>　定义域为</a:t>
            </a:r>
            <a:r>
              <a:rPr kumimoji="1" lang="en-US" altLang="zh-CN" sz="2800" b="1">
                <a:latin typeface="宋体" panose="02010600030101010101" pitchFamily="2" charset="-122"/>
                <a:sym typeface="Symbol" panose="05050102010706020507" pitchFamily="18" charset="2"/>
              </a:rPr>
              <a:t>(</a:t>
            </a:r>
            <a:r>
              <a:rPr kumimoji="1" lang="en-US" altLang="zh-CN" sz="2800" b="1">
                <a:latin typeface="Times New Roman" panose="02020603050405020304" pitchFamily="18" charset="0"/>
                <a:sym typeface="Symbol" panose="05050102010706020507" pitchFamily="18" charset="2"/>
              </a:rPr>
              <a:t> , </a:t>
            </a:r>
            <a:r>
              <a:rPr kumimoji="1" lang="en-US" altLang="zh-CN" sz="2800" b="1">
                <a:latin typeface="宋体" panose="02010600030101010101" pitchFamily="2" charset="-122"/>
                <a:sym typeface="Symbol" panose="05050102010706020507" pitchFamily="18" charset="2"/>
              </a:rPr>
              <a:t></a:t>
            </a:r>
            <a:r>
              <a:rPr kumimoji="1" lang="en-US" altLang="zh-CN" sz="2800" b="1">
                <a:latin typeface="Times New Roman" panose="02020603050405020304" pitchFamily="18" charset="0"/>
                <a:sym typeface="Symbol" panose="05050102010706020507" pitchFamily="18" charset="2"/>
              </a:rPr>
              <a:t> </a:t>
            </a:r>
            <a:r>
              <a:rPr kumimoji="1" lang="en-US" altLang="zh-CN" sz="2800" b="1">
                <a:latin typeface="宋体" panose="02010600030101010101" pitchFamily="2" charset="-122"/>
                <a:sym typeface="Symbol" panose="05050102010706020507" pitchFamily="18" charset="2"/>
              </a:rPr>
              <a:t>)</a:t>
            </a:r>
            <a:r>
              <a:rPr kumimoji="1" lang="en-US" altLang="zh-CN" sz="2800" b="1">
                <a:latin typeface="Times New Roman" panose="02020603050405020304" pitchFamily="18" charset="0"/>
                <a:sym typeface="Symbol" panose="05050102010706020507" pitchFamily="18" charset="2"/>
              </a:rPr>
              <a:t>.</a:t>
            </a:r>
            <a:endParaRPr kumimoji="1" lang="en-US" altLang="zh-CN" sz="2800" b="1">
              <a:latin typeface="Times New Roman" panose="02020603050405020304" pitchFamily="18" charset="0"/>
              <a:sym typeface="Symbol" panose="05050102010706020507" pitchFamily="18" charset="2"/>
            </a:endParaRPr>
          </a:p>
        </p:txBody>
      </p:sp>
      <p:sp>
        <p:nvSpPr>
          <p:cNvPr id="145412" name="Rectangle 4"/>
          <p:cNvSpPr>
            <a:spLocks noChangeArrowheads="1"/>
          </p:cNvSpPr>
          <p:nvPr/>
        </p:nvSpPr>
        <p:spPr bwMode="auto">
          <a:xfrm>
            <a:off x="508001" y="2681288"/>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latin typeface="Times New Roman" panose="02020603050405020304" pitchFamily="18" charset="0"/>
                <a:sym typeface="Symbol" panose="05050102010706020507" pitchFamily="18" charset="2"/>
              </a:rPr>
              <a:t>因为</a:t>
            </a:r>
            <a:endParaRPr kumimoji="1" lang="zh-CN" altLang="en-US" sz="2800" b="1">
              <a:latin typeface="Times New Roman" panose="02020603050405020304" pitchFamily="18" charset="0"/>
              <a:sym typeface="Symbol" panose="05050102010706020507" pitchFamily="18" charset="2"/>
            </a:endParaRPr>
          </a:p>
        </p:txBody>
      </p:sp>
      <p:sp>
        <p:nvSpPr>
          <p:cNvPr id="145413" name="Rectangle 5"/>
          <p:cNvSpPr>
            <a:spLocks noChangeArrowheads="1"/>
          </p:cNvSpPr>
          <p:nvPr/>
        </p:nvSpPr>
        <p:spPr bwMode="auto">
          <a:xfrm>
            <a:off x="3350684" y="2743201"/>
            <a:ext cx="353654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latin typeface="Times New Roman" panose="02020603050405020304" pitchFamily="18" charset="0"/>
              </a:rPr>
              <a:t>f</a:t>
            </a:r>
            <a:r>
              <a:rPr kumimoji="1" lang="en-US" altLang="zh-CN" sz="2800" b="1" i="1">
                <a:latin typeface="Times New Roman" panose="02020603050405020304" pitchFamily="18" charset="0"/>
                <a:sym typeface="Symbol" panose="05050102010706020507" pitchFamily="18" charset="2"/>
              </a:rPr>
              <a:t></a:t>
            </a:r>
            <a:r>
              <a:rPr kumimoji="1" lang="en-US" altLang="zh-CN" sz="2800" b="1">
                <a:latin typeface="Times New Roman" panose="02020603050405020304" pitchFamily="18" charset="0"/>
                <a:sym typeface="Symbol" panose="05050102010706020507" pitchFamily="18" charset="2"/>
              </a:rPr>
              <a:t> (</a:t>
            </a:r>
            <a:r>
              <a:rPr kumimoji="1" lang="en-US" altLang="zh-CN" sz="2800" b="1" i="1">
                <a:latin typeface="Times New Roman" panose="02020603050405020304" pitchFamily="18" charset="0"/>
                <a:sym typeface="Symbol" panose="05050102010706020507" pitchFamily="18" charset="2"/>
              </a:rPr>
              <a:t>x</a:t>
            </a:r>
            <a:r>
              <a:rPr kumimoji="1" lang="en-US" altLang="zh-CN" sz="2800" b="1">
                <a:latin typeface="Times New Roman" panose="02020603050405020304" pitchFamily="18" charset="0"/>
                <a:sym typeface="Symbol" panose="05050102010706020507" pitchFamily="18" charset="2"/>
              </a:rPr>
              <a:t>) = 3</a:t>
            </a:r>
            <a:r>
              <a:rPr kumimoji="1" lang="en-US" altLang="zh-CN" sz="2800" b="1" i="1">
                <a:latin typeface="Times New Roman" panose="02020603050405020304" pitchFamily="18" charset="0"/>
                <a:sym typeface="Symbol" panose="05050102010706020507" pitchFamily="18" charset="2"/>
              </a:rPr>
              <a:t>x</a:t>
            </a:r>
            <a:r>
              <a:rPr kumimoji="1" lang="en-US" altLang="zh-CN" sz="2800" b="1" baseline="30000">
                <a:latin typeface="Times New Roman" panose="02020603050405020304" pitchFamily="18" charset="0"/>
                <a:sym typeface="Symbol" panose="05050102010706020507" pitchFamily="18" charset="2"/>
              </a:rPr>
              <a:t>2 </a:t>
            </a:r>
            <a:r>
              <a:rPr kumimoji="1" lang="en-US" altLang="zh-CN" sz="2800" b="1">
                <a:latin typeface="宋体" panose="02010600030101010101" pitchFamily="2" charset="-122"/>
                <a:sym typeface="Symbol" panose="05050102010706020507" pitchFamily="18" charset="2"/>
              </a:rPr>
              <a:t>-</a:t>
            </a:r>
            <a:r>
              <a:rPr kumimoji="1" lang="en-US" altLang="zh-CN" sz="2800" b="1">
                <a:latin typeface="Times New Roman" panose="02020603050405020304" pitchFamily="18" charset="0"/>
                <a:sym typeface="Symbol" panose="05050102010706020507" pitchFamily="18" charset="2"/>
              </a:rPr>
              <a:t> 12</a:t>
            </a:r>
            <a:r>
              <a:rPr kumimoji="1" lang="en-US" altLang="zh-CN" sz="2800" b="1" i="1">
                <a:latin typeface="Times New Roman" panose="02020603050405020304" pitchFamily="18" charset="0"/>
                <a:sym typeface="Symbol" panose="05050102010706020507" pitchFamily="18" charset="2"/>
              </a:rPr>
              <a:t>x </a:t>
            </a:r>
            <a:r>
              <a:rPr kumimoji="1" lang="en-US" altLang="zh-CN" sz="2800" b="1">
                <a:latin typeface="宋体" panose="02010600030101010101" pitchFamily="2" charset="-122"/>
                <a:sym typeface="Symbol" panose="05050102010706020507" pitchFamily="18" charset="2"/>
              </a:rPr>
              <a:t>+</a:t>
            </a:r>
            <a:r>
              <a:rPr kumimoji="1" lang="en-US" altLang="zh-CN" sz="2800" b="1">
                <a:latin typeface="Times New Roman" panose="02020603050405020304" pitchFamily="18" charset="0"/>
                <a:sym typeface="Symbol" panose="05050102010706020507" pitchFamily="18" charset="2"/>
              </a:rPr>
              <a:t> 9</a:t>
            </a:r>
            <a:r>
              <a:rPr kumimoji="1" lang="zh-CN" altLang="en-US" sz="2800" b="1">
                <a:latin typeface="Times New Roman" panose="02020603050405020304" pitchFamily="18" charset="0"/>
                <a:sym typeface="Symbol" panose="05050102010706020507" pitchFamily="18" charset="2"/>
              </a:rPr>
              <a:t>，</a:t>
            </a:r>
            <a:endParaRPr kumimoji="1" lang="zh-CN" altLang="en-US" sz="2800" b="1">
              <a:latin typeface="Times New Roman" panose="02020603050405020304" pitchFamily="18" charset="0"/>
              <a:sym typeface="Symbol" panose="05050102010706020507" pitchFamily="18" charset="2"/>
            </a:endParaRPr>
          </a:p>
        </p:txBody>
      </p:sp>
      <p:sp>
        <p:nvSpPr>
          <p:cNvPr id="145414" name="Rectangle 6"/>
          <p:cNvSpPr>
            <a:spLocks noChangeArrowheads="1"/>
          </p:cNvSpPr>
          <p:nvPr/>
        </p:nvSpPr>
        <p:spPr bwMode="auto">
          <a:xfrm>
            <a:off x="3312584" y="3490913"/>
            <a:ext cx="44614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latin typeface="Times New Roman" panose="02020603050405020304" pitchFamily="18" charset="0"/>
              </a:rPr>
              <a:t>f </a:t>
            </a:r>
            <a:r>
              <a:rPr kumimoji="1" lang="en-US" altLang="zh-CN" sz="2800" b="1">
                <a:latin typeface="Times New Roman" panose="02020603050405020304" pitchFamily="18" charset="0"/>
                <a:sym typeface="Symbol" panose="05050102010706020507" pitchFamily="18" charset="2"/>
              </a:rPr>
              <a:t>(</a:t>
            </a:r>
            <a:r>
              <a:rPr kumimoji="1" lang="en-US" altLang="zh-CN" sz="2800" b="1" i="1">
                <a:latin typeface="Times New Roman" panose="02020603050405020304" pitchFamily="18" charset="0"/>
                <a:sym typeface="Symbol" panose="05050102010706020507" pitchFamily="18" charset="2"/>
              </a:rPr>
              <a:t>x</a:t>
            </a:r>
            <a:r>
              <a:rPr kumimoji="1" lang="en-US" altLang="zh-CN" sz="2800" b="1">
                <a:latin typeface="Times New Roman" panose="02020603050405020304" pitchFamily="18" charset="0"/>
                <a:sym typeface="Symbol" panose="05050102010706020507" pitchFamily="18" charset="2"/>
              </a:rPr>
              <a:t>) = 6</a:t>
            </a:r>
            <a:r>
              <a:rPr kumimoji="1" lang="en-US" altLang="zh-CN" sz="2800" b="1" i="1">
                <a:latin typeface="Times New Roman" panose="02020603050405020304" pitchFamily="18" charset="0"/>
                <a:sym typeface="Symbol" panose="05050102010706020507" pitchFamily="18" charset="2"/>
              </a:rPr>
              <a:t>x</a:t>
            </a:r>
            <a:r>
              <a:rPr kumimoji="1" lang="en-US" altLang="zh-CN" sz="2800" b="1" baseline="30000">
                <a:latin typeface="宋体" panose="02010600030101010101" pitchFamily="2" charset="-122"/>
                <a:sym typeface="Symbol" panose="05050102010706020507" pitchFamily="18" charset="2"/>
              </a:rPr>
              <a:t> </a:t>
            </a:r>
            <a:r>
              <a:rPr kumimoji="1" lang="en-US" altLang="zh-CN" sz="2800" b="1">
                <a:latin typeface="宋体" panose="02010600030101010101" pitchFamily="2" charset="-122"/>
                <a:sym typeface="Symbol" panose="05050102010706020507" pitchFamily="18" charset="2"/>
              </a:rPr>
              <a:t>-</a:t>
            </a:r>
            <a:r>
              <a:rPr kumimoji="1" lang="en-US" altLang="zh-CN" sz="2800" b="1">
                <a:latin typeface="Times New Roman" panose="02020603050405020304" pitchFamily="18" charset="0"/>
                <a:sym typeface="Symbol" panose="05050102010706020507" pitchFamily="18" charset="2"/>
              </a:rPr>
              <a:t> 12</a:t>
            </a:r>
            <a:r>
              <a:rPr kumimoji="1" lang="en-US" altLang="zh-CN" sz="2800" b="1" i="1">
                <a:latin typeface="Times New Roman" panose="02020603050405020304" pitchFamily="18" charset="0"/>
                <a:sym typeface="Symbol" panose="05050102010706020507" pitchFamily="18" charset="2"/>
              </a:rPr>
              <a:t> </a:t>
            </a:r>
            <a:r>
              <a:rPr kumimoji="1" lang="en-US" altLang="zh-CN" sz="2800" b="1">
                <a:latin typeface="Times New Roman" panose="02020603050405020304" pitchFamily="18" charset="0"/>
                <a:sym typeface="Symbol" panose="05050102010706020507" pitchFamily="18" charset="2"/>
              </a:rPr>
              <a:t>= 6(</a:t>
            </a:r>
            <a:r>
              <a:rPr kumimoji="1" lang="en-US" altLang="zh-CN" sz="2800" b="1" i="1">
                <a:latin typeface="Times New Roman" panose="02020603050405020304" pitchFamily="18" charset="0"/>
                <a:sym typeface="Symbol" panose="05050102010706020507" pitchFamily="18" charset="2"/>
              </a:rPr>
              <a:t>x</a:t>
            </a:r>
            <a:r>
              <a:rPr kumimoji="1" lang="en-US" altLang="zh-CN" sz="2800" b="1" baseline="30000">
                <a:latin typeface="宋体" panose="02010600030101010101" pitchFamily="2" charset="-122"/>
                <a:sym typeface="Symbol" panose="05050102010706020507" pitchFamily="18" charset="2"/>
              </a:rPr>
              <a:t> </a:t>
            </a:r>
            <a:r>
              <a:rPr kumimoji="1" lang="en-US" altLang="zh-CN" sz="2800" b="1">
                <a:latin typeface="宋体" panose="02010600030101010101" pitchFamily="2" charset="-122"/>
                <a:sym typeface="Symbol" panose="05050102010706020507" pitchFamily="18" charset="2"/>
              </a:rPr>
              <a:t>-</a:t>
            </a:r>
            <a:r>
              <a:rPr kumimoji="1" lang="en-US" altLang="zh-CN" sz="2800" b="1">
                <a:latin typeface="Times New Roman" panose="02020603050405020304" pitchFamily="18" charset="0"/>
                <a:sym typeface="Symbol" panose="05050102010706020507" pitchFamily="18" charset="2"/>
              </a:rPr>
              <a:t> 2</a:t>
            </a:r>
            <a:r>
              <a:rPr kumimoji="1" lang="en-US" altLang="zh-CN" sz="2800" b="1" i="1">
                <a:latin typeface="Times New Roman" panose="02020603050405020304" pitchFamily="18" charset="0"/>
                <a:sym typeface="Symbol" panose="05050102010706020507" pitchFamily="18" charset="2"/>
              </a:rPr>
              <a:t> </a:t>
            </a:r>
            <a:r>
              <a:rPr kumimoji="1" lang="en-US" altLang="zh-CN" sz="2800" b="1">
                <a:latin typeface="Times New Roman" panose="02020603050405020304" pitchFamily="18" charset="0"/>
                <a:sym typeface="Symbol" panose="05050102010706020507" pitchFamily="18" charset="2"/>
              </a:rPr>
              <a:t>)</a:t>
            </a:r>
            <a:r>
              <a:rPr kumimoji="1" lang="zh-CN" altLang="en-US" sz="2800" b="1">
                <a:latin typeface="Times New Roman" panose="02020603050405020304" pitchFamily="18" charset="0"/>
                <a:sym typeface="Symbol" panose="05050102010706020507" pitchFamily="18" charset="2"/>
              </a:rPr>
              <a:t>，</a:t>
            </a:r>
            <a:endParaRPr kumimoji="1" lang="zh-CN" altLang="en-US" sz="2800" b="1">
              <a:latin typeface="Times New Roman" panose="02020603050405020304" pitchFamily="18" charset="0"/>
              <a:sym typeface="Symbol" panose="05050102010706020507" pitchFamily="18" charset="2"/>
            </a:endParaRPr>
          </a:p>
        </p:txBody>
      </p:sp>
      <p:sp>
        <p:nvSpPr>
          <p:cNvPr id="145415" name="Rectangle 7"/>
          <p:cNvSpPr>
            <a:spLocks noChangeArrowheads="1"/>
          </p:cNvSpPr>
          <p:nvPr/>
        </p:nvSpPr>
        <p:spPr bwMode="auto">
          <a:xfrm>
            <a:off x="406400" y="4176713"/>
            <a:ext cx="398218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latin typeface="Times New Roman" panose="02020603050405020304" pitchFamily="18" charset="0"/>
              </a:rPr>
              <a:t>令</a:t>
            </a:r>
            <a:r>
              <a:rPr kumimoji="1" lang="zh-CN" altLang="en-US" sz="2800" b="1" i="1">
                <a:latin typeface="Times New Roman" panose="02020603050405020304" pitchFamily="18" charset="0"/>
              </a:rPr>
              <a:t> </a:t>
            </a:r>
            <a:r>
              <a:rPr kumimoji="1" lang="en-US" altLang="zh-CN" sz="2800" b="1" i="1">
                <a:latin typeface="Times New Roman" panose="02020603050405020304" pitchFamily="18" charset="0"/>
              </a:rPr>
              <a:t>f </a:t>
            </a:r>
            <a:r>
              <a:rPr kumimoji="1" lang="en-US" altLang="zh-CN" sz="2800" b="1">
                <a:latin typeface="Times New Roman" panose="02020603050405020304" pitchFamily="18" charset="0"/>
                <a:sym typeface="Symbol" panose="05050102010706020507" pitchFamily="18" charset="2"/>
              </a:rPr>
              <a:t>(</a:t>
            </a:r>
            <a:r>
              <a:rPr kumimoji="1" lang="en-US" altLang="zh-CN" sz="2800" b="1" i="1">
                <a:latin typeface="Times New Roman" panose="02020603050405020304" pitchFamily="18" charset="0"/>
                <a:sym typeface="Symbol" panose="05050102010706020507" pitchFamily="18" charset="2"/>
              </a:rPr>
              <a:t>x</a:t>
            </a:r>
            <a:r>
              <a:rPr kumimoji="1" lang="en-US" altLang="zh-CN" sz="2800" b="1">
                <a:latin typeface="Times New Roman" panose="02020603050405020304" pitchFamily="18" charset="0"/>
                <a:sym typeface="Symbol" panose="05050102010706020507" pitchFamily="18" charset="2"/>
              </a:rPr>
              <a:t>) = 0</a:t>
            </a:r>
            <a:r>
              <a:rPr kumimoji="1" lang="zh-CN" altLang="en-US" sz="2800" b="1">
                <a:latin typeface="Times New Roman" panose="02020603050405020304" pitchFamily="18" charset="0"/>
                <a:sym typeface="Symbol" panose="05050102010706020507" pitchFamily="18" charset="2"/>
              </a:rPr>
              <a:t>，可得 </a:t>
            </a:r>
            <a:r>
              <a:rPr kumimoji="1" lang="en-US" altLang="zh-CN" sz="2800" b="1" i="1">
                <a:latin typeface="Times New Roman" panose="02020603050405020304" pitchFamily="18" charset="0"/>
                <a:sym typeface="Symbol" panose="05050102010706020507" pitchFamily="18" charset="2"/>
              </a:rPr>
              <a:t>x</a:t>
            </a:r>
            <a:r>
              <a:rPr kumimoji="1" lang="en-US" altLang="zh-CN" sz="2800" b="1">
                <a:latin typeface="Times New Roman" panose="02020603050405020304" pitchFamily="18" charset="0"/>
                <a:sym typeface="Symbol" panose="05050102010706020507" pitchFamily="18" charset="2"/>
              </a:rPr>
              <a:t> = 2.</a:t>
            </a:r>
            <a:endParaRPr kumimoji="1" lang="en-US" altLang="zh-CN" sz="2800" b="1">
              <a:latin typeface="Times New Roman" panose="02020603050405020304" pitchFamily="18" charset="0"/>
              <a:sym typeface="Symbol" panose="05050102010706020507" pitchFamily="18" charset="2"/>
            </a:endParaRPr>
          </a:p>
        </p:txBody>
      </p:sp>
      <p:sp>
        <p:nvSpPr>
          <p:cNvPr id="145416" name="Rectangle 8"/>
          <p:cNvSpPr>
            <a:spLocks noChangeArrowheads="1"/>
          </p:cNvSpPr>
          <p:nvPr/>
        </p:nvSpPr>
        <p:spPr bwMode="auto">
          <a:xfrm>
            <a:off x="1422400" y="4891088"/>
            <a:ext cx="32047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latin typeface="Times New Roman" panose="02020603050405020304" pitchFamily="18" charset="0"/>
              </a:rPr>
              <a:t>当</a:t>
            </a:r>
            <a:r>
              <a:rPr kumimoji="1" lang="zh-CN" altLang="en-US" sz="2800" b="1" i="1">
                <a:latin typeface="Times New Roman" panose="02020603050405020304" pitchFamily="18" charset="0"/>
              </a:rPr>
              <a:t> </a:t>
            </a:r>
            <a:r>
              <a:rPr kumimoji="1" lang="en-US" altLang="zh-CN" sz="2800" b="1" i="1">
                <a:latin typeface="Times New Roman" panose="02020603050405020304" pitchFamily="18" charset="0"/>
                <a:sym typeface="Symbol" panose="05050102010706020507" pitchFamily="18" charset="2"/>
              </a:rPr>
              <a:t>x </a:t>
            </a:r>
            <a:r>
              <a:rPr kumimoji="1" lang="en-US" altLang="zh-CN" sz="2800" b="1">
                <a:latin typeface="Times New Roman" panose="02020603050405020304" pitchFamily="18" charset="0"/>
                <a:sym typeface="Symbol" panose="05050102010706020507" pitchFamily="18" charset="2"/>
              </a:rPr>
              <a:t> ( , 2) </a:t>
            </a:r>
            <a:r>
              <a:rPr kumimoji="1" lang="zh-CN" altLang="en-US" sz="2800" b="1">
                <a:latin typeface="Times New Roman" panose="02020603050405020304" pitchFamily="18" charset="0"/>
                <a:sym typeface="Symbol" panose="05050102010706020507" pitchFamily="18" charset="2"/>
              </a:rPr>
              <a:t>时，</a:t>
            </a:r>
            <a:endParaRPr kumimoji="1" lang="zh-CN" altLang="en-US" sz="2800" b="1">
              <a:latin typeface="Times New Roman" panose="02020603050405020304" pitchFamily="18" charset="0"/>
              <a:sym typeface="Symbol" panose="05050102010706020507" pitchFamily="18" charset="2"/>
            </a:endParaRPr>
          </a:p>
        </p:txBody>
      </p:sp>
      <p:sp>
        <p:nvSpPr>
          <p:cNvPr id="145417" name="Rectangle 9"/>
          <p:cNvSpPr>
            <a:spLocks noChangeArrowheads="1"/>
          </p:cNvSpPr>
          <p:nvPr/>
        </p:nvSpPr>
        <p:spPr bwMode="auto">
          <a:xfrm>
            <a:off x="5437718" y="4856163"/>
            <a:ext cx="188705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latin typeface="Times New Roman" panose="02020603050405020304" pitchFamily="18" charset="0"/>
              </a:rPr>
              <a:t>f </a:t>
            </a:r>
            <a:r>
              <a:rPr kumimoji="1" lang="en-US" altLang="zh-CN" sz="2800" b="1">
                <a:latin typeface="Times New Roman" panose="02020603050405020304" pitchFamily="18" charset="0"/>
                <a:sym typeface="Symbol" panose="05050102010706020507" pitchFamily="18" charset="2"/>
              </a:rPr>
              <a:t>(</a:t>
            </a:r>
            <a:r>
              <a:rPr kumimoji="1" lang="en-US" altLang="zh-CN" sz="2800" b="1" i="1">
                <a:latin typeface="Times New Roman" panose="02020603050405020304" pitchFamily="18" charset="0"/>
                <a:sym typeface="Symbol" panose="05050102010706020507" pitchFamily="18" charset="2"/>
              </a:rPr>
              <a:t>x</a:t>
            </a:r>
            <a:r>
              <a:rPr kumimoji="1" lang="en-US" altLang="zh-CN" sz="2800" b="1">
                <a:latin typeface="Times New Roman" panose="02020603050405020304" pitchFamily="18" charset="0"/>
                <a:sym typeface="Symbol" panose="05050102010706020507" pitchFamily="18" charset="2"/>
              </a:rPr>
              <a:t>) &lt; 0</a:t>
            </a:r>
            <a:r>
              <a:rPr kumimoji="1" lang="zh-CN" altLang="en-US" sz="2800" b="1">
                <a:latin typeface="Times New Roman" panose="02020603050405020304" pitchFamily="18" charset="0"/>
                <a:sym typeface="Symbol" panose="05050102010706020507" pitchFamily="18" charset="2"/>
              </a:rPr>
              <a:t>，</a:t>
            </a:r>
            <a:endParaRPr kumimoji="1" lang="zh-CN" altLang="en-US" sz="2800" b="1">
              <a:latin typeface="Times New Roman" panose="02020603050405020304" pitchFamily="18" charset="0"/>
              <a:sym typeface="Symbol" panose="05050102010706020507" pitchFamily="18" charset="2"/>
            </a:endParaRPr>
          </a:p>
        </p:txBody>
      </p:sp>
      <p:sp>
        <p:nvSpPr>
          <p:cNvPr id="145418" name="Rectangle 10"/>
          <p:cNvSpPr>
            <a:spLocks noChangeArrowheads="1"/>
          </p:cNvSpPr>
          <p:nvPr/>
        </p:nvSpPr>
        <p:spPr bwMode="auto">
          <a:xfrm>
            <a:off x="7730067" y="4765675"/>
            <a:ext cx="4461933"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zh-CN" altLang="en-US" sz="2800" b="1">
                <a:solidFill>
                  <a:schemeClr val="tx2"/>
                </a:solidFill>
                <a:latin typeface="Times New Roman" panose="02020603050405020304" pitchFamily="18" charset="0"/>
              </a:rPr>
              <a:t>此区间是</a:t>
            </a:r>
            <a:r>
              <a:rPr kumimoji="1" lang="zh-CN" altLang="en-US" sz="2800" b="1">
                <a:latin typeface="Times New Roman" panose="02020603050405020304" pitchFamily="18" charset="0"/>
              </a:rPr>
              <a:t>凸</a:t>
            </a:r>
            <a:r>
              <a:rPr kumimoji="1" lang="zh-CN" altLang="en-US" sz="2800" b="1">
                <a:latin typeface="Times New Roman" panose="02020603050405020304" pitchFamily="18" charset="0"/>
                <a:sym typeface="Symbol" panose="05050102010706020507" pitchFamily="18" charset="2"/>
              </a:rPr>
              <a:t>区间．</a:t>
            </a:r>
            <a:endParaRPr kumimoji="1" lang="zh-CN" altLang="en-US" sz="2800" b="1">
              <a:latin typeface="Times New Roman" panose="02020603050405020304" pitchFamily="18" charset="0"/>
              <a:sym typeface="Symbol" panose="05050102010706020507" pitchFamily="18" charset="2"/>
            </a:endParaRPr>
          </a:p>
        </p:txBody>
      </p:sp>
      <p:sp>
        <p:nvSpPr>
          <p:cNvPr id="145419" name="Rectangle 11"/>
          <p:cNvSpPr>
            <a:spLocks noChangeArrowheads="1"/>
          </p:cNvSpPr>
          <p:nvPr/>
        </p:nvSpPr>
        <p:spPr bwMode="auto">
          <a:xfrm>
            <a:off x="1456267" y="5576888"/>
            <a:ext cx="32127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latin typeface="Times New Roman" panose="02020603050405020304" pitchFamily="18" charset="0"/>
              </a:rPr>
              <a:t>当</a:t>
            </a:r>
            <a:r>
              <a:rPr kumimoji="1" lang="zh-CN" altLang="en-US" sz="2800" b="1" i="1">
                <a:latin typeface="Times New Roman" panose="02020603050405020304" pitchFamily="18" charset="0"/>
              </a:rPr>
              <a:t> </a:t>
            </a:r>
            <a:r>
              <a:rPr kumimoji="1" lang="en-US" altLang="zh-CN" sz="2800" b="1" i="1">
                <a:latin typeface="Times New Roman" panose="02020603050405020304" pitchFamily="18" charset="0"/>
                <a:sym typeface="Symbol" panose="05050102010706020507" pitchFamily="18" charset="2"/>
              </a:rPr>
              <a:t>x </a:t>
            </a:r>
            <a:r>
              <a:rPr kumimoji="1" lang="en-US" altLang="zh-CN" sz="2800" b="1">
                <a:latin typeface="Times New Roman" panose="02020603050405020304" pitchFamily="18" charset="0"/>
                <a:sym typeface="Symbol" panose="05050102010706020507" pitchFamily="18" charset="2"/>
              </a:rPr>
              <a:t> (2, + ) </a:t>
            </a:r>
            <a:r>
              <a:rPr kumimoji="1" lang="zh-CN" altLang="en-US" sz="2800" b="1">
                <a:latin typeface="Times New Roman" panose="02020603050405020304" pitchFamily="18" charset="0"/>
                <a:sym typeface="Symbol" panose="05050102010706020507" pitchFamily="18" charset="2"/>
              </a:rPr>
              <a:t>时，</a:t>
            </a:r>
            <a:endParaRPr kumimoji="1" lang="zh-CN" altLang="en-US" sz="2800" b="1">
              <a:latin typeface="Times New Roman" panose="02020603050405020304" pitchFamily="18" charset="0"/>
              <a:sym typeface="Symbol" panose="05050102010706020507" pitchFamily="18" charset="2"/>
            </a:endParaRPr>
          </a:p>
        </p:txBody>
      </p:sp>
      <p:sp>
        <p:nvSpPr>
          <p:cNvPr id="145420" name="Rectangle 12"/>
          <p:cNvSpPr>
            <a:spLocks noChangeArrowheads="1"/>
          </p:cNvSpPr>
          <p:nvPr/>
        </p:nvSpPr>
        <p:spPr bwMode="auto">
          <a:xfrm>
            <a:off x="5437718" y="5541963"/>
            <a:ext cx="188705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latin typeface="Times New Roman" panose="02020603050405020304" pitchFamily="18" charset="0"/>
              </a:rPr>
              <a:t>f </a:t>
            </a:r>
            <a:r>
              <a:rPr kumimoji="1" lang="en-US" altLang="zh-CN" sz="2800" b="1">
                <a:latin typeface="Times New Roman" panose="02020603050405020304" pitchFamily="18" charset="0"/>
                <a:sym typeface="Symbol" panose="05050102010706020507" pitchFamily="18" charset="2"/>
              </a:rPr>
              <a:t>(</a:t>
            </a:r>
            <a:r>
              <a:rPr kumimoji="1" lang="en-US" altLang="zh-CN" sz="2800" b="1" i="1">
                <a:latin typeface="Times New Roman" panose="02020603050405020304" pitchFamily="18" charset="0"/>
                <a:sym typeface="Symbol" panose="05050102010706020507" pitchFamily="18" charset="2"/>
              </a:rPr>
              <a:t>x</a:t>
            </a:r>
            <a:r>
              <a:rPr kumimoji="1" lang="en-US" altLang="zh-CN" sz="2800" b="1">
                <a:latin typeface="Times New Roman" panose="02020603050405020304" pitchFamily="18" charset="0"/>
                <a:sym typeface="Symbol" panose="05050102010706020507" pitchFamily="18" charset="2"/>
              </a:rPr>
              <a:t>) &gt; 0</a:t>
            </a:r>
            <a:r>
              <a:rPr kumimoji="1" lang="zh-CN" altLang="en-US" sz="2800" b="1">
                <a:latin typeface="Times New Roman" panose="02020603050405020304" pitchFamily="18" charset="0"/>
                <a:sym typeface="Symbol" panose="05050102010706020507" pitchFamily="18" charset="2"/>
              </a:rPr>
              <a:t>，</a:t>
            </a:r>
            <a:endParaRPr kumimoji="1" lang="zh-CN" altLang="en-US" sz="2800" b="1">
              <a:latin typeface="Times New Roman" panose="02020603050405020304" pitchFamily="18" charset="0"/>
              <a:sym typeface="Symbol" panose="05050102010706020507" pitchFamily="18" charset="2"/>
            </a:endParaRPr>
          </a:p>
        </p:txBody>
      </p:sp>
      <p:sp>
        <p:nvSpPr>
          <p:cNvPr id="145421" name="Rectangle 13"/>
          <p:cNvSpPr>
            <a:spLocks noChangeArrowheads="1"/>
          </p:cNvSpPr>
          <p:nvPr/>
        </p:nvSpPr>
        <p:spPr bwMode="auto">
          <a:xfrm>
            <a:off x="7747000" y="5451475"/>
            <a:ext cx="3070071"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2800" b="1">
                <a:solidFill>
                  <a:schemeClr val="tx2"/>
                </a:solidFill>
                <a:latin typeface="Times New Roman" panose="02020603050405020304" pitchFamily="18" charset="0"/>
              </a:rPr>
              <a:t>此区间是凹</a:t>
            </a:r>
            <a:r>
              <a:rPr kumimoji="1" lang="zh-CN" altLang="en-US" sz="2800" b="1">
                <a:latin typeface="Times New Roman" panose="02020603050405020304" pitchFamily="18" charset="0"/>
                <a:sym typeface="Symbol" panose="05050102010706020507" pitchFamily="18" charset="2"/>
              </a:rPr>
              <a:t>区间．</a:t>
            </a:r>
            <a:endParaRPr kumimoji="1" lang="zh-CN" altLang="en-US" sz="2800" b="1">
              <a:latin typeface="Times New Roman" panose="02020603050405020304" pitchFamily="18" charset="0"/>
              <a:sym typeface="Symbol" panose="05050102010706020507" pitchFamily="18" charset="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145411"/>
                                        </p:tgtEl>
                                        <p:attrNameLst>
                                          <p:attrName>style.visibility</p:attrName>
                                        </p:attrNameLst>
                                      </p:cBhvr>
                                      <p:to>
                                        <p:strVal val="visible"/>
                                      </p:to>
                                    </p:set>
                                    <p:animEffect transition="in" filter="wipe(left)">
                                      <p:cBhvr>
                                        <p:cTn id="7" dur="75"/>
                                        <p:tgtEl>
                                          <p:spTgt spid="1454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145412"/>
                                        </p:tgtEl>
                                        <p:attrNameLst>
                                          <p:attrName>style.visibility</p:attrName>
                                        </p:attrNameLst>
                                      </p:cBhvr>
                                      <p:to>
                                        <p:strVal val="visible"/>
                                      </p:to>
                                    </p:set>
                                    <p:animEffect transition="in" filter="wipe(left)">
                                      <p:cBhvr>
                                        <p:cTn id="12" dur="75"/>
                                        <p:tgtEl>
                                          <p:spTgt spid="145412"/>
                                        </p:tgtEl>
                                      </p:cBhvr>
                                    </p:animEffect>
                                  </p:childTnLst>
                                </p:cTn>
                              </p:par>
                            </p:childTnLst>
                          </p:cTn>
                        </p:par>
                        <p:par>
                          <p:cTn id="13" fill="hold">
                            <p:stCondLst>
                              <p:cond delay="150"/>
                            </p:stCondLst>
                            <p:childTnLst>
                              <p:par>
                                <p:cTn id="14" presetID="22" presetClass="entr" presetSubtype="8" fill="hold" grpId="0" nodeType="afterEffect">
                                  <p:stCondLst>
                                    <p:cond delay="0"/>
                                  </p:stCondLst>
                                  <p:iterate type="lt">
                                    <p:tmPct val="100000"/>
                                  </p:iterate>
                                  <p:childTnLst>
                                    <p:set>
                                      <p:cBhvr>
                                        <p:cTn id="15" dur="1" fill="hold">
                                          <p:stCondLst>
                                            <p:cond delay="0"/>
                                          </p:stCondLst>
                                        </p:cTn>
                                        <p:tgtEl>
                                          <p:spTgt spid="145413"/>
                                        </p:tgtEl>
                                        <p:attrNameLst>
                                          <p:attrName>style.visibility</p:attrName>
                                        </p:attrNameLst>
                                      </p:cBhvr>
                                      <p:to>
                                        <p:strVal val="visible"/>
                                      </p:to>
                                    </p:set>
                                    <p:animEffect transition="in" filter="wipe(left)">
                                      <p:cBhvr>
                                        <p:cTn id="16" dur="75"/>
                                        <p:tgtEl>
                                          <p:spTgt spid="1454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iterate type="lt">
                                    <p:tmPct val="100000"/>
                                  </p:iterate>
                                  <p:childTnLst>
                                    <p:set>
                                      <p:cBhvr>
                                        <p:cTn id="20" dur="1" fill="hold">
                                          <p:stCondLst>
                                            <p:cond delay="0"/>
                                          </p:stCondLst>
                                        </p:cTn>
                                        <p:tgtEl>
                                          <p:spTgt spid="145414"/>
                                        </p:tgtEl>
                                        <p:attrNameLst>
                                          <p:attrName>style.visibility</p:attrName>
                                        </p:attrNameLst>
                                      </p:cBhvr>
                                      <p:to>
                                        <p:strVal val="visible"/>
                                      </p:to>
                                    </p:set>
                                    <p:animEffect transition="in" filter="wipe(left)">
                                      <p:cBhvr>
                                        <p:cTn id="21" dur="75"/>
                                        <p:tgtEl>
                                          <p:spTgt spid="1454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iterate type="lt">
                                    <p:tmPct val="100000"/>
                                  </p:iterate>
                                  <p:childTnLst>
                                    <p:set>
                                      <p:cBhvr>
                                        <p:cTn id="25" dur="1" fill="hold">
                                          <p:stCondLst>
                                            <p:cond delay="0"/>
                                          </p:stCondLst>
                                        </p:cTn>
                                        <p:tgtEl>
                                          <p:spTgt spid="145415"/>
                                        </p:tgtEl>
                                        <p:attrNameLst>
                                          <p:attrName>style.visibility</p:attrName>
                                        </p:attrNameLst>
                                      </p:cBhvr>
                                      <p:to>
                                        <p:strVal val="visible"/>
                                      </p:to>
                                    </p:set>
                                    <p:animEffect transition="in" filter="wipe(left)">
                                      <p:cBhvr>
                                        <p:cTn id="26" dur="75"/>
                                        <p:tgtEl>
                                          <p:spTgt spid="1454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type="lt">
                                    <p:tmPct val="100000"/>
                                  </p:iterate>
                                  <p:childTnLst>
                                    <p:set>
                                      <p:cBhvr>
                                        <p:cTn id="30" dur="1" fill="hold">
                                          <p:stCondLst>
                                            <p:cond delay="0"/>
                                          </p:stCondLst>
                                        </p:cTn>
                                        <p:tgtEl>
                                          <p:spTgt spid="145416"/>
                                        </p:tgtEl>
                                        <p:attrNameLst>
                                          <p:attrName>style.visibility</p:attrName>
                                        </p:attrNameLst>
                                      </p:cBhvr>
                                      <p:to>
                                        <p:strVal val="visible"/>
                                      </p:to>
                                    </p:set>
                                    <p:animEffect transition="in" filter="wipe(left)">
                                      <p:cBhvr>
                                        <p:cTn id="31" dur="75"/>
                                        <p:tgtEl>
                                          <p:spTgt spid="1454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iterate type="lt">
                                    <p:tmPct val="100000"/>
                                  </p:iterate>
                                  <p:childTnLst>
                                    <p:set>
                                      <p:cBhvr>
                                        <p:cTn id="35" dur="1" fill="hold">
                                          <p:stCondLst>
                                            <p:cond delay="0"/>
                                          </p:stCondLst>
                                        </p:cTn>
                                        <p:tgtEl>
                                          <p:spTgt spid="145417"/>
                                        </p:tgtEl>
                                        <p:attrNameLst>
                                          <p:attrName>style.visibility</p:attrName>
                                        </p:attrNameLst>
                                      </p:cBhvr>
                                      <p:to>
                                        <p:strVal val="visible"/>
                                      </p:to>
                                    </p:set>
                                    <p:animEffect transition="in" filter="wipe(left)">
                                      <p:cBhvr>
                                        <p:cTn id="36" dur="75"/>
                                        <p:tgtEl>
                                          <p:spTgt spid="1454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iterate type="lt">
                                    <p:tmPct val="100000"/>
                                  </p:iterate>
                                  <p:childTnLst>
                                    <p:set>
                                      <p:cBhvr>
                                        <p:cTn id="40" dur="1" fill="hold">
                                          <p:stCondLst>
                                            <p:cond delay="0"/>
                                          </p:stCondLst>
                                        </p:cTn>
                                        <p:tgtEl>
                                          <p:spTgt spid="145418"/>
                                        </p:tgtEl>
                                        <p:attrNameLst>
                                          <p:attrName>style.visibility</p:attrName>
                                        </p:attrNameLst>
                                      </p:cBhvr>
                                      <p:to>
                                        <p:strVal val="visible"/>
                                      </p:to>
                                    </p:set>
                                    <p:animEffect transition="in" filter="wipe(left)">
                                      <p:cBhvr>
                                        <p:cTn id="41" dur="75"/>
                                        <p:tgtEl>
                                          <p:spTgt spid="14541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iterate type="lt">
                                    <p:tmPct val="100000"/>
                                  </p:iterate>
                                  <p:childTnLst>
                                    <p:set>
                                      <p:cBhvr>
                                        <p:cTn id="45" dur="1" fill="hold">
                                          <p:stCondLst>
                                            <p:cond delay="0"/>
                                          </p:stCondLst>
                                        </p:cTn>
                                        <p:tgtEl>
                                          <p:spTgt spid="145419"/>
                                        </p:tgtEl>
                                        <p:attrNameLst>
                                          <p:attrName>style.visibility</p:attrName>
                                        </p:attrNameLst>
                                      </p:cBhvr>
                                      <p:to>
                                        <p:strVal val="visible"/>
                                      </p:to>
                                    </p:set>
                                    <p:animEffect transition="in" filter="wipe(left)">
                                      <p:cBhvr>
                                        <p:cTn id="46" dur="75"/>
                                        <p:tgtEl>
                                          <p:spTgt spid="14541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iterate type="lt">
                                    <p:tmPct val="100000"/>
                                  </p:iterate>
                                  <p:childTnLst>
                                    <p:set>
                                      <p:cBhvr>
                                        <p:cTn id="50" dur="1" fill="hold">
                                          <p:stCondLst>
                                            <p:cond delay="0"/>
                                          </p:stCondLst>
                                        </p:cTn>
                                        <p:tgtEl>
                                          <p:spTgt spid="145420"/>
                                        </p:tgtEl>
                                        <p:attrNameLst>
                                          <p:attrName>style.visibility</p:attrName>
                                        </p:attrNameLst>
                                      </p:cBhvr>
                                      <p:to>
                                        <p:strVal val="visible"/>
                                      </p:to>
                                    </p:set>
                                    <p:animEffect transition="in" filter="wipe(left)">
                                      <p:cBhvr>
                                        <p:cTn id="51" dur="75"/>
                                        <p:tgtEl>
                                          <p:spTgt spid="1454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iterate type="lt">
                                    <p:tmPct val="100000"/>
                                  </p:iterate>
                                  <p:childTnLst>
                                    <p:set>
                                      <p:cBhvr>
                                        <p:cTn id="55" dur="1" fill="hold">
                                          <p:stCondLst>
                                            <p:cond delay="0"/>
                                          </p:stCondLst>
                                        </p:cTn>
                                        <p:tgtEl>
                                          <p:spTgt spid="145421"/>
                                        </p:tgtEl>
                                        <p:attrNameLst>
                                          <p:attrName>style.visibility</p:attrName>
                                        </p:attrNameLst>
                                      </p:cBhvr>
                                      <p:to>
                                        <p:strVal val="visible"/>
                                      </p:to>
                                    </p:set>
                                    <p:animEffect transition="in" filter="wipe(left)">
                                      <p:cBhvr>
                                        <p:cTn id="56" dur="75"/>
                                        <p:tgtEl>
                                          <p:spTgt spid="145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1" grpId="0" autoUpdateAnimBg="0"/>
      <p:bldP spid="145412" grpId="0" autoUpdateAnimBg="0"/>
      <p:bldP spid="145413" grpId="0" autoUpdateAnimBg="0"/>
      <p:bldP spid="145414" grpId="0" autoUpdateAnimBg="0"/>
      <p:bldP spid="145415" grpId="0" autoUpdateAnimBg="0"/>
      <p:bldP spid="145416" grpId="0" autoUpdateAnimBg="0"/>
      <p:bldP spid="145417" grpId="0" autoUpdateAnimBg="0"/>
      <p:bldP spid="145418" grpId="0" autoUpdateAnimBg="0"/>
      <p:bldP spid="145419" grpId="0" autoUpdateAnimBg="0"/>
      <p:bldP spid="145420" grpId="0" autoUpdateAnimBg="0"/>
      <p:bldP spid="145421"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410" name="Rectangle 2"/>
          <p:cNvSpPr>
            <a:spLocks noChangeArrowheads="1"/>
          </p:cNvSpPr>
          <p:nvPr/>
        </p:nvSpPr>
        <p:spPr bwMode="auto">
          <a:xfrm>
            <a:off x="406400" y="2105124"/>
            <a:ext cx="5994400" cy="158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8000" rIns="36000" bIns="18000">
            <a:spAutoFit/>
          </a:bodyPr>
          <a:lstStyle/>
          <a:p>
            <a:pPr>
              <a:lnSpc>
                <a:spcPct val="120000"/>
              </a:lnSpc>
            </a:pPr>
            <a:r>
              <a:rPr lang="en-US" altLang="zh-CN" smtClean="0">
                <a:solidFill>
                  <a:srgbClr val="000000"/>
                </a:solidFill>
                <a:ea typeface="宋体" panose="02010600030101010101" pitchFamily="2" charset="-122"/>
              </a:rPr>
              <a:t>    </a:t>
            </a:r>
            <a:r>
              <a:rPr lang="zh-CN" altLang="en-US" b="1" smtClean="0">
                <a:solidFill>
                  <a:srgbClr val="000000"/>
                </a:solidFill>
                <a:ea typeface="宋体" panose="02010600030101010101" pitchFamily="2" charset="-122"/>
              </a:rPr>
              <a:t>幂函数的定义域随</a:t>
            </a:r>
            <a:r>
              <a:rPr lang="en-US" altLang="zh-CN" b="1" i="1" smtClean="0">
                <a:solidFill>
                  <a:srgbClr val="000000"/>
                </a:solidFill>
                <a:ea typeface="宋体" panose="02010600030101010101" pitchFamily="2" charset="-122"/>
              </a:rPr>
              <a:t>a</a:t>
            </a:r>
            <a:r>
              <a:rPr lang="zh-CN" altLang="en-US" b="1" smtClean="0">
                <a:solidFill>
                  <a:srgbClr val="000000"/>
                </a:solidFill>
                <a:ea typeface="宋体" panose="02010600030101010101" pitchFamily="2" charset="-122"/>
              </a:rPr>
              <a:t>而异，但不论 </a:t>
            </a:r>
            <a:r>
              <a:rPr lang="en-US" altLang="zh-CN" b="1" i="1" smtClean="0">
                <a:solidFill>
                  <a:srgbClr val="000000"/>
                </a:solidFill>
                <a:ea typeface="宋体" panose="02010600030101010101" pitchFamily="2" charset="-122"/>
              </a:rPr>
              <a:t>a </a:t>
            </a:r>
            <a:r>
              <a:rPr lang="zh-CN" altLang="en-US" b="1" smtClean="0">
                <a:solidFill>
                  <a:srgbClr val="000000"/>
                </a:solidFill>
                <a:ea typeface="宋体" panose="02010600030101010101" pitchFamily="2" charset="-122"/>
              </a:rPr>
              <a:t>为何值</a:t>
            </a:r>
            <a:r>
              <a:rPr lang="en-US" altLang="zh-CN" b="1" smtClean="0">
                <a:solidFill>
                  <a:srgbClr val="000000"/>
                </a:solidFill>
                <a:ea typeface="宋体" panose="02010600030101010101" pitchFamily="2" charset="-122"/>
              </a:rPr>
              <a:t>, </a:t>
            </a:r>
            <a:r>
              <a:rPr lang="zh-CN" altLang="en-US" b="1" smtClean="0">
                <a:solidFill>
                  <a:srgbClr val="000000"/>
                </a:solidFill>
                <a:ea typeface="宋体" panose="02010600030101010101" pitchFamily="2" charset="-122"/>
              </a:rPr>
              <a:t>它在</a:t>
            </a:r>
            <a:r>
              <a:rPr lang="en-US" altLang="zh-CN" b="1" smtClean="0">
                <a:solidFill>
                  <a:srgbClr val="000000"/>
                </a:solidFill>
                <a:ea typeface="宋体" panose="02010600030101010101" pitchFamily="2" charset="-122"/>
              </a:rPr>
              <a:t>(0, </a:t>
            </a:r>
            <a:r>
              <a:rPr lang="en-US" altLang="zh-CN" b="1" smtClean="0">
                <a:solidFill>
                  <a:srgbClr val="000000"/>
                </a:solidFill>
                <a:latin typeface="Symbol" panose="05050102010706020507" pitchFamily="18" charset="2"/>
                <a:ea typeface="宋体" panose="02010600030101010101" pitchFamily="2" charset="-122"/>
              </a:rPr>
              <a:t>+</a:t>
            </a:r>
            <a:r>
              <a:rPr lang="en-US" altLang="zh-CN" b="1" smtClean="0">
                <a:solidFill>
                  <a:srgbClr val="000000"/>
                </a:solidFill>
                <a:ea typeface="宋体" panose="02010600030101010101" pitchFamily="2" charset="-122"/>
                <a:sym typeface="Symbol" panose="05050102010706020507" pitchFamily="18" charset="2"/>
              </a:rPr>
              <a:t></a:t>
            </a:r>
            <a:r>
              <a:rPr lang="en-US" altLang="zh-CN" b="1" smtClean="0">
                <a:solidFill>
                  <a:srgbClr val="000000"/>
                </a:solidFill>
                <a:ea typeface="宋体" panose="02010600030101010101" pitchFamily="2" charset="-122"/>
              </a:rPr>
              <a:t>)</a:t>
            </a:r>
            <a:r>
              <a:rPr lang="zh-CN" altLang="en-US" b="1" smtClean="0">
                <a:solidFill>
                  <a:srgbClr val="000000"/>
                </a:solidFill>
                <a:ea typeface="宋体" panose="02010600030101010101" pitchFamily="2" charset="-122"/>
              </a:rPr>
              <a:t>内总有定义。幂函数图形都经过 </a:t>
            </a:r>
            <a:r>
              <a:rPr lang="en-US" altLang="zh-CN" b="1" smtClean="0">
                <a:solidFill>
                  <a:srgbClr val="000000"/>
                </a:solidFill>
                <a:ea typeface="宋体" panose="02010600030101010101" pitchFamily="2" charset="-122"/>
              </a:rPr>
              <a:t>(1, 1)</a:t>
            </a:r>
            <a:r>
              <a:rPr lang="zh-CN" altLang="en-US" b="1" smtClean="0">
                <a:solidFill>
                  <a:srgbClr val="000000"/>
                </a:solidFill>
                <a:ea typeface="宋体" panose="02010600030101010101" pitchFamily="2" charset="-122"/>
              </a:rPr>
              <a:t>点。</a:t>
            </a:r>
            <a:endParaRPr lang="zh-CN" altLang="en-US" b="1" smtClean="0">
              <a:solidFill>
                <a:srgbClr val="000000"/>
              </a:solidFill>
              <a:ea typeface="宋体" panose="02010600030101010101" pitchFamily="2" charset="-122"/>
            </a:endParaRPr>
          </a:p>
        </p:txBody>
      </p:sp>
      <p:sp>
        <p:nvSpPr>
          <p:cNvPr id="145411" name="Rectangle 3"/>
          <p:cNvSpPr>
            <a:spLocks noChangeArrowheads="1"/>
          </p:cNvSpPr>
          <p:nvPr/>
        </p:nvSpPr>
        <p:spPr bwMode="auto">
          <a:xfrm>
            <a:off x="508000" y="4343400"/>
            <a:ext cx="5283200" cy="553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8000" rIns="36000" bIns="18000">
            <a:spAutoFit/>
          </a:bodyPr>
          <a:lstStyle/>
          <a:p>
            <a:pPr>
              <a:lnSpc>
                <a:spcPct val="120000"/>
              </a:lnSpc>
            </a:pPr>
            <a:r>
              <a:rPr lang="zh-CN" altLang="en-US" b="1" smtClean="0">
                <a:solidFill>
                  <a:srgbClr val="000000"/>
                </a:solidFill>
                <a:ea typeface="宋体" panose="02010600030101010101" pitchFamily="2" charset="-122"/>
              </a:rPr>
              <a:t>常见的幂函数及其图形：</a:t>
            </a:r>
            <a:r>
              <a:rPr lang="zh-CN" altLang="en-US" smtClean="0">
                <a:solidFill>
                  <a:srgbClr val="000000"/>
                </a:solidFill>
                <a:ea typeface="宋体" panose="02010600030101010101" pitchFamily="2" charset="-122"/>
              </a:rPr>
              <a:t> </a:t>
            </a:r>
            <a:endParaRPr lang="zh-CN" altLang="en-US" smtClean="0">
              <a:solidFill>
                <a:srgbClr val="000000"/>
              </a:solidFill>
              <a:ea typeface="宋体" panose="02010600030101010101" pitchFamily="2" charset="-122"/>
            </a:endParaRPr>
          </a:p>
        </p:txBody>
      </p:sp>
      <p:grpSp>
        <p:nvGrpSpPr>
          <p:cNvPr id="145412" name="Group 4"/>
          <p:cNvGrpSpPr/>
          <p:nvPr/>
        </p:nvGrpSpPr>
        <p:grpSpPr bwMode="auto">
          <a:xfrm>
            <a:off x="6604000" y="1981200"/>
            <a:ext cx="4751917" cy="4459288"/>
            <a:chOff x="3168" y="935"/>
            <a:chExt cx="2245" cy="2809"/>
          </a:xfrm>
        </p:grpSpPr>
        <p:sp>
          <p:nvSpPr>
            <p:cNvPr id="145413" name="Rectangle 5"/>
            <p:cNvSpPr>
              <a:spLocks noChangeArrowheads="1"/>
            </p:cNvSpPr>
            <p:nvPr/>
          </p:nvSpPr>
          <p:spPr bwMode="auto">
            <a:xfrm>
              <a:off x="3678" y="2327"/>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smtClean="0">
                  <a:solidFill>
                    <a:srgbClr val="000000"/>
                  </a:solidFill>
                  <a:ea typeface="宋体" panose="02010600030101010101" pitchFamily="2" charset="-122"/>
                </a:rPr>
                <a:t>-2</a:t>
              </a:r>
              <a:endParaRPr lang="en-US" altLang="zh-CN" sz="1800" smtClean="0">
                <a:solidFill>
                  <a:srgbClr val="000000"/>
                </a:solidFill>
                <a:ea typeface="宋体" panose="02010600030101010101" pitchFamily="2" charset="-122"/>
              </a:endParaRPr>
            </a:p>
          </p:txBody>
        </p:sp>
        <p:sp>
          <p:nvSpPr>
            <p:cNvPr id="145414" name="Rectangle 6"/>
            <p:cNvSpPr>
              <a:spLocks noChangeArrowheads="1"/>
            </p:cNvSpPr>
            <p:nvPr/>
          </p:nvSpPr>
          <p:spPr bwMode="auto">
            <a:xfrm>
              <a:off x="3960" y="2327"/>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smtClean="0">
                  <a:solidFill>
                    <a:srgbClr val="000000"/>
                  </a:solidFill>
                  <a:ea typeface="宋体" panose="02010600030101010101" pitchFamily="2" charset="-122"/>
                </a:rPr>
                <a:t>-1</a:t>
              </a:r>
              <a:endParaRPr lang="en-US" altLang="zh-CN" sz="1800" smtClean="0">
                <a:solidFill>
                  <a:srgbClr val="000000"/>
                </a:solidFill>
                <a:ea typeface="宋体" panose="02010600030101010101" pitchFamily="2" charset="-122"/>
              </a:endParaRPr>
            </a:p>
          </p:txBody>
        </p:sp>
        <p:sp>
          <p:nvSpPr>
            <p:cNvPr id="145415" name="Rectangle 7"/>
            <p:cNvSpPr>
              <a:spLocks noChangeArrowheads="1"/>
            </p:cNvSpPr>
            <p:nvPr/>
          </p:nvSpPr>
          <p:spPr bwMode="auto">
            <a:xfrm>
              <a:off x="4322" y="2327"/>
              <a:ext cx="7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smtClean="0">
                  <a:solidFill>
                    <a:srgbClr val="000000"/>
                  </a:solidFill>
                  <a:ea typeface="宋体" panose="02010600030101010101" pitchFamily="2" charset="-122"/>
                </a:rPr>
                <a:t>O</a:t>
              </a:r>
              <a:endParaRPr lang="en-US" altLang="zh-CN" sz="1800" smtClean="0">
                <a:solidFill>
                  <a:srgbClr val="000000"/>
                </a:solidFill>
                <a:ea typeface="宋体" panose="02010600030101010101" pitchFamily="2" charset="-122"/>
              </a:endParaRPr>
            </a:p>
          </p:txBody>
        </p:sp>
        <p:sp>
          <p:nvSpPr>
            <p:cNvPr id="145416" name="Rectangle 8"/>
            <p:cNvSpPr>
              <a:spLocks noChangeArrowheads="1"/>
            </p:cNvSpPr>
            <p:nvPr/>
          </p:nvSpPr>
          <p:spPr bwMode="auto">
            <a:xfrm>
              <a:off x="4566" y="2327"/>
              <a:ext cx="5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smtClean="0">
                  <a:solidFill>
                    <a:srgbClr val="000000"/>
                  </a:solidFill>
                  <a:ea typeface="宋体" panose="02010600030101010101" pitchFamily="2" charset="-122"/>
                </a:rPr>
                <a:t>1</a:t>
              </a:r>
              <a:endParaRPr lang="en-US" altLang="zh-CN" sz="1800" smtClean="0">
                <a:solidFill>
                  <a:srgbClr val="000000"/>
                </a:solidFill>
                <a:ea typeface="宋体" panose="02010600030101010101" pitchFamily="2" charset="-122"/>
              </a:endParaRPr>
            </a:p>
          </p:txBody>
        </p:sp>
        <p:sp>
          <p:nvSpPr>
            <p:cNvPr id="145417" name="Rectangle 9"/>
            <p:cNvSpPr>
              <a:spLocks noChangeArrowheads="1"/>
            </p:cNvSpPr>
            <p:nvPr/>
          </p:nvSpPr>
          <p:spPr bwMode="auto">
            <a:xfrm>
              <a:off x="4848" y="2327"/>
              <a:ext cx="5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smtClean="0">
                  <a:solidFill>
                    <a:srgbClr val="000000"/>
                  </a:solidFill>
                  <a:ea typeface="宋体" panose="02010600030101010101" pitchFamily="2" charset="-122"/>
                </a:rPr>
                <a:t>2</a:t>
              </a:r>
              <a:endParaRPr lang="en-US" altLang="zh-CN" sz="1800" smtClean="0">
                <a:solidFill>
                  <a:srgbClr val="000000"/>
                </a:solidFill>
                <a:ea typeface="宋体" panose="02010600030101010101" pitchFamily="2" charset="-122"/>
              </a:endParaRPr>
            </a:p>
          </p:txBody>
        </p:sp>
        <p:sp>
          <p:nvSpPr>
            <p:cNvPr id="145418" name="Rectangle 10"/>
            <p:cNvSpPr>
              <a:spLocks noChangeArrowheads="1"/>
            </p:cNvSpPr>
            <p:nvPr/>
          </p:nvSpPr>
          <p:spPr bwMode="auto">
            <a:xfrm>
              <a:off x="5338" y="2343"/>
              <a:ext cx="5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smtClean="0">
                  <a:solidFill>
                    <a:srgbClr val="000000"/>
                  </a:solidFill>
                  <a:ea typeface="宋体" panose="02010600030101010101" pitchFamily="2" charset="-122"/>
                </a:rPr>
                <a:t>x</a:t>
              </a:r>
              <a:endParaRPr lang="en-US" altLang="zh-CN" sz="2000" i="1" smtClean="0">
                <a:solidFill>
                  <a:srgbClr val="000000"/>
                </a:solidFill>
                <a:ea typeface="宋体" panose="02010600030101010101" pitchFamily="2" charset="-122"/>
              </a:endParaRPr>
            </a:p>
          </p:txBody>
        </p:sp>
        <p:sp>
          <p:nvSpPr>
            <p:cNvPr id="145419" name="Rectangle 11"/>
            <p:cNvSpPr>
              <a:spLocks noChangeArrowheads="1"/>
            </p:cNvSpPr>
            <p:nvPr/>
          </p:nvSpPr>
          <p:spPr bwMode="auto">
            <a:xfrm>
              <a:off x="4162" y="2807"/>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smtClean="0">
                  <a:solidFill>
                    <a:srgbClr val="000000"/>
                  </a:solidFill>
                  <a:ea typeface="宋体" panose="02010600030101010101" pitchFamily="2" charset="-122"/>
                </a:rPr>
                <a:t>-2</a:t>
              </a:r>
              <a:endParaRPr lang="en-US" altLang="zh-CN" sz="1800" smtClean="0">
                <a:solidFill>
                  <a:srgbClr val="000000"/>
                </a:solidFill>
                <a:ea typeface="宋体" panose="02010600030101010101" pitchFamily="2" charset="-122"/>
              </a:endParaRPr>
            </a:p>
          </p:txBody>
        </p:sp>
        <p:sp>
          <p:nvSpPr>
            <p:cNvPr id="145420" name="Rectangle 12"/>
            <p:cNvSpPr>
              <a:spLocks noChangeArrowheads="1"/>
            </p:cNvSpPr>
            <p:nvPr/>
          </p:nvSpPr>
          <p:spPr bwMode="auto">
            <a:xfrm>
              <a:off x="4162" y="2531"/>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smtClean="0">
                  <a:solidFill>
                    <a:srgbClr val="000000"/>
                  </a:solidFill>
                  <a:ea typeface="宋体" panose="02010600030101010101" pitchFamily="2" charset="-122"/>
                </a:rPr>
                <a:t>-1</a:t>
              </a:r>
              <a:endParaRPr lang="en-US" altLang="zh-CN" sz="1800" smtClean="0">
                <a:solidFill>
                  <a:srgbClr val="000000"/>
                </a:solidFill>
                <a:ea typeface="宋体" panose="02010600030101010101" pitchFamily="2" charset="-122"/>
              </a:endParaRPr>
            </a:p>
          </p:txBody>
        </p:sp>
        <p:sp>
          <p:nvSpPr>
            <p:cNvPr id="145421" name="Rectangle 13"/>
            <p:cNvSpPr>
              <a:spLocks noChangeArrowheads="1"/>
            </p:cNvSpPr>
            <p:nvPr/>
          </p:nvSpPr>
          <p:spPr bwMode="auto">
            <a:xfrm>
              <a:off x="4202" y="1973"/>
              <a:ext cx="5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smtClean="0">
                  <a:solidFill>
                    <a:srgbClr val="000000"/>
                  </a:solidFill>
                  <a:ea typeface="宋体" panose="02010600030101010101" pitchFamily="2" charset="-122"/>
                </a:rPr>
                <a:t>1</a:t>
              </a:r>
              <a:endParaRPr lang="en-US" altLang="zh-CN" sz="1800" smtClean="0">
                <a:solidFill>
                  <a:srgbClr val="000000"/>
                </a:solidFill>
                <a:ea typeface="宋体" panose="02010600030101010101" pitchFamily="2" charset="-122"/>
              </a:endParaRPr>
            </a:p>
          </p:txBody>
        </p:sp>
        <p:sp>
          <p:nvSpPr>
            <p:cNvPr id="145422" name="Rectangle 14"/>
            <p:cNvSpPr>
              <a:spLocks noChangeArrowheads="1"/>
            </p:cNvSpPr>
            <p:nvPr/>
          </p:nvSpPr>
          <p:spPr bwMode="auto">
            <a:xfrm>
              <a:off x="4202" y="1697"/>
              <a:ext cx="5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smtClean="0">
                  <a:solidFill>
                    <a:srgbClr val="000000"/>
                  </a:solidFill>
                  <a:ea typeface="宋体" panose="02010600030101010101" pitchFamily="2" charset="-122"/>
                </a:rPr>
                <a:t>2</a:t>
              </a:r>
              <a:endParaRPr lang="en-US" altLang="zh-CN" sz="1800" smtClean="0">
                <a:solidFill>
                  <a:srgbClr val="000000"/>
                </a:solidFill>
                <a:ea typeface="宋体" panose="02010600030101010101" pitchFamily="2" charset="-122"/>
              </a:endParaRPr>
            </a:p>
          </p:txBody>
        </p:sp>
        <p:grpSp>
          <p:nvGrpSpPr>
            <p:cNvPr id="145423" name="Group 15"/>
            <p:cNvGrpSpPr/>
            <p:nvPr/>
          </p:nvGrpSpPr>
          <p:grpSpPr bwMode="auto">
            <a:xfrm>
              <a:off x="3168" y="959"/>
              <a:ext cx="2245" cy="2785"/>
              <a:chOff x="3168" y="959"/>
              <a:chExt cx="2245" cy="2785"/>
            </a:xfrm>
          </p:grpSpPr>
          <p:sp>
            <p:nvSpPr>
              <p:cNvPr id="145424" name="Line 16"/>
              <p:cNvSpPr>
                <a:spLocks noChangeShapeType="1"/>
              </p:cNvSpPr>
              <p:nvPr/>
            </p:nvSpPr>
            <p:spPr bwMode="auto">
              <a:xfrm>
                <a:off x="3168" y="959"/>
                <a:ext cx="1" cy="2784"/>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25" name="Line 17"/>
              <p:cNvSpPr>
                <a:spLocks noChangeShapeType="1"/>
              </p:cNvSpPr>
              <p:nvPr/>
            </p:nvSpPr>
            <p:spPr bwMode="auto">
              <a:xfrm>
                <a:off x="3444" y="959"/>
                <a:ext cx="1" cy="2784"/>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26" name="Line 18"/>
              <p:cNvSpPr>
                <a:spLocks noChangeShapeType="1"/>
              </p:cNvSpPr>
              <p:nvPr/>
            </p:nvSpPr>
            <p:spPr bwMode="auto">
              <a:xfrm>
                <a:off x="3726" y="959"/>
                <a:ext cx="1" cy="2784"/>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27" name="Line 19"/>
              <p:cNvSpPr>
                <a:spLocks noChangeShapeType="1"/>
              </p:cNvSpPr>
              <p:nvPr/>
            </p:nvSpPr>
            <p:spPr bwMode="auto">
              <a:xfrm>
                <a:off x="4008" y="959"/>
                <a:ext cx="1" cy="2784"/>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28" name="Line 20"/>
              <p:cNvSpPr>
                <a:spLocks noChangeShapeType="1"/>
              </p:cNvSpPr>
              <p:nvPr/>
            </p:nvSpPr>
            <p:spPr bwMode="auto">
              <a:xfrm>
                <a:off x="4290" y="959"/>
                <a:ext cx="1" cy="2784"/>
              </a:xfrm>
              <a:prstGeom prst="line">
                <a:avLst/>
              </a:prstGeom>
              <a:noFill/>
              <a:ln w="19050">
                <a:solidFill>
                  <a:schemeClr val="tx1"/>
                </a:solidFill>
                <a:round/>
                <a:headEnd type="arrow" w="med" len="me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29" name="Line 21"/>
              <p:cNvSpPr>
                <a:spLocks noChangeShapeType="1"/>
              </p:cNvSpPr>
              <p:nvPr/>
            </p:nvSpPr>
            <p:spPr bwMode="auto">
              <a:xfrm>
                <a:off x="4566" y="959"/>
                <a:ext cx="1" cy="2784"/>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30" name="Line 22"/>
              <p:cNvSpPr>
                <a:spLocks noChangeShapeType="1"/>
              </p:cNvSpPr>
              <p:nvPr/>
            </p:nvSpPr>
            <p:spPr bwMode="auto">
              <a:xfrm>
                <a:off x="4848" y="959"/>
                <a:ext cx="1" cy="2784"/>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31" name="Line 23"/>
              <p:cNvSpPr>
                <a:spLocks noChangeShapeType="1"/>
              </p:cNvSpPr>
              <p:nvPr/>
            </p:nvSpPr>
            <p:spPr bwMode="auto">
              <a:xfrm>
                <a:off x="5130" y="959"/>
                <a:ext cx="1" cy="2784"/>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32" name="Line 24"/>
              <p:cNvSpPr>
                <a:spLocks noChangeShapeType="1"/>
              </p:cNvSpPr>
              <p:nvPr/>
            </p:nvSpPr>
            <p:spPr bwMode="auto">
              <a:xfrm>
                <a:off x="5412" y="959"/>
                <a:ext cx="1" cy="2784"/>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33" name="Line 25"/>
              <p:cNvSpPr>
                <a:spLocks noChangeShapeType="1"/>
              </p:cNvSpPr>
              <p:nvPr/>
            </p:nvSpPr>
            <p:spPr bwMode="auto">
              <a:xfrm>
                <a:off x="3168" y="3743"/>
                <a:ext cx="2244"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34" name="Line 26"/>
              <p:cNvSpPr>
                <a:spLocks noChangeShapeType="1"/>
              </p:cNvSpPr>
              <p:nvPr/>
            </p:nvSpPr>
            <p:spPr bwMode="auto">
              <a:xfrm>
                <a:off x="3168" y="3467"/>
                <a:ext cx="2244"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35" name="Line 27"/>
              <p:cNvSpPr>
                <a:spLocks noChangeShapeType="1"/>
              </p:cNvSpPr>
              <p:nvPr/>
            </p:nvSpPr>
            <p:spPr bwMode="auto">
              <a:xfrm>
                <a:off x="3168" y="3191"/>
                <a:ext cx="2244"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36" name="Line 28"/>
              <p:cNvSpPr>
                <a:spLocks noChangeShapeType="1"/>
              </p:cNvSpPr>
              <p:nvPr/>
            </p:nvSpPr>
            <p:spPr bwMode="auto">
              <a:xfrm>
                <a:off x="3168" y="2909"/>
                <a:ext cx="2244"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37" name="Line 29"/>
              <p:cNvSpPr>
                <a:spLocks noChangeShapeType="1"/>
              </p:cNvSpPr>
              <p:nvPr/>
            </p:nvSpPr>
            <p:spPr bwMode="auto">
              <a:xfrm>
                <a:off x="3168" y="2633"/>
                <a:ext cx="2244"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38" name="Line 30"/>
              <p:cNvSpPr>
                <a:spLocks noChangeShapeType="1"/>
              </p:cNvSpPr>
              <p:nvPr/>
            </p:nvSpPr>
            <p:spPr bwMode="auto">
              <a:xfrm>
                <a:off x="3168" y="2351"/>
                <a:ext cx="2244" cy="1"/>
              </a:xfrm>
              <a:prstGeom prst="line">
                <a:avLst/>
              </a:prstGeom>
              <a:noFill/>
              <a:ln w="19050">
                <a:solidFill>
                  <a:schemeClr val="tx1"/>
                </a:solidFill>
                <a:round/>
                <a:tailEnd type="arrow" w="med" len="me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39" name="Line 31"/>
              <p:cNvSpPr>
                <a:spLocks noChangeShapeType="1"/>
              </p:cNvSpPr>
              <p:nvPr/>
            </p:nvSpPr>
            <p:spPr bwMode="auto">
              <a:xfrm>
                <a:off x="3168" y="2075"/>
                <a:ext cx="2244"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40" name="Line 32"/>
              <p:cNvSpPr>
                <a:spLocks noChangeShapeType="1"/>
              </p:cNvSpPr>
              <p:nvPr/>
            </p:nvSpPr>
            <p:spPr bwMode="auto">
              <a:xfrm>
                <a:off x="3168" y="1799"/>
                <a:ext cx="2244"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41" name="Line 33"/>
              <p:cNvSpPr>
                <a:spLocks noChangeShapeType="1"/>
              </p:cNvSpPr>
              <p:nvPr/>
            </p:nvSpPr>
            <p:spPr bwMode="auto">
              <a:xfrm>
                <a:off x="3168" y="1517"/>
                <a:ext cx="2244"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42" name="Line 34"/>
              <p:cNvSpPr>
                <a:spLocks noChangeShapeType="1"/>
              </p:cNvSpPr>
              <p:nvPr/>
            </p:nvSpPr>
            <p:spPr bwMode="auto">
              <a:xfrm>
                <a:off x="3168" y="1241"/>
                <a:ext cx="2244"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43" name="Line 35"/>
              <p:cNvSpPr>
                <a:spLocks noChangeShapeType="1"/>
              </p:cNvSpPr>
              <p:nvPr/>
            </p:nvSpPr>
            <p:spPr bwMode="auto">
              <a:xfrm>
                <a:off x="3168" y="959"/>
                <a:ext cx="2244" cy="1"/>
              </a:xfrm>
              <a:prstGeom prst="line">
                <a:avLst/>
              </a:prstGeom>
              <a:noFill/>
              <a:ln w="9525">
                <a:solidFill>
                  <a:srgbClr val="B2B2B2"/>
                </a:solidFill>
                <a:round/>
              </a:ln>
              <a:extLst>
                <a:ext uri="{909E8E84-426E-40DD-AFC4-6F175D3DCCD1}">
                  <a14:hiddenFill xmlns:a14="http://schemas.microsoft.com/office/drawing/2010/main">
                    <a:no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sp>
          <p:nvSpPr>
            <p:cNvPr id="145444" name="Rectangle 36"/>
            <p:cNvSpPr>
              <a:spLocks noChangeArrowheads="1"/>
            </p:cNvSpPr>
            <p:nvPr/>
          </p:nvSpPr>
          <p:spPr bwMode="auto">
            <a:xfrm>
              <a:off x="4338" y="935"/>
              <a:ext cx="8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smtClean="0">
                  <a:solidFill>
                    <a:srgbClr val="000000"/>
                  </a:solidFill>
                  <a:ea typeface="宋体" panose="02010600030101010101" pitchFamily="2" charset="-122"/>
                </a:rPr>
                <a:t> y</a:t>
              </a:r>
              <a:endParaRPr lang="en-US" altLang="zh-CN" sz="2000" i="1" smtClean="0">
                <a:solidFill>
                  <a:srgbClr val="000000"/>
                </a:solidFill>
                <a:ea typeface="宋体" panose="02010600030101010101" pitchFamily="2" charset="-122"/>
              </a:endParaRPr>
            </a:p>
          </p:txBody>
        </p:sp>
      </p:grpSp>
      <p:grpSp>
        <p:nvGrpSpPr>
          <p:cNvPr id="145445" name="Group 37"/>
          <p:cNvGrpSpPr/>
          <p:nvPr/>
        </p:nvGrpSpPr>
        <p:grpSpPr bwMode="auto">
          <a:xfrm>
            <a:off x="6925864" y="2246510"/>
            <a:ext cx="3246967" cy="1982787"/>
            <a:chOff x="3354" y="1464"/>
            <a:chExt cx="1534" cy="1249"/>
          </a:xfrm>
        </p:grpSpPr>
        <p:sp>
          <p:nvSpPr>
            <p:cNvPr id="145446" name="Freeform 38"/>
            <p:cNvSpPr/>
            <p:nvPr/>
          </p:nvSpPr>
          <p:spPr bwMode="auto">
            <a:xfrm>
              <a:off x="3766" y="1597"/>
              <a:ext cx="1122" cy="1116"/>
            </a:xfrm>
            <a:custGeom>
              <a:avLst/>
              <a:gdLst>
                <a:gd name="T0" fmla="*/ 0 w 1122"/>
                <a:gd name="T1" fmla="*/ 0 h 1116"/>
                <a:gd name="T2" fmla="*/ 24 w 1122"/>
                <a:gd name="T3" fmla="*/ 108 h 1116"/>
                <a:gd name="T4" fmla="*/ 54 w 1122"/>
                <a:gd name="T5" fmla="*/ 216 h 1116"/>
                <a:gd name="T6" fmla="*/ 84 w 1122"/>
                <a:gd name="T7" fmla="*/ 312 h 1116"/>
                <a:gd name="T8" fmla="*/ 108 w 1122"/>
                <a:gd name="T9" fmla="*/ 402 h 1116"/>
                <a:gd name="T10" fmla="*/ 138 w 1122"/>
                <a:gd name="T11" fmla="*/ 492 h 1116"/>
                <a:gd name="T12" fmla="*/ 168 w 1122"/>
                <a:gd name="T13" fmla="*/ 570 h 1116"/>
                <a:gd name="T14" fmla="*/ 192 w 1122"/>
                <a:gd name="T15" fmla="*/ 648 h 1116"/>
                <a:gd name="T16" fmla="*/ 222 w 1122"/>
                <a:gd name="T17" fmla="*/ 714 h 1116"/>
                <a:gd name="T18" fmla="*/ 252 w 1122"/>
                <a:gd name="T19" fmla="*/ 780 h 1116"/>
                <a:gd name="T20" fmla="*/ 276 w 1122"/>
                <a:gd name="T21" fmla="*/ 840 h 1116"/>
                <a:gd name="T22" fmla="*/ 306 w 1122"/>
                <a:gd name="T23" fmla="*/ 888 h 1116"/>
                <a:gd name="T24" fmla="*/ 336 w 1122"/>
                <a:gd name="T25" fmla="*/ 936 h 1116"/>
                <a:gd name="T26" fmla="*/ 360 w 1122"/>
                <a:gd name="T27" fmla="*/ 978 h 1116"/>
                <a:gd name="T28" fmla="*/ 390 w 1122"/>
                <a:gd name="T29" fmla="*/ 1014 h 1116"/>
                <a:gd name="T30" fmla="*/ 420 w 1122"/>
                <a:gd name="T31" fmla="*/ 1044 h 1116"/>
                <a:gd name="T32" fmla="*/ 444 w 1122"/>
                <a:gd name="T33" fmla="*/ 1074 h 1116"/>
                <a:gd name="T34" fmla="*/ 474 w 1122"/>
                <a:gd name="T35" fmla="*/ 1092 h 1116"/>
                <a:gd name="T36" fmla="*/ 504 w 1122"/>
                <a:gd name="T37" fmla="*/ 1104 h 1116"/>
                <a:gd name="T38" fmla="*/ 528 w 1122"/>
                <a:gd name="T39" fmla="*/ 1116 h 1116"/>
                <a:gd name="T40" fmla="*/ 558 w 1122"/>
                <a:gd name="T41" fmla="*/ 1116 h 1116"/>
                <a:gd name="T42" fmla="*/ 588 w 1122"/>
                <a:gd name="T43" fmla="*/ 1116 h 1116"/>
                <a:gd name="T44" fmla="*/ 612 w 1122"/>
                <a:gd name="T45" fmla="*/ 1104 h 1116"/>
                <a:gd name="T46" fmla="*/ 642 w 1122"/>
                <a:gd name="T47" fmla="*/ 1092 h 1116"/>
                <a:gd name="T48" fmla="*/ 672 w 1122"/>
                <a:gd name="T49" fmla="*/ 1074 h 1116"/>
                <a:gd name="T50" fmla="*/ 696 w 1122"/>
                <a:gd name="T51" fmla="*/ 1044 h 1116"/>
                <a:gd name="T52" fmla="*/ 726 w 1122"/>
                <a:gd name="T53" fmla="*/ 1014 h 1116"/>
                <a:gd name="T54" fmla="*/ 756 w 1122"/>
                <a:gd name="T55" fmla="*/ 978 h 1116"/>
                <a:gd name="T56" fmla="*/ 780 w 1122"/>
                <a:gd name="T57" fmla="*/ 936 h 1116"/>
                <a:gd name="T58" fmla="*/ 810 w 1122"/>
                <a:gd name="T59" fmla="*/ 888 h 1116"/>
                <a:gd name="T60" fmla="*/ 840 w 1122"/>
                <a:gd name="T61" fmla="*/ 840 h 1116"/>
                <a:gd name="T62" fmla="*/ 864 w 1122"/>
                <a:gd name="T63" fmla="*/ 780 h 1116"/>
                <a:gd name="T64" fmla="*/ 894 w 1122"/>
                <a:gd name="T65" fmla="*/ 714 h 1116"/>
                <a:gd name="T66" fmla="*/ 924 w 1122"/>
                <a:gd name="T67" fmla="*/ 648 h 1116"/>
                <a:gd name="T68" fmla="*/ 948 w 1122"/>
                <a:gd name="T69" fmla="*/ 570 h 1116"/>
                <a:gd name="T70" fmla="*/ 978 w 1122"/>
                <a:gd name="T71" fmla="*/ 492 h 1116"/>
                <a:gd name="T72" fmla="*/ 1008 w 1122"/>
                <a:gd name="T73" fmla="*/ 402 h 1116"/>
                <a:gd name="T74" fmla="*/ 1032 w 1122"/>
                <a:gd name="T75" fmla="*/ 312 h 1116"/>
                <a:gd name="T76" fmla="*/ 1062 w 1122"/>
                <a:gd name="T77" fmla="*/ 216 h 1116"/>
                <a:gd name="T78" fmla="*/ 1092 w 1122"/>
                <a:gd name="T79" fmla="*/ 108 h 1116"/>
                <a:gd name="T80" fmla="*/ 1122 w 1122"/>
                <a:gd name="T81" fmla="*/ 0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2" h="1116">
                  <a:moveTo>
                    <a:pt x="0" y="0"/>
                  </a:moveTo>
                  <a:lnTo>
                    <a:pt x="24" y="108"/>
                  </a:lnTo>
                  <a:lnTo>
                    <a:pt x="54" y="216"/>
                  </a:lnTo>
                  <a:lnTo>
                    <a:pt x="84" y="312"/>
                  </a:lnTo>
                  <a:lnTo>
                    <a:pt x="108" y="402"/>
                  </a:lnTo>
                  <a:lnTo>
                    <a:pt x="138" y="492"/>
                  </a:lnTo>
                  <a:lnTo>
                    <a:pt x="168" y="570"/>
                  </a:lnTo>
                  <a:lnTo>
                    <a:pt x="192" y="648"/>
                  </a:lnTo>
                  <a:lnTo>
                    <a:pt x="222" y="714"/>
                  </a:lnTo>
                  <a:lnTo>
                    <a:pt x="252" y="780"/>
                  </a:lnTo>
                  <a:lnTo>
                    <a:pt x="276" y="840"/>
                  </a:lnTo>
                  <a:lnTo>
                    <a:pt x="306" y="888"/>
                  </a:lnTo>
                  <a:lnTo>
                    <a:pt x="336" y="936"/>
                  </a:lnTo>
                  <a:lnTo>
                    <a:pt x="360" y="978"/>
                  </a:lnTo>
                  <a:lnTo>
                    <a:pt x="390" y="1014"/>
                  </a:lnTo>
                  <a:lnTo>
                    <a:pt x="420" y="1044"/>
                  </a:lnTo>
                  <a:lnTo>
                    <a:pt x="444" y="1074"/>
                  </a:lnTo>
                  <a:lnTo>
                    <a:pt x="474" y="1092"/>
                  </a:lnTo>
                  <a:lnTo>
                    <a:pt x="504" y="1104"/>
                  </a:lnTo>
                  <a:lnTo>
                    <a:pt x="528" y="1116"/>
                  </a:lnTo>
                  <a:lnTo>
                    <a:pt x="558" y="1116"/>
                  </a:lnTo>
                  <a:lnTo>
                    <a:pt x="588" y="1116"/>
                  </a:lnTo>
                  <a:lnTo>
                    <a:pt x="612" y="1104"/>
                  </a:lnTo>
                  <a:lnTo>
                    <a:pt x="642" y="1092"/>
                  </a:lnTo>
                  <a:lnTo>
                    <a:pt x="672" y="1074"/>
                  </a:lnTo>
                  <a:lnTo>
                    <a:pt x="696" y="1044"/>
                  </a:lnTo>
                  <a:lnTo>
                    <a:pt x="726" y="1014"/>
                  </a:lnTo>
                  <a:lnTo>
                    <a:pt x="756" y="978"/>
                  </a:lnTo>
                  <a:lnTo>
                    <a:pt x="780" y="936"/>
                  </a:lnTo>
                  <a:lnTo>
                    <a:pt x="810" y="888"/>
                  </a:lnTo>
                  <a:lnTo>
                    <a:pt x="840" y="840"/>
                  </a:lnTo>
                  <a:lnTo>
                    <a:pt x="864" y="780"/>
                  </a:lnTo>
                  <a:lnTo>
                    <a:pt x="894" y="714"/>
                  </a:lnTo>
                  <a:lnTo>
                    <a:pt x="924" y="648"/>
                  </a:lnTo>
                  <a:lnTo>
                    <a:pt x="948" y="570"/>
                  </a:lnTo>
                  <a:lnTo>
                    <a:pt x="978" y="492"/>
                  </a:lnTo>
                  <a:lnTo>
                    <a:pt x="1008" y="402"/>
                  </a:lnTo>
                  <a:lnTo>
                    <a:pt x="1032" y="312"/>
                  </a:lnTo>
                  <a:lnTo>
                    <a:pt x="1062" y="216"/>
                  </a:lnTo>
                  <a:lnTo>
                    <a:pt x="1092" y="108"/>
                  </a:lnTo>
                  <a:lnTo>
                    <a:pt x="1122" y="0"/>
                  </a:lnTo>
                </a:path>
              </a:pathLst>
            </a:custGeom>
            <a:noFill/>
            <a:ln w="19050" cmpd="sng">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47" name="Text Box 39"/>
            <p:cNvSpPr txBox="1">
              <a:spLocks noChangeArrowheads="1"/>
            </p:cNvSpPr>
            <p:nvPr/>
          </p:nvSpPr>
          <p:spPr bwMode="auto">
            <a:xfrm>
              <a:off x="3354" y="1464"/>
              <a:ext cx="313"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en-US" altLang="zh-CN" sz="2400" i="1" smtClean="0">
                  <a:solidFill>
                    <a:srgbClr val="FF0000"/>
                  </a:solidFill>
                  <a:ea typeface="宋体" panose="02010600030101010101" pitchFamily="2" charset="-122"/>
                </a:rPr>
                <a:t> y</a:t>
              </a:r>
              <a:r>
                <a:rPr lang="en-US" altLang="zh-CN" sz="2400" smtClean="0">
                  <a:solidFill>
                    <a:srgbClr val="FF0000"/>
                  </a:solidFill>
                  <a:ea typeface="宋体" panose="02010600030101010101" pitchFamily="2" charset="-122"/>
                </a:rPr>
                <a:t>=</a:t>
              </a:r>
              <a:r>
                <a:rPr lang="en-US" altLang="zh-CN" sz="2400" i="1" smtClean="0">
                  <a:solidFill>
                    <a:srgbClr val="FF0000"/>
                  </a:solidFill>
                  <a:ea typeface="宋体" panose="02010600030101010101" pitchFamily="2" charset="-122"/>
                </a:rPr>
                <a:t>x</a:t>
              </a:r>
              <a:r>
                <a:rPr lang="en-US" altLang="zh-CN" sz="2400" baseline="30000" smtClean="0">
                  <a:solidFill>
                    <a:srgbClr val="FF0000"/>
                  </a:solidFill>
                  <a:ea typeface="宋体" panose="02010600030101010101" pitchFamily="2" charset="-122"/>
                </a:rPr>
                <a:t>2</a:t>
              </a:r>
              <a:endParaRPr lang="en-US" altLang="zh-CN" sz="2400" i="1" smtClean="0">
                <a:solidFill>
                  <a:srgbClr val="FF0000"/>
                </a:solidFill>
                <a:ea typeface="宋体" panose="02010600030101010101" pitchFamily="2" charset="-122"/>
              </a:endParaRPr>
            </a:p>
          </p:txBody>
        </p:sp>
      </p:grpSp>
      <p:grpSp>
        <p:nvGrpSpPr>
          <p:cNvPr id="145448" name="Group 40"/>
          <p:cNvGrpSpPr/>
          <p:nvPr/>
        </p:nvGrpSpPr>
        <p:grpSpPr bwMode="auto">
          <a:xfrm>
            <a:off x="8026739" y="2066927"/>
            <a:ext cx="2040468" cy="3971925"/>
            <a:chOff x="3874" y="1351"/>
            <a:chExt cx="964" cy="2502"/>
          </a:xfrm>
        </p:grpSpPr>
        <p:sp>
          <p:nvSpPr>
            <p:cNvPr id="145449" name="Freeform 41"/>
            <p:cNvSpPr/>
            <p:nvPr/>
          </p:nvSpPr>
          <p:spPr bwMode="auto">
            <a:xfrm>
              <a:off x="4762" y="1573"/>
              <a:ext cx="12" cy="60"/>
            </a:xfrm>
            <a:custGeom>
              <a:avLst/>
              <a:gdLst>
                <a:gd name="T0" fmla="*/ 0 w 12"/>
                <a:gd name="T1" fmla="*/ 60 h 60"/>
                <a:gd name="T2" fmla="*/ 6 w 12"/>
                <a:gd name="T3" fmla="*/ 42 h 60"/>
                <a:gd name="T4" fmla="*/ 6 w 12"/>
                <a:gd name="T5" fmla="*/ 18 h 60"/>
                <a:gd name="T6" fmla="*/ 12 w 12"/>
                <a:gd name="T7" fmla="*/ 0 h 60"/>
              </a:gdLst>
              <a:ahLst/>
              <a:cxnLst>
                <a:cxn ang="0">
                  <a:pos x="T0" y="T1"/>
                </a:cxn>
                <a:cxn ang="0">
                  <a:pos x="T2" y="T3"/>
                </a:cxn>
                <a:cxn ang="0">
                  <a:pos x="T4" y="T5"/>
                </a:cxn>
                <a:cxn ang="0">
                  <a:pos x="T6" y="T7"/>
                </a:cxn>
              </a:cxnLst>
              <a:rect l="0" t="0" r="r" b="b"/>
              <a:pathLst>
                <a:path w="12" h="60">
                  <a:moveTo>
                    <a:pt x="0" y="60"/>
                  </a:moveTo>
                  <a:lnTo>
                    <a:pt x="6" y="42"/>
                  </a:lnTo>
                  <a:lnTo>
                    <a:pt x="6" y="18"/>
                  </a:lnTo>
                  <a:lnTo>
                    <a:pt x="12" y="0"/>
                  </a:lnTo>
                </a:path>
              </a:pathLst>
            </a:custGeom>
            <a:noFill/>
            <a:ln w="1905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50" name="Freeform 42"/>
            <p:cNvSpPr/>
            <p:nvPr/>
          </p:nvSpPr>
          <p:spPr bwMode="auto">
            <a:xfrm>
              <a:off x="3874" y="1633"/>
              <a:ext cx="888" cy="2220"/>
            </a:xfrm>
            <a:custGeom>
              <a:avLst/>
              <a:gdLst>
                <a:gd name="T0" fmla="*/ 12 w 888"/>
                <a:gd name="T1" fmla="*/ 2136 h 2220"/>
                <a:gd name="T2" fmla="*/ 24 w 888"/>
                <a:gd name="T3" fmla="*/ 2040 h 2220"/>
                <a:gd name="T4" fmla="*/ 42 w 888"/>
                <a:gd name="T5" fmla="*/ 1944 h 2220"/>
                <a:gd name="T6" fmla="*/ 54 w 888"/>
                <a:gd name="T7" fmla="*/ 1860 h 2220"/>
                <a:gd name="T8" fmla="*/ 66 w 888"/>
                <a:gd name="T9" fmla="*/ 1782 h 2220"/>
                <a:gd name="T10" fmla="*/ 84 w 888"/>
                <a:gd name="T11" fmla="*/ 1704 h 2220"/>
                <a:gd name="T12" fmla="*/ 96 w 888"/>
                <a:gd name="T13" fmla="*/ 1638 h 2220"/>
                <a:gd name="T14" fmla="*/ 108 w 888"/>
                <a:gd name="T15" fmla="*/ 1572 h 2220"/>
                <a:gd name="T16" fmla="*/ 126 w 888"/>
                <a:gd name="T17" fmla="*/ 1512 h 2220"/>
                <a:gd name="T18" fmla="*/ 138 w 888"/>
                <a:gd name="T19" fmla="*/ 1458 h 2220"/>
                <a:gd name="T20" fmla="*/ 150 w 888"/>
                <a:gd name="T21" fmla="*/ 1410 h 2220"/>
                <a:gd name="T22" fmla="*/ 168 w 888"/>
                <a:gd name="T23" fmla="*/ 1368 h 2220"/>
                <a:gd name="T24" fmla="*/ 180 w 888"/>
                <a:gd name="T25" fmla="*/ 1326 h 2220"/>
                <a:gd name="T26" fmla="*/ 192 w 888"/>
                <a:gd name="T27" fmla="*/ 1290 h 2220"/>
                <a:gd name="T28" fmla="*/ 210 w 888"/>
                <a:gd name="T29" fmla="*/ 1260 h 2220"/>
                <a:gd name="T30" fmla="*/ 222 w 888"/>
                <a:gd name="T31" fmla="*/ 1230 h 2220"/>
                <a:gd name="T32" fmla="*/ 234 w 888"/>
                <a:gd name="T33" fmla="*/ 1200 h 2220"/>
                <a:gd name="T34" fmla="*/ 252 w 888"/>
                <a:gd name="T35" fmla="*/ 1182 h 2220"/>
                <a:gd name="T36" fmla="*/ 270 w 888"/>
                <a:gd name="T37" fmla="*/ 1158 h 2220"/>
                <a:gd name="T38" fmla="*/ 288 w 888"/>
                <a:gd name="T39" fmla="*/ 1134 h 2220"/>
                <a:gd name="T40" fmla="*/ 312 w 888"/>
                <a:gd name="T41" fmla="*/ 1116 h 2220"/>
                <a:gd name="T42" fmla="*/ 330 w 888"/>
                <a:gd name="T43" fmla="*/ 1098 h 2220"/>
                <a:gd name="T44" fmla="*/ 360 w 888"/>
                <a:gd name="T45" fmla="*/ 1092 h 2220"/>
                <a:gd name="T46" fmla="*/ 390 w 888"/>
                <a:gd name="T47" fmla="*/ 1080 h 2220"/>
                <a:gd name="T48" fmla="*/ 420 w 888"/>
                <a:gd name="T49" fmla="*/ 1080 h 2220"/>
                <a:gd name="T50" fmla="*/ 450 w 888"/>
                <a:gd name="T51" fmla="*/ 1080 h 2220"/>
                <a:gd name="T52" fmla="*/ 480 w 888"/>
                <a:gd name="T53" fmla="*/ 1080 h 2220"/>
                <a:gd name="T54" fmla="*/ 510 w 888"/>
                <a:gd name="T55" fmla="*/ 1080 h 2220"/>
                <a:gd name="T56" fmla="*/ 540 w 888"/>
                <a:gd name="T57" fmla="*/ 1068 h 2220"/>
                <a:gd name="T58" fmla="*/ 570 w 888"/>
                <a:gd name="T59" fmla="*/ 1062 h 2220"/>
                <a:gd name="T60" fmla="*/ 588 w 888"/>
                <a:gd name="T61" fmla="*/ 1044 h 2220"/>
                <a:gd name="T62" fmla="*/ 612 w 888"/>
                <a:gd name="T63" fmla="*/ 1026 h 2220"/>
                <a:gd name="T64" fmla="*/ 630 w 888"/>
                <a:gd name="T65" fmla="*/ 1002 h 2220"/>
                <a:gd name="T66" fmla="*/ 648 w 888"/>
                <a:gd name="T67" fmla="*/ 978 h 2220"/>
                <a:gd name="T68" fmla="*/ 666 w 888"/>
                <a:gd name="T69" fmla="*/ 960 h 2220"/>
                <a:gd name="T70" fmla="*/ 678 w 888"/>
                <a:gd name="T71" fmla="*/ 930 h 2220"/>
                <a:gd name="T72" fmla="*/ 690 w 888"/>
                <a:gd name="T73" fmla="*/ 900 h 2220"/>
                <a:gd name="T74" fmla="*/ 708 w 888"/>
                <a:gd name="T75" fmla="*/ 870 h 2220"/>
                <a:gd name="T76" fmla="*/ 720 w 888"/>
                <a:gd name="T77" fmla="*/ 834 h 2220"/>
                <a:gd name="T78" fmla="*/ 732 w 888"/>
                <a:gd name="T79" fmla="*/ 792 h 2220"/>
                <a:gd name="T80" fmla="*/ 750 w 888"/>
                <a:gd name="T81" fmla="*/ 750 h 2220"/>
                <a:gd name="T82" fmla="*/ 762 w 888"/>
                <a:gd name="T83" fmla="*/ 702 h 2220"/>
                <a:gd name="T84" fmla="*/ 774 w 888"/>
                <a:gd name="T85" fmla="*/ 648 h 2220"/>
                <a:gd name="T86" fmla="*/ 792 w 888"/>
                <a:gd name="T87" fmla="*/ 588 h 2220"/>
                <a:gd name="T88" fmla="*/ 804 w 888"/>
                <a:gd name="T89" fmla="*/ 522 h 2220"/>
                <a:gd name="T90" fmla="*/ 816 w 888"/>
                <a:gd name="T91" fmla="*/ 456 h 2220"/>
                <a:gd name="T92" fmla="*/ 834 w 888"/>
                <a:gd name="T93" fmla="*/ 378 h 2220"/>
                <a:gd name="T94" fmla="*/ 846 w 888"/>
                <a:gd name="T95" fmla="*/ 300 h 2220"/>
                <a:gd name="T96" fmla="*/ 858 w 888"/>
                <a:gd name="T97" fmla="*/ 216 h 2220"/>
                <a:gd name="T98" fmla="*/ 876 w 888"/>
                <a:gd name="T99" fmla="*/ 120 h 2220"/>
                <a:gd name="T100" fmla="*/ 888 w 888"/>
                <a:gd name="T101" fmla="*/ 24 h 2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8" h="2220">
                  <a:moveTo>
                    <a:pt x="0" y="2220"/>
                  </a:moveTo>
                  <a:lnTo>
                    <a:pt x="6" y="2202"/>
                  </a:lnTo>
                  <a:lnTo>
                    <a:pt x="6" y="2178"/>
                  </a:lnTo>
                  <a:lnTo>
                    <a:pt x="12" y="2160"/>
                  </a:lnTo>
                  <a:lnTo>
                    <a:pt x="12" y="2136"/>
                  </a:lnTo>
                  <a:lnTo>
                    <a:pt x="18" y="2118"/>
                  </a:lnTo>
                  <a:lnTo>
                    <a:pt x="18" y="2094"/>
                  </a:lnTo>
                  <a:lnTo>
                    <a:pt x="18" y="2076"/>
                  </a:lnTo>
                  <a:lnTo>
                    <a:pt x="24" y="2058"/>
                  </a:lnTo>
                  <a:lnTo>
                    <a:pt x="24" y="2040"/>
                  </a:lnTo>
                  <a:lnTo>
                    <a:pt x="30" y="2022"/>
                  </a:lnTo>
                  <a:lnTo>
                    <a:pt x="30" y="1998"/>
                  </a:lnTo>
                  <a:lnTo>
                    <a:pt x="36" y="1980"/>
                  </a:lnTo>
                  <a:lnTo>
                    <a:pt x="36" y="1962"/>
                  </a:lnTo>
                  <a:lnTo>
                    <a:pt x="42" y="1944"/>
                  </a:lnTo>
                  <a:lnTo>
                    <a:pt x="42" y="1926"/>
                  </a:lnTo>
                  <a:lnTo>
                    <a:pt x="48" y="1914"/>
                  </a:lnTo>
                  <a:lnTo>
                    <a:pt x="48" y="1896"/>
                  </a:lnTo>
                  <a:lnTo>
                    <a:pt x="54" y="1878"/>
                  </a:lnTo>
                  <a:lnTo>
                    <a:pt x="54" y="1860"/>
                  </a:lnTo>
                  <a:lnTo>
                    <a:pt x="60" y="1842"/>
                  </a:lnTo>
                  <a:lnTo>
                    <a:pt x="60" y="1830"/>
                  </a:lnTo>
                  <a:lnTo>
                    <a:pt x="60" y="1812"/>
                  </a:lnTo>
                  <a:lnTo>
                    <a:pt x="66" y="1794"/>
                  </a:lnTo>
                  <a:lnTo>
                    <a:pt x="66" y="1782"/>
                  </a:lnTo>
                  <a:lnTo>
                    <a:pt x="72" y="1764"/>
                  </a:lnTo>
                  <a:lnTo>
                    <a:pt x="72" y="1752"/>
                  </a:lnTo>
                  <a:lnTo>
                    <a:pt x="78" y="1734"/>
                  </a:lnTo>
                  <a:lnTo>
                    <a:pt x="78" y="1722"/>
                  </a:lnTo>
                  <a:lnTo>
                    <a:pt x="84" y="1704"/>
                  </a:lnTo>
                  <a:lnTo>
                    <a:pt x="84" y="1692"/>
                  </a:lnTo>
                  <a:lnTo>
                    <a:pt x="90" y="1680"/>
                  </a:lnTo>
                  <a:lnTo>
                    <a:pt x="90" y="1662"/>
                  </a:lnTo>
                  <a:lnTo>
                    <a:pt x="96" y="1650"/>
                  </a:lnTo>
                  <a:lnTo>
                    <a:pt x="96" y="1638"/>
                  </a:lnTo>
                  <a:lnTo>
                    <a:pt x="102" y="1626"/>
                  </a:lnTo>
                  <a:lnTo>
                    <a:pt x="102" y="1608"/>
                  </a:lnTo>
                  <a:lnTo>
                    <a:pt x="102" y="1596"/>
                  </a:lnTo>
                  <a:lnTo>
                    <a:pt x="108" y="1584"/>
                  </a:lnTo>
                  <a:lnTo>
                    <a:pt x="108" y="1572"/>
                  </a:lnTo>
                  <a:lnTo>
                    <a:pt x="114" y="1560"/>
                  </a:lnTo>
                  <a:lnTo>
                    <a:pt x="114" y="1548"/>
                  </a:lnTo>
                  <a:lnTo>
                    <a:pt x="120" y="1536"/>
                  </a:lnTo>
                  <a:lnTo>
                    <a:pt x="120" y="1524"/>
                  </a:lnTo>
                  <a:lnTo>
                    <a:pt x="126" y="1512"/>
                  </a:lnTo>
                  <a:lnTo>
                    <a:pt x="126" y="1506"/>
                  </a:lnTo>
                  <a:lnTo>
                    <a:pt x="132" y="1494"/>
                  </a:lnTo>
                  <a:lnTo>
                    <a:pt x="132" y="1482"/>
                  </a:lnTo>
                  <a:lnTo>
                    <a:pt x="138" y="1470"/>
                  </a:lnTo>
                  <a:lnTo>
                    <a:pt x="138" y="1458"/>
                  </a:lnTo>
                  <a:lnTo>
                    <a:pt x="144" y="1452"/>
                  </a:lnTo>
                  <a:lnTo>
                    <a:pt x="144" y="1440"/>
                  </a:lnTo>
                  <a:lnTo>
                    <a:pt x="150" y="1428"/>
                  </a:lnTo>
                  <a:lnTo>
                    <a:pt x="150" y="1422"/>
                  </a:lnTo>
                  <a:lnTo>
                    <a:pt x="150" y="1410"/>
                  </a:lnTo>
                  <a:lnTo>
                    <a:pt x="156" y="1404"/>
                  </a:lnTo>
                  <a:lnTo>
                    <a:pt x="156" y="1392"/>
                  </a:lnTo>
                  <a:lnTo>
                    <a:pt x="162" y="1386"/>
                  </a:lnTo>
                  <a:lnTo>
                    <a:pt x="162" y="1374"/>
                  </a:lnTo>
                  <a:lnTo>
                    <a:pt x="168" y="1368"/>
                  </a:lnTo>
                  <a:lnTo>
                    <a:pt x="168" y="1356"/>
                  </a:lnTo>
                  <a:lnTo>
                    <a:pt x="174" y="1350"/>
                  </a:lnTo>
                  <a:lnTo>
                    <a:pt x="174" y="1344"/>
                  </a:lnTo>
                  <a:lnTo>
                    <a:pt x="180" y="1332"/>
                  </a:lnTo>
                  <a:lnTo>
                    <a:pt x="180" y="1326"/>
                  </a:lnTo>
                  <a:lnTo>
                    <a:pt x="186" y="1320"/>
                  </a:lnTo>
                  <a:lnTo>
                    <a:pt x="186" y="1314"/>
                  </a:lnTo>
                  <a:lnTo>
                    <a:pt x="192" y="1302"/>
                  </a:lnTo>
                  <a:lnTo>
                    <a:pt x="192" y="1296"/>
                  </a:lnTo>
                  <a:lnTo>
                    <a:pt x="192" y="1290"/>
                  </a:lnTo>
                  <a:lnTo>
                    <a:pt x="198" y="1284"/>
                  </a:lnTo>
                  <a:lnTo>
                    <a:pt x="198" y="1278"/>
                  </a:lnTo>
                  <a:lnTo>
                    <a:pt x="204" y="1272"/>
                  </a:lnTo>
                  <a:lnTo>
                    <a:pt x="204" y="1266"/>
                  </a:lnTo>
                  <a:lnTo>
                    <a:pt x="210" y="1260"/>
                  </a:lnTo>
                  <a:lnTo>
                    <a:pt x="210" y="1248"/>
                  </a:lnTo>
                  <a:lnTo>
                    <a:pt x="216" y="1248"/>
                  </a:lnTo>
                  <a:lnTo>
                    <a:pt x="216" y="1242"/>
                  </a:lnTo>
                  <a:lnTo>
                    <a:pt x="222" y="1236"/>
                  </a:lnTo>
                  <a:lnTo>
                    <a:pt x="222" y="1230"/>
                  </a:lnTo>
                  <a:lnTo>
                    <a:pt x="228" y="1224"/>
                  </a:lnTo>
                  <a:lnTo>
                    <a:pt x="228" y="1218"/>
                  </a:lnTo>
                  <a:lnTo>
                    <a:pt x="234" y="1212"/>
                  </a:lnTo>
                  <a:lnTo>
                    <a:pt x="234" y="1206"/>
                  </a:lnTo>
                  <a:lnTo>
                    <a:pt x="234" y="1200"/>
                  </a:lnTo>
                  <a:lnTo>
                    <a:pt x="240" y="1200"/>
                  </a:lnTo>
                  <a:lnTo>
                    <a:pt x="240" y="1194"/>
                  </a:lnTo>
                  <a:lnTo>
                    <a:pt x="246" y="1188"/>
                  </a:lnTo>
                  <a:lnTo>
                    <a:pt x="246" y="1182"/>
                  </a:lnTo>
                  <a:lnTo>
                    <a:pt x="252" y="1182"/>
                  </a:lnTo>
                  <a:lnTo>
                    <a:pt x="252" y="1176"/>
                  </a:lnTo>
                  <a:lnTo>
                    <a:pt x="258" y="1170"/>
                  </a:lnTo>
                  <a:lnTo>
                    <a:pt x="264" y="1164"/>
                  </a:lnTo>
                  <a:lnTo>
                    <a:pt x="264" y="1158"/>
                  </a:lnTo>
                  <a:lnTo>
                    <a:pt x="270" y="1158"/>
                  </a:lnTo>
                  <a:lnTo>
                    <a:pt x="270" y="1152"/>
                  </a:lnTo>
                  <a:lnTo>
                    <a:pt x="276" y="1152"/>
                  </a:lnTo>
                  <a:lnTo>
                    <a:pt x="276" y="1146"/>
                  </a:lnTo>
                  <a:lnTo>
                    <a:pt x="282" y="1140"/>
                  </a:lnTo>
                  <a:lnTo>
                    <a:pt x="288" y="1134"/>
                  </a:lnTo>
                  <a:lnTo>
                    <a:pt x="294" y="1128"/>
                  </a:lnTo>
                  <a:lnTo>
                    <a:pt x="300" y="1122"/>
                  </a:lnTo>
                  <a:lnTo>
                    <a:pt x="306" y="1122"/>
                  </a:lnTo>
                  <a:lnTo>
                    <a:pt x="306" y="1116"/>
                  </a:lnTo>
                  <a:lnTo>
                    <a:pt x="312" y="1116"/>
                  </a:lnTo>
                  <a:lnTo>
                    <a:pt x="312" y="1110"/>
                  </a:lnTo>
                  <a:lnTo>
                    <a:pt x="318" y="1110"/>
                  </a:lnTo>
                  <a:lnTo>
                    <a:pt x="324" y="1104"/>
                  </a:lnTo>
                  <a:lnTo>
                    <a:pt x="330" y="1104"/>
                  </a:lnTo>
                  <a:lnTo>
                    <a:pt x="330" y="1098"/>
                  </a:lnTo>
                  <a:lnTo>
                    <a:pt x="336" y="1098"/>
                  </a:lnTo>
                  <a:lnTo>
                    <a:pt x="342" y="1098"/>
                  </a:lnTo>
                  <a:lnTo>
                    <a:pt x="348" y="1092"/>
                  </a:lnTo>
                  <a:lnTo>
                    <a:pt x="354" y="1092"/>
                  </a:lnTo>
                  <a:lnTo>
                    <a:pt x="360" y="1092"/>
                  </a:lnTo>
                  <a:lnTo>
                    <a:pt x="366" y="1086"/>
                  </a:lnTo>
                  <a:lnTo>
                    <a:pt x="372" y="1086"/>
                  </a:lnTo>
                  <a:lnTo>
                    <a:pt x="378" y="1086"/>
                  </a:lnTo>
                  <a:lnTo>
                    <a:pt x="384" y="1086"/>
                  </a:lnTo>
                  <a:lnTo>
                    <a:pt x="390" y="1080"/>
                  </a:lnTo>
                  <a:lnTo>
                    <a:pt x="396" y="1080"/>
                  </a:lnTo>
                  <a:lnTo>
                    <a:pt x="402" y="1080"/>
                  </a:lnTo>
                  <a:lnTo>
                    <a:pt x="408" y="1080"/>
                  </a:lnTo>
                  <a:lnTo>
                    <a:pt x="414" y="1080"/>
                  </a:lnTo>
                  <a:lnTo>
                    <a:pt x="420" y="1080"/>
                  </a:lnTo>
                  <a:lnTo>
                    <a:pt x="426" y="1080"/>
                  </a:lnTo>
                  <a:lnTo>
                    <a:pt x="432" y="1080"/>
                  </a:lnTo>
                  <a:lnTo>
                    <a:pt x="438" y="1080"/>
                  </a:lnTo>
                  <a:lnTo>
                    <a:pt x="444" y="1080"/>
                  </a:lnTo>
                  <a:lnTo>
                    <a:pt x="450" y="1080"/>
                  </a:lnTo>
                  <a:lnTo>
                    <a:pt x="456" y="1080"/>
                  </a:lnTo>
                  <a:lnTo>
                    <a:pt x="462" y="1080"/>
                  </a:lnTo>
                  <a:lnTo>
                    <a:pt x="468" y="1080"/>
                  </a:lnTo>
                  <a:lnTo>
                    <a:pt x="474" y="1080"/>
                  </a:lnTo>
                  <a:lnTo>
                    <a:pt x="480" y="1080"/>
                  </a:lnTo>
                  <a:lnTo>
                    <a:pt x="486" y="1080"/>
                  </a:lnTo>
                  <a:lnTo>
                    <a:pt x="492" y="1080"/>
                  </a:lnTo>
                  <a:lnTo>
                    <a:pt x="498" y="1080"/>
                  </a:lnTo>
                  <a:lnTo>
                    <a:pt x="504" y="1080"/>
                  </a:lnTo>
                  <a:lnTo>
                    <a:pt x="510" y="1080"/>
                  </a:lnTo>
                  <a:lnTo>
                    <a:pt x="516" y="1074"/>
                  </a:lnTo>
                  <a:lnTo>
                    <a:pt x="522" y="1074"/>
                  </a:lnTo>
                  <a:lnTo>
                    <a:pt x="528" y="1074"/>
                  </a:lnTo>
                  <a:lnTo>
                    <a:pt x="534" y="1074"/>
                  </a:lnTo>
                  <a:lnTo>
                    <a:pt x="540" y="1068"/>
                  </a:lnTo>
                  <a:lnTo>
                    <a:pt x="546" y="1068"/>
                  </a:lnTo>
                  <a:lnTo>
                    <a:pt x="552" y="1068"/>
                  </a:lnTo>
                  <a:lnTo>
                    <a:pt x="558" y="1062"/>
                  </a:lnTo>
                  <a:lnTo>
                    <a:pt x="564" y="1062"/>
                  </a:lnTo>
                  <a:lnTo>
                    <a:pt x="570" y="1062"/>
                  </a:lnTo>
                  <a:lnTo>
                    <a:pt x="570" y="1056"/>
                  </a:lnTo>
                  <a:lnTo>
                    <a:pt x="576" y="1056"/>
                  </a:lnTo>
                  <a:lnTo>
                    <a:pt x="582" y="1050"/>
                  </a:lnTo>
                  <a:lnTo>
                    <a:pt x="588" y="1050"/>
                  </a:lnTo>
                  <a:lnTo>
                    <a:pt x="588" y="1044"/>
                  </a:lnTo>
                  <a:lnTo>
                    <a:pt x="594" y="1044"/>
                  </a:lnTo>
                  <a:lnTo>
                    <a:pt x="594" y="1038"/>
                  </a:lnTo>
                  <a:lnTo>
                    <a:pt x="600" y="1038"/>
                  </a:lnTo>
                  <a:lnTo>
                    <a:pt x="606" y="1032"/>
                  </a:lnTo>
                  <a:lnTo>
                    <a:pt x="612" y="1026"/>
                  </a:lnTo>
                  <a:lnTo>
                    <a:pt x="618" y="1020"/>
                  </a:lnTo>
                  <a:lnTo>
                    <a:pt x="624" y="1014"/>
                  </a:lnTo>
                  <a:lnTo>
                    <a:pt x="624" y="1008"/>
                  </a:lnTo>
                  <a:lnTo>
                    <a:pt x="630" y="1008"/>
                  </a:lnTo>
                  <a:lnTo>
                    <a:pt x="630" y="1002"/>
                  </a:lnTo>
                  <a:lnTo>
                    <a:pt x="636" y="1002"/>
                  </a:lnTo>
                  <a:lnTo>
                    <a:pt x="636" y="996"/>
                  </a:lnTo>
                  <a:lnTo>
                    <a:pt x="642" y="990"/>
                  </a:lnTo>
                  <a:lnTo>
                    <a:pt x="648" y="984"/>
                  </a:lnTo>
                  <a:lnTo>
                    <a:pt x="648" y="978"/>
                  </a:lnTo>
                  <a:lnTo>
                    <a:pt x="654" y="978"/>
                  </a:lnTo>
                  <a:lnTo>
                    <a:pt x="654" y="972"/>
                  </a:lnTo>
                  <a:lnTo>
                    <a:pt x="660" y="966"/>
                  </a:lnTo>
                  <a:lnTo>
                    <a:pt x="660" y="960"/>
                  </a:lnTo>
                  <a:lnTo>
                    <a:pt x="666" y="960"/>
                  </a:lnTo>
                  <a:lnTo>
                    <a:pt x="666" y="954"/>
                  </a:lnTo>
                  <a:lnTo>
                    <a:pt x="666" y="948"/>
                  </a:lnTo>
                  <a:lnTo>
                    <a:pt x="672" y="942"/>
                  </a:lnTo>
                  <a:lnTo>
                    <a:pt x="672" y="936"/>
                  </a:lnTo>
                  <a:lnTo>
                    <a:pt x="678" y="930"/>
                  </a:lnTo>
                  <a:lnTo>
                    <a:pt x="678" y="924"/>
                  </a:lnTo>
                  <a:lnTo>
                    <a:pt x="684" y="918"/>
                  </a:lnTo>
                  <a:lnTo>
                    <a:pt x="684" y="912"/>
                  </a:lnTo>
                  <a:lnTo>
                    <a:pt x="690" y="912"/>
                  </a:lnTo>
                  <a:lnTo>
                    <a:pt x="690" y="900"/>
                  </a:lnTo>
                  <a:lnTo>
                    <a:pt x="696" y="894"/>
                  </a:lnTo>
                  <a:lnTo>
                    <a:pt x="696" y="888"/>
                  </a:lnTo>
                  <a:lnTo>
                    <a:pt x="702" y="882"/>
                  </a:lnTo>
                  <a:lnTo>
                    <a:pt x="702" y="876"/>
                  </a:lnTo>
                  <a:lnTo>
                    <a:pt x="708" y="870"/>
                  </a:lnTo>
                  <a:lnTo>
                    <a:pt x="708" y="864"/>
                  </a:lnTo>
                  <a:lnTo>
                    <a:pt x="708" y="858"/>
                  </a:lnTo>
                  <a:lnTo>
                    <a:pt x="714" y="846"/>
                  </a:lnTo>
                  <a:lnTo>
                    <a:pt x="714" y="840"/>
                  </a:lnTo>
                  <a:lnTo>
                    <a:pt x="720" y="834"/>
                  </a:lnTo>
                  <a:lnTo>
                    <a:pt x="720" y="828"/>
                  </a:lnTo>
                  <a:lnTo>
                    <a:pt x="726" y="816"/>
                  </a:lnTo>
                  <a:lnTo>
                    <a:pt x="726" y="810"/>
                  </a:lnTo>
                  <a:lnTo>
                    <a:pt x="732" y="804"/>
                  </a:lnTo>
                  <a:lnTo>
                    <a:pt x="732" y="792"/>
                  </a:lnTo>
                  <a:lnTo>
                    <a:pt x="738" y="786"/>
                  </a:lnTo>
                  <a:lnTo>
                    <a:pt x="738" y="774"/>
                  </a:lnTo>
                  <a:lnTo>
                    <a:pt x="744" y="768"/>
                  </a:lnTo>
                  <a:lnTo>
                    <a:pt x="744" y="756"/>
                  </a:lnTo>
                  <a:lnTo>
                    <a:pt x="750" y="750"/>
                  </a:lnTo>
                  <a:lnTo>
                    <a:pt x="750" y="738"/>
                  </a:lnTo>
                  <a:lnTo>
                    <a:pt x="750" y="732"/>
                  </a:lnTo>
                  <a:lnTo>
                    <a:pt x="756" y="720"/>
                  </a:lnTo>
                  <a:lnTo>
                    <a:pt x="756" y="708"/>
                  </a:lnTo>
                  <a:lnTo>
                    <a:pt x="762" y="702"/>
                  </a:lnTo>
                  <a:lnTo>
                    <a:pt x="762" y="690"/>
                  </a:lnTo>
                  <a:lnTo>
                    <a:pt x="768" y="678"/>
                  </a:lnTo>
                  <a:lnTo>
                    <a:pt x="768" y="666"/>
                  </a:lnTo>
                  <a:lnTo>
                    <a:pt x="774" y="654"/>
                  </a:lnTo>
                  <a:lnTo>
                    <a:pt x="774" y="648"/>
                  </a:lnTo>
                  <a:lnTo>
                    <a:pt x="780" y="636"/>
                  </a:lnTo>
                  <a:lnTo>
                    <a:pt x="780" y="624"/>
                  </a:lnTo>
                  <a:lnTo>
                    <a:pt x="786" y="612"/>
                  </a:lnTo>
                  <a:lnTo>
                    <a:pt x="786" y="600"/>
                  </a:lnTo>
                  <a:lnTo>
                    <a:pt x="792" y="588"/>
                  </a:lnTo>
                  <a:lnTo>
                    <a:pt x="792" y="576"/>
                  </a:lnTo>
                  <a:lnTo>
                    <a:pt x="798" y="564"/>
                  </a:lnTo>
                  <a:lnTo>
                    <a:pt x="798" y="552"/>
                  </a:lnTo>
                  <a:lnTo>
                    <a:pt x="798" y="534"/>
                  </a:lnTo>
                  <a:lnTo>
                    <a:pt x="804" y="522"/>
                  </a:lnTo>
                  <a:lnTo>
                    <a:pt x="804" y="510"/>
                  </a:lnTo>
                  <a:lnTo>
                    <a:pt x="810" y="498"/>
                  </a:lnTo>
                  <a:lnTo>
                    <a:pt x="810" y="480"/>
                  </a:lnTo>
                  <a:lnTo>
                    <a:pt x="816" y="468"/>
                  </a:lnTo>
                  <a:lnTo>
                    <a:pt x="816" y="456"/>
                  </a:lnTo>
                  <a:lnTo>
                    <a:pt x="822" y="438"/>
                  </a:lnTo>
                  <a:lnTo>
                    <a:pt x="822" y="426"/>
                  </a:lnTo>
                  <a:lnTo>
                    <a:pt x="828" y="408"/>
                  </a:lnTo>
                  <a:lnTo>
                    <a:pt x="828" y="396"/>
                  </a:lnTo>
                  <a:lnTo>
                    <a:pt x="834" y="378"/>
                  </a:lnTo>
                  <a:lnTo>
                    <a:pt x="834" y="366"/>
                  </a:lnTo>
                  <a:lnTo>
                    <a:pt x="840" y="348"/>
                  </a:lnTo>
                  <a:lnTo>
                    <a:pt x="840" y="330"/>
                  </a:lnTo>
                  <a:lnTo>
                    <a:pt x="840" y="318"/>
                  </a:lnTo>
                  <a:lnTo>
                    <a:pt x="846" y="300"/>
                  </a:lnTo>
                  <a:lnTo>
                    <a:pt x="846" y="282"/>
                  </a:lnTo>
                  <a:lnTo>
                    <a:pt x="852" y="264"/>
                  </a:lnTo>
                  <a:lnTo>
                    <a:pt x="852" y="246"/>
                  </a:lnTo>
                  <a:lnTo>
                    <a:pt x="858" y="234"/>
                  </a:lnTo>
                  <a:lnTo>
                    <a:pt x="858" y="216"/>
                  </a:lnTo>
                  <a:lnTo>
                    <a:pt x="864" y="198"/>
                  </a:lnTo>
                  <a:lnTo>
                    <a:pt x="864" y="180"/>
                  </a:lnTo>
                  <a:lnTo>
                    <a:pt x="870" y="162"/>
                  </a:lnTo>
                  <a:lnTo>
                    <a:pt x="870" y="138"/>
                  </a:lnTo>
                  <a:lnTo>
                    <a:pt x="876" y="120"/>
                  </a:lnTo>
                  <a:lnTo>
                    <a:pt x="876" y="102"/>
                  </a:lnTo>
                  <a:lnTo>
                    <a:pt x="882" y="84"/>
                  </a:lnTo>
                  <a:lnTo>
                    <a:pt x="882" y="66"/>
                  </a:lnTo>
                  <a:lnTo>
                    <a:pt x="882" y="42"/>
                  </a:lnTo>
                  <a:lnTo>
                    <a:pt x="888" y="24"/>
                  </a:lnTo>
                  <a:lnTo>
                    <a:pt x="888" y="0"/>
                  </a:lnTo>
                </a:path>
              </a:pathLst>
            </a:custGeom>
            <a:noFill/>
            <a:ln w="1905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51" name="Text Box 43"/>
            <p:cNvSpPr txBox="1">
              <a:spLocks noChangeArrowheads="1"/>
            </p:cNvSpPr>
            <p:nvPr/>
          </p:nvSpPr>
          <p:spPr bwMode="auto">
            <a:xfrm>
              <a:off x="4562" y="1351"/>
              <a:ext cx="276"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en-US" altLang="zh-CN" sz="2400" i="1" smtClean="0">
                  <a:solidFill>
                    <a:srgbClr val="0000FF"/>
                  </a:solidFill>
                  <a:ea typeface="宋体" panose="02010600030101010101" pitchFamily="2" charset="-122"/>
                </a:rPr>
                <a:t>y</a:t>
              </a:r>
              <a:r>
                <a:rPr lang="en-US" altLang="zh-CN" sz="2400" smtClean="0">
                  <a:solidFill>
                    <a:srgbClr val="0000FF"/>
                  </a:solidFill>
                  <a:ea typeface="宋体" panose="02010600030101010101" pitchFamily="2" charset="-122"/>
                </a:rPr>
                <a:t>=</a:t>
              </a:r>
              <a:r>
                <a:rPr lang="en-US" altLang="zh-CN" sz="2400" i="1" smtClean="0">
                  <a:solidFill>
                    <a:srgbClr val="0000FF"/>
                  </a:solidFill>
                  <a:ea typeface="宋体" panose="02010600030101010101" pitchFamily="2" charset="-122"/>
                </a:rPr>
                <a:t>x</a:t>
              </a:r>
              <a:r>
                <a:rPr lang="en-US" altLang="zh-CN" sz="2400" baseline="30000" smtClean="0">
                  <a:solidFill>
                    <a:srgbClr val="0000FF"/>
                  </a:solidFill>
                  <a:ea typeface="宋体" panose="02010600030101010101" pitchFamily="2" charset="-122"/>
                </a:rPr>
                <a:t>3</a:t>
              </a:r>
              <a:endParaRPr lang="en-US" altLang="zh-CN" sz="2400" i="1" smtClean="0">
                <a:solidFill>
                  <a:srgbClr val="0000FF"/>
                </a:solidFill>
                <a:ea typeface="宋体" panose="02010600030101010101" pitchFamily="2" charset="-122"/>
              </a:endParaRPr>
            </a:p>
          </p:txBody>
        </p:sp>
      </p:grpSp>
      <p:grpSp>
        <p:nvGrpSpPr>
          <p:cNvPr id="145452" name="Group 44"/>
          <p:cNvGrpSpPr/>
          <p:nvPr/>
        </p:nvGrpSpPr>
        <p:grpSpPr bwMode="auto">
          <a:xfrm>
            <a:off x="8979160" y="2811465"/>
            <a:ext cx="2374903" cy="1417637"/>
            <a:chOff x="4324" y="1820"/>
            <a:chExt cx="1122" cy="893"/>
          </a:xfrm>
        </p:grpSpPr>
        <p:sp>
          <p:nvSpPr>
            <p:cNvPr id="145453" name="Freeform 45"/>
            <p:cNvSpPr/>
            <p:nvPr/>
          </p:nvSpPr>
          <p:spPr bwMode="auto">
            <a:xfrm>
              <a:off x="4324" y="2155"/>
              <a:ext cx="1122" cy="558"/>
            </a:xfrm>
            <a:custGeom>
              <a:avLst/>
              <a:gdLst>
                <a:gd name="T0" fmla="*/ 0 w 1122"/>
                <a:gd name="T1" fmla="*/ 558 h 558"/>
                <a:gd name="T2" fmla="*/ 12 w 1122"/>
                <a:gd name="T3" fmla="*/ 504 h 558"/>
                <a:gd name="T4" fmla="*/ 42 w 1122"/>
                <a:gd name="T5" fmla="*/ 444 h 558"/>
                <a:gd name="T6" fmla="*/ 102 w 1122"/>
                <a:gd name="T7" fmla="*/ 390 h 558"/>
                <a:gd name="T8" fmla="*/ 180 w 1122"/>
                <a:gd name="T9" fmla="*/ 336 h 558"/>
                <a:gd name="T10" fmla="*/ 282 w 1122"/>
                <a:gd name="T11" fmla="*/ 282 h 558"/>
                <a:gd name="T12" fmla="*/ 402 w 1122"/>
                <a:gd name="T13" fmla="*/ 222 h 558"/>
                <a:gd name="T14" fmla="*/ 552 w 1122"/>
                <a:gd name="T15" fmla="*/ 168 h 558"/>
                <a:gd name="T16" fmla="*/ 720 w 1122"/>
                <a:gd name="T17" fmla="*/ 114 h 558"/>
                <a:gd name="T18" fmla="*/ 906 w 1122"/>
                <a:gd name="T19" fmla="*/ 54 h 558"/>
                <a:gd name="T20" fmla="*/ 1122 w 1122"/>
                <a:gd name="T21" fmla="*/ 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2" h="558">
                  <a:moveTo>
                    <a:pt x="0" y="558"/>
                  </a:moveTo>
                  <a:lnTo>
                    <a:pt x="12" y="504"/>
                  </a:lnTo>
                  <a:lnTo>
                    <a:pt x="42" y="444"/>
                  </a:lnTo>
                  <a:lnTo>
                    <a:pt x="102" y="390"/>
                  </a:lnTo>
                  <a:lnTo>
                    <a:pt x="180" y="336"/>
                  </a:lnTo>
                  <a:lnTo>
                    <a:pt x="282" y="282"/>
                  </a:lnTo>
                  <a:lnTo>
                    <a:pt x="402" y="222"/>
                  </a:lnTo>
                  <a:lnTo>
                    <a:pt x="552" y="168"/>
                  </a:lnTo>
                  <a:lnTo>
                    <a:pt x="720" y="114"/>
                  </a:lnTo>
                  <a:lnTo>
                    <a:pt x="906" y="54"/>
                  </a:lnTo>
                  <a:lnTo>
                    <a:pt x="1122" y="0"/>
                  </a:lnTo>
                </a:path>
              </a:pathLst>
            </a:custGeom>
            <a:noFill/>
            <a:ln w="19050" cmpd="sng">
              <a:solidFill>
                <a:schemeClr val="tx1"/>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nvGrpSpPr>
            <p:cNvPr id="145454" name="Group 46"/>
            <p:cNvGrpSpPr/>
            <p:nvPr/>
          </p:nvGrpSpPr>
          <p:grpSpPr bwMode="auto">
            <a:xfrm>
              <a:off x="5071" y="1820"/>
              <a:ext cx="365" cy="334"/>
              <a:chOff x="2179" y="2238"/>
              <a:chExt cx="365" cy="334"/>
            </a:xfrm>
          </p:grpSpPr>
          <p:sp>
            <p:nvSpPr>
              <p:cNvPr id="145455" name="Rectangle 47"/>
              <p:cNvSpPr>
                <a:spLocks noChangeArrowheads="1"/>
              </p:cNvSpPr>
              <p:nvPr/>
            </p:nvSpPr>
            <p:spPr bwMode="auto">
              <a:xfrm>
                <a:off x="2179" y="2316"/>
                <a:ext cx="228"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en-US" altLang="zh-CN" sz="2400" i="1" smtClean="0">
                    <a:solidFill>
                      <a:srgbClr val="000000"/>
                    </a:solidFill>
                    <a:ea typeface="宋体" panose="02010600030101010101" pitchFamily="2" charset="-122"/>
                  </a:rPr>
                  <a:t>y</a:t>
                </a:r>
                <a:r>
                  <a:rPr lang="en-US" altLang="zh-CN" sz="2400" smtClean="0">
                    <a:solidFill>
                      <a:srgbClr val="000000"/>
                    </a:solidFill>
                    <a:ea typeface="宋体" panose="02010600030101010101" pitchFamily="2" charset="-122"/>
                  </a:rPr>
                  <a:t>=</a:t>
                </a:r>
                <a:r>
                  <a:rPr lang="en-US" altLang="zh-CN" sz="2400" i="1" smtClean="0">
                    <a:solidFill>
                      <a:srgbClr val="000000"/>
                    </a:solidFill>
                    <a:ea typeface="宋体" panose="02010600030101010101" pitchFamily="2" charset="-122"/>
                  </a:rPr>
                  <a:t>x</a:t>
                </a:r>
                <a:endParaRPr lang="en-US" altLang="zh-CN" sz="2400" baseline="30000" smtClean="0">
                  <a:solidFill>
                    <a:srgbClr val="000000"/>
                  </a:solidFill>
                  <a:ea typeface="宋体" panose="02010600030101010101" pitchFamily="2" charset="-122"/>
                </a:endParaRPr>
              </a:p>
            </p:txBody>
          </p:sp>
          <p:grpSp>
            <p:nvGrpSpPr>
              <p:cNvPr id="145456" name="Group 48"/>
              <p:cNvGrpSpPr/>
              <p:nvPr/>
            </p:nvGrpSpPr>
            <p:grpSpPr bwMode="auto">
              <a:xfrm>
                <a:off x="2466" y="2238"/>
                <a:ext cx="78" cy="256"/>
                <a:chOff x="2268" y="1941"/>
                <a:chExt cx="78" cy="256"/>
              </a:xfrm>
            </p:grpSpPr>
            <p:sp>
              <p:nvSpPr>
                <p:cNvPr id="145457" name="Text Box 49"/>
                <p:cNvSpPr txBox="1">
                  <a:spLocks noChangeArrowheads="1"/>
                </p:cNvSpPr>
                <p:nvPr/>
              </p:nvSpPr>
              <p:spPr bwMode="auto">
                <a:xfrm>
                  <a:off x="2292" y="1941"/>
                  <a:ext cx="54"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en-US" altLang="zh-CN" sz="1200" smtClean="0">
                      <a:solidFill>
                        <a:srgbClr val="000000"/>
                      </a:solidFill>
                      <a:ea typeface="宋体" panose="02010600030101010101" pitchFamily="2" charset="-122"/>
                    </a:rPr>
                    <a:t>1</a:t>
                  </a:r>
                  <a:endParaRPr lang="en-US" altLang="zh-CN" sz="1200" smtClean="0">
                    <a:solidFill>
                      <a:srgbClr val="000000"/>
                    </a:solidFill>
                    <a:ea typeface="宋体" panose="02010600030101010101" pitchFamily="2" charset="-122"/>
                  </a:endParaRPr>
                </a:p>
                <a:p>
                  <a:r>
                    <a:rPr lang="en-US" altLang="zh-CN" sz="1200" smtClean="0">
                      <a:solidFill>
                        <a:srgbClr val="000000"/>
                      </a:solidFill>
                      <a:ea typeface="宋体" panose="02010600030101010101" pitchFamily="2" charset="-122"/>
                    </a:rPr>
                    <a:t>2</a:t>
                  </a:r>
                  <a:endParaRPr lang="en-US" altLang="zh-CN" sz="1200" smtClean="0">
                    <a:solidFill>
                      <a:srgbClr val="000000"/>
                    </a:solidFill>
                    <a:ea typeface="宋体" panose="02010600030101010101" pitchFamily="2" charset="-122"/>
                  </a:endParaRPr>
                </a:p>
              </p:txBody>
            </p:sp>
            <p:sp>
              <p:nvSpPr>
                <p:cNvPr id="145458" name="Text Box 50"/>
                <p:cNvSpPr txBox="1">
                  <a:spLocks noChangeArrowheads="1"/>
                </p:cNvSpPr>
                <p:nvPr/>
              </p:nvSpPr>
              <p:spPr bwMode="auto">
                <a:xfrm>
                  <a:off x="2268" y="2003"/>
                  <a:ext cx="70"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nSpc>
                      <a:spcPct val="80000"/>
                    </a:lnSpc>
                  </a:pPr>
                  <a:r>
                    <a:rPr lang="en-US" altLang="zh-CN" sz="1600" smtClean="0">
                      <a:solidFill>
                        <a:srgbClr val="000000"/>
                      </a:solidFill>
                      <a:latin typeface="Symbol" panose="05050102010706020507" pitchFamily="18" charset="2"/>
                      <a:ea typeface="宋体" panose="02010600030101010101" pitchFamily="2" charset="-122"/>
                    </a:rPr>
                    <a:t>-</a:t>
                  </a:r>
                  <a:endParaRPr lang="en-US" altLang="zh-CN" sz="1600" smtClean="0">
                    <a:solidFill>
                      <a:srgbClr val="000000"/>
                    </a:solidFill>
                    <a:latin typeface="Symbol" panose="05050102010706020507" pitchFamily="18" charset="2"/>
                    <a:ea typeface="宋体" panose="02010600030101010101" pitchFamily="2" charset="-122"/>
                  </a:endParaRPr>
                </a:p>
              </p:txBody>
            </p:sp>
          </p:grpSp>
        </p:grpSp>
      </p:grpSp>
      <p:grpSp>
        <p:nvGrpSpPr>
          <p:cNvPr id="145459" name="Group 51"/>
          <p:cNvGrpSpPr/>
          <p:nvPr/>
        </p:nvGrpSpPr>
        <p:grpSpPr bwMode="auto">
          <a:xfrm>
            <a:off x="6805084" y="3562350"/>
            <a:ext cx="4180416" cy="1841500"/>
            <a:chOff x="3297" y="2293"/>
            <a:chExt cx="1975" cy="1160"/>
          </a:xfrm>
        </p:grpSpPr>
        <p:sp>
          <p:nvSpPr>
            <p:cNvPr id="145460" name="Freeform 52"/>
            <p:cNvSpPr/>
            <p:nvPr/>
          </p:nvSpPr>
          <p:spPr bwMode="auto">
            <a:xfrm>
              <a:off x="3376" y="2293"/>
              <a:ext cx="1896" cy="840"/>
            </a:xfrm>
            <a:custGeom>
              <a:avLst/>
              <a:gdLst>
                <a:gd name="T0" fmla="*/ 54 w 1896"/>
                <a:gd name="T1" fmla="*/ 828 h 840"/>
                <a:gd name="T2" fmla="*/ 126 w 1896"/>
                <a:gd name="T3" fmla="*/ 816 h 840"/>
                <a:gd name="T4" fmla="*/ 192 w 1896"/>
                <a:gd name="T5" fmla="*/ 804 h 840"/>
                <a:gd name="T6" fmla="*/ 258 w 1896"/>
                <a:gd name="T7" fmla="*/ 798 h 840"/>
                <a:gd name="T8" fmla="*/ 318 w 1896"/>
                <a:gd name="T9" fmla="*/ 786 h 840"/>
                <a:gd name="T10" fmla="*/ 372 w 1896"/>
                <a:gd name="T11" fmla="*/ 774 h 840"/>
                <a:gd name="T12" fmla="*/ 426 w 1896"/>
                <a:gd name="T13" fmla="*/ 762 h 840"/>
                <a:gd name="T14" fmla="*/ 474 w 1896"/>
                <a:gd name="T15" fmla="*/ 750 h 840"/>
                <a:gd name="T16" fmla="*/ 522 w 1896"/>
                <a:gd name="T17" fmla="*/ 738 h 840"/>
                <a:gd name="T18" fmla="*/ 564 w 1896"/>
                <a:gd name="T19" fmla="*/ 732 h 840"/>
                <a:gd name="T20" fmla="*/ 606 w 1896"/>
                <a:gd name="T21" fmla="*/ 720 h 840"/>
                <a:gd name="T22" fmla="*/ 642 w 1896"/>
                <a:gd name="T23" fmla="*/ 708 h 840"/>
                <a:gd name="T24" fmla="*/ 678 w 1896"/>
                <a:gd name="T25" fmla="*/ 696 h 840"/>
                <a:gd name="T26" fmla="*/ 708 w 1896"/>
                <a:gd name="T27" fmla="*/ 684 h 840"/>
                <a:gd name="T28" fmla="*/ 738 w 1896"/>
                <a:gd name="T29" fmla="*/ 672 h 840"/>
                <a:gd name="T30" fmla="*/ 762 w 1896"/>
                <a:gd name="T31" fmla="*/ 660 h 840"/>
                <a:gd name="T32" fmla="*/ 786 w 1896"/>
                <a:gd name="T33" fmla="*/ 654 h 840"/>
                <a:gd name="T34" fmla="*/ 810 w 1896"/>
                <a:gd name="T35" fmla="*/ 642 h 840"/>
                <a:gd name="T36" fmla="*/ 828 w 1896"/>
                <a:gd name="T37" fmla="*/ 630 h 840"/>
                <a:gd name="T38" fmla="*/ 852 w 1896"/>
                <a:gd name="T39" fmla="*/ 612 h 840"/>
                <a:gd name="T40" fmla="*/ 870 w 1896"/>
                <a:gd name="T41" fmla="*/ 600 h 840"/>
                <a:gd name="T42" fmla="*/ 882 w 1896"/>
                <a:gd name="T43" fmla="*/ 588 h 840"/>
                <a:gd name="T44" fmla="*/ 894 w 1896"/>
                <a:gd name="T45" fmla="*/ 576 h 840"/>
                <a:gd name="T46" fmla="*/ 912 w 1896"/>
                <a:gd name="T47" fmla="*/ 564 h 840"/>
                <a:gd name="T48" fmla="*/ 924 w 1896"/>
                <a:gd name="T49" fmla="*/ 546 h 840"/>
                <a:gd name="T50" fmla="*/ 936 w 1896"/>
                <a:gd name="T51" fmla="*/ 522 h 840"/>
                <a:gd name="T52" fmla="*/ 942 w 1896"/>
                <a:gd name="T53" fmla="*/ 498 h 840"/>
                <a:gd name="T54" fmla="*/ 948 w 1896"/>
                <a:gd name="T55" fmla="*/ 474 h 840"/>
                <a:gd name="T56" fmla="*/ 948 w 1896"/>
                <a:gd name="T57" fmla="*/ 450 h 840"/>
                <a:gd name="T58" fmla="*/ 948 w 1896"/>
                <a:gd name="T59" fmla="*/ 426 h 840"/>
                <a:gd name="T60" fmla="*/ 948 w 1896"/>
                <a:gd name="T61" fmla="*/ 402 h 840"/>
                <a:gd name="T62" fmla="*/ 948 w 1896"/>
                <a:gd name="T63" fmla="*/ 378 h 840"/>
                <a:gd name="T64" fmla="*/ 954 w 1896"/>
                <a:gd name="T65" fmla="*/ 354 h 840"/>
                <a:gd name="T66" fmla="*/ 960 w 1896"/>
                <a:gd name="T67" fmla="*/ 330 h 840"/>
                <a:gd name="T68" fmla="*/ 966 w 1896"/>
                <a:gd name="T69" fmla="*/ 306 h 840"/>
                <a:gd name="T70" fmla="*/ 978 w 1896"/>
                <a:gd name="T71" fmla="*/ 288 h 840"/>
                <a:gd name="T72" fmla="*/ 990 w 1896"/>
                <a:gd name="T73" fmla="*/ 270 h 840"/>
                <a:gd name="T74" fmla="*/ 1008 w 1896"/>
                <a:gd name="T75" fmla="*/ 258 h 840"/>
                <a:gd name="T76" fmla="*/ 1020 w 1896"/>
                <a:gd name="T77" fmla="*/ 246 h 840"/>
                <a:gd name="T78" fmla="*/ 1032 w 1896"/>
                <a:gd name="T79" fmla="*/ 234 h 840"/>
                <a:gd name="T80" fmla="*/ 1056 w 1896"/>
                <a:gd name="T81" fmla="*/ 216 h 840"/>
                <a:gd name="T82" fmla="*/ 1074 w 1896"/>
                <a:gd name="T83" fmla="*/ 204 h 840"/>
                <a:gd name="T84" fmla="*/ 1098 w 1896"/>
                <a:gd name="T85" fmla="*/ 192 h 840"/>
                <a:gd name="T86" fmla="*/ 1122 w 1896"/>
                <a:gd name="T87" fmla="*/ 186 h 840"/>
                <a:gd name="T88" fmla="*/ 1146 w 1896"/>
                <a:gd name="T89" fmla="*/ 174 h 840"/>
                <a:gd name="T90" fmla="*/ 1176 w 1896"/>
                <a:gd name="T91" fmla="*/ 162 h 840"/>
                <a:gd name="T92" fmla="*/ 1206 w 1896"/>
                <a:gd name="T93" fmla="*/ 150 h 840"/>
                <a:gd name="T94" fmla="*/ 1236 w 1896"/>
                <a:gd name="T95" fmla="*/ 138 h 840"/>
                <a:gd name="T96" fmla="*/ 1272 w 1896"/>
                <a:gd name="T97" fmla="*/ 126 h 840"/>
                <a:gd name="T98" fmla="*/ 1314 w 1896"/>
                <a:gd name="T99" fmla="*/ 114 h 840"/>
                <a:gd name="T100" fmla="*/ 1350 w 1896"/>
                <a:gd name="T101" fmla="*/ 108 h 840"/>
                <a:gd name="T102" fmla="*/ 1398 w 1896"/>
                <a:gd name="T103" fmla="*/ 96 h 840"/>
                <a:gd name="T104" fmla="*/ 1446 w 1896"/>
                <a:gd name="T105" fmla="*/ 84 h 840"/>
                <a:gd name="T106" fmla="*/ 1494 w 1896"/>
                <a:gd name="T107" fmla="*/ 72 h 840"/>
                <a:gd name="T108" fmla="*/ 1548 w 1896"/>
                <a:gd name="T109" fmla="*/ 60 h 840"/>
                <a:gd name="T110" fmla="*/ 1608 w 1896"/>
                <a:gd name="T111" fmla="*/ 48 h 840"/>
                <a:gd name="T112" fmla="*/ 1668 w 1896"/>
                <a:gd name="T113" fmla="*/ 36 h 840"/>
                <a:gd name="T114" fmla="*/ 1734 w 1896"/>
                <a:gd name="T115" fmla="*/ 30 h 840"/>
                <a:gd name="T116" fmla="*/ 1806 w 1896"/>
                <a:gd name="T117" fmla="*/ 18 h 840"/>
                <a:gd name="T118" fmla="*/ 1878 w 1896"/>
                <a:gd name="T119" fmla="*/ 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96" h="840">
                  <a:moveTo>
                    <a:pt x="0" y="840"/>
                  </a:moveTo>
                  <a:lnTo>
                    <a:pt x="18" y="834"/>
                  </a:lnTo>
                  <a:lnTo>
                    <a:pt x="36" y="834"/>
                  </a:lnTo>
                  <a:lnTo>
                    <a:pt x="54" y="828"/>
                  </a:lnTo>
                  <a:lnTo>
                    <a:pt x="78" y="828"/>
                  </a:lnTo>
                  <a:lnTo>
                    <a:pt x="90" y="822"/>
                  </a:lnTo>
                  <a:lnTo>
                    <a:pt x="108" y="822"/>
                  </a:lnTo>
                  <a:lnTo>
                    <a:pt x="126" y="816"/>
                  </a:lnTo>
                  <a:lnTo>
                    <a:pt x="144" y="816"/>
                  </a:lnTo>
                  <a:lnTo>
                    <a:pt x="162" y="810"/>
                  </a:lnTo>
                  <a:lnTo>
                    <a:pt x="180" y="810"/>
                  </a:lnTo>
                  <a:lnTo>
                    <a:pt x="192" y="804"/>
                  </a:lnTo>
                  <a:lnTo>
                    <a:pt x="210" y="804"/>
                  </a:lnTo>
                  <a:lnTo>
                    <a:pt x="228" y="804"/>
                  </a:lnTo>
                  <a:lnTo>
                    <a:pt x="240" y="798"/>
                  </a:lnTo>
                  <a:lnTo>
                    <a:pt x="258" y="798"/>
                  </a:lnTo>
                  <a:lnTo>
                    <a:pt x="276" y="792"/>
                  </a:lnTo>
                  <a:lnTo>
                    <a:pt x="288" y="792"/>
                  </a:lnTo>
                  <a:lnTo>
                    <a:pt x="300" y="786"/>
                  </a:lnTo>
                  <a:lnTo>
                    <a:pt x="318" y="786"/>
                  </a:lnTo>
                  <a:lnTo>
                    <a:pt x="330" y="780"/>
                  </a:lnTo>
                  <a:lnTo>
                    <a:pt x="348" y="780"/>
                  </a:lnTo>
                  <a:lnTo>
                    <a:pt x="360" y="774"/>
                  </a:lnTo>
                  <a:lnTo>
                    <a:pt x="372" y="774"/>
                  </a:lnTo>
                  <a:lnTo>
                    <a:pt x="384" y="768"/>
                  </a:lnTo>
                  <a:lnTo>
                    <a:pt x="402" y="768"/>
                  </a:lnTo>
                  <a:lnTo>
                    <a:pt x="414" y="768"/>
                  </a:lnTo>
                  <a:lnTo>
                    <a:pt x="426" y="762"/>
                  </a:lnTo>
                  <a:lnTo>
                    <a:pt x="438" y="762"/>
                  </a:lnTo>
                  <a:lnTo>
                    <a:pt x="450" y="756"/>
                  </a:lnTo>
                  <a:lnTo>
                    <a:pt x="462" y="756"/>
                  </a:lnTo>
                  <a:lnTo>
                    <a:pt x="474" y="750"/>
                  </a:lnTo>
                  <a:lnTo>
                    <a:pt x="486" y="750"/>
                  </a:lnTo>
                  <a:lnTo>
                    <a:pt x="498" y="744"/>
                  </a:lnTo>
                  <a:lnTo>
                    <a:pt x="510" y="744"/>
                  </a:lnTo>
                  <a:lnTo>
                    <a:pt x="522" y="738"/>
                  </a:lnTo>
                  <a:lnTo>
                    <a:pt x="534" y="738"/>
                  </a:lnTo>
                  <a:lnTo>
                    <a:pt x="546" y="732"/>
                  </a:lnTo>
                  <a:lnTo>
                    <a:pt x="552" y="732"/>
                  </a:lnTo>
                  <a:lnTo>
                    <a:pt x="564" y="732"/>
                  </a:lnTo>
                  <a:lnTo>
                    <a:pt x="576" y="726"/>
                  </a:lnTo>
                  <a:lnTo>
                    <a:pt x="582" y="726"/>
                  </a:lnTo>
                  <a:lnTo>
                    <a:pt x="594" y="720"/>
                  </a:lnTo>
                  <a:lnTo>
                    <a:pt x="606" y="720"/>
                  </a:lnTo>
                  <a:lnTo>
                    <a:pt x="612" y="714"/>
                  </a:lnTo>
                  <a:lnTo>
                    <a:pt x="624" y="714"/>
                  </a:lnTo>
                  <a:lnTo>
                    <a:pt x="630" y="708"/>
                  </a:lnTo>
                  <a:lnTo>
                    <a:pt x="642" y="708"/>
                  </a:lnTo>
                  <a:lnTo>
                    <a:pt x="648" y="702"/>
                  </a:lnTo>
                  <a:lnTo>
                    <a:pt x="660" y="702"/>
                  </a:lnTo>
                  <a:lnTo>
                    <a:pt x="666" y="696"/>
                  </a:lnTo>
                  <a:lnTo>
                    <a:pt x="678" y="696"/>
                  </a:lnTo>
                  <a:lnTo>
                    <a:pt x="684" y="690"/>
                  </a:lnTo>
                  <a:lnTo>
                    <a:pt x="690" y="690"/>
                  </a:lnTo>
                  <a:lnTo>
                    <a:pt x="702" y="690"/>
                  </a:lnTo>
                  <a:lnTo>
                    <a:pt x="708" y="684"/>
                  </a:lnTo>
                  <a:lnTo>
                    <a:pt x="714" y="684"/>
                  </a:lnTo>
                  <a:lnTo>
                    <a:pt x="720" y="678"/>
                  </a:lnTo>
                  <a:lnTo>
                    <a:pt x="732" y="678"/>
                  </a:lnTo>
                  <a:lnTo>
                    <a:pt x="738" y="672"/>
                  </a:lnTo>
                  <a:lnTo>
                    <a:pt x="744" y="672"/>
                  </a:lnTo>
                  <a:lnTo>
                    <a:pt x="750" y="666"/>
                  </a:lnTo>
                  <a:lnTo>
                    <a:pt x="756" y="666"/>
                  </a:lnTo>
                  <a:lnTo>
                    <a:pt x="762" y="660"/>
                  </a:lnTo>
                  <a:lnTo>
                    <a:pt x="768" y="660"/>
                  </a:lnTo>
                  <a:lnTo>
                    <a:pt x="774" y="654"/>
                  </a:lnTo>
                  <a:lnTo>
                    <a:pt x="780" y="654"/>
                  </a:lnTo>
                  <a:lnTo>
                    <a:pt x="786" y="654"/>
                  </a:lnTo>
                  <a:lnTo>
                    <a:pt x="792" y="648"/>
                  </a:lnTo>
                  <a:lnTo>
                    <a:pt x="798" y="648"/>
                  </a:lnTo>
                  <a:lnTo>
                    <a:pt x="804" y="642"/>
                  </a:lnTo>
                  <a:lnTo>
                    <a:pt x="810" y="642"/>
                  </a:lnTo>
                  <a:lnTo>
                    <a:pt x="816" y="636"/>
                  </a:lnTo>
                  <a:lnTo>
                    <a:pt x="822" y="636"/>
                  </a:lnTo>
                  <a:lnTo>
                    <a:pt x="822" y="630"/>
                  </a:lnTo>
                  <a:lnTo>
                    <a:pt x="828" y="630"/>
                  </a:lnTo>
                  <a:lnTo>
                    <a:pt x="834" y="624"/>
                  </a:lnTo>
                  <a:lnTo>
                    <a:pt x="840" y="624"/>
                  </a:lnTo>
                  <a:lnTo>
                    <a:pt x="846" y="618"/>
                  </a:lnTo>
                  <a:lnTo>
                    <a:pt x="852" y="612"/>
                  </a:lnTo>
                  <a:lnTo>
                    <a:pt x="858" y="612"/>
                  </a:lnTo>
                  <a:lnTo>
                    <a:pt x="864" y="606"/>
                  </a:lnTo>
                  <a:lnTo>
                    <a:pt x="870" y="606"/>
                  </a:lnTo>
                  <a:lnTo>
                    <a:pt x="870" y="600"/>
                  </a:lnTo>
                  <a:lnTo>
                    <a:pt x="876" y="600"/>
                  </a:lnTo>
                  <a:lnTo>
                    <a:pt x="876" y="594"/>
                  </a:lnTo>
                  <a:lnTo>
                    <a:pt x="882" y="594"/>
                  </a:lnTo>
                  <a:lnTo>
                    <a:pt x="882" y="588"/>
                  </a:lnTo>
                  <a:lnTo>
                    <a:pt x="888" y="588"/>
                  </a:lnTo>
                  <a:lnTo>
                    <a:pt x="888" y="582"/>
                  </a:lnTo>
                  <a:lnTo>
                    <a:pt x="894" y="582"/>
                  </a:lnTo>
                  <a:lnTo>
                    <a:pt x="894" y="576"/>
                  </a:lnTo>
                  <a:lnTo>
                    <a:pt x="900" y="576"/>
                  </a:lnTo>
                  <a:lnTo>
                    <a:pt x="906" y="570"/>
                  </a:lnTo>
                  <a:lnTo>
                    <a:pt x="906" y="564"/>
                  </a:lnTo>
                  <a:lnTo>
                    <a:pt x="912" y="564"/>
                  </a:lnTo>
                  <a:lnTo>
                    <a:pt x="912" y="558"/>
                  </a:lnTo>
                  <a:lnTo>
                    <a:pt x="918" y="552"/>
                  </a:lnTo>
                  <a:lnTo>
                    <a:pt x="918" y="546"/>
                  </a:lnTo>
                  <a:lnTo>
                    <a:pt x="924" y="546"/>
                  </a:lnTo>
                  <a:lnTo>
                    <a:pt x="924" y="540"/>
                  </a:lnTo>
                  <a:lnTo>
                    <a:pt x="930" y="534"/>
                  </a:lnTo>
                  <a:lnTo>
                    <a:pt x="930" y="528"/>
                  </a:lnTo>
                  <a:lnTo>
                    <a:pt x="936" y="522"/>
                  </a:lnTo>
                  <a:lnTo>
                    <a:pt x="936" y="516"/>
                  </a:lnTo>
                  <a:lnTo>
                    <a:pt x="936" y="510"/>
                  </a:lnTo>
                  <a:lnTo>
                    <a:pt x="942" y="504"/>
                  </a:lnTo>
                  <a:lnTo>
                    <a:pt x="942" y="498"/>
                  </a:lnTo>
                  <a:lnTo>
                    <a:pt x="942" y="492"/>
                  </a:lnTo>
                  <a:lnTo>
                    <a:pt x="942" y="486"/>
                  </a:lnTo>
                  <a:lnTo>
                    <a:pt x="948" y="480"/>
                  </a:lnTo>
                  <a:lnTo>
                    <a:pt x="948" y="474"/>
                  </a:lnTo>
                  <a:lnTo>
                    <a:pt x="948" y="468"/>
                  </a:lnTo>
                  <a:lnTo>
                    <a:pt x="948" y="462"/>
                  </a:lnTo>
                  <a:lnTo>
                    <a:pt x="948" y="456"/>
                  </a:lnTo>
                  <a:lnTo>
                    <a:pt x="948" y="450"/>
                  </a:lnTo>
                  <a:lnTo>
                    <a:pt x="948" y="444"/>
                  </a:lnTo>
                  <a:lnTo>
                    <a:pt x="948" y="438"/>
                  </a:lnTo>
                  <a:lnTo>
                    <a:pt x="948" y="432"/>
                  </a:lnTo>
                  <a:lnTo>
                    <a:pt x="948" y="426"/>
                  </a:lnTo>
                  <a:lnTo>
                    <a:pt x="948" y="420"/>
                  </a:lnTo>
                  <a:lnTo>
                    <a:pt x="948" y="414"/>
                  </a:lnTo>
                  <a:lnTo>
                    <a:pt x="948" y="408"/>
                  </a:lnTo>
                  <a:lnTo>
                    <a:pt x="948" y="402"/>
                  </a:lnTo>
                  <a:lnTo>
                    <a:pt x="948" y="396"/>
                  </a:lnTo>
                  <a:lnTo>
                    <a:pt x="948" y="390"/>
                  </a:lnTo>
                  <a:lnTo>
                    <a:pt x="948" y="384"/>
                  </a:lnTo>
                  <a:lnTo>
                    <a:pt x="948" y="378"/>
                  </a:lnTo>
                  <a:lnTo>
                    <a:pt x="948" y="372"/>
                  </a:lnTo>
                  <a:lnTo>
                    <a:pt x="948" y="366"/>
                  </a:lnTo>
                  <a:lnTo>
                    <a:pt x="948" y="360"/>
                  </a:lnTo>
                  <a:lnTo>
                    <a:pt x="954" y="354"/>
                  </a:lnTo>
                  <a:lnTo>
                    <a:pt x="954" y="348"/>
                  </a:lnTo>
                  <a:lnTo>
                    <a:pt x="954" y="342"/>
                  </a:lnTo>
                  <a:lnTo>
                    <a:pt x="954" y="336"/>
                  </a:lnTo>
                  <a:lnTo>
                    <a:pt x="960" y="330"/>
                  </a:lnTo>
                  <a:lnTo>
                    <a:pt x="960" y="324"/>
                  </a:lnTo>
                  <a:lnTo>
                    <a:pt x="960" y="318"/>
                  </a:lnTo>
                  <a:lnTo>
                    <a:pt x="966" y="312"/>
                  </a:lnTo>
                  <a:lnTo>
                    <a:pt x="966" y="306"/>
                  </a:lnTo>
                  <a:lnTo>
                    <a:pt x="972" y="300"/>
                  </a:lnTo>
                  <a:lnTo>
                    <a:pt x="972" y="294"/>
                  </a:lnTo>
                  <a:lnTo>
                    <a:pt x="978" y="294"/>
                  </a:lnTo>
                  <a:lnTo>
                    <a:pt x="978" y="288"/>
                  </a:lnTo>
                  <a:lnTo>
                    <a:pt x="984" y="282"/>
                  </a:lnTo>
                  <a:lnTo>
                    <a:pt x="984" y="276"/>
                  </a:lnTo>
                  <a:lnTo>
                    <a:pt x="990" y="276"/>
                  </a:lnTo>
                  <a:lnTo>
                    <a:pt x="990" y="270"/>
                  </a:lnTo>
                  <a:lnTo>
                    <a:pt x="996" y="264"/>
                  </a:lnTo>
                  <a:lnTo>
                    <a:pt x="1002" y="264"/>
                  </a:lnTo>
                  <a:lnTo>
                    <a:pt x="1002" y="258"/>
                  </a:lnTo>
                  <a:lnTo>
                    <a:pt x="1008" y="258"/>
                  </a:lnTo>
                  <a:lnTo>
                    <a:pt x="1008" y="252"/>
                  </a:lnTo>
                  <a:lnTo>
                    <a:pt x="1014" y="252"/>
                  </a:lnTo>
                  <a:lnTo>
                    <a:pt x="1014" y="246"/>
                  </a:lnTo>
                  <a:lnTo>
                    <a:pt x="1020" y="246"/>
                  </a:lnTo>
                  <a:lnTo>
                    <a:pt x="1020" y="240"/>
                  </a:lnTo>
                  <a:lnTo>
                    <a:pt x="1026" y="240"/>
                  </a:lnTo>
                  <a:lnTo>
                    <a:pt x="1026" y="234"/>
                  </a:lnTo>
                  <a:lnTo>
                    <a:pt x="1032" y="234"/>
                  </a:lnTo>
                  <a:lnTo>
                    <a:pt x="1038" y="228"/>
                  </a:lnTo>
                  <a:lnTo>
                    <a:pt x="1044" y="228"/>
                  </a:lnTo>
                  <a:lnTo>
                    <a:pt x="1050" y="222"/>
                  </a:lnTo>
                  <a:lnTo>
                    <a:pt x="1056" y="216"/>
                  </a:lnTo>
                  <a:lnTo>
                    <a:pt x="1062" y="216"/>
                  </a:lnTo>
                  <a:lnTo>
                    <a:pt x="1068" y="210"/>
                  </a:lnTo>
                  <a:lnTo>
                    <a:pt x="1074" y="210"/>
                  </a:lnTo>
                  <a:lnTo>
                    <a:pt x="1074" y="204"/>
                  </a:lnTo>
                  <a:lnTo>
                    <a:pt x="1080" y="204"/>
                  </a:lnTo>
                  <a:lnTo>
                    <a:pt x="1086" y="198"/>
                  </a:lnTo>
                  <a:lnTo>
                    <a:pt x="1092" y="198"/>
                  </a:lnTo>
                  <a:lnTo>
                    <a:pt x="1098" y="192"/>
                  </a:lnTo>
                  <a:lnTo>
                    <a:pt x="1104" y="192"/>
                  </a:lnTo>
                  <a:lnTo>
                    <a:pt x="1110" y="186"/>
                  </a:lnTo>
                  <a:lnTo>
                    <a:pt x="1116" y="186"/>
                  </a:lnTo>
                  <a:lnTo>
                    <a:pt x="1122" y="186"/>
                  </a:lnTo>
                  <a:lnTo>
                    <a:pt x="1128" y="180"/>
                  </a:lnTo>
                  <a:lnTo>
                    <a:pt x="1134" y="180"/>
                  </a:lnTo>
                  <a:lnTo>
                    <a:pt x="1140" y="174"/>
                  </a:lnTo>
                  <a:lnTo>
                    <a:pt x="1146" y="174"/>
                  </a:lnTo>
                  <a:lnTo>
                    <a:pt x="1152" y="168"/>
                  </a:lnTo>
                  <a:lnTo>
                    <a:pt x="1158" y="168"/>
                  </a:lnTo>
                  <a:lnTo>
                    <a:pt x="1164" y="162"/>
                  </a:lnTo>
                  <a:lnTo>
                    <a:pt x="1176" y="162"/>
                  </a:lnTo>
                  <a:lnTo>
                    <a:pt x="1182" y="156"/>
                  </a:lnTo>
                  <a:lnTo>
                    <a:pt x="1188" y="156"/>
                  </a:lnTo>
                  <a:lnTo>
                    <a:pt x="1194" y="150"/>
                  </a:lnTo>
                  <a:lnTo>
                    <a:pt x="1206" y="150"/>
                  </a:lnTo>
                  <a:lnTo>
                    <a:pt x="1212" y="150"/>
                  </a:lnTo>
                  <a:lnTo>
                    <a:pt x="1218" y="144"/>
                  </a:lnTo>
                  <a:lnTo>
                    <a:pt x="1230" y="144"/>
                  </a:lnTo>
                  <a:lnTo>
                    <a:pt x="1236" y="138"/>
                  </a:lnTo>
                  <a:lnTo>
                    <a:pt x="1248" y="138"/>
                  </a:lnTo>
                  <a:lnTo>
                    <a:pt x="1254" y="132"/>
                  </a:lnTo>
                  <a:lnTo>
                    <a:pt x="1266" y="132"/>
                  </a:lnTo>
                  <a:lnTo>
                    <a:pt x="1272" y="126"/>
                  </a:lnTo>
                  <a:lnTo>
                    <a:pt x="1284" y="126"/>
                  </a:lnTo>
                  <a:lnTo>
                    <a:pt x="1290" y="120"/>
                  </a:lnTo>
                  <a:lnTo>
                    <a:pt x="1302" y="120"/>
                  </a:lnTo>
                  <a:lnTo>
                    <a:pt x="1314" y="114"/>
                  </a:lnTo>
                  <a:lnTo>
                    <a:pt x="1320" y="114"/>
                  </a:lnTo>
                  <a:lnTo>
                    <a:pt x="1332" y="108"/>
                  </a:lnTo>
                  <a:lnTo>
                    <a:pt x="1344" y="108"/>
                  </a:lnTo>
                  <a:lnTo>
                    <a:pt x="1350" y="108"/>
                  </a:lnTo>
                  <a:lnTo>
                    <a:pt x="1362" y="102"/>
                  </a:lnTo>
                  <a:lnTo>
                    <a:pt x="1374" y="102"/>
                  </a:lnTo>
                  <a:lnTo>
                    <a:pt x="1386" y="96"/>
                  </a:lnTo>
                  <a:lnTo>
                    <a:pt x="1398" y="96"/>
                  </a:lnTo>
                  <a:lnTo>
                    <a:pt x="1410" y="90"/>
                  </a:lnTo>
                  <a:lnTo>
                    <a:pt x="1422" y="90"/>
                  </a:lnTo>
                  <a:lnTo>
                    <a:pt x="1434" y="84"/>
                  </a:lnTo>
                  <a:lnTo>
                    <a:pt x="1446" y="84"/>
                  </a:lnTo>
                  <a:lnTo>
                    <a:pt x="1458" y="78"/>
                  </a:lnTo>
                  <a:lnTo>
                    <a:pt x="1470" y="78"/>
                  </a:lnTo>
                  <a:lnTo>
                    <a:pt x="1482" y="72"/>
                  </a:lnTo>
                  <a:lnTo>
                    <a:pt x="1494" y="72"/>
                  </a:lnTo>
                  <a:lnTo>
                    <a:pt x="1512" y="72"/>
                  </a:lnTo>
                  <a:lnTo>
                    <a:pt x="1524" y="66"/>
                  </a:lnTo>
                  <a:lnTo>
                    <a:pt x="1536" y="66"/>
                  </a:lnTo>
                  <a:lnTo>
                    <a:pt x="1548" y="60"/>
                  </a:lnTo>
                  <a:lnTo>
                    <a:pt x="1566" y="60"/>
                  </a:lnTo>
                  <a:lnTo>
                    <a:pt x="1578" y="54"/>
                  </a:lnTo>
                  <a:lnTo>
                    <a:pt x="1596" y="54"/>
                  </a:lnTo>
                  <a:lnTo>
                    <a:pt x="1608" y="48"/>
                  </a:lnTo>
                  <a:lnTo>
                    <a:pt x="1620" y="48"/>
                  </a:lnTo>
                  <a:lnTo>
                    <a:pt x="1638" y="42"/>
                  </a:lnTo>
                  <a:lnTo>
                    <a:pt x="1656" y="42"/>
                  </a:lnTo>
                  <a:lnTo>
                    <a:pt x="1668" y="36"/>
                  </a:lnTo>
                  <a:lnTo>
                    <a:pt x="1686" y="36"/>
                  </a:lnTo>
                  <a:lnTo>
                    <a:pt x="1704" y="36"/>
                  </a:lnTo>
                  <a:lnTo>
                    <a:pt x="1716" y="30"/>
                  </a:lnTo>
                  <a:lnTo>
                    <a:pt x="1734" y="30"/>
                  </a:lnTo>
                  <a:lnTo>
                    <a:pt x="1752" y="24"/>
                  </a:lnTo>
                  <a:lnTo>
                    <a:pt x="1770" y="24"/>
                  </a:lnTo>
                  <a:lnTo>
                    <a:pt x="1788" y="18"/>
                  </a:lnTo>
                  <a:lnTo>
                    <a:pt x="1806" y="18"/>
                  </a:lnTo>
                  <a:lnTo>
                    <a:pt x="1818" y="12"/>
                  </a:lnTo>
                  <a:lnTo>
                    <a:pt x="1842" y="12"/>
                  </a:lnTo>
                  <a:lnTo>
                    <a:pt x="1860" y="6"/>
                  </a:lnTo>
                  <a:lnTo>
                    <a:pt x="1878" y="6"/>
                  </a:lnTo>
                  <a:lnTo>
                    <a:pt x="1896" y="0"/>
                  </a:lnTo>
                </a:path>
              </a:pathLst>
            </a:custGeom>
            <a:noFill/>
            <a:ln w="19050" cmpd="sng">
              <a:solidFill>
                <a:srgbClr val="FF00FF"/>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nvGrpSpPr>
            <p:cNvPr id="145461" name="Group 53"/>
            <p:cNvGrpSpPr/>
            <p:nvPr/>
          </p:nvGrpSpPr>
          <p:grpSpPr bwMode="auto">
            <a:xfrm>
              <a:off x="3297" y="3119"/>
              <a:ext cx="365" cy="334"/>
              <a:chOff x="2179" y="2238"/>
              <a:chExt cx="365" cy="334"/>
            </a:xfrm>
          </p:grpSpPr>
          <p:sp>
            <p:nvSpPr>
              <p:cNvPr id="145462" name="Rectangle 54"/>
              <p:cNvSpPr>
                <a:spLocks noChangeArrowheads="1"/>
              </p:cNvSpPr>
              <p:nvPr/>
            </p:nvSpPr>
            <p:spPr bwMode="auto">
              <a:xfrm>
                <a:off x="2179" y="2316"/>
                <a:ext cx="228"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en-US" altLang="zh-CN" sz="2400" i="1" smtClean="0">
                    <a:solidFill>
                      <a:srgbClr val="FF00FF"/>
                    </a:solidFill>
                    <a:ea typeface="宋体" panose="02010600030101010101" pitchFamily="2" charset="-122"/>
                  </a:rPr>
                  <a:t>y</a:t>
                </a:r>
                <a:r>
                  <a:rPr lang="en-US" altLang="zh-CN" sz="2400" smtClean="0">
                    <a:solidFill>
                      <a:srgbClr val="FF00FF"/>
                    </a:solidFill>
                    <a:ea typeface="宋体" panose="02010600030101010101" pitchFamily="2" charset="-122"/>
                  </a:rPr>
                  <a:t>=</a:t>
                </a:r>
                <a:r>
                  <a:rPr lang="en-US" altLang="zh-CN" sz="2400" i="1" smtClean="0">
                    <a:solidFill>
                      <a:srgbClr val="FF00FF"/>
                    </a:solidFill>
                    <a:ea typeface="宋体" panose="02010600030101010101" pitchFamily="2" charset="-122"/>
                  </a:rPr>
                  <a:t>x</a:t>
                </a:r>
                <a:endParaRPr lang="en-US" altLang="zh-CN" sz="2400" baseline="30000" smtClean="0">
                  <a:solidFill>
                    <a:srgbClr val="FF00FF"/>
                  </a:solidFill>
                  <a:ea typeface="宋体" panose="02010600030101010101" pitchFamily="2" charset="-122"/>
                </a:endParaRPr>
              </a:p>
            </p:txBody>
          </p:sp>
          <p:grpSp>
            <p:nvGrpSpPr>
              <p:cNvPr id="145463" name="Group 55"/>
              <p:cNvGrpSpPr/>
              <p:nvPr/>
            </p:nvGrpSpPr>
            <p:grpSpPr bwMode="auto">
              <a:xfrm>
                <a:off x="2466" y="2238"/>
                <a:ext cx="78" cy="256"/>
                <a:chOff x="2268" y="1941"/>
                <a:chExt cx="78" cy="256"/>
              </a:xfrm>
            </p:grpSpPr>
            <p:sp>
              <p:nvSpPr>
                <p:cNvPr id="145464" name="Text Box 56"/>
                <p:cNvSpPr txBox="1">
                  <a:spLocks noChangeArrowheads="1"/>
                </p:cNvSpPr>
                <p:nvPr/>
              </p:nvSpPr>
              <p:spPr bwMode="auto">
                <a:xfrm>
                  <a:off x="2292" y="1941"/>
                  <a:ext cx="54"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en-US" altLang="zh-CN" sz="1200" smtClean="0">
                      <a:solidFill>
                        <a:srgbClr val="FF00FF"/>
                      </a:solidFill>
                      <a:ea typeface="宋体" panose="02010600030101010101" pitchFamily="2" charset="-122"/>
                    </a:rPr>
                    <a:t>1</a:t>
                  </a:r>
                  <a:endParaRPr lang="en-US" altLang="zh-CN" sz="1200" smtClean="0">
                    <a:solidFill>
                      <a:srgbClr val="FF00FF"/>
                    </a:solidFill>
                    <a:ea typeface="宋体" panose="02010600030101010101" pitchFamily="2" charset="-122"/>
                  </a:endParaRPr>
                </a:p>
                <a:p>
                  <a:r>
                    <a:rPr lang="en-US" altLang="zh-CN" sz="1200" smtClean="0">
                      <a:solidFill>
                        <a:srgbClr val="FF00FF"/>
                      </a:solidFill>
                      <a:ea typeface="宋体" panose="02010600030101010101" pitchFamily="2" charset="-122"/>
                    </a:rPr>
                    <a:t>3</a:t>
                  </a:r>
                  <a:endParaRPr lang="en-US" altLang="zh-CN" sz="1200" smtClean="0">
                    <a:solidFill>
                      <a:srgbClr val="FF00FF"/>
                    </a:solidFill>
                    <a:ea typeface="宋体" panose="02010600030101010101" pitchFamily="2" charset="-122"/>
                  </a:endParaRPr>
                </a:p>
              </p:txBody>
            </p:sp>
            <p:sp>
              <p:nvSpPr>
                <p:cNvPr id="145465" name="Text Box 57"/>
                <p:cNvSpPr txBox="1">
                  <a:spLocks noChangeArrowheads="1"/>
                </p:cNvSpPr>
                <p:nvPr/>
              </p:nvSpPr>
              <p:spPr bwMode="auto">
                <a:xfrm>
                  <a:off x="2268" y="2003"/>
                  <a:ext cx="70"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nSpc>
                      <a:spcPct val="80000"/>
                    </a:lnSpc>
                  </a:pPr>
                  <a:r>
                    <a:rPr lang="en-US" altLang="zh-CN" sz="1600" smtClean="0">
                      <a:solidFill>
                        <a:srgbClr val="FF00FF"/>
                      </a:solidFill>
                      <a:latin typeface="Symbol" panose="05050102010706020507" pitchFamily="18" charset="2"/>
                      <a:ea typeface="宋体" panose="02010600030101010101" pitchFamily="2" charset="-122"/>
                    </a:rPr>
                    <a:t>-</a:t>
                  </a:r>
                  <a:endParaRPr lang="en-US" altLang="zh-CN" sz="1600" smtClean="0">
                    <a:solidFill>
                      <a:srgbClr val="FF00FF"/>
                    </a:solidFill>
                    <a:latin typeface="Symbol" panose="05050102010706020507" pitchFamily="18" charset="2"/>
                    <a:ea typeface="宋体" panose="02010600030101010101" pitchFamily="2" charset="-122"/>
                  </a:endParaRPr>
                </a:p>
              </p:txBody>
            </p:sp>
          </p:grpSp>
        </p:grpSp>
      </p:grpSp>
      <p:graphicFrame>
        <p:nvGraphicFramePr>
          <p:cNvPr id="145466" name="Object 58"/>
          <p:cNvGraphicFramePr>
            <a:graphicFrameLocks noChangeAspect="1"/>
          </p:cNvGraphicFramePr>
          <p:nvPr/>
        </p:nvGraphicFramePr>
        <p:xfrm>
          <a:off x="6908800" y="1219200"/>
          <a:ext cx="4165600" cy="592138"/>
        </p:xfrm>
        <a:graphic>
          <a:graphicData uri="http://schemas.openxmlformats.org/presentationml/2006/ole">
            <mc:AlternateContent xmlns:mc="http://schemas.openxmlformats.org/markup-compatibility/2006">
              <mc:Choice xmlns:v="urn:schemas-microsoft-com:vml" Requires="v">
                <p:oleObj spid="_x0000_s6209" name="Equation" r:id="rId1" imgW="28956000" imgH="5486400" progId="Equation.3">
                  <p:embed/>
                </p:oleObj>
              </mc:Choice>
              <mc:Fallback>
                <p:oleObj name="Equation" r:id="rId1" imgW="28956000" imgH="5486400" progId="Equation.3">
                  <p:embed/>
                  <p:pic>
                    <p:nvPicPr>
                      <p:cNvPr id="0" name="图片 6144"/>
                      <p:cNvPicPr>
                        <a:picLocks noChangeAspect="1"/>
                      </p:cNvPicPr>
                      <p:nvPr/>
                    </p:nvPicPr>
                    <p:blipFill>
                      <a:blip r:embed="rId2"/>
                      <a:stretch>
                        <a:fillRect/>
                      </a:stretch>
                    </p:blipFill>
                    <p:spPr>
                      <a:xfrm>
                        <a:off x="6908800" y="1219200"/>
                        <a:ext cx="4165600" cy="592138"/>
                      </a:xfrm>
                      <a:prstGeom prst="rect">
                        <a:avLst/>
                      </a:prstGeom>
                      <a:noFill/>
                      <a:ln w="9525">
                        <a:noFill/>
                      </a:ln>
                    </p:spPr>
                  </p:pic>
                </p:oleObj>
              </mc:Fallback>
            </mc:AlternateContent>
          </a:graphicData>
        </a:graphic>
      </p:graphicFrame>
      <p:grpSp>
        <p:nvGrpSpPr>
          <p:cNvPr id="145467" name="Group 59"/>
          <p:cNvGrpSpPr/>
          <p:nvPr/>
        </p:nvGrpSpPr>
        <p:grpSpPr bwMode="auto">
          <a:xfrm>
            <a:off x="7200900" y="2752725"/>
            <a:ext cx="3556000" cy="2952750"/>
            <a:chOff x="3402" y="1734"/>
            <a:chExt cx="1680" cy="1860"/>
          </a:xfrm>
        </p:grpSpPr>
        <p:grpSp>
          <p:nvGrpSpPr>
            <p:cNvPr id="145468" name="Group 60"/>
            <p:cNvGrpSpPr/>
            <p:nvPr/>
          </p:nvGrpSpPr>
          <p:grpSpPr bwMode="auto">
            <a:xfrm>
              <a:off x="3402" y="1734"/>
              <a:ext cx="1680" cy="1860"/>
              <a:chOff x="3402" y="1734"/>
              <a:chExt cx="1680" cy="1860"/>
            </a:xfrm>
          </p:grpSpPr>
          <p:sp>
            <p:nvSpPr>
              <p:cNvPr id="145469" name="Freeform 61"/>
              <p:cNvSpPr/>
              <p:nvPr/>
            </p:nvSpPr>
            <p:spPr bwMode="auto">
              <a:xfrm>
                <a:off x="4326" y="1734"/>
                <a:ext cx="756" cy="840"/>
              </a:xfrm>
              <a:custGeom>
                <a:avLst/>
                <a:gdLst>
                  <a:gd name="T0" fmla="*/ 6 w 756"/>
                  <a:gd name="T1" fmla="*/ 60 h 840"/>
                  <a:gd name="T2" fmla="*/ 12 w 756"/>
                  <a:gd name="T3" fmla="*/ 132 h 840"/>
                  <a:gd name="T4" fmla="*/ 24 w 756"/>
                  <a:gd name="T5" fmla="*/ 198 h 840"/>
                  <a:gd name="T6" fmla="*/ 30 w 756"/>
                  <a:gd name="T7" fmla="*/ 252 h 840"/>
                  <a:gd name="T8" fmla="*/ 42 w 756"/>
                  <a:gd name="T9" fmla="*/ 300 h 840"/>
                  <a:gd name="T10" fmla="*/ 48 w 756"/>
                  <a:gd name="T11" fmla="*/ 336 h 840"/>
                  <a:gd name="T12" fmla="*/ 54 w 756"/>
                  <a:gd name="T13" fmla="*/ 372 h 840"/>
                  <a:gd name="T14" fmla="*/ 66 w 756"/>
                  <a:gd name="T15" fmla="*/ 402 h 840"/>
                  <a:gd name="T16" fmla="*/ 72 w 756"/>
                  <a:gd name="T17" fmla="*/ 432 h 840"/>
                  <a:gd name="T18" fmla="*/ 84 w 756"/>
                  <a:gd name="T19" fmla="*/ 456 h 840"/>
                  <a:gd name="T20" fmla="*/ 90 w 756"/>
                  <a:gd name="T21" fmla="*/ 480 h 840"/>
                  <a:gd name="T22" fmla="*/ 96 w 756"/>
                  <a:gd name="T23" fmla="*/ 504 h 840"/>
                  <a:gd name="T24" fmla="*/ 108 w 756"/>
                  <a:gd name="T25" fmla="*/ 522 h 840"/>
                  <a:gd name="T26" fmla="*/ 114 w 756"/>
                  <a:gd name="T27" fmla="*/ 540 h 840"/>
                  <a:gd name="T28" fmla="*/ 126 w 756"/>
                  <a:gd name="T29" fmla="*/ 558 h 840"/>
                  <a:gd name="T30" fmla="*/ 132 w 756"/>
                  <a:gd name="T31" fmla="*/ 576 h 840"/>
                  <a:gd name="T32" fmla="*/ 144 w 756"/>
                  <a:gd name="T33" fmla="*/ 588 h 840"/>
                  <a:gd name="T34" fmla="*/ 156 w 756"/>
                  <a:gd name="T35" fmla="*/ 600 h 840"/>
                  <a:gd name="T36" fmla="*/ 168 w 756"/>
                  <a:gd name="T37" fmla="*/ 618 h 840"/>
                  <a:gd name="T38" fmla="*/ 180 w 756"/>
                  <a:gd name="T39" fmla="*/ 636 h 840"/>
                  <a:gd name="T40" fmla="*/ 198 w 756"/>
                  <a:gd name="T41" fmla="*/ 654 h 840"/>
                  <a:gd name="T42" fmla="*/ 210 w 756"/>
                  <a:gd name="T43" fmla="*/ 666 h 840"/>
                  <a:gd name="T44" fmla="*/ 222 w 756"/>
                  <a:gd name="T45" fmla="*/ 672 h 840"/>
                  <a:gd name="T46" fmla="*/ 228 w 756"/>
                  <a:gd name="T47" fmla="*/ 684 h 840"/>
                  <a:gd name="T48" fmla="*/ 246 w 756"/>
                  <a:gd name="T49" fmla="*/ 690 h 840"/>
                  <a:gd name="T50" fmla="*/ 258 w 756"/>
                  <a:gd name="T51" fmla="*/ 702 h 840"/>
                  <a:gd name="T52" fmla="*/ 270 w 756"/>
                  <a:gd name="T53" fmla="*/ 708 h 840"/>
                  <a:gd name="T54" fmla="*/ 282 w 756"/>
                  <a:gd name="T55" fmla="*/ 720 h 840"/>
                  <a:gd name="T56" fmla="*/ 294 w 756"/>
                  <a:gd name="T57" fmla="*/ 726 h 840"/>
                  <a:gd name="T58" fmla="*/ 306 w 756"/>
                  <a:gd name="T59" fmla="*/ 732 h 840"/>
                  <a:gd name="T60" fmla="*/ 324 w 756"/>
                  <a:gd name="T61" fmla="*/ 738 h 840"/>
                  <a:gd name="T62" fmla="*/ 336 w 756"/>
                  <a:gd name="T63" fmla="*/ 744 h 840"/>
                  <a:gd name="T64" fmla="*/ 354 w 756"/>
                  <a:gd name="T65" fmla="*/ 750 h 840"/>
                  <a:gd name="T66" fmla="*/ 372 w 756"/>
                  <a:gd name="T67" fmla="*/ 756 h 840"/>
                  <a:gd name="T68" fmla="*/ 384 w 756"/>
                  <a:gd name="T69" fmla="*/ 762 h 840"/>
                  <a:gd name="T70" fmla="*/ 396 w 756"/>
                  <a:gd name="T71" fmla="*/ 768 h 840"/>
                  <a:gd name="T72" fmla="*/ 408 w 756"/>
                  <a:gd name="T73" fmla="*/ 774 h 840"/>
                  <a:gd name="T74" fmla="*/ 426 w 756"/>
                  <a:gd name="T75" fmla="*/ 774 h 840"/>
                  <a:gd name="T76" fmla="*/ 438 w 756"/>
                  <a:gd name="T77" fmla="*/ 780 h 840"/>
                  <a:gd name="T78" fmla="*/ 456 w 756"/>
                  <a:gd name="T79" fmla="*/ 786 h 840"/>
                  <a:gd name="T80" fmla="*/ 474 w 756"/>
                  <a:gd name="T81" fmla="*/ 792 h 840"/>
                  <a:gd name="T82" fmla="*/ 492 w 756"/>
                  <a:gd name="T83" fmla="*/ 792 h 840"/>
                  <a:gd name="T84" fmla="*/ 510 w 756"/>
                  <a:gd name="T85" fmla="*/ 798 h 840"/>
                  <a:gd name="T86" fmla="*/ 522 w 756"/>
                  <a:gd name="T87" fmla="*/ 804 h 840"/>
                  <a:gd name="T88" fmla="*/ 540 w 756"/>
                  <a:gd name="T89" fmla="*/ 804 h 840"/>
                  <a:gd name="T90" fmla="*/ 552 w 756"/>
                  <a:gd name="T91" fmla="*/ 810 h 840"/>
                  <a:gd name="T92" fmla="*/ 570 w 756"/>
                  <a:gd name="T93" fmla="*/ 810 h 840"/>
                  <a:gd name="T94" fmla="*/ 582 w 756"/>
                  <a:gd name="T95" fmla="*/ 816 h 840"/>
                  <a:gd name="T96" fmla="*/ 600 w 756"/>
                  <a:gd name="T97" fmla="*/ 816 h 840"/>
                  <a:gd name="T98" fmla="*/ 618 w 756"/>
                  <a:gd name="T99" fmla="*/ 816 h 840"/>
                  <a:gd name="T100" fmla="*/ 630 w 756"/>
                  <a:gd name="T101" fmla="*/ 822 h 840"/>
                  <a:gd name="T102" fmla="*/ 648 w 756"/>
                  <a:gd name="T103" fmla="*/ 822 h 840"/>
                  <a:gd name="T104" fmla="*/ 660 w 756"/>
                  <a:gd name="T105" fmla="*/ 828 h 840"/>
                  <a:gd name="T106" fmla="*/ 678 w 756"/>
                  <a:gd name="T107" fmla="*/ 828 h 840"/>
                  <a:gd name="T108" fmla="*/ 696 w 756"/>
                  <a:gd name="T109" fmla="*/ 828 h 840"/>
                  <a:gd name="T110" fmla="*/ 714 w 756"/>
                  <a:gd name="T111" fmla="*/ 834 h 840"/>
                  <a:gd name="T112" fmla="*/ 732 w 756"/>
                  <a:gd name="T113" fmla="*/ 834 h 840"/>
                  <a:gd name="T114" fmla="*/ 750 w 756"/>
                  <a:gd name="T115" fmla="*/ 834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6" h="840">
                    <a:moveTo>
                      <a:pt x="0" y="0"/>
                    </a:moveTo>
                    <a:lnTo>
                      <a:pt x="0" y="30"/>
                    </a:lnTo>
                    <a:lnTo>
                      <a:pt x="6" y="60"/>
                    </a:lnTo>
                    <a:lnTo>
                      <a:pt x="6" y="84"/>
                    </a:lnTo>
                    <a:lnTo>
                      <a:pt x="12" y="114"/>
                    </a:lnTo>
                    <a:lnTo>
                      <a:pt x="12" y="132"/>
                    </a:lnTo>
                    <a:lnTo>
                      <a:pt x="18" y="156"/>
                    </a:lnTo>
                    <a:lnTo>
                      <a:pt x="18" y="180"/>
                    </a:lnTo>
                    <a:lnTo>
                      <a:pt x="24" y="198"/>
                    </a:lnTo>
                    <a:lnTo>
                      <a:pt x="24" y="216"/>
                    </a:lnTo>
                    <a:lnTo>
                      <a:pt x="30" y="234"/>
                    </a:lnTo>
                    <a:lnTo>
                      <a:pt x="30" y="252"/>
                    </a:lnTo>
                    <a:lnTo>
                      <a:pt x="36" y="270"/>
                    </a:lnTo>
                    <a:lnTo>
                      <a:pt x="36" y="282"/>
                    </a:lnTo>
                    <a:lnTo>
                      <a:pt x="42" y="300"/>
                    </a:lnTo>
                    <a:lnTo>
                      <a:pt x="42" y="312"/>
                    </a:lnTo>
                    <a:lnTo>
                      <a:pt x="48" y="324"/>
                    </a:lnTo>
                    <a:lnTo>
                      <a:pt x="48" y="336"/>
                    </a:lnTo>
                    <a:lnTo>
                      <a:pt x="48" y="348"/>
                    </a:lnTo>
                    <a:lnTo>
                      <a:pt x="54" y="360"/>
                    </a:lnTo>
                    <a:lnTo>
                      <a:pt x="54" y="372"/>
                    </a:lnTo>
                    <a:lnTo>
                      <a:pt x="60" y="384"/>
                    </a:lnTo>
                    <a:lnTo>
                      <a:pt x="60" y="396"/>
                    </a:lnTo>
                    <a:lnTo>
                      <a:pt x="66" y="402"/>
                    </a:lnTo>
                    <a:lnTo>
                      <a:pt x="66" y="414"/>
                    </a:lnTo>
                    <a:lnTo>
                      <a:pt x="72" y="426"/>
                    </a:lnTo>
                    <a:lnTo>
                      <a:pt x="72" y="432"/>
                    </a:lnTo>
                    <a:lnTo>
                      <a:pt x="78" y="444"/>
                    </a:lnTo>
                    <a:lnTo>
                      <a:pt x="78" y="450"/>
                    </a:lnTo>
                    <a:lnTo>
                      <a:pt x="84" y="456"/>
                    </a:lnTo>
                    <a:lnTo>
                      <a:pt x="84" y="468"/>
                    </a:lnTo>
                    <a:lnTo>
                      <a:pt x="90" y="474"/>
                    </a:lnTo>
                    <a:lnTo>
                      <a:pt x="90" y="480"/>
                    </a:lnTo>
                    <a:lnTo>
                      <a:pt x="90" y="486"/>
                    </a:lnTo>
                    <a:lnTo>
                      <a:pt x="96" y="498"/>
                    </a:lnTo>
                    <a:lnTo>
                      <a:pt x="96" y="504"/>
                    </a:lnTo>
                    <a:lnTo>
                      <a:pt x="102" y="510"/>
                    </a:lnTo>
                    <a:lnTo>
                      <a:pt x="102" y="516"/>
                    </a:lnTo>
                    <a:lnTo>
                      <a:pt x="108" y="522"/>
                    </a:lnTo>
                    <a:lnTo>
                      <a:pt x="108" y="528"/>
                    </a:lnTo>
                    <a:lnTo>
                      <a:pt x="114" y="534"/>
                    </a:lnTo>
                    <a:lnTo>
                      <a:pt x="114" y="540"/>
                    </a:lnTo>
                    <a:lnTo>
                      <a:pt x="120" y="546"/>
                    </a:lnTo>
                    <a:lnTo>
                      <a:pt x="126" y="552"/>
                    </a:lnTo>
                    <a:lnTo>
                      <a:pt x="126" y="558"/>
                    </a:lnTo>
                    <a:lnTo>
                      <a:pt x="132" y="564"/>
                    </a:lnTo>
                    <a:lnTo>
                      <a:pt x="132" y="570"/>
                    </a:lnTo>
                    <a:lnTo>
                      <a:pt x="132" y="576"/>
                    </a:lnTo>
                    <a:lnTo>
                      <a:pt x="138" y="576"/>
                    </a:lnTo>
                    <a:lnTo>
                      <a:pt x="138" y="582"/>
                    </a:lnTo>
                    <a:lnTo>
                      <a:pt x="144" y="588"/>
                    </a:lnTo>
                    <a:lnTo>
                      <a:pt x="150" y="594"/>
                    </a:lnTo>
                    <a:lnTo>
                      <a:pt x="150" y="600"/>
                    </a:lnTo>
                    <a:lnTo>
                      <a:pt x="156" y="600"/>
                    </a:lnTo>
                    <a:lnTo>
                      <a:pt x="156" y="606"/>
                    </a:lnTo>
                    <a:lnTo>
                      <a:pt x="162" y="612"/>
                    </a:lnTo>
                    <a:lnTo>
                      <a:pt x="168" y="618"/>
                    </a:lnTo>
                    <a:lnTo>
                      <a:pt x="174" y="624"/>
                    </a:lnTo>
                    <a:lnTo>
                      <a:pt x="174" y="630"/>
                    </a:lnTo>
                    <a:lnTo>
                      <a:pt x="180" y="636"/>
                    </a:lnTo>
                    <a:lnTo>
                      <a:pt x="186" y="642"/>
                    </a:lnTo>
                    <a:lnTo>
                      <a:pt x="192" y="648"/>
                    </a:lnTo>
                    <a:lnTo>
                      <a:pt x="198" y="654"/>
                    </a:lnTo>
                    <a:lnTo>
                      <a:pt x="204" y="660"/>
                    </a:lnTo>
                    <a:lnTo>
                      <a:pt x="210" y="660"/>
                    </a:lnTo>
                    <a:lnTo>
                      <a:pt x="210" y="666"/>
                    </a:lnTo>
                    <a:lnTo>
                      <a:pt x="216" y="666"/>
                    </a:lnTo>
                    <a:lnTo>
                      <a:pt x="216" y="672"/>
                    </a:lnTo>
                    <a:lnTo>
                      <a:pt x="222" y="672"/>
                    </a:lnTo>
                    <a:lnTo>
                      <a:pt x="222" y="678"/>
                    </a:lnTo>
                    <a:lnTo>
                      <a:pt x="228" y="678"/>
                    </a:lnTo>
                    <a:lnTo>
                      <a:pt x="228" y="684"/>
                    </a:lnTo>
                    <a:lnTo>
                      <a:pt x="234" y="684"/>
                    </a:lnTo>
                    <a:lnTo>
                      <a:pt x="240" y="690"/>
                    </a:lnTo>
                    <a:lnTo>
                      <a:pt x="246" y="690"/>
                    </a:lnTo>
                    <a:lnTo>
                      <a:pt x="246" y="696"/>
                    </a:lnTo>
                    <a:lnTo>
                      <a:pt x="252" y="696"/>
                    </a:lnTo>
                    <a:lnTo>
                      <a:pt x="258" y="702"/>
                    </a:lnTo>
                    <a:lnTo>
                      <a:pt x="264" y="702"/>
                    </a:lnTo>
                    <a:lnTo>
                      <a:pt x="264" y="708"/>
                    </a:lnTo>
                    <a:lnTo>
                      <a:pt x="270" y="708"/>
                    </a:lnTo>
                    <a:lnTo>
                      <a:pt x="276" y="714"/>
                    </a:lnTo>
                    <a:lnTo>
                      <a:pt x="282" y="714"/>
                    </a:lnTo>
                    <a:lnTo>
                      <a:pt x="282" y="720"/>
                    </a:lnTo>
                    <a:lnTo>
                      <a:pt x="288" y="720"/>
                    </a:lnTo>
                    <a:lnTo>
                      <a:pt x="294" y="720"/>
                    </a:lnTo>
                    <a:lnTo>
                      <a:pt x="294" y="726"/>
                    </a:lnTo>
                    <a:lnTo>
                      <a:pt x="300" y="726"/>
                    </a:lnTo>
                    <a:lnTo>
                      <a:pt x="306" y="726"/>
                    </a:lnTo>
                    <a:lnTo>
                      <a:pt x="306" y="732"/>
                    </a:lnTo>
                    <a:lnTo>
                      <a:pt x="312" y="732"/>
                    </a:lnTo>
                    <a:lnTo>
                      <a:pt x="318" y="738"/>
                    </a:lnTo>
                    <a:lnTo>
                      <a:pt x="324" y="738"/>
                    </a:lnTo>
                    <a:lnTo>
                      <a:pt x="330" y="738"/>
                    </a:lnTo>
                    <a:lnTo>
                      <a:pt x="330" y="744"/>
                    </a:lnTo>
                    <a:lnTo>
                      <a:pt x="336" y="744"/>
                    </a:lnTo>
                    <a:lnTo>
                      <a:pt x="342" y="744"/>
                    </a:lnTo>
                    <a:lnTo>
                      <a:pt x="348" y="750"/>
                    </a:lnTo>
                    <a:lnTo>
                      <a:pt x="354" y="750"/>
                    </a:lnTo>
                    <a:lnTo>
                      <a:pt x="360" y="756"/>
                    </a:lnTo>
                    <a:lnTo>
                      <a:pt x="366" y="756"/>
                    </a:lnTo>
                    <a:lnTo>
                      <a:pt x="372" y="756"/>
                    </a:lnTo>
                    <a:lnTo>
                      <a:pt x="372" y="762"/>
                    </a:lnTo>
                    <a:lnTo>
                      <a:pt x="378" y="762"/>
                    </a:lnTo>
                    <a:lnTo>
                      <a:pt x="384" y="762"/>
                    </a:lnTo>
                    <a:lnTo>
                      <a:pt x="390" y="762"/>
                    </a:lnTo>
                    <a:lnTo>
                      <a:pt x="390" y="768"/>
                    </a:lnTo>
                    <a:lnTo>
                      <a:pt x="396" y="768"/>
                    </a:lnTo>
                    <a:lnTo>
                      <a:pt x="402" y="768"/>
                    </a:lnTo>
                    <a:lnTo>
                      <a:pt x="408" y="768"/>
                    </a:lnTo>
                    <a:lnTo>
                      <a:pt x="408" y="774"/>
                    </a:lnTo>
                    <a:lnTo>
                      <a:pt x="414" y="774"/>
                    </a:lnTo>
                    <a:lnTo>
                      <a:pt x="420" y="774"/>
                    </a:lnTo>
                    <a:lnTo>
                      <a:pt x="426" y="774"/>
                    </a:lnTo>
                    <a:lnTo>
                      <a:pt x="426" y="780"/>
                    </a:lnTo>
                    <a:lnTo>
                      <a:pt x="432" y="780"/>
                    </a:lnTo>
                    <a:lnTo>
                      <a:pt x="438" y="780"/>
                    </a:lnTo>
                    <a:lnTo>
                      <a:pt x="444" y="780"/>
                    </a:lnTo>
                    <a:lnTo>
                      <a:pt x="450" y="786"/>
                    </a:lnTo>
                    <a:lnTo>
                      <a:pt x="456" y="786"/>
                    </a:lnTo>
                    <a:lnTo>
                      <a:pt x="462" y="786"/>
                    </a:lnTo>
                    <a:lnTo>
                      <a:pt x="468" y="786"/>
                    </a:lnTo>
                    <a:lnTo>
                      <a:pt x="474" y="792"/>
                    </a:lnTo>
                    <a:lnTo>
                      <a:pt x="480" y="792"/>
                    </a:lnTo>
                    <a:lnTo>
                      <a:pt x="486" y="792"/>
                    </a:lnTo>
                    <a:lnTo>
                      <a:pt x="492" y="792"/>
                    </a:lnTo>
                    <a:lnTo>
                      <a:pt x="498" y="798"/>
                    </a:lnTo>
                    <a:lnTo>
                      <a:pt x="504" y="798"/>
                    </a:lnTo>
                    <a:lnTo>
                      <a:pt x="510" y="798"/>
                    </a:lnTo>
                    <a:lnTo>
                      <a:pt x="516" y="798"/>
                    </a:lnTo>
                    <a:lnTo>
                      <a:pt x="522" y="798"/>
                    </a:lnTo>
                    <a:lnTo>
                      <a:pt x="522" y="804"/>
                    </a:lnTo>
                    <a:lnTo>
                      <a:pt x="528" y="804"/>
                    </a:lnTo>
                    <a:lnTo>
                      <a:pt x="534" y="804"/>
                    </a:lnTo>
                    <a:lnTo>
                      <a:pt x="540" y="804"/>
                    </a:lnTo>
                    <a:lnTo>
                      <a:pt x="546" y="804"/>
                    </a:lnTo>
                    <a:lnTo>
                      <a:pt x="552" y="804"/>
                    </a:lnTo>
                    <a:lnTo>
                      <a:pt x="552" y="810"/>
                    </a:lnTo>
                    <a:lnTo>
                      <a:pt x="558" y="810"/>
                    </a:lnTo>
                    <a:lnTo>
                      <a:pt x="564" y="810"/>
                    </a:lnTo>
                    <a:lnTo>
                      <a:pt x="570" y="810"/>
                    </a:lnTo>
                    <a:lnTo>
                      <a:pt x="576" y="810"/>
                    </a:lnTo>
                    <a:lnTo>
                      <a:pt x="582" y="810"/>
                    </a:lnTo>
                    <a:lnTo>
                      <a:pt x="582" y="816"/>
                    </a:lnTo>
                    <a:lnTo>
                      <a:pt x="588" y="816"/>
                    </a:lnTo>
                    <a:lnTo>
                      <a:pt x="594" y="816"/>
                    </a:lnTo>
                    <a:lnTo>
                      <a:pt x="600" y="816"/>
                    </a:lnTo>
                    <a:lnTo>
                      <a:pt x="606" y="816"/>
                    </a:lnTo>
                    <a:lnTo>
                      <a:pt x="612" y="816"/>
                    </a:lnTo>
                    <a:lnTo>
                      <a:pt x="618" y="816"/>
                    </a:lnTo>
                    <a:lnTo>
                      <a:pt x="618" y="822"/>
                    </a:lnTo>
                    <a:lnTo>
                      <a:pt x="624" y="822"/>
                    </a:lnTo>
                    <a:lnTo>
                      <a:pt x="630" y="822"/>
                    </a:lnTo>
                    <a:lnTo>
                      <a:pt x="636" y="822"/>
                    </a:lnTo>
                    <a:lnTo>
                      <a:pt x="642" y="822"/>
                    </a:lnTo>
                    <a:lnTo>
                      <a:pt x="648" y="822"/>
                    </a:lnTo>
                    <a:lnTo>
                      <a:pt x="654" y="822"/>
                    </a:lnTo>
                    <a:lnTo>
                      <a:pt x="660" y="822"/>
                    </a:lnTo>
                    <a:lnTo>
                      <a:pt x="660" y="828"/>
                    </a:lnTo>
                    <a:lnTo>
                      <a:pt x="666" y="828"/>
                    </a:lnTo>
                    <a:lnTo>
                      <a:pt x="672" y="828"/>
                    </a:lnTo>
                    <a:lnTo>
                      <a:pt x="678" y="828"/>
                    </a:lnTo>
                    <a:lnTo>
                      <a:pt x="684" y="828"/>
                    </a:lnTo>
                    <a:lnTo>
                      <a:pt x="690" y="828"/>
                    </a:lnTo>
                    <a:lnTo>
                      <a:pt x="696" y="828"/>
                    </a:lnTo>
                    <a:lnTo>
                      <a:pt x="702" y="828"/>
                    </a:lnTo>
                    <a:lnTo>
                      <a:pt x="708" y="834"/>
                    </a:lnTo>
                    <a:lnTo>
                      <a:pt x="714" y="834"/>
                    </a:lnTo>
                    <a:lnTo>
                      <a:pt x="720" y="834"/>
                    </a:lnTo>
                    <a:lnTo>
                      <a:pt x="726" y="834"/>
                    </a:lnTo>
                    <a:lnTo>
                      <a:pt x="732" y="834"/>
                    </a:lnTo>
                    <a:lnTo>
                      <a:pt x="738" y="834"/>
                    </a:lnTo>
                    <a:lnTo>
                      <a:pt x="744" y="834"/>
                    </a:lnTo>
                    <a:lnTo>
                      <a:pt x="750" y="834"/>
                    </a:lnTo>
                    <a:lnTo>
                      <a:pt x="756" y="834"/>
                    </a:lnTo>
                    <a:lnTo>
                      <a:pt x="756" y="840"/>
                    </a:lnTo>
                  </a:path>
                </a:pathLst>
              </a:custGeom>
              <a:noFill/>
              <a:ln w="19050" cmpd="sng">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sp>
            <p:nvSpPr>
              <p:cNvPr id="145470" name="Freeform 62"/>
              <p:cNvSpPr/>
              <p:nvPr/>
            </p:nvSpPr>
            <p:spPr bwMode="auto">
              <a:xfrm>
                <a:off x="3402" y="2754"/>
                <a:ext cx="756" cy="840"/>
              </a:xfrm>
              <a:custGeom>
                <a:avLst/>
                <a:gdLst>
                  <a:gd name="T0" fmla="*/ 6 w 756"/>
                  <a:gd name="T1" fmla="*/ 6 h 840"/>
                  <a:gd name="T2" fmla="*/ 24 w 756"/>
                  <a:gd name="T3" fmla="*/ 6 h 840"/>
                  <a:gd name="T4" fmla="*/ 42 w 756"/>
                  <a:gd name="T5" fmla="*/ 6 h 840"/>
                  <a:gd name="T6" fmla="*/ 60 w 756"/>
                  <a:gd name="T7" fmla="*/ 12 h 840"/>
                  <a:gd name="T8" fmla="*/ 78 w 756"/>
                  <a:gd name="T9" fmla="*/ 12 h 840"/>
                  <a:gd name="T10" fmla="*/ 96 w 756"/>
                  <a:gd name="T11" fmla="*/ 12 h 840"/>
                  <a:gd name="T12" fmla="*/ 108 w 756"/>
                  <a:gd name="T13" fmla="*/ 18 h 840"/>
                  <a:gd name="T14" fmla="*/ 126 w 756"/>
                  <a:gd name="T15" fmla="*/ 18 h 840"/>
                  <a:gd name="T16" fmla="*/ 138 w 756"/>
                  <a:gd name="T17" fmla="*/ 24 h 840"/>
                  <a:gd name="T18" fmla="*/ 156 w 756"/>
                  <a:gd name="T19" fmla="*/ 24 h 840"/>
                  <a:gd name="T20" fmla="*/ 174 w 756"/>
                  <a:gd name="T21" fmla="*/ 24 h 840"/>
                  <a:gd name="T22" fmla="*/ 186 w 756"/>
                  <a:gd name="T23" fmla="*/ 30 h 840"/>
                  <a:gd name="T24" fmla="*/ 204 w 756"/>
                  <a:gd name="T25" fmla="*/ 30 h 840"/>
                  <a:gd name="T26" fmla="*/ 216 w 756"/>
                  <a:gd name="T27" fmla="*/ 36 h 840"/>
                  <a:gd name="T28" fmla="*/ 234 w 756"/>
                  <a:gd name="T29" fmla="*/ 36 h 840"/>
                  <a:gd name="T30" fmla="*/ 246 w 756"/>
                  <a:gd name="T31" fmla="*/ 42 h 840"/>
                  <a:gd name="T32" fmla="*/ 264 w 756"/>
                  <a:gd name="T33" fmla="*/ 48 h 840"/>
                  <a:gd name="T34" fmla="*/ 282 w 756"/>
                  <a:gd name="T35" fmla="*/ 48 h 840"/>
                  <a:gd name="T36" fmla="*/ 300 w 756"/>
                  <a:gd name="T37" fmla="*/ 54 h 840"/>
                  <a:gd name="T38" fmla="*/ 318 w 756"/>
                  <a:gd name="T39" fmla="*/ 60 h 840"/>
                  <a:gd name="T40" fmla="*/ 330 w 756"/>
                  <a:gd name="T41" fmla="*/ 66 h 840"/>
                  <a:gd name="T42" fmla="*/ 348 w 756"/>
                  <a:gd name="T43" fmla="*/ 66 h 840"/>
                  <a:gd name="T44" fmla="*/ 360 w 756"/>
                  <a:gd name="T45" fmla="*/ 72 h 840"/>
                  <a:gd name="T46" fmla="*/ 372 w 756"/>
                  <a:gd name="T47" fmla="*/ 78 h 840"/>
                  <a:gd name="T48" fmla="*/ 384 w 756"/>
                  <a:gd name="T49" fmla="*/ 84 h 840"/>
                  <a:gd name="T50" fmla="*/ 402 w 756"/>
                  <a:gd name="T51" fmla="*/ 90 h 840"/>
                  <a:gd name="T52" fmla="*/ 420 w 756"/>
                  <a:gd name="T53" fmla="*/ 96 h 840"/>
                  <a:gd name="T54" fmla="*/ 432 w 756"/>
                  <a:gd name="T55" fmla="*/ 102 h 840"/>
                  <a:gd name="T56" fmla="*/ 450 w 756"/>
                  <a:gd name="T57" fmla="*/ 108 h 840"/>
                  <a:gd name="T58" fmla="*/ 462 w 756"/>
                  <a:gd name="T59" fmla="*/ 114 h 840"/>
                  <a:gd name="T60" fmla="*/ 474 w 756"/>
                  <a:gd name="T61" fmla="*/ 120 h 840"/>
                  <a:gd name="T62" fmla="*/ 486 w 756"/>
                  <a:gd name="T63" fmla="*/ 132 h 840"/>
                  <a:gd name="T64" fmla="*/ 498 w 756"/>
                  <a:gd name="T65" fmla="*/ 138 h 840"/>
                  <a:gd name="T66" fmla="*/ 510 w 756"/>
                  <a:gd name="T67" fmla="*/ 150 h 840"/>
                  <a:gd name="T68" fmla="*/ 528 w 756"/>
                  <a:gd name="T69" fmla="*/ 156 h 840"/>
                  <a:gd name="T70" fmla="*/ 534 w 756"/>
                  <a:gd name="T71" fmla="*/ 168 h 840"/>
                  <a:gd name="T72" fmla="*/ 546 w 756"/>
                  <a:gd name="T73" fmla="*/ 174 h 840"/>
                  <a:gd name="T74" fmla="*/ 558 w 756"/>
                  <a:gd name="T75" fmla="*/ 186 h 840"/>
                  <a:gd name="T76" fmla="*/ 576 w 756"/>
                  <a:gd name="T77" fmla="*/ 204 h 840"/>
                  <a:gd name="T78" fmla="*/ 588 w 756"/>
                  <a:gd name="T79" fmla="*/ 222 h 840"/>
                  <a:gd name="T80" fmla="*/ 600 w 756"/>
                  <a:gd name="T81" fmla="*/ 240 h 840"/>
                  <a:gd name="T82" fmla="*/ 612 w 756"/>
                  <a:gd name="T83" fmla="*/ 252 h 840"/>
                  <a:gd name="T84" fmla="*/ 624 w 756"/>
                  <a:gd name="T85" fmla="*/ 264 h 840"/>
                  <a:gd name="T86" fmla="*/ 630 w 756"/>
                  <a:gd name="T87" fmla="*/ 282 h 840"/>
                  <a:gd name="T88" fmla="*/ 642 w 756"/>
                  <a:gd name="T89" fmla="*/ 300 h 840"/>
                  <a:gd name="T90" fmla="*/ 648 w 756"/>
                  <a:gd name="T91" fmla="*/ 318 h 840"/>
                  <a:gd name="T92" fmla="*/ 660 w 756"/>
                  <a:gd name="T93" fmla="*/ 336 h 840"/>
                  <a:gd name="T94" fmla="*/ 666 w 756"/>
                  <a:gd name="T95" fmla="*/ 360 h 840"/>
                  <a:gd name="T96" fmla="*/ 672 w 756"/>
                  <a:gd name="T97" fmla="*/ 384 h 840"/>
                  <a:gd name="T98" fmla="*/ 684 w 756"/>
                  <a:gd name="T99" fmla="*/ 408 h 840"/>
                  <a:gd name="T100" fmla="*/ 690 w 756"/>
                  <a:gd name="T101" fmla="*/ 438 h 840"/>
                  <a:gd name="T102" fmla="*/ 702 w 756"/>
                  <a:gd name="T103" fmla="*/ 468 h 840"/>
                  <a:gd name="T104" fmla="*/ 708 w 756"/>
                  <a:gd name="T105" fmla="*/ 504 h 840"/>
                  <a:gd name="T106" fmla="*/ 714 w 756"/>
                  <a:gd name="T107" fmla="*/ 540 h 840"/>
                  <a:gd name="T108" fmla="*/ 726 w 756"/>
                  <a:gd name="T109" fmla="*/ 588 h 840"/>
                  <a:gd name="T110" fmla="*/ 732 w 756"/>
                  <a:gd name="T111" fmla="*/ 642 h 840"/>
                  <a:gd name="T112" fmla="*/ 744 w 756"/>
                  <a:gd name="T113" fmla="*/ 708 h 840"/>
                  <a:gd name="T114" fmla="*/ 750 w 756"/>
                  <a:gd name="T115" fmla="*/ 78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6" h="840">
                    <a:moveTo>
                      <a:pt x="0" y="0"/>
                    </a:moveTo>
                    <a:lnTo>
                      <a:pt x="0" y="6"/>
                    </a:lnTo>
                    <a:lnTo>
                      <a:pt x="6" y="6"/>
                    </a:lnTo>
                    <a:lnTo>
                      <a:pt x="12" y="6"/>
                    </a:lnTo>
                    <a:lnTo>
                      <a:pt x="18" y="6"/>
                    </a:lnTo>
                    <a:lnTo>
                      <a:pt x="24" y="6"/>
                    </a:lnTo>
                    <a:lnTo>
                      <a:pt x="30" y="6"/>
                    </a:lnTo>
                    <a:lnTo>
                      <a:pt x="36" y="6"/>
                    </a:lnTo>
                    <a:lnTo>
                      <a:pt x="42" y="6"/>
                    </a:lnTo>
                    <a:lnTo>
                      <a:pt x="48" y="6"/>
                    </a:lnTo>
                    <a:lnTo>
                      <a:pt x="54" y="12"/>
                    </a:lnTo>
                    <a:lnTo>
                      <a:pt x="60" y="12"/>
                    </a:lnTo>
                    <a:lnTo>
                      <a:pt x="66" y="12"/>
                    </a:lnTo>
                    <a:lnTo>
                      <a:pt x="72" y="12"/>
                    </a:lnTo>
                    <a:lnTo>
                      <a:pt x="78" y="12"/>
                    </a:lnTo>
                    <a:lnTo>
                      <a:pt x="84" y="12"/>
                    </a:lnTo>
                    <a:lnTo>
                      <a:pt x="90" y="12"/>
                    </a:lnTo>
                    <a:lnTo>
                      <a:pt x="96" y="12"/>
                    </a:lnTo>
                    <a:lnTo>
                      <a:pt x="96" y="18"/>
                    </a:lnTo>
                    <a:lnTo>
                      <a:pt x="102" y="18"/>
                    </a:lnTo>
                    <a:lnTo>
                      <a:pt x="108" y="18"/>
                    </a:lnTo>
                    <a:lnTo>
                      <a:pt x="114" y="18"/>
                    </a:lnTo>
                    <a:lnTo>
                      <a:pt x="120" y="18"/>
                    </a:lnTo>
                    <a:lnTo>
                      <a:pt x="126" y="18"/>
                    </a:lnTo>
                    <a:lnTo>
                      <a:pt x="132" y="18"/>
                    </a:lnTo>
                    <a:lnTo>
                      <a:pt x="138" y="18"/>
                    </a:lnTo>
                    <a:lnTo>
                      <a:pt x="138" y="24"/>
                    </a:lnTo>
                    <a:lnTo>
                      <a:pt x="144" y="24"/>
                    </a:lnTo>
                    <a:lnTo>
                      <a:pt x="150" y="24"/>
                    </a:lnTo>
                    <a:lnTo>
                      <a:pt x="156" y="24"/>
                    </a:lnTo>
                    <a:lnTo>
                      <a:pt x="162" y="24"/>
                    </a:lnTo>
                    <a:lnTo>
                      <a:pt x="168" y="24"/>
                    </a:lnTo>
                    <a:lnTo>
                      <a:pt x="174" y="24"/>
                    </a:lnTo>
                    <a:lnTo>
                      <a:pt x="174" y="30"/>
                    </a:lnTo>
                    <a:lnTo>
                      <a:pt x="180" y="30"/>
                    </a:lnTo>
                    <a:lnTo>
                      <a:pt x="186" y="30"/>
                    </a:lnTo>
                    <a:lnTo>
                      <a:pt x="192" y="30"/>
                    </a:lnTo>
                    <a:lnTo>
                      <a:pt x="198" y="30"/>
                    </a:lnTo>
                    <a:lnTo>
                      <a:pt x="204" y="30"/>
                    </a:lnTo>
                    <a:lnTo>
                      <a:pt x="204" y="36"/>
                    </a:lnTo>
                    <a:lnTo>
                      <a:pt x="210" y="36"/>
                    </a:lnTo>
                    <a:lnTo>
                      <a:pt x="216" y="36"/>
                    </a:lnTo>
                    <a:lnTo>
                      <a:pt x="222" y="36"/>
                    </a:lnTo>
                    <a:lnTo>
                      <a:pt x="228" y="36"/>
                    </a:lnTo>
                    <a:lnTo>
                      <a:pt x="234" y="36"/>
                    </a:lnTo>
                    <a:lnTo>
                      <a:pt x="234" y="42"/>
                    </a:lnTo>
                    <a:lnTo>
                      <a:pt x="240" y="42"/>
                    </a:lnTo>
                    <a:lnTo>
                      <a:pt x="246" y="42"/>
                    </a:lnTo>
                    <a:lnTo>
                      <a:pt x="252" y="42"/>
                    </a:lnTo>
                    <a:lnTo>
                      <a:pt x="258" y="42"/>
                    </a:lnTo>
                    <a:lnTo>
                      <a:pt x="264" y="48"/>
                    </a:lnTo>
                    <a:lnTo>
                      <a:pt x="270" y="48"/>
                    </a:lnTo>
                    <a:lnTo>
                      <a:pt x="276" y="48"/>
                    </a:lnTo>
                    <a:lnTo>
                      <a:pt x="282" y="48"/>
                    </a:lnTo>
                    <a:lnTo>
                      <a:pt x="288" y="54"/>
                    </a:lnTo>
                    <a:lnTo>
                      <a:pt x="294" y="54"/>
                    </a:lnTo>
                    <a:lnTo>
                      <a:pt x="300" y="54"/>
                    </a:lnTo>
                    <a:lnTo>
                      <a:pt x="306" y="54"/>
                    </a:lnTo>
                    <a:lnTo>
                      <a:pt x="312" y="60"/>
                    </a:lnTo>
                    <a:lnTo>
                      <a:pt x="318" y="60"/>
                    </a:lnTo>
                    <a:lnTo>
                      <a:pt x="324" y="60"/>
                    </a:lnTo>
                    <a:lnTo>
                      <a:pt x="330" y="60"/>
                    </a:lnTo>
                    <a:lnTo>
                      <a:pt x="330" y="66"/>
                    </a:lnTo>
                    <a:lnTo>
                      <a:pt x="336" y="66"/>
                    </a:lnTo>
                    <a:lnTo>
                      <a:pt x="342" y="66"/>
                    </a:lnTo>
                    <a:lnTo>
                      <a:pt x="348" y="66"/>
                    </a:lnTo>
                    <a:lnTo>
                      <a:pt x="348" y="72"/>
                    </a:lnTo>
                    <a:lnTo>
                      <a:pt x="354" y="72"/>
                    </a:lnTo>
                    <a:lnTo>
                      <a:pt x="360" y="72"/>
                    </a:lnTo>
                    <a:lnTo>
                      <a:pt x="366" y="72"/>
                    </a:lnTo>
                    <a:lnTo>
                      <a:pt x="366" y="78"/>
                    </a:lnTo>
                    <a:lnTo>
                      <a:pt x="372" y="78"/>
                    </a:lnTo>
                    <a:lnTo>
                      <a:pt x="378" y="78"/>
                    </a:lnTo>
                    <a:lnTo>
                      <a:pt x="384" y="78"/>
                    </a:lnTo>
                    <a:lnTo>
                      <a:pt x="384" y="84"/>
                    </a:lnTo>
                    <a:lnTo>
                      <a:pt x="390" y="84"/>
                    </a:lnTo>
                    <a:lnTo>
                      <a:pt x="396" y="84"/>
                    </a:lnTo>
                    <a:lnTo>
                      <a:pt x="402" y="90"/>
                    </a:lnTo>
                    <a:lnTo>
                      <a:pt x="408" y="90"/>
                    </a:lnTo>
                    <a:lnTo>
                      <a:pt x="414" y="96"/>
                    </a:lnTo>
                    <a:lnTo>
                      <a:pt x="420" y="96"/>
                    </a:lnTo>
                    <a:lnTo>
                      <a:pt x="426" y="96"/>
                    </a:lnTo>
                    <a:lnTo>
                      <a:pt x="426" y="102"/>
                    </a:lnTo>
                    <a:lnTo>
                      <a:pt x="432" y="102"/>
                    </a:lnTo>
                    <a:lnTo>
                      <a:pt x="438" y="102"/>
                    </a:lnTo>
                    <a:lnTo>
                      <a:pt x="444" y="108"/>
                    </a:lnTo>
                    <a:lnTo>
                      <a:pt x="450" y="108"/>
                    </a:lnTo>
                    <a:lnTo>
                      <a:pt x="450" y="114"/>
                    </a:lnTo>
                    <a:lnTo>
                      <a:pt x="456" y="114"/>
                    </a:lnTo>
                    <a:lnTo>
                      <a:pt x="462" y="114"/>
                    </a:lnTo>
                    <a:lnTo>
                      <a:pt x="462" y="120"/>
                    </a:lnTo>
                    <a:lnTo>
                      <a:pt x="468" y="120"/>
                    </a:lnTo>
                    <a:lnTo>
                      <a:pt x="474" y="120"/>
                    </a:lnTo>
                    <a:lnTo>
                      <a:pt x="474" y="126"/>
                    </a:lnTo>
                    <a:lnTo>
                      <a:pt x="480" y="126"/>
                    </a:lnTo>
                    <a:lnTo>
                      <a:pt x="486" y="132"/>
                    </a:lnTo>
                    <a:lnTo>
                      <a:pt x="492" y="132"/>
                    </a:lnTo>
                    <a:lnTo>
                      <a:pt x="492" y="138"/>
                    </a:lnTo>
                    <a:lnTo>
                      <a:pt x="498" y="138"/>
                    </a:lnTo>
                    <a:lnTo>
                      <a:pt x="504" y="144"/>
                    </a:lnTo>
                    <a:lnTo>
                      <a:pt x="510" y="144"/>
                    </a:lnTo>
                    <a:lnTo>
                      <a:pt x="510" y="150"/>
                    </a:lnTo>
                    <a:lnTo>
                      <a:pt x="516" y="150"/>
                    </a:lnTo>
                    <a:lnTo>
                      <a:pt x="522" y="156"/>
                    </a:lnTo>
                    <a:lnTo>
                      <a:pt x="528" y="156"/>
                    </a:lnTo>
                    <a:lnTo>
                      <a:pt x="528" y="162"/>
                    </a:lnTo>
                    <a:lnTo>
                      <a:pt x="534" y="162"/>
                    </a:lnTo>
                    <a:lnTo>
                      <a:pt x="534" y="168"/>
                    </a:lnTo>
                    <a:lnTo>
                      <a:pt x="540" y="168"/>
                    </a:lnTo>
                    <a:lnTo>
                      <a:pt x="540" y="174"/>
                    </a:lnTo>
                    <a:lnTo>
                      <a:pt x="546" y="174"/>
                    </a:lnTo>
                    <a:lnTo>
                      <a:pt x="546" y="180"/>
                    </a:lnTo>
                    <a:lnTo>
                      <a:pt x="552" y="180"/>
                    </a:lnTo>
                    <a:lnTo>
                      <a:pt x="558" y="186"/>
                    </a:lnTo>
                    <a:lnTo>
                      <a:pt x="564" y="192"/>
                    </a:lnTo>
                    <a:lnTo>
                      <a:pt x="570" y="198"/>
                    </a:lnTo>
                    <a:lnTo>
                      <a:pt x="576" y="204"/>
                    </a:lnTo>
                    <a:lnTo>
                      <a:pt x="582" y="210"/>
                    </a:lnTo>
                    <a:lnTo>
                      <a:pt x="582" y="216"/>
                    </a:lnTo>
                    <a:lnTo>
                      <a:pt x="588" y="222"/>
                    </a:lnTo>
                    <a:lnTo>
                      <a:pt x="594" y="228"/>
                    </a:lnTo>
                    <a:lnTo>
                      <a:pt x="600" y="234"/>
                    </a:lnTo>
                    <a:lnTo>
                      <a:pt x="600" y="240"/>
                    </a:lnTo>
                    <a:lnTo>
                      <a:pt x="606" y="240"/>
                    </a:lnTo>
                    <a:lnTo>
                      <a:pt x="606" y="246"/>
                    </a:lnTo>
                    <a:lnTo>
                      <a:pt x="612" y="252"/>
                    </a:lnTo>
                    <a:lnTo>
                      <a:pt x="618" y="258"/>
                    </a:lnTo>
                    <a:lnTo>
                      <a:pt x="618" y="264"/>
                    </a:lnTo>
                    <a:lnTo>
                      <a:pt x="624" y="264"/>
                    </a:lnTo>
                    <a:lnTo>
                      <a:pt x="624" y="270"/>
                    </a:lnTo>
                    <a:lnTo>
                      <a:pt x="624" y="276"/>
                    </a:lnTo>
                    <a:lnTo>
                      <a:pt x="630" y="282"/>
                    </a:lnTo>
                    <a:lnTo>
                      <a:pt x="630" y="288"/>
                    </a:lnTo>
                    <a:lnTo>
                      <a:pt x="636" y="294"/>
                    </a:lnTo>
                    <a:lnTo>
                      <a:pt x="642" y="300"/>
                    </a:lnTo>
                    <a:lnTo>
                      <a:pt x="642" y="306"/>
                    </a:lnTo>
                    <a:lnTo>
                      <a:pt x="648" y="312"/>
                    </a:lnTo>
                    <a:lnTo>
                      <a:pt x="648" y="318"/>
                    </a:lnTo>
                    <a:lnTo>
                      <a:pt x="654" y="324"/>
                    </a:lnTo>
                    <a:lnTo>
                      <a:pt x="654" y="330"/>
                    </a:lnTo>
                    <a:lnTo>
                      <a:pt x="660" y="336"/>
                    </a:lnTo>
                    <a:lnTo>
                      <a:pt x="660" y="342"/>
                    </a:lnTo>
                    <a:lnTo>
                      <a:pt x="666" y="354"/>
                    </a:lnTo>
                    <a:lnTo>
                      <a:pt x="666" y="360"/>
                    </a:lnTo>
                    <a:lnTo>
                      <a:pt x="666" y="366"/>
                    </a:lnTo>
                    <a:lnTo>
                      <a:pt x="672" y="372"/>
                    </a:lnTo>
                    <a:lnTo>
                      <a:pt x="672" y="384"/>
                    </a:lnTo>
                    <a:lnTo>
                      <a:pt x="678" y="390"/>
                    </a:lnTo>
                    <a:lnTo>
                      <a:pt x="678" y="396"/>
                    </a:lnTo>
                    <a:lnTo>
                      <a:pt x="684" y="408"/>
                    </a:lnTo>
                    <a:lnTo>
                      <a:pt x="684" y="414"/>
                    </a:lnTo>
                    <a:lnTo>
                      <a:pt x="690" y="426"/>
                    </a:lnTo>
                    <a:lnTo>
                      <a:pt x="690" y="438"/>
                    </a:lnTo>
                    <a:lnTo>
                      <a:pt x="696" y="444"/>
                    </a:lnTo>
                    <a:lnTo>
                      <a:pt x="696" y="456"/>
                    </a:lnTo>
                    <a:lnTo>
                      <a:pt x="702" y="468"/>
                    </a:lnTo>
                    <a:lnTo>
                      <a:pt x="702" y="480"/>
                    </a:lnTo>
                    <a:lnTo>
                      <a:pt x="708" y="492"/>
                    </a:lnTo>
                    <a:lnTo>
                      <a:pt x="708" y="504"/>
                    </a:lnTo>
                    <a:lnTo>
                      <a:pt x="708" y="516"/>
                    </a:lnTo>
                    <a:lnTo>
                      <a:pt x="714" y="528"/>
                    </a:lnTo>
                    <a:lnTo>
                      <a:pt x="714" y="540"/>
                    </a:lnTo>
                    <a:lnTo>
                      <a:pt x="720" y="558"/>
                    </a:lnTo>
                    <a:lnTo>
                      <a:pt x="720" y="570"/>
                    </a:lnTo>
                    <a:lnTo>
                      <a:pt x="726" y="588"/>
                    </a:lnTo>
                    <a:lnTo>
                      <a:pt x="726" y="606"/>
                    </a:lnTo>
                    <a:lnTo>
                      <a:pt x="732" y="624"/>
                    </a:lnTo>
                    <a:lnTo>
                      <a:pt x="732" y="642"/>
                    </a:lnTo>
                    <a:lnTo>
                      <a:pt x="738" y="660"/>
                    </a:lnTo>
                    <a:lnTo>
                      <a:pt x="738" y="684"/>
                    </a:lnTo>
                    <a:lnTo>
                      <a:pt x="744" y="708"/>
                    </a:lnTo>
                    <a:lnTo>
                      <a:pt x="744" y="726"/>
                    </a:lnTo>
                    <a:lnTo>
                      <a:pt x="750" y="756"/>
                    </a:lnTo>
                    <a:lnTo>
                      <a:pt x="750" y="780"/>
                    </a:lnTo>
                    <a:lnTo>
                      <a:pt x="756" y="810"/>
                    </a:lnTo>
                    <a:lnTo>
                      <a:pt x="756" y="840"/>
                    </a:lnTo>
                  </a:path>
                </a:pathLst>
              </a:custGeom>
              <a:noFill/>
              <a:ln w="19050" cmpd="sng">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kumimoji="0" lang="zh-CN" altLang="en-US" sz="1800" smtClean="0">
                  <a:solidFill>
                    <a:srgbClr val="000000"/>
                  </a:solidFill>
                  <a:latin typeface="Arial" panose="020B0604020202020204" pitchFamily="34" charset="0"/>
                  <a:ea typeface="华文行楷" panose="02010800040101010101" pitchFamily="2" charset="-122"/>
                </a:endParaRPr>
              </a:p>
            </p:txBody>
          </p:sp>
        </p:grpSp>
        <p:graphicFrame>
          <p:nvGraphicFramePr>
            <p:cNvPr id="145471" name="Object 63"/>
            <p:cNvGraphicFramePr>
              <a:graphicFrameLocks noChangeAspect="1"/>
            </p:cNvGraphicFramePr>
            <p:nvPr/>
          </p:nvGraphicFramePr>
          <p:xfrm>
            <a:off x="4320" y="3216"/>
            <a:ext cx="384" cy="374"/>
          </p:xfrm>
          <a:graphic>
            <a:graphicData uri="http://schemas.openxmlformats.org/presentationml/2006/ole">
              <mc:AlternateContent xmlns:mc="http://schemas.openxmlformats.org/markup-compatibility/2006">
                <mc:Choice xmlns:v="urn:schemas-microsoft-com:vml" Requires="v">
                  <p:oleObj spid="_x0000_s6210" name="公式" r:id="rId3" imgW="1231900" imgH="1206500" progId="Equation.3">
                    <p:embed/>
                  </p:oleObj>
                </mc:Choice>
                <mc:Fallback>
                  <p:oleObj name="公式" r:id="rId3" imgW="1231900" imgH="1206500" progId="Equation.3">
                    <p:embed/>
                    <p:pic>
                      <p:nvPicPr>
                        <p:cNvPr id="0" name="图片 6145"/>
                        <p:cNvPicPr>
                          <a:picLocks noChangeAspect="1"/>
                        </p:cNvPicPr>
                        <p:nvPr/>
                      </p:nvPicPr>
                      <p:blipFill>
                        <a:blip r:embed="rId4"/>
                        <a:stretch>
                          <a:fillRect/>
                        </a:stretch>
                      </p:blipFill>
                      <p:spPr>
                        <a:xfrm>
                          <a:off x="4320" y="3216"/>
                          <a:ext cx="384" cy="374"/>
                        </a:xfrm>
                        <a:prstGeom prst="rect">
                          <a:avLst/>
                        </a:prstGeom>
                        <a:noFill/>
                        <a:ln w="9525">
                          <a:noFill/>
                        </a:ln>
                      </p:spPr>
                    </p:pic>
                  </p:oleObj>
                </mc:Fallback>
              </mc:AlternateContent>
            </a:graphicData>
          </a:graphic>
        </p:graphicFrame>
      </p:grpSp>
      <p:sp>
        <p:nvSpPr>
          <p:cNvPr id="145472" name="Text Box 64"/>
          <p:cNvSpPr txBox="1">
            <a:spLocks noChangeArrowheads="1"/>
          </p:cNvSpPr>
          <p:nvPr/>
        </p:nvSpPr>
        <p:spPr bwMode="auto">
          <a:xfrm>
            <a:off x="609600" y="1219200"/>
            <a:ext cx="619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smtClean="0">
                <a:solidFill>
                  <a:srgbClr val="000000"/>
                </a:solidFill>
                <a:ea typeface="宋体" panose="02010600030101010101" pitchFamily="2" charset="-122"/>
              </a:rPr>
              <a:t>1</a:t>
            </a:r>
            <a:r>
              <a:rPr lang="zh-CN" altLang="en-US" sz="3200" b="1" smtClean="0">
                <a:solidFill>
                  <a:srgbClr val="000000"/>
                </a:solidFill>
                <a:ea typeface="宋体" panose="02010600030101010101" pitchFamily="2" charset="-122"/>
              </a:rPr>
              <a:t>）</a:t>
            </a:r>
            <a:r>
              <a:rPr lang="zh-CN" altLang="en-US" b="1" smtClean="0">
                <a:solidFill>
                  <a:srgbClr val="000000"/>
                </a:solidFill>
                <a:ea typeface="宋体" panose="02010600030101010101" pitchFamily="2" charset="-122"/>
              </a:rPr>
              <a:t>幂函数</a:t>
            </a:r>
            <a:r>
              <a:rPr lang="en-US" altLang="zh-CN" b="1" smtClean="0">
                <a:solidFill>
                  <a:srgbClr val="000000"/>
                </a:solidFill>
                <a:ea typeface="宋体" panose="02010600030101010101" pitchFamily="2" charset="-122"/>
              </a:rPr>
              <a:t>(</a:t>
            </a:r>
            <a:r>
              <a:rPr lang="en-US" altLang="zh-CN" b="1" smtClean="0">
                <a:solidFill>
                  <a:srgbClr val="CC3300"/>
                </a:solidFill>
                <a:ea typeface="宋体" panose="02010600030101010101" pitchFamily="2" charset="-122"/>
              </a:rPr>
              <a:t>Power Function</a:t>
            </a:r>
            <a:r>
              <a:rPr lang="en-US" altLang="zh-CN" b="1" smtClean="0">
                <a:solidFill>
                  <a:srgbClr val="000000"/>
                </a:solidFill>
                <a:ea typeface="宋体" panose="02010600030101010101" pitchFamily="2" charset="-122"/>
              </a:rPr>
              <a:t>)</a:t>
            </a:r>
            <a:endParaRPr lang="en-US" altLang="zh-CN" sz="3200" b="1" smtClean="0">
              <a:solidFill>
                <a:srgbClr val="000000"/>
              </a:solidFill>
              <a:ea typeface="宋体" panose="02010600030101010101" pitchFamily="2" charset="-122"/>
            </a:endParaRPr>
          </a:p>
        </p:txBody>
      </p:sp>
      <p:sp>
        <p:nvSpPr>
          <p:cNvPr id="145473" name="Rectangle 65"/>
          <p:cNvSpPr>
            <a:spLocks noGrp="1" noChangeArrowheads="1"/>
          </p:cNvSpPr>
          <p:nvPr>
            <p:ph type="title" idx="4294967295"/>
          </p:nvPr>
        </p:nvSpPr>
        <p:spPr>
          <a:xfrm>
            <a:off x="334436" y="582960"/>
            <a:ext cx="11857567" cy="685800"/>
          </a:xfrm>
        </p:spPr>
        <p:txBody>
          <a:bodyPr/>
          <a:lstStyle/>
          <a:p>
            <a:pPr algn="l"/>
            <a:r>
              <a:rPr lang="zh-CN" altLang="en-US" sz="3200" b="1" dirty="0" smtClean="0">
                <a:ea typeface="黑体" panose="02010609060101010101" charset="-122"/>
              </a:rPr>
              <a:t>基本</a:t>
            </a:r>
            <a:r>
              <a:rPr lang="zh-CN" altLang="en-US" sz="3200" b="1" dirty="0">
                <a:ea typeface="黑体" panose="02010609060101010101" charset="-122"/>
              </a:rPr>
              <a:t>初等函数</a:t>
            </a:r>
            <a:r>
              <a:rPr lang="zh-CN" altLang="en-US" sz="3200" dirty="0"/>
              <a:t> </a:t>
            </a:r>
            <a:r>
              <a:rPr lang="en-US" altLang="zh-CN" sz="3200" dirty="0"/>
              <a:t>(</a:t>
            </a:r>
            <a:r>
              <a:rPr lang="en-US" altLang="zh-CN" sz="3200" dirty="0">
                <a:solidFill>
                  <a:srgbClr val="CC3300"/>
                </a:solidFill>
              </a:rPr>
              <a:t>Basic</a:t>
            </a:r>
            <a:r>
              <a:rPr lang="en-US" altLang="zh-CN" sz="3200" dirty="0"/>
              <a:t> </a:t>
            </a:r>
            <a:r>
              <a:rPr lang="en-US" altLang="zh-CN" sz="3200" dirty="0">
                <a:solidFill>
                  <a:srgbClr val="CC3300"/>
                </a:solidFill>
              </a:rPr>
              <a:t>Elementary Functions</a:t>
            </a:r>
            <a:r>
              <a:rPr lang="en-US" altLang="zh-CN" sz="3200" dirty="0"/>
              <a:t>)</a:t>
            </a:r>
            <a:endParaRPr lang="en-US" altLang="zh-CN" dirty="0"/>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5473"/>
                                        </p:tgtEl>
                                        <p:attrNameLst>
                                          <p:attrName>style.visibility</p:attrName>
                                        </p:attrNameLst>
                                      </p:cBhvr>
                                      <p:to>
                                        <p:strVal val="visible"/>
                                      </p:to>
                                    </p:set>
                                    <p:animEffect transition="in" filter="wipe(left)">
                                      <p:cBhvr>
                                        <p:cTn id="7" dur="500"/>
                                        <p:tgtEl>
                                          <p:spTgt spid="1454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5472"/>
                                        </p:tgtEl>
                                        <p:attrNameLst>
                                          <p:attrName>style.visibility</p:attrName>
                                        </p:attrNameLst>
                                      </p:cBhvr>
                                      <p:to>
                                        <p:strVal val="visible"/>
                                      </p:to>
                                    </p:set>
                                    <p:animEffect transition="in" filter="wipe(left)">
                                      <p:cBhvr>
                                        <p:cTn id="12" dur="500"/>
                                        <p:tgtEl>
                                          <p:spTgt spid="14547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45466"/>
                                        </p:tgtEl>
                                        <p:attrNameLst>
                                          <p:attrName>style.visibility</p:attrName>
                                        </p:attrNameLst>
                                      </p:cBhvr>
                                      <p:to>
                                        <p:strVal val="visible"/>
                                      </p:to>
                                    </p:set>
                                    <p:animEffect transition="in" filter="wipe(left)">
                                      <p:cBhvr>
                                        <p:cTn id="16" dur="500"/>
                                        <p:tgtEl>
                                          <p:spTgt spid="14546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5410">
                                            <p:txEl>
                                              <p:pRg st="0" end="0"/>
                                            </p:txEl>
                                          </p:spTgt>
                                        </p:tgtEl>
                                        <p:attrNameLst>
                                          <p:attrName>style.visibility</p:attrName>
                                        </p:attrNameLst>
                                      </p:cBhvr>
                                      <p:to>
                                        <p:strVal val="visible"/>
                                      </p:to>
                                    </p:set>
                                    <p:animEffect transition="in" filter="wipe(left)">
                                      <p:cBhvr>
                                        <p:cTn id="21" dur="500"/>
                                        <p:tgtEl>
                                          <p:spTgt spid="14541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45411">
                                            <p:txEl>
                                              <p:pRg st="0" end="0"/>
                                            </p:txEl>
                                          </p:spTgt>
                                        </p:tgtEl>
                                        <p:attrNameLst>
                                          <p:attrName>style.visibility</p:attrName>
                                        </p:attrNameLst>
                                      </p:cBhvr>
                                      <p:to>
                                        <p:strVal val="visible"/>
                                      </p:to>
                                    </p:set>
                                    <p:animEffect transition="in" filter="wipe(left)">
                                      <p:cBhvr>
                                        <p:cTn id="26" dur="500"/>
                                        <p:tgtEl>
                                          <p:spTgt spid="14541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5412"/>
                                        </p:tgtEl>
                                        <p:attrNameLst>
                                          <p:attrName>style.visibility</p:attrName>
                                        </p:attrNameLst>
                                      </p:cBhvr>
                                      <p:to>
                                        <p:strVal val="visible"/>
                                      </p:to>
                                    </p:set>
                                    <p:animEffect transition="in" filter="wipe(left)">
                                      <p:cBhvr>
                                        <p:cTn id="31" dur="500"/>
                                        <p:tgtEl>
                                          <p:spTgt spid="1454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45445"/>
                                        </p:tgtEl>
                                        <p:attrNameLst>
                                          <p:attrName>style.visibility</p:attrName>
                                        </p:attrNameLst>
                                      </p:cBhvr>
                                      <p:to>
                                        <p:strVal val="visible"/>
                                      </p:to>
                                    </p:set>
                                    <p:animEffect transition="in" filter="wipe(left)">
                                      <p:cBhvr>
                                        <p:cTn id="36" dur="500"/>
                                        <p:tgtEl>
                                          <p:spTgt spid="145445"/>
                                        </p:tgtEl>
                                      </p:cBhvr>
                                    </p:animEffect>
                                  </p:childTnLst>
                                  <p:subTnLst>
                                    <p:set>
                                      <p:cBhvr override="childStyle">
                                        <p:cTn dur="1" fill="hold" display="0" masterRel="nextClick" afterEffect="1"/>
                                        <p:tgtEl>
                                          <p:spTgt spid="145445"/>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45452"/>
                                        </p:tgtEl>
                                        <p:attrNameLst>
                                          <p:attrName>style.visibility</p:attrName>
                                        </p:attrNameLst>
                                      </p:cBhvr>
                                      <p:to>
                                        <p:strVal val="visible"/>
                                      </p:to>
                                    </p:set>
                                    <p:animEffect transition="in" filter="wipe(left)">
                                      <p:cBhvr>
                                        <p:cTn id="41" dur="500"/>
                                        <p:tgtEl>
                                          <p:spTgt spid="145452"/>
                                        </p:tgtEl>
                                      </p:cBhvr>
                                    </p:animEffect>
                                  </p:childTnLst>
                                  <p:subTnLst>
                                    <p:set>
                                      <p:cBhvr override="childStyle">
                                        <p:cTn dur="1" fill="hold" display="0" masterRel="nextClick" afterEffect="1"/>
                                        <p:tgtEl>
                                          <p:spTgt spid="145452"/>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45448"/>
                                        </p:tgtEl>
                                        <p:attrNameLst>
                                          <p:attrName>style.visibility</p:attrName>
                                        </p:attrNameLst>
                                      </p:cBhvr>
                                      <p:to>
                                        <p:strVal val="visible"/>
                                      </p:to>
                                    </p:set>
                                    <p:animEffect transition="in" filter="wipe(up)">
                                      <p:cBhvr>
                                        <p:cTn id="46" dur="500"/>
                                        <p:tgtEl>
                                          <p:spTgt spid="145448"/>
                                        </p:tgtEl>
                                      </p:cBhvr>
                                    </p:animEffect>
                                  </p:childTnLst>
                                  <p:subTnLst>
                                    <p:set>
                                      <p:cBhvr override="childStyle">
                                        <p:cTn dur="1" fill="hold" display="0" masterRel="nextClick" afterEffect="1"/>
                                        <p:tgtEl>
                                          <p:spTgt spid="145448"/>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45459"/>
                                        </p:tgtEl>
                                        <p:attrNameLst>
                                          <p:attrName>style.visibility</p:attrName>
                                        </p:attrNameLst>
                                      </p:cBhvr>
                                      <p:to>
                                        <p:strVal val="visible"/>
                                      </p:to>
                                    </p:set>
                                    <p:animEffect transition="in" filter="wipe(left)">
                                      <p:cBhvr>
                                        <p:cTn id="51" dur="500"/>
                                        <p:tgtEl>
                                          <p:spTgt spid="145459"/>
                                        </p:tgtEl>
                                      </p:cBhvr>
                                    </p:animEffect>
                                  </p:childTnLst>
                                  <p:subTnLst>
                                    <p:set>
                                      <p:cBhvr override="childStyle">
                                        <p:cTn dur="1" fill="hold" display="0" masterRel="nextClick" afterEffect="1"/>
                                        <p:tgtEl>
                                          <p:spTgt spid="145459"/>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45467"/>
                                        </p:tgtEl>
                                        <p:attrNameLst>
                                          <p:attrName>style.visibility</p:attrName>
                                        </p:attrNameLst>
                                      </p:cBhvr>
                                      <p:to>
                                        <p:strVal val="visible"/>
                                      </p:to>
                                    </p:set>
                                    <p:animEffect transition="in" filter="wipe(left)">
                                      <p:cBhvr>
                                        <p:cTn id="56" dur="500"/>
                                        <p:tgtEl>
                                          <p:spTgt spid="145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autoUpdateAnimBg="0" build="p"/>
      <p:bldP spid="145411" grpId="0" autoUpdateAnimBg="0" build="p"/>
      <p:bldP spid="145472" grpId="0" autoUpdateAnimBg="0"/>
      <p:bldP spid="145473"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508000" y="609600"/>
            <a:ext cx="10871200" cy="128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pPr>
            <a:r>
              <a:rPr kumimoji="1" lang="zh-CN" altLang="en-US" sz="2800" b="1">
                <a:latin typeface="Times New Roman" panose="02020603050405020304" pitchFamily="18" charset="0"/>
              </a:rPr>
              <a:t>　　当</a:t>
            </a:r>
            <a:r>
              <a:rPr kumimoji="1" lang="zh-CN" altLang="en-US" sz="2800" b="1">
                <a:latin typeface="Times New Roman" panose="02020603050405020304" pitchFamily="18" charset="0"/>
                <a:sym typeface="Symbol" panose="05050102010706020507" pitchFamily="18" charset="2"/>
              </a:rPr>
              <a:t> </a:t>
            </a:r>
            <a:r>
              <a:rPr kumimoji="1" lang="en-US" altLang="zh-CN" sz="2800" b="1" i="1">
                <a:latin typeface="Times New Roman" panose="02020603050405020304" pitchFamily="18" charset="0"/>
                <a:sym typeface="Symbol" panose="05050102010706020507" pitchFamily="18" charset="2"/>
              </a:rPr>
              <a:t>x</a:t>
            </a:r>
            <a:r>
              <a:rPr kumimoji="1" lang="en-US" altLang="zh-CN" sz="2800" b="1">
                <a:latin typeface="Times New Roman" panose="02020603050405020304" pitchFamily="18" charset="0"/>
                <a:sym typeface="Symbol" panose="05050102010706020507" pitchFamily="18" charset="2"/>
              </a:rPr>
              <a:t> = 2 </a:t>
            </a:r>
            <a:r>
              <a:rPr kumimoji="1" lang="zh-CN" altLang="en-US" sz="2800" b="1">
                <a:latin typeface="Times New Roman" panose="02020603050405020304" pitchFamily="18" charset="0"/>
                <a:sym typeface="Symbol" panose="05050102010706020507" pitchFamily="18" charset="2"/>
              </a:rPr>
              <a:t>时， </a:t>
            </a:r>
            <a:r>
              <a:rPr kumimoji="1" lang="en-US" altLang="zh-CN" sz="2800" b="1" i="1">
                <a:latin typeface="Times New Roman" panose="02020603050405020304" pitchFamily="18" charset="0"/>
              </a:rPr>
              <a:t>f </a:t>
            </a:r>
            <a:r>
              <a:rPr kumimoji="1" lang="en-US" altLang="zh-CN" sz="2800" b="1">
                <a:latin typeface="Times New Roman" panose="02020603050405020304" pitchFamily="18" charset="0"/>
                <a:sym typeface="Symbol" panose="05050102010706020507" pitchFamily="18" charset="2"/>
              </a:rPr>
              <a:t>(</a:t>
            </a:r>
            <a:r>
              <a:rPr kumimoji="1" lang="en-US" altLang="zh-CN" sz="2800" b="1" i="1">
                <a:latin typeface="Times New Roman" panose="02020603050405020304" pitchFamily="18" charset="0"/>
                <a:sym typeface="Symbol" panose="05050102010706020507" pitchFamily="18" charset="2"/>
              </a:rPr>
              <a:t>x</a:t>
            </a:r>
            <a:r>
              <a:rPr kumimoji="1" lang="en-US" altLang="zh-CN" sz="2800" b="1">
                <a:latin typeface="Times New Roman" panose="02020603050405020304" pitchFamily="18" charset="0"/>
                <a:sym typeface="Symbol" panose="05050102010706020507" pitchFamily="18" charset="2"/>
              </a:rPr>
              <a:t>) = 0</a:t>
            </a:r>
            <a:r>
              <a:rPr kumimoji="1" lang="zh-CN" altLang="en-US" sz="2800" b="1">
                <a:latin typeface="Times New Roman" panose="02020603050405020304" pitchFamily="18" charset="0"/>
                <a:sym typeface="Symbol" panose="05050102010706020507" pitchFamily="18" charset="2"/>
              </a:rPr>
              <a:t>，</a:t>
            </a:r>
            <a:r>
              <a:rPr kumimoji="1" lang="zh-CN" altLang="en-US" sz="2800" b="1">
                <a:latin typeface="Times New Roman" panose="02020603050405020304" pitchFamily="18" charset="0"/>
              </a:rPr>
              <a:t>因 </a:t>
            </a:r>
            <a:r>
              <a:rPr kumimoji="1" lang="en-US" altLang="zh-CN" sz="2800" b="1" i="1">
                <a:latin typeface="Times New Roman" panose="02020603050405020304" pitchFamily="18" charset="0"/>
              </a:rPr>
              <a:t>f </a:t>
            </a:r>
            <a:r>
              <a:rPr kumimoji="1" lang="en-US" altLang="zh-CN" sz="2800" b="1">
                <a:latin typeface="Times New Roman" panose="02020603050405020304" pitchFamily="18" charset="0"/>
                <a:sym typeface="Symbol" panose="05050102010706020507" pitchFamily="18" charset="2"/>
              </a:rPr>
              <a:t>(</a:t>
            </a:r>
            <a:r>
              <a:rPr kumimoji="1" lang="en-US" altLang="zh-CN" sz="2800" b="1" i="1">
                <a:latin typeface="Times New Roman" panose="02020603050405020304" pitchFamily="18" charset="0"/>
                <a:sym typeface="Symbol" panose="05050102010706020507" pitchFamily="18" charset="2"/>
              </a:rPr>
              <a:t>x</a:t>
            </a:r>
            <a:r>
              <a:rPr kumimoji="1" lang="en-US" altLang="zh-CN" sz="2800" b="1">
                <a:latin typeface="Times New Roman" panose="02020603050405020304" pitchFamily="18" charset="0"/>
                <a:sym typeface="Symbol" panose="05050102010706020507" pitchFamily="18" charset="2"/>
              </a:rPr>
              <a:t>) </a:t>
            </a:r>
            <a:r>
              <a:rPr kumimoji="1" lang="zh-CN" altLang="en-US" sz="2800" b="1">
                <a:latin typeface="Times New Roman" panose="02020603050405020304" pitchFamily="18" charset="0"/>
                <a:sym typeface="Symbol" panose="05050102010706020507" pitchFamily="18" charset="2"/>
              </a:rPr>
              <a:t>在 </a:t>
            </a:r>
            <a:r>
              <a:rPr kumimoji="1" lang="en-US" altLang="zh-CN" sz="2800" b="1" i="1">
                <a:latin typeface="Times New Roman" panose="02020603050405020304" pitchFamily="18" charset="0"/>
                <a:sym typeface="Symbol" panose="05050102010706020507" pitchFamily="18" charset="2"/>
              </a:rPr>
              <a:t>x</a:t>
            </a:r>
            <a:r>
              <a:rPr kumimoji="1" lang="en-US" altLang="zh-CN" sz="2800" b="1">
                <a:latin typeface="Times New Roman" panose="02020603050405020304" pitchFamily="18" charset="0"/>
                <a:sym typeface="Symbol" panose="05050102010706020507" pitchFamily="18" charset="2"/>
              </a:rPr>
              <a:t> = 2 </a:t>
            </a:r>
            <a:r>
              <a:rPr kumimoji="1" lang="zh-CN" altLang="en-US" sz="2800" b="1">
                <a:latin typeface="Times New Roman" panose="02020603050405020304" pitchFamily="18" charset="0"/>
                <a:sym typeface="Symbol" panose="05050102010706020507" pitchFamily="18" charset="2"/>
              </a:rPr>
              <a:t>的两侧变号，而 </a:t>
            </a:r>
            <a:r>
              <a:rPr kumimoji="1" lang="en-US" altLang="zh-CN" sz="2800" b="1" i="1">
                <a:latin typeface="Times New Roman" panose="02020603050405020304" pitchFamily="18" charset="0"/>
              </a:rPr>
              <a:t>f</a:t>
            </a:r>
            <a:r>
              <a:rPr kumimoji="1" lang="en-US" altLang="zh-CN" sz="2800" b="1" i="1">
                <a:latin typeface="Times New Roman" panose="02020603050405020304" pitchFamily="18" charset="0"/>
                <a:sym typeface="Symbol" panose="05050102010706020507" pitchFamily="18" charset="2"/>
              </a:rPr>
              <a:t> </a:t>
            </a:r>
            <a:r>
              <a:rPr kumimoji="1" lang="en-US" altLang="zh-CN" sz="2800" b="1">
                <a:latin typeface="Times New Roman" panose="02020603050405020304" pitchFamily="18" charset="0"/>
                <a:sym typeface="Symbol" panose="05050102010706020507" pitchFamily="18" charset="2"/>
              </a:rPr>
              <a:t>(2) = 3</a:t>
            </a:r>
            <a:r>
              <a:rPr kumimoji="1" lang="zh-CN" altLang="en-US" sz="2800" b="1">
                <a:latin typeface="Times New Roman" panose="02020603050405020304" pitchFamily="18" charset="0"/>
                <a:sym typeface="Symbol" panose="05050102010706020507" pitchFamily="18" charset="2"/>
              </a:rPr>
              <a:t>， 所以</a:t>
            </a:r>
            <a:r>
              <a:rPr kumimoji="1" lang="zh-CN" altLang="en-US" sz="2800" b="1" i="1">
                <a:latin typeface="Times New Roman" panose="02020603050405020304" pitchFamily="18" charset="0"/>
                <a:sym typeface="Symbol" panose="05050102010706020507" pitchFamily="18" charset="2"/>
              </a:rPr>
              <a:t> </a:t>
            </a:r>
            <a:r>
              <a:rPr kumimoji="1" lang="en-US" altLang="zh-CN" sz="2800" b="1">
                <a:latin typeface="宋体" panose="02010600030101010101" pitchFamily="2" charset="-122"/>
                <a:sym typeface="Symbol" panose="05050102010706020507" pitchFamily="18" charset="2"/>
              </a:rPr>
              <a:t>(</a:t>
            </a:r>
            <a:r>
              <a:rPr kumimoji="1" lang="en-US" altLang="zh-CN" sz="2800" b="1">
                <a:latin typeface="Times New Roman" panose="02020603050405020304" pitchFamily="18" charset="0"/>
                <a:sym typeface="Symbol" panose="05050102010706020507" pitchFamily="18" charset="2"/>
              </a:rPr>
              <a:t>2, 3</a:t>
            </a:r>
            <a:r>
              <a:rPr kumimoji="1" lang="en-US" altLang="zh-CN" sz="2800" b="1">
                <a:latin typeface="宋体" panose="02010600030101010101" pitchFamily="2" charset="-122"/>
                <a:sym typeface="Symbol" panose="05050102010706020507" pitchFamily="18" charset="2"/>
              </a:rPr>
              <a:t>)</a:t>
            </a:r>
            <a:r>
              <a:rPr kumimoji="1" lang="zh-CN" altLang="en-US" sz="2800" b="1">
                <a:latin typeface="Times New Roman" panose="02020603050405020304" pitchFamily="18" charset="0"/>
                <a:sym typeface="Symbol" panose="05050102010706020507" pitchFamily="18" charset="2"/>
              </a:rPr>
              <a:t>是该曲线的拐点</a:t>
            </a:r>
            <a:r>
              <a:rPr kumimoji="1" lang="en-US" altLang="zh-CN" sz="2800" b="1">
                <a:latin typeface="Times New Roman" panose="02020603050405020304" pitchFamily="18" charset="0"/>
                <a:sym typeface="Symbol" panose="05050102010706020507" pitchFamily="18" charset="2"/>
              </a:rPr>
              <a:t>.</a:t>
            </a:r>
            <a:endParaRPr kumimoji="1" lang="en-US" altLang="zh-CN" sz="2800" b="1">
              <a:latin typeface="Times New Roman" panose="02020603050405020304" pitchFamily="18" charset="0"/>
              <a:sym typeface="Symbol" panose="05050102010706020507" pitchFamily="18" charset="2"/>
            </a:endParaRPr>
          </a:p>
        </p:txBody>
      </p:sp>
      <p:sp>
        <p:nvSpPr>
          <p:cNvPr id="146435" name="Rectangle 3"/>
          <p:cNvSpPr>
            <a:spLocks noChangeArrowheads="1"/>
          </p:cNvSpPr>
          <p:nvPr/>
        </p:nvSpPr>
        <p:spPr bwMode="auto">
          <a:xfrm>
            <a:off x="1117600" y="2057400"/>
            <a:ext cx="420499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600" b="1">
                <a:latin typeface="Times New Roman" panose="02020603050405020304" pitchFamily="18" charset="0"/>
                <a:sym typeface="Symbol" panose="05050102010706020507" pitchFamily="18" charset="2"/>
              </a:rPr>
              <a:t>本题也可以下表给出解答：</a:t>
            </a:r>
            <a:endParaRPr kumimoji="1" lang="zh-CN" altLang="en-US" sz="2600" b="1">
              <a:latin typeface="Times New Roman" panose="02020603050405020304" pitchFamily="18" charset="0"/>
              <a:sym typeface="Symbol" panose="05050102010706020507" pitchFamily="18" charset="2"/>
            </a:endParaRPr>
          </a:p>
        </p:txBody>
      </p:sp>
      <p:grpSp>
        <p:nvGrpSpPr>
          <p:cNvPr id="146436" name="Group 4"/>
          <p:cNvGrpSpPr/>
          <p:nvPr/>
        </p:nvGrpSpPr>
        <p:grpSpPr bwMode="auto">
          <a:xfrm>
            <a:off x="1016000" y="2743200"/>
            <a:ext cx="10160000" cy="2352675"/>
            <a:chOff x="480" y="1632"/>
            <a:chExt cx="4800" cy="1482"/>
          </a:xfrm>
        </p:grpSpPr>
        <p:sp>
          <p:nvSpPr>
            <p:cNvPr id="146437" name="Line 5"/>
            <p:cNvSpPr>
              <a:spLocks noChangeShapeType="1"/>
            </p:cNvSpPr>
            <p:nvPr/>
          </p:nvSpPr>
          <p:spPr bwMode="auto">
            <a:xfrm>
              <a:off x="1584" y="1632"/>
              <a:ext cx="0" cy="1474"/>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38" name="Line 6"/>
            <p:cNvSpPr>
              <a:spLocks noChangeShapeType="1"/>
            </p:cNvSpPr>
            <p:nvPr/>
          </p:nvSpPr>
          <p:spPr bwMode="auto">
            <a:xfrm>
              <a:off x="2880" y="1632"/>
              <a:ext cx="0" cy="1474"/>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39" name="Line 7"/>
            <p:cNvSpPr>
              <a:spLocks noChangeShapeType="1"/>
            </p:cNvSpPr>
            <p:nvPr/>
          </p:nvSpPr>
          <p:spPr bwMode="auto">
            <a:xfrm>
              <a:off x="4176" y="1632"/>
              <a:ext cx="0" cy="1474"/>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40" name="Line 8"/>
            <p:cNvSpPr>
              <a:spLocks noChangeShapeType="1"/>
            </p:cNvSpPr>
            <p:nvPr/>
          </p:nvSpPr>
          <p:spPr bwMode="auto">
            <a:xfrm>
              <a:off x="480" y="1632"/>
              <a:ext cx="4800" cy="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41" name="Line 9"/>
            <p:cNvSpPr>
              <a:spLocks noChangeShapeType="1"/>
            </p:cNvSpPr>
            <p:nvPr/>
          </p:nvSpPr>
          <p:spPr bwMode="auto">
            <a:xfrm>
              <a:off x="480" y="2160"/>
              <a:ext cx="4800" cy="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42" name="Line 10"/>
            <p:cNvSpPr>
              <a:spLocks noChangeShapeType="1"/>
            </p:cNvSpPr>
            <p:nvPr/>
          </p:nvSpPr>
          <p:spPr bwMode="auto">
            <a:xfrm>
              <a:off x="480" y="2639"/>
              <a:ext cx="4800" cy="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43" name="Line 11"/>
            <p:cNvSpPr>
              <a:spLocks noChangeShapeType="1"/>
            </p:cNvSpPr>
            <p:nvPr/>
          </p:nvSpPr>
          <p:spPr bwMode="auto">
            <a:xfrm>
              <a:off x="480" y="3113"/>
              <a:ext cx="4800" cy="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44" name="Rectangle 12"/>
            <p:cNvSpPr>
              <a:spLocks noChangeArrowheads="1"/>
            </p:cNvSpPr>
            <p:nvPr/>
          </p:nvSpPr>
          <p:spPr bwMode="auto">
            <a:xfrm>
              <a:off x="828" y="1728"/>
              <a:ext cx="17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latin typeface="Times New Roman" panose="02020603050405020304" pitchFamily="18" charset="0"/>
                  <a:sym typeface="Symbol" panose="05050102010706020507" pitchFamily="18" charset="2"/>
                </a:rPr>
                <a:t>x</a:t>
              </a:r>
              <a:endParaRPr kumimoji="1" lang="en-US" altLang="zh-CN" sz="2800" b="1" i="1">
                <a:latin typeface="Times New Roman" panose="02020603050405020304" pitchFamily="18" charset="0"/>
                <a:sym typeface="Symbol" panose="05050102010706020507" pitchFamily="18" charset="2"/>
              </a:endParaRPr>
            </a:p>
          </p:txBody>
        </p:sp>
        <p:sp>
          <p:nvSpPr>
            <p:cNvPr id="146445" name="Rectangle 13"/>
            <p:cNvSpPr>
              <a:spLocks noChangeArrowheads="1"/>
            </p:cNvSpPr>
            <p:nvPr/>
          </p:nvSpPr>
          <p:spPr bwMode="auto">
            <a:xfrm>
              <a:off x="1735" y="1728"/>
              <a:ext cx="68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宋体" panose="02010600030101010101" pitchFamily="2" charset="-122"/>
                  <a:sym typeface="Symbol" panose="05050102010706020507" pitchFamily="18" charset="2"/>
                </a:rPr>
                <a:t>(</a:t>
              </a:r>
              <a:r>
                <a:rPr kumimoji="1" lang="en-US" altLang="zh-CN" sz="2800" b="1">
                  <a:latin typeface="Times New Roman" panose="02020603050405020304" pitchFamily="18" charset="0"/>
                  <a:sym typeface="Symbol" panose="05050102010706020507" pitchFamily="18" charset="2"/>
                </a:rPr>
                <a:t> , 2</a:t>
              </a:r>
              <a:r>
                <a:rPr kumimoji="1" lang="en-US" altLang="zh-CN" sz="2800" b="1">
                  <a:latin typeface="宋体" panose="02010600030101010101" pitchFamily="2" charset="-122"/>
                  <a:sym typeface="Symbol" panose="05050102010706020507" pitchFamily="18" charset="2"/>
                </a:rPr>
                <a:t>)</a:t>
              </a:r>
              <a:endParaRPr kumimoji="1" lang="en-US" altLang="zh-CN" sz="2800" b="1">
                <a:latin typeface="宋体" panose="02010600030101010101" pitchFamily="2" charset="-122"/>
                <a:sym typeface="Symbol" panose="05050102010706020507" pitchFamily="18" charset="2"/>
              </a:endParaRPr>
            </a:p>
          </p:txBody>
        </p:sp>
        <p:sp>
          <p:nvSpPr>
            <p:cNvPr id="146446" name="Rectangle 14"/>
            <p:cNvSpPr>
              <a:spLocks noChangeArrowheads="1"/>
            </p:cNvSpPr>
            <p:nvPr/>
          </p:nvSpPr>
          <p:spPr bwMode="auto">
            <a:xfrm>
              <a:off x="3360" y="1776"/>
              <a:ext cx="17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Times New Roman" panose="02020603050405020304" pitchFamily="18" charset="0"/>
                  <a:sym typeface="Symbol" panose="05050102010706020507" pitchFamily="18" charset="2"/>
                </a:rPr>
                <a:t>2</a:t>
              </a:r>
              <a:endParaRPr kumimoji="1" lang="en-US" altLang="zh-CN" sz="2800" b="1">
                <a:latin typeface="Times New Roman" panose="02020603050405020304" pitchFamily="18" charset="0"/>
                <a:sym typeface="Symbol" panose="05050102010706020507" pitchFamily="18" charset="2"/>
              </a:endParaRPr>
            </a:p>
          </p:txBody>
        </p:sp>
        <p:sp>
          <p:nvSpPr>
            <p:cNvPr id="146447" name="Rectangle 15"/>
            <p:cNvSpPr>
              <a:spLocks noChangeArrowheads="1"/>
            </p:cNvSpPr>
            <p:nvPr/>
          </p:nvSpPr>
          <p:spPr bwMode="auto">
            <a:xfrm>
              <a:off x="4272" y="1785"/>
              <a:ext cx="67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宋体" panose="02010600030101010101" pitchFamily="2" charset="-122"/>
                  <a:sym typeface="Symbol" panose="05050102010706020507" pitchFamily="18" charset="2"/>
                </a:rPr>
                <a:t>(</a:t>
              </a:r>
              <a:r>
                <a:rPr kumimoji="1" lang="en-US" altLang="zh-CN" sz="2800" b="1">
                  <a:latin typeface="Times New Roman" panose="02020603050405020304" pitchFamily="18" charset="0"/>
                  <a:sym typeface="Symbol" panose="05050102010706020507" pitchFamily="18" charset="2"/>
                </a:rPr>
                <a:t>2, </a:t>
              </a:r>
              <a:r>
                <a:rPr kumimoji="1" lang="en-US" altLang="zh-CN" sz="2800" b="1">
                  <a:latin typeface="宋体" panose="02010600030101010101" pitchFamily="2" charset="-122"/>
                  <a:sym typeface="Symbol" panose="05050102010706020507" pitchFamily="18" charset="2"/>
                </a:rPr>
                <a:t>+</a:t>
              </a:r>
              <a:r>
                <a:rPr kumimoji="1" lang="en-US" altLang="zh-CN" sz="2800" b="1">
                  <a:latin typeface="Times New Roman" panose="02020603050405020304" pitchFamily="18" charset="0"/>
                  <a:sym typeface="Symbol" panose="05050102010706020507" pitchFamily="18" charset="2"/>
                </a:rPr>
                <a:t> </a:t>
              </a:r>
              <a:r>
                <a:rPr kumimoji="1" lang="en-US" altLang="zh-CN" sz="2800" b="1">
                  <a:latin typeface="宋体" panose="02010600030101010101" pitchFamily="2" charset="-122"/>
                  <a:sym typeface="Symbol" panose="05050102010706020507" pitchFamily="18" charset="2"/>
                </a:rPr>
                <a:t>)</a:t>
              </a:r>
              <a:endParaRPr kumimoji="1" lang="en-US" altLang="zh-CN" sz="2800" b="1">
                <a:latin typeface="宋体" panose="02010600030101010101" pitchFamily="2" charset="-122"/>
                <a:sym typeface="Symbol" panose="05050102010706020507" pitchFamily="18" charset="2"/>
              </a:endParaRPr>
            </a:p>
          </p:txBody>
        </p:sp>
        <p:sp>
          <p:nvSpPr>
            <p:cNvPr id="146448" name="Rectangle 16"/>
            <p:cNvSpPr>
              <a:spLocks noChangeArrowheads="1"/>
            </p:cNvSpPr>
            <p:nvPr/>
          </p:nvSpPr>
          <p:spPr bwMode="auto">
            <a:xfrm>
              <a:off x="695" y="2217"/>
              <a:ext cx="45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latin typeface="Times New Roman" panose="02020603050405020304" pitchFamily="18" charset="0"/>
                </a:rPr>
                <a:t>f </a:t>
              </a:r>
              <a:r>
                <a:rPr kumimoji="1" lang="en-US" altLang="zh-CN" sz="2800" b="1">
                  <a:latin typeface="Times New Roman" panose="02020603050405020304" pitchFamily="18" charset="0"/>
                  <a:sym typeface="Symbol" panose="05050102010706020507" pitchFamily="18" charset="2"/>
                </a:rPr>
                <a:t>(</a:t>
              </a:r>
              <a:r>
                <a:rPr kumimoji="1" lang="en-US" altLang="zh-CN" sz="2800" b="1" i="1">
                  <a:latin typeface="Times New Roman" panose="02020603050405020304" pitchFamily="18" charset="0"/>
                  <a:sym typeface="Symbol" panose="05050102010706020507" pitchFamily="18" charset="2"/>
                </a:rPr>
                <a:t>x</a:t>
              </a:r>
              <a:r>
                <a:rPr kumimoji="1" lang="en-US" altLang="zh-CN" sz="2800" b="1">
                  <a:latin typeface="Times New Roman" panose="02020603050405020304" pitchFamily="18" charset="0"/>
                  <a:sym typeface="Symbol" panose="05050102010706020507" pitchFamily="18" charset="2"/>
                </a:rPr>
                <a:t>)</a:t>
              </a:r>
              <a:endParaRPr kumimoji="1" lang="en-US" altLang="zh-CN" sz="2800" b="1">
                <a:latin typeface="Times New Roman" panose="02020603050405020304" pitchFamily="18" charset="0"/>
                <a:sym typeface="Symbol" panose="05050102010706020507" pitchFamily="18" charset="2"/>
              </a:endParaRPr>
            </a:p>
          </p:txBody>
        </p:sp>
        <p:sp>
          <p:nvSpPr>
            <p:cNvPr id="146449" name="Rectangle 17"/>
            <p:cNvSpPr>
              <a:spLocks noChangeArrowheads="1"/>
            </p:cNvSpPr>
            <p:nvPr/>
          </p:nvSpPr>
          <p:spPr bwMode="auto">
            <a:xfrm>
              <a:off x="2160" y="2217"/>
              <a:ext cx="18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宋体" panose="02010600030101010101" pitchFamily="2" charset="-122"/>
                  <a:sym typeface="Symbol" panose="05050102010706020507" pitchFamily="18" charset="2"/>
                </a:rPr>
                <a:t></a:t>
              </a:r>
              <a:endParaRPr kumimoji="1" lang="en-US" altLang="zh-CN" sz="2800" b="1">
                <a:latin typeface="宋体" panose="02010600030101010101" pitchFamily="2" charset="-122"/>
                <a:sym typeface="Symbol" panose="05050102010706020507" pitchFamily="18" charset="2"/>
              </a:endParaRPr>
            </a:p>
          </p:txBody>
        </p:sp>
        <p:sp>
          <p:nvSpPr>
            <p:cNvPr id="146450" name="Rectangle 18"/>
            <p:cNvSpPr>
              <a:spLocks noChangeArrowheads="1"/>
            </p:cNvSpPr>
            <p:nvPr/>
          </p:nvSpPr>
          <p:spPr bwMode="auto">
            <a:xfrm>
              <a:off x="3372" y="2217"/>
              <a:ext cx="17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Times New Roman" panose="02020603050405020304" pitchFamily="18" charset="0"/>
                  <a:sym typeface="Symbol" panose="05050102010706020507" pitchFamily="18" charset="2"/>
                </a:rPr>
                <a:t>0</a:t>
              </a:r>
              <a:endParaRPr kumimoji="1" lang="en-US" altLang="zh-CN" sz="2800" b="1">
                <a:latin typeface="Times New Roman" panose="02020603050405020304" pitchFamily="18" charset="0"/>
                <a:sym typeface="Symbol" panose="05050102010706020507" pitchFamily="18" charset="2"/>
              </a:endParaRPr>
            </a:p>
          </p:txBody>
        </p:sp>
        <p:sp>
          <p:nvSpPr>
            <p:cNvPr id="146451" name="Rectangle 19"/>
            <p:cNvSpPr>
              <a:spLocks noChangeArrowheads="1"/>
            </p:cNvSpPr>
            <p:nvPr/>
          </p:nvSpPr>
          <p:spPr bwMode="auto">
            <a:xfrm>
              <a:off x="4619" y="2217"/>
              <a:ext cx="17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宋体" panose="02010600030101010101" pitchFamily="2" charset="-122"/>
                  <a:sym typeface="Symbol" panose="05050102010706020507" pitchFamily="18" charset="2"/>
                </a:rPr>
                <a:t>+</a:t>
              </a:r>
              <a:endParaRPr kumimoji="1" lang="en-US" altLang="zh-CN" sz="2800" b="1">
                <a:latin typeface="宋体" panose="02010600030101010101" pitchFamily="2" charset="-122"/>
                <a:sym typeface="Symbol" panose="05050102010706020507" pitchFamily="18" charset="2"/>
              </a:endParaRPr>
            </a:p>
          </p:txBody>
        </p:sp>
        <p:sp>
          <p:nvSpPr>
            <p:cNvPr id="146452" name="Rectangle 20"/>
            <p:cNvSpPr>
              <a:spLocks noChangeArrowheads="1"/>
            </p:cNvSpPr>
            <p:nvPr/>
          </p:nvSpPr>
          <p:spPr bwMode="auto">
            <a:xfrm>
              <a:off x="720" y="2672"/>
              <a:ext cx="38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latin typeface="Times New Roman" panose="02020603050405020304" pitchFamily="18" charset="0"/>
                </a:rPr>
                <a:t>f </a:t>
              </a:r>
              <a:r>
                <a:rPr kumimoji="1" lang="en-US" altLang="zh-CN" sz="2800" b="1">
                  <a:latin typeface="Times New Roman" panose="02020603050405020304" pitchFamily="18" charset="0"/>
                  <a:sym typeface="Symbol" panose="05050102010706020507" pitchFamily="18" charset="2"/>
                </a:rPr>
                <a:t>(</a:t>
              </a:r>
              <a:r>
                <a:rPr kumimoji="1" lang="en-US" altLang="zh-CN" sz="2800" b="1" i="1">
                  <a:latin typeface="Times New Roman" panose="02020603050405020304" pitchFamily="18" charset="0"/>
                  <a:sym typeface="Symbol" panose="05050102010706020507" pitchFamily="18" charset="2"/>
                </a:rPr>
                <a:t>x</a:t>
              </a:r>
              <a:r>
                <a:rPr kumimoji="1" lang="en-US" altLang="zh-CN" sz="2800" b="1">
                  <a:latin typeface="Times New Roman" panose="02020603050405020304" pitchFamily="18" charset="0"/>
                  <a:sym typeface="Symbol" panose="05050102010706020507" pitchFamily="18" charset="2"/>
                </a:rPr>
                <a:t>)</a:t>
              </a:r>
              <a:endParaRPr kumimoji="1" lang="en-US" altLang="zh-CN" sz="2800" b="1">
                <a:latin typeface="Times New Roman" panose="02020603050405020304" pitchFamily="18" charset="0"/>
                <a:sym typeface="Symbol" panose="05050102010706020507" pitchFamily="18" charset="2"/>
              </a:endParaRPr>
            </a:p>
          </p:txBody>
        </p:sp>
        <p:sp>
          <p:nvSpPr>
            <p:cNvPr id="146453" name="AutoShape 21"/>
            <p:cNvSpPr>
              <a:spLocks noChangeArrowheads="1"/>
            </p:cNvSpPr>
            <p:nvPr/>
          </p:nvSpPr>
          <p:spPr bwMode="auto">
            <a:xfrm rot="5460306">
              <a:off x="2184" y="2740"/>
              <a:ext cx="96" cy="240"/>
            </a:xfrm>
            <a:prstGeom prst="moon">
              <a:avLst>
                <a:gd name="adj" fmla="val 50000"/>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4" name="AutoShape 22"/>
            <p:cNvSpPr>
              <a:spLocks noChangeArrowheads="1"/>
            </p:cNvSpPr>
            <p:nvPr/>
          </p:nvSpPr>
          <p:spPr bwMode="auto">
            <a:xfrm rot="-5354981">
              <a:off x="4680" y="2740"/>
              <a:ext cx="96" cy="240"/>
            </a:xfrm>
            <a:prstGeom prst="moon">
              <a:avLst>
                <a:gd name="adj" fmla="val 50000"/>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5" name="Rectangle 23"/>
            <p:cNvSpPr>
              <a:spLocks noChangeArrowheads="1"/>
            </p:cNvSpPr>
            <p:nvPr/>
          </p:nvSpPr>
          <p:spPr bwMode="auto">
            <a:xfrm>
              <a:off x="2976" y="2716"/>
              <a:ext cx="129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600" b="1">
                  <a:latin typeface="Times New Roman" panose="02020603050405020304" pitchFamily="18" charset="0"/>
                </a:rPr>
                <a:t>拐点</a:t>
              </a:r>
              <a:r>
                <a:rPr kumimoji="1" lang="en-US" altLang="zh-CN" sz="2600" b="1">
                  <a:latin typeface="宋体" panose="02010600030101010101" pitchFamily="2" charset="-122"/>
                </a:rPr>
                <a:t>(</a:t>
              </a:r>
              <a:r>
                <a:rPr kumimoji="1" lang="en-US" altLang="zh-CN" sz="2600" b="1">
                  <a:latin typeface="Times New Roman" panose="02020603050405020304" pitchFamily="18" charset="0"/>
                </a:rPr>
                <a:t>2, 3</a:t>
              </a:r>
              <a:r>
                <a:rPr kumimoji="1" lang="en-US" altLang="zh-CN" sz="2600" b="1">
                  <a:latin typeface="宋体" panose="02010600030101010101" pitchFamily="2" charset="-122"/>
                </a:rPr>
                <a:t>)</a:t>
              </a:r>
              <a:endParaRPr kumimoji="1" lang="en-US" altLang="zh-CN" sz="2600" b="1">
                <a:latin typeface="宋体" panose="02010600030101010101" pitchFamily="2" charset="-122"/>
                <a:sym typeface="Symbol" panose="05050102010706020507" pitchFamily="18" charset="2"/>
              </a:endParaRPr>
            </a:p>
          </p:txBody>
        </p:sp>
      </p:grpSp>
      <p:grpSp>
        <p:nvGrpSpPr>
          <p:cNvPr id="146456" name="Group 24"/>
          <p:cNvGrpSpPr/>
          <p:nvPr/>
        </p:nvGrpSpPr>
        <p:grpSpPr bwMode="auto">
          <a:xfrm>
            <a:off x="812800" y="5272083"/>
            <a:ext cx="6038851" cy="523874"/>
            <a:chOff x="384" y="3168"/>
            <a:chExt cx="2853" cy="330"/>
          </a:xfrm>
        </p:grpSpPr>
        <p:sp>
          <p:nvSpPr>
            <p:cNvPr id="146457" name="Rectangle 25"/>
            <p:cNvSpPr>
              <a:spLocks noChangeArrowheads="1"/>
            </p:cNvSpPr>
            <p:nvPr/>
          </p:nvSpPr>
          <p:spPr bwMode="auto">
            <a:xfrm>
              <a:off x="384" y="3168"/>
              <a:ext cx="285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latin typeface="Times New Roman" panose="02020603050405020304" pitchFamily="18" charset="0"/>
                  <a:sym typeface="Symbol" panose="05050102010706020507" pitchFamily="18" charset="2"/>
                </a:rPr>
                <a:t>其中     ，  </a:t>
              </a:r>
              <a:r>
                <a:rPr kumimoji="1" lang="zh-CN" altLang="en-US" sz="2800" b="1" dirty="0" smtClean="0">
                  <a:latin typeface="Times New Roman" panose="02020603050405020304" pitchFamily="18" charset="0"/>
                  <a:sym typeface="Symbol" panose="05050102010706020507" pitchFamily="18" charset="2"/>
                </a:rPr>
                <a:t>         </a:t>
              </a:r>
              <a:r>
                <a:rPr kumimoji="1" lang="zh-CN" altLang="en-US" sz="2800" b="1" dirty="0">
                  <a:latin typeface="Times New Roman" panose="02020603050405020304" pitchFamily="18" charset="0"/>
                  <a:sym typeface="Symbol" panose="05050102010706020507" pitchFamily="18" charset="2"/>
                </a:rPr>
                <a:t>分别表示曲线凸和凹</a:t>
              </a:r>
              <a:r>
                <a:rPr kumimoji="1" lang="en-US" altLang="zh-CN" sz="2800" b="1" dirty="0">
                  <a:latin typeface="Times New Roman" panose="02020603050405020304" pitchFamily="18" charset="0"/>
                  <a:sym typeface="Symbol" panose="05050102010706020507" pitchFamily="18" charset="2"/>
                </a:rPr>
                <a:t>.</a:t>
              </a:r>
              <a:endParaRPr kumimoji="1" lang="en-US" altLang="zh-CN" sz="2800" b="1" dirty="0">
                <a:latin typeface="Times New Roman" panose="02020603050405020304" pitchFamily="18" charset="0"/>
                <a:sym typeface="Symbol" panose="05050102010706020507" pitchFamily="18" charset="2"/>
              </a:endParaRPr>
            </a:p>
          </p:txBody>
        </p:sp>
        <p:sp>
          <p:nvSpPr>
            <p:cNvPr id="146458" name="AutoShape 26"/>
            <p:cNvSpPr>
              <a:spLocks noChangeArrowheads="1"/>
            </p:cNvSpPr>
            <p:nvPr/>
          </p:nvSpPr>
          <p:spPr bwMode="auto">
            <a:xfrm rot="5460306">
              <a:off x="995" y="3201"/>
              <a:ext cx="96" cy="240"/>
            </a:xfrm>
            <a:prstGeom prst="moon">
              <a:avLst>
                <a:gd name="adj" fmla="val 50000"/>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9" name="AutoShape 27"/>
            <p:cNvSpPr>
              <a:spLocks noChangeArrowheads="1"/>
            </p:cNvSpPr>
            <p:nvPr/>
          </p:nvSpPr>
          <p:spPr bwMode="auto">
            <a:xfrm rot="-5354981">
              <a:off x="1368" y="3240"/>
              <a:ext cx="96" cy="240"/>
            </a:xfrm>
            <a:prstGeom prst="moon">
              <a:avLst>
                <a:gd name="adj" fmla="val 50000"/>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146435"/>
                                        </p:tgtEl>
                                        <p:attrNameLst>
                                          <p:attrName>style.visibility</p:attrName>
                                        </p:attrNameLst>
                                      </p:cBhvr>
                                      <p:to>
                                        <p:strVal val="visible"/>
                                      </p:to>
                                    </p:set>
                                    <p:animEffect transition="in" filter="wipe(left)">
                                      <p:cBhvr>
                                        <p:cTn id="7" dur="75"/>
                                        <p:tgtEl>
                                          <p:spTgt spid="146435"/>
                                        </p:tgtEl>
                                      </p:cBhvr>
                                    </p:animEffect>
                                  </p:childTnLst>
                                </p:cTn>
                              </p:par>
                            </p:childTnLst>
                          </p:cTn>
                        </p:par>
                        <p:par>
                          <p:cTn id="8" fill="hold">
                            <p:stCondLst>
                              <p:cond delay="900"/>
                            </p:stCondLst>
                            <p:childTnLst>
                              <p:par>
                                <p:cTn id="9" presetID="23" presetClass="entr" presetSubtype="16" fill="hold" nodeType="afterEffect">
                                  <p:stCondLst>
                                    <p:cond delay="0"/>
                                  </p:stCondLst>
                                  <p:childTnLst>
                                    <p:set>
                                      <p:cBhvr>
                                        <p:cTn id="10" dur="1" fill="hold">
                                          <p:stCondLst>
                                            <p:cond delay="0"/>
                                          </p:stCondLst>
                                        </p:cTn>
                                        <p:tgtEl>
                                          <p:spTgt spid="146436"/>
                                        </p:tgtEl>
                                        <p:attrNameLst>
                                          <p:attrName>style.visibility</p:attrName>
                                        </p:attrNameLst>
                                      </p:cBhvr>
                                      <p:to>
                                        <p:strVal val="visible"/>
                                      </p:to>
                                    </p:set>
                                    <p:anim calcmode="lin" valueType="num">
                                      <p:cBhvr>
                                        <p:cTn id="11" dur="500" fill="hold"/>
                                        <p:tgtEl>
                                          <p:spTgt spid="146436"/>
                                        </p:tgtEl>
                                        <p:attrNameLst>
                                          <p:attrName>ppt_w</p:attrName>
                                        </p:attrNameLst>
                                      </p:cBhvr>
                                      <p:tavLst>
                                        <p:tav tm="0">
                                          <p:val>
                                            <p:fltVal val="0"/>
                                          </p:val>
                                        </p:tav>
                                        <p:tav tm="100000">
                                          <p:val>
                                            <p:strVal val="#ppt_w"/>
                                          </p:val>
                                        </p:tav>
                                      </p:tavLst>
                                    </p:anim>
                                    <p:anim calcmode="lin" valueType="num">
                                      <p:cBhvr>
                                        <p:cTn id="12" dur="500" fill="hold"/>
                                        <p:tgtEl>
                                          <p:spTgt spid="146436"/>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6456"/>
                                        </p:tgtEl>
                                        <p:attrNameLst>
                                          <p:attrName>style.visibility</p:attrName>
                                        </p:attrNameLst>
                                      </p:cBhvr>
                                      <p:to>
                                        <p:strVal val="visible"/>
                                      </p:to>
                                    </p:set>
                                    <p:animEffect transition="in" filter="wipe(left)">
                                      <p:cBhvr>
                                        <p:cTn id="17" dur="500"/>
                                        <p:tgtEl>
                                          <p:spTgt spid="146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51384" y="980728"/>
            <a:ext cx="10946432" cy="5400599"/>
          </a:xfrm>
        </p:spPr>
        <p:txBody>
          <a:bodyPr>
            <a:normAutofit fontScale="97500" lnSpcReduction="10000"/>
          </a:bodyPr>
          <a:lstStyle/>
          <a:p>
            <a:pPr>
              <a:lnSpc>
                <a:spcPct val="150000"/>
              </a:lnSpc>
            </a:pPr>
            <a:r>
              <a:rPr lang="en-US" altLang="zh-CN" dirty="0"/>
              <a:t> </a:t>
            </a:r>
            <a:r>
              <a:rPr lang="en-US" altLang="zh-CN" dirty="0" smtClean="0"/>
              <a:t>           </a:t>
            </a:r>
            <a:r>
              <a:rPr lang="zh-CN" altLang="en-US" sz="2700" dirty="0" smtClean="0">
                <a:latin typeface="黑体" panose="02010609060101010101" charset="-122"/>
                <a:ea typeface="黑体" panose="02010609060101010101" charset="-122"/>
              </a:rPr>
              <a:t>通过</a:t>
            </a:r>
            <a:r>
              <a:rPr lang="zh-CN" altLang="en-US" sz="2700" dirty="0">
                <a:latin typeface="黑体" panose="02010609060101010101" charset="-122"/>
                <a:ea typeface="黑体" panose="02010609060101010101" charset="-122"/>
              </a:rPr>
              <a:t>函数的导数的值，可以判断出函数的单调性</a:t>
            </a:r>
            <a:r>
              <a:rPr lang="zh-CN" altLang="en-US" sz="2700" dirty="0" smtClean="0">
                <a:latin typeface="黑体" panose="02010609060101010101" charset="-122"/>
                <a:ea typeface="黑体" panose="02010609060101010101" charset="-122"/>
              </a:rPr>
              <a:t>、曲线的凹凸性：</a:t>
            </a:r>
            <a:endParaRPr lang="zh-CN" altLang="en-US" sz="2700" dirty="0">
              <a:latin typeface="黑体" panose="02010609060101010101" charset="-122"/>
              <a:ea typeface="黑体" panose="02010609060101010101" charset="-122"/>
            </a:endParaRPr>
          </a:p>
          <a:p>
            <a:pPr lvl="1">
              <a:lnSpc>
                <a:spcPct val="150000"/>
              </a:lnSpc>
            </a:pPr>
            <a:r>
              <a:rPr lang="zh-CN" altLang="en-US" sz="2700" dirty="0" smtClean="0">
                <a:latin typeface="黑体" panose="02010609060101010101" charset="-122"/>
                <a:ea typeface="黑体" panose="02010609060101010101" charset="-122"/>
              </a:rPr>
              <a:t>   若</a:t>
            </a:r>
            <a:r>
              <a:rPr lang="zh-CN" altLang="en-US" sz="2700" dirty="0">
                <a:latin typeface="黑体" panose="02010609060101010101" charset="-122"/>
                <a:ea typeface="黑体" panose="02010609060101010101" charset="-122"/>
              </a:rPr>
              <a:t>导数大于</a:t>
            </a:r>
            <a:r>
              <a:rPr lang="en-US" altLang="zh-CN" sz="2700" dirty="0">
                <a:latin typeface="黑体" panose="02010609060101010101" charset="-122"/>
                <a:ea typeface="黑体" panose="02010609060101010101" charset="-122"/>
              </a:rPr>
              <a:t>0</a:t>
            </a:r>
            <a:r>
              <a:rPr lang="zh-CN" altLang="en-US" sz="2700" dirty="0">
                <a:latin typeface="黑体" panose="02010609060101010101" charset="-122"/>
                <a:ea typeface="黑体" panose="02010609060101010101" charset="-122"/>
              </a:rPr>
              <a:t>，则</a:t>
            </a:r>
            <a:r>
              <a:rPr lang="zh-CN" altLang="en-US" sz="2700" b="1" dirty="0">
                <a:latin typeface="黑体" panose="02010609060101010101" charset="-122"/>
                <a:ea typeface="黑体" panose="02010609060101010101" charset="-122"/>
              </a:rPr>
              <a:t>单调递增</a:t>
            </a:r>
            <a:r>
              <a:rPr lang="zh-CN" altLang="en-US" sz="2700" dirty="0">
                <a:latin typeface="黑体" panose="02010609060101010101" charset="-122"/>
                <a:ea typeface="黑体" panose="02010609060101010101" charset="-122"/>
              </a:rPr>
              <a:t>；若导数小于</a:t>
            </a:r>
            <a:r>
              <a:rPr lang="en-US" altLang="zh-CN" sz="2700" dirty="0">
                <a:latin typeface="黑体" panose="02010609060101010101" charset="-122"/>
                <a:ea typeface="黑体" panose="02010609060101010101" charset="-122"/>
              </a:rPr>
              <a:t>0</a:t>
            </a:r>
            <a:r>
              <a:rPr lang="zh-CN" altLang="en-US" sz="2700" dirty="0">
                <a:latin typeface="黑体" panose="02010609060101010101" charset="-122"/>
                <a:ea typeface="黑体" panose="02010609060101010101" charset="-122"/>
              </a:rPr>
              <a:t>，则</a:t>
            </a:r>
            <a:r>
              <a:rPr lang="zh-CN" altLang="en-US" sz="2700" b="1" dirty="0">
                <a:latin typeface="黑体" panose="02010609060101010101" charset="-122"/>
                <a:ea typeface="黑体" panose="02010609060101010101" charset="-122"/>
              </a:rPr>
              <a:t>单调递减</a:t>
            </a:r>
            <a:r>
              <a:rPr lang="zh-CN" altLang="en-US" sz="2700" dirty="0">
                <a:latin typeface="黑体" panose="02010609060101010101" charset="-122"/>
                <a:ea typeface="黑体" panose="02010609060101010101" charset="-122"/>
              </a:rPr>
              <a:t>；导数</a:t>
            </a:r>
            <a:r>
              <a:rPr lang="zh-CN" altLang="en-US" sz="2700" dirty="0" smtClean="0">
                <a:latin typeface="黑体" panose="02010609060101010101" charset="-122"/>
                <a:ea typeface="黑体" panose="02010609060101010101" charset="-122"/>
              </a:rPr>
              <a:t>等于零的</a:t>
            </a:r>
            <a:r>
              <a:rPr lang="zh-CN" altLang="en-US" sz="2700" dirty="0">
                <a:latin typeface="黑体" panose="02010609060101010101" charset="-122"/>
                <a:ea typeface="黑体" panose="02010609060101010101" charset="-122"/>
              </a:rPr>
              <a:t>点为</a:t>
            </a:r>
            <a:r>
              <a:rPr lang="zh-CN" altLang="en-US" sz="2700" dirty="0" smtClean="0">
                <a:latin typeface="黑体" panose="02010609060101010101" charset="-122"/>
                <a:ea typeface="黑体" panose="02010609060101010101" charset="-122"/>
              </a:rPr>
              <a:t>函数的</a:t>
            </a:r>
            <a:r>
              <a:rPr lang="zh-CN" altLang="en-US" sz="2700" b="1" dirty="0" smtClean="0">
                <a:latin typeface="黑体" panose="02010609060101010101" charset="-122"/>
                <a:ea typeface="黑体" panose="02010609060101010101" charset="-122"/>
              </a:rPr>
              <a:t>驻点</a:t>
            </a:r>
            <a:r>
              <a:rPr lang="zh-CN" altLang="en-US" sz="2700" dirty="0" smtClean="0">
                <a:latin typeface="黑体" panose="02010609060101010101" charset="-122"/>
                <a:ea typeface="黑体" panose="02010609060101010101" charset="-122"/>
              </a:rPr>
              <a:t>。</a:t>
            </a:r>
            <a:endParaRPr lang="en-US" altLang="zh-CN" sz="2700" dirty="0" smtClean="0">
              <a:latin typeface="黑体" panose="02010609060101010101" charset="-122"/>
              <a:ea typeface="黑体" panose="02010609060101010101" charset="-122"/>
            </a:endParaRPr>
          </a:p>
          <a:p>
            <a:pPr lvl="1"/>
            <a:r>
              <a:rPr lang="zh-CN" altLang="en-US" sz="2700" dirty="0" smtClean="0">
                <a:latin typeface="黑体" panose="02010609060101010101" charset="-122"/>
                <a:ea typeface="黑体" panose="02010609060101010101" charset="-122"/>
              </a:rPr>
              <a:t>   若二阶导数大于</a:t>
            </a:r>
            <a:r>
              <a:rPr lang="en-US" altLang="zh-CN" sz="2700" dirty="0" smtClean="0">
                <a:latin typeface="黑体" panose="02010609060101010101" charset="-122"/>
                <a:ea typeface="黑体" panose="02010609060101010101" charset="-122"/>
              </a:rPr>
              <a:t>0</a:t>
            </a:r>
            <a:r>
              <a:rPr lang="zh-CN" altLang="en-US" sz="2700" dirty="0" smtClean="0">
                <a:latin typeface="黑体" panose="02010609060101010101" charset="-122"/>
                <a:ea typeface="黑体" panose="02010609060101010101" charset="-122"/>
              </a:rPr>
              <a:t>，则曲线是</a:t>
            </a:r>
            <a:r>
              <a:rPr lang="zh-CN" altLang="en-US" sz="2700" b="1" dirty="0" smtClean="0">
                <a:latin typeface="黑体" panose="02010609060101010101" charset="-122"/>
                <a:ea typeface="黑体" panose="02010609060101010101" charset="-122"/>
              </a:rPr>
              <a:t>凹的</a:t>
            </a:r>
            <a:r>
              <a:rPr lang="zh-CN" altLang="en-US" sz="2700" dirty="0" smtClean="0">
                <a:latin typeface="黑体" panose="02010609060101010101" charset="-122"/>
                <a:ea typeface="黑体" panose="02010609060101010101" charset="-122"/>
              </a:rPr>
              <a:t>；若二阶导数小于</a:t>
            </a:r>
            <a:r>
              <a:rPr lang="en-US" altLang="zh-CN" sz="2700" dirty="0" smtClean="0">
                <a:latin typeface="黑体" panose="02010609060101010101" charset="-122"/>
                <a:ea typeface="黑体" panose="02010609060101010101" charset="-122"/>
              </a:rPr>
              <a:t>0</a:t>
            </a:r>
            <a:r>
              <a:rPr lang="zh-CN" altLang="en-US" sz="2700" dirty="0" smtClean="0">
                <a:latin typeface="黑体" panose="02010609060101010101" charset="-122"/>
                <a:ea typeface="黑体" panose="02010609060101010101" charset="-122"/>
              </a:rPr>
              <a:t>，则曲线是</a:t>
            </a:r>
            <a:r>
              <a:rPr lang="zh-CN" altLang="en-US" sz="2700" b="1" dirty="0" smtClean="0">
                <a:latin typeface="黑体" panose="02010609060101010101" charset="-122"/>
                <a:ea typeface="黑体" panose="02010609060101010101" charset="-122"/>
              </a:rPr>
              <a:t>凸的</a:t>
            </a:r>
            <a:r>
              <a:rPr lang="zh-CN" altLang="en-US" sz="2700" dirty="0" smtClean="0">
                <a:latin typeface="黑体" panose="02010609060101010101" charset="-122"/>
                <a:ea typeface="黑体" panose="02010609060101010101" charset="-122"/>
              </a:rPr>
              <a:t>；曲线上凹凸性改变的点为曲线的</a:t>
            </a:r>
            <a:r>
              <a:rPr lang="zh-CN" altLang="en-US" sz="2700" b="1" dirty="0" smtClean="0">
                <a:latin typeface="黑体" panose="02010609060101010101" charset="-122"/>
                <a:ea typeface="黑体" panose="02010609060101010101" charset="-122"/>
              </a:rPr>
              <a:t>拐点</a:t>
            </a:r>
            <a:r>
              <a:rPr lang="zh-CN" altLang="en-US" sz="2700" dirty="0" smtClean="0">
                <a:latin typeface="黑体" panose="02010609060101010101" charset="-122"/>
                <a:ea typeface="黑体" panose="02010609060101010101" charset="-122"/>
              </a:rPr>
              <a:t>。</a:t>
            </a:r>
            <a:endParaRPr lang="zh-CN" altLang="en-US" sz="2700" dirty="0">
              <a:latin typeface="黑体" panose="02010609060101010101" charset="-122"/>
              <a:ea typeface="黑体" panose="02010609060101010101" charset="-122"/>
            </a:endParaRPr>
          </a:p>
          <a:p>
            <a:pPr lvl="1"/>
            <a:r>
              <a:rPr lang="zh-CN" altLang="en-US" sz="2700" dirty="0">
                <a:latin typeface="黑体" panose="02010609060101010101" charset="-122"/>
                <a:ea typeface="黑体" panose="02010609060101010101" charset="-122"/>
              </a:rPr>
              <a:t> </a:t>
            </a:r>
            <a:r>
              <a:rPr lang="zh-CN" altLang="en-US" sz="2700" dirty="0" smtClean="0">
                <a:latin typeface="黑体" panose="02010609060101010101" charset="-122"/>
                <a:ea typeface="黑体" panose="02010609060101010101" charset="-122"/>
              </a:rPr>
              <a:t>  如果</a:t>
            </a:r>
            <a:r>
              <a:rPr lang="zh-CN" altLang="en-US" sz="2700" dirty="0">
                <a:latin typeface="黑体" panose="02010609060101010101" charset="-122"/>
                <a:ea typeface="黑体" panose="02010609060101010101" charset="-122"/>
              </a:rPr>
              <a:t>函数的导函数在某一个区间内恒大于零</a:t>
            </a:r>
            <a:r>
              <a:rPr lang="en-US" altLang="zh-CN" sz="2700" dirty="0">
                <a:latin typeface="黑体" panose="02010609060101010101" charset="-122"/>
                <a:ea typeface="黑体" panose="02010609060101010101" charset="-122"/>
              </a:rPr>
              <a:t>(</a:t>
            </a:r>
            <a:r>
              <a:rPr lang="zh-CN" altLang="en-US" sz="2700" dirty="0">
                <a:latin typeface="黑体" panose="02010609060101010101" charset="-122"/>
                <a:ea typeface="黑体" panose="02010609060101010101" charset="-122"/>
              </a:rPr>
              <a:t>或恒小于零</a:t>
            </a:r>
            <a:r>
              <a:rPr lang="en-US" altLang="zh-CN" sz="2700" dirty="0">
                <a:latin typeface="黑体" panose="02010609060101010101" charset="-122"/>
                <a:ea typeface="黑体" panose="02010609060101010101" charset="-122"/>
              </a:rPr>
              <a:t>)</a:t>
            </a:r>
            <a:r>
              <a:rPr lang="zh-CN" altLang="en-US" sz="2700" dirty="0">
                <a:latin typeface="黑体" panose="02010609060101010101" charset="-122"/>
                <a:ea typeface="黑体" panose="02010609060101010101" charset="-122"/>
              </a:rPr>
              <a:t>，那么函数在</a:t>
            </a:r>
            <a:r>
              <a:rPr lang="zh-CN" altLang="en-US" sz="2700" dirty="0" smtClean="0">
                <a:latin typeface="黑体" panose="02010609060101010101" charset="-122"/>
                <a:ea typeface="黑体" panose="02010609060101010101" charset="-122"/>
              </a:rPr>
              <a:t>这个</a:t>
            </a:r>
            <a:r>
              <a:rPr lang="zh-CN" altLang="en-US" sz="2700" dirty="0">
                <a:latin typeface="黑体" panose="02010609060101010101" charset="-122"/>
                <a:ea typeface="黑体" panose="02010609060101010101" charset="-122"/>
              </a:rPr>
              <a:t>区间单调递增</a:t>
            </a:r>
            <a:r>
              <a:rPr lang="en-US" altLang="zh-CN" sz="2700" dirty="0">
                <a:latin typeface="黑体" panose="02010609060101010101" charset="-122"/>
                <a:ea typeface="黑体" panose="02010609060101010101" charset="-122"/>
              </a:rPr>
              <a:t>(</a:t>
            </a:r>
            <a:r>
              <a:rPr lang="zh-CN" altLang="en-US" sz="2700" dirty="0">
                <a:latin typeface="黑体" panose="02010609060101010101" charset="-122"/>
                <a:ea typeface="黑体" panose="02010609060101010101" charset="-122"/>
              </a:rPr>
              <a:t>或单调递减</a:t>
            </a:r>
            <a:r>
              <a:rPr lang="en-US" altLang="zh-CN" sz="2700" dirty="0">
                <a:latin typeface="黑体" panose="02010609060101010101" charset="-122"/>
                <a:ea typeface="黑体" panose="02010609060101010101" charset="-122"/>
              </a:rPr>
              <a:t>)</a:t>
            </a:r>
            <a:r>
              <a:rPr lang="zh-CN" altLang="en-US" sz="2700" dirty="0">
                <a:latin typeface="黑体" panose="02010609060101010101" charset="-122"/>
                <a:ea typeface="黑体" panose="02010609060101010101" charset="-122"/>
              </a:rPr>
              <a:t>，这种区间就叫做</a:t>
            </a:r>
            <a:r>
              <a:rPr lang="zh-CN" altLang="en-US" sz="2700" b="1" dirty="0">
                <a:latin typeface="黑体" panose="02010609060101010101" charset="-122"/>
                <a:ea typeface="黑体" panose="02010609060101010101" charset="-122"/>
              </a:rPr>
              <a:t>单调</a:t>
            </a:r>
            <a:r>
              <a:rPr lang="zh-CN" altLang="en-US" sz="2700" b="1" dirty="0" smtClean="0">
                <a:latin typeface="黑体" panose="02010609060101010101" charset="-122"/>
                <a:ea typeface="黑体" panose="02010609060101010101" charset="-122"/>
              </a:rPr>
              <a:t>区间</a:t>
            </a:r>
            <a:r>
              <a:rPr lang="zh-CN" altLang="en-US" sz="2700" dirty="0" smtClean="0">
                <a:latin typeface="黑体" panose="02010609060101010101" charset="-122"/>
                <a:ea typeface="黑体" panose="02010609060101010101" charset="-122"/>
              </a:rPr>
              <a:t>；如果函数的二阶导函数在某一个区间内恒大于零</a:t>
            </a:r>
            <a:r>
              <a:rPr lang="en-US" altLang="zh-CN" sz="2700" dirty="0" smtClean="0">
                <a:latin typeface="黑体" panose="02010609060101010101" charset="-122"/>
                <a:ea typeface="黑体" panose="02010609060101010101" charset="-122"/>
              </a:rPr>
              <a:t>(</a:t>
            </a:r>
            <a:r>
              <a:rPr lang="zh-CN" altLang="en-US" sz="2700" dirty="0" smtClean="0">
                <a:latin typeface="黑体" panose="02010609060101010101" charset="-122"/>
                <a:ea typeface="黑体" panose="02010609060101010101" charset="-122"/>
              </a:rPr>
              <a:t>或恒小于零</a:t>
            </a:r>
            <a:r>
              <a:rPr lang="en-US" altLang="zh-CN" sz="2700" dirty="0" smtClean="0">
                <a:latin typeface="黑体" panose="02010609060101010101" charset="-122"/>
                <a:ea typeface="黑体" panose="02010609060101010101" charset="-122"/>
              </a:rPr>
              <a:t>)</a:t>
            </a:r>
            <a:r>
              <a:rPr lang="zh-CN" altLang="en-US" sz="2700" dirty="0" smtClean="0">
                <a:latin typeface="黑体" panose="02010609060101010101" charset="-122"/>
                <a:ea typeface="黑体" panose="02010609060101010101" charset="-122"/>
              </a:rPr>
              <a:t>，那么曲线在这个区间是凹的</a:t>
            </a:r>
            <a:r>
              <a:rPr lang="en-US" altLang="zh-CN" sz="2700" dirty="0" smtClean="0">
                <a:latin typeface="黑体" panose="02010609060101010101" charset="-122"/>
                <a:ea typeface="黑体" panose="02010609060101010101" charset="-122"/>
              </a:rPr>
              <a:t>(</a:t>
            </a:r>
            <a:r>
              <a:rPr lang="zh-CN" altLang="en-US" sz="2700" dirty="0" smtClean="0">
                <a:latin typeface="黑体" panose="02010609060101010101" charset="-122"/>
                <a:ea typeface="黑体" panose="02010609060101010101" charset="-122"/>
              </a:rPr>
              <a:t>或凸的</a:t>
            </a:r>
            <a:r>
              <a:rPr lang="en-US" altLang="zh-CN" sz="2700" dirty="0" smtClean="0">
                <a:latin typeface="黑体" panose="02010609060101010101" charset="-122"/>
                <a:ea typeface="黑体" panose="02010609060101010101" charset="-122"/>
              </a:rPr>
              <a:t>)</a:t>
            </a:r>
            <a:r>
              <a:rPr lang="zh-CN" altLang="en-US" sz="2700" dirty="0" smtClean="0">
                <a:latin typeface="黑体" panose="02010609060101010101" charset="-122"/>
                <a:ea typeface="黑体" panose="02010609060101010101" charset="-122"/>
              </a:rPr>
              <a:t>，这种区间就叫做</a:t>
            </a:r>
            <a:r>
              <a:rPr lang="zh-CN" altLang="en-US" sz="2700" b="1" dirty="0" smtClean="0">
                <a:latin typeface="黑体" panose="02010609060101010101" charset="-122"/>
                <a:ea typeface="黑体" panose="02010609060101010101" charset="-122"/>
              </a:rPr>
              <a:t>凹凸区间</a:t>
            </a:r>
            <a:r>
              <a:rPr lang="zh-CN" altLang="en-US" sz="2700" dirty="0" smtClean="0">
                <a:latin typeface="黑体" panose="02010609060101010101" charset="-122"/>
                <a:ea typeface="黑体" panose="02010609060101010101" charset="-122"/>
              </a:rPr>
              <a:t>。</a:t>
            </a:r>
            <a:endParaRPr lang="zh-CN" altLang="en-US" sz="2700" dirty="0">
              <a:latin typeface="黑体" panose="02010609060101010101" charset="-122"/>
              <a:ea typeface="黑体" panose="02010609060101010101" charset="-122"/>
            </a:endParaRPr>
          </a:p>
        </p:txBody>
      </p:sp>
      <p:sp>
        <p:nvSpPr>
          <p:cNvPr id="4" name="标题 3"/>
          <p:cNvSpPr>
            <a:spLocks noGrp="1"/>
          </p:cNvSpPr>
          <p:nvPr>
            <p:ph type="title"/>
          </p:nvPr>
        </p:nvSpPr>
        <p:spPr>
          <a:xfrm>
            <a:off x="1207135" y="365128"/>
            <a:ext cx="1720513" cy="767715"/>
          </a:xfrm>
        </p:spPr>
        <p:txBody>
          <a:bodyPr/>
          <a:lstStyle/>
          <a:p>
            <a:r>
              <a:rPr lang="zh-CN" altLang="en-US" sz="4000" b="0" dirty="0" smtClean="0"/>
              <a:t>小结：</a:t>
            </a:r>
            <a:endParaRPr lang="zh-CN" altLang="en-US" sz="4000" b="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灯片编号占位符 5"/>
          <p:cNvSpPr>
            <a:spLocks noGrp="1"/>
          </p:cNvSpPr>
          <p:nvPr>
            <p:ph type="sldNum" sz="quarter" idx="12"/>
          </p:nvPr>
        </p:nvSpPr>
        <p:spPr/>
        <p:txBody>
          <a:bodyPr/>
          <a:lstStyle/>
          <a:p>
            <a:fld id="{7E7AE058-10A9-42DD-8C30-9F53937A958C}" type="slidenum">
              <a:rPr lang="zh-CN" altLang="en-US">
                <a:solidFill>
                  <a:srgbClr val="000000"/>
                </a:solidFill>
              </a:rPr>
            </a:fld>
            <a:endParaRPr lang="en-US" altLang="zh-CN">
              <a:solidFill>
                <a:srgbClr val="000000"/>
              </a:solidFill>
            </a:endParaRPr>
          </a:p>
        </p:txBody>
      </p:sp>
      <p:grpSp>
        <p:nvGrpSpPr>
          <p:cNvPr id="802819" name="Group 3"/>
          <p:cNvGrpSpPr/>
          <p:nvPr/>
        </p:nvGrpSpPr>
        <p:grpSpPr bwMode="auto">
          <a:xfrm>
            <a:off x="2133616" y="1828802"/>
            <a:ext cx="7753351" cy="2144713"/>
            <a:chOff x="1008" y="1152"/>
            <a:chExt cx="3663" cy="1351"/>
          </a:xfrm>
        </p:grpSpPr>
        <p:sp>
          <p:nvSpPr>
            <p:cNvPr id="802820" name="Line 4"/>
            <p:cNvSpPr>
              <a:spLocks noChangeShapeType="1"/>
            </p:cNvSpPr>
            <p:nvPr/>
          </p:nvSpPr>
          <p:spPr bwMode="auto">
            <a:xfrm>
              <a:off x="1008" y="2304"/>
              <a:ext cx="3648" cy="0"/>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802821" name="Line 5"/>
            <p:cNvSpPr>
              <a:spLocks noChangeShapeType="1"/>
            </p:cNvSpPr>
            <p:nvPr/>
          </p:nvSpPr>
          <p:spPr bwMode="auto">
            <a:xfrm flipV="1">
              <a:off x="1920" y="1152"/>
              <a:ext cx="0" cy="1296"/>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802822" name="Object 6"/>
            <p:cNvGraphicFramePr>
              <a:graphicFrameLocks noChangeAspect="1"/>
            </p:cNvGraphicFramePr>
            <p:nvPr/>
          </p:nvGraphicFramePr>
          <p:xfrm>
            <a:off x="1737" y="2352"/>
            <a:ext cx="135" cy="151"/>
          </p:xfrm>
          <a:graphic>
            <a:graphicData uri="http://schemas.openxmlformats.org/presentationml/2006/ole">
              <mc:AlternateContent xmlns:mc="http://schemas.openxmlformats.org/markup-compatibility/2006">
                <mc:Choice xmlns:v="urn:schemas-microsoft-com:vml" Requires="v">
                  <p:oleObj spid="_x0000_s69231" name="公式" r:id="rId1" imgW="5181600" imgH="5791200" progId="Equation.3">
                    <p:embed/>
                  </p:oleObj>
                </mc:Choice>
                <mc:Fallback>
                  <p:oleObj name="公式" r:id="rId1" imgW="5181600" imgH="5791200" progId="Equation.3">
                    <p:embed/>
                    <p:pic>
                      <p:nvPicPr>
                        <p:cNvPr id="0" name="图片 68608"/>
                        <p:cNvPicPr>
                          <a:picLocks noChangeAspect="1"/>
                        </p:cNvPicPr>
                        <p:nvPr/>
                      </p:nvPicPr>
                      <p:blipFill>
                        <a:blip r:embed="rId2"/>
                        <a:stretch>
                          <a:fillRect/>
                        </a:stretch>
                      </p:blipFill>
                      <p:spPr>
                        <a:xfrm>
                          <a:off x="1737" y="2352"/>
                          <a:ext cx="135" cy="151"/>
                        </a:xfrm>
                        <a:prstGeom prst="rect">
                          <a:avLst/>
                        </a:prstGeom>
                        <a:noFill/>
                        <a:ln w="9525">
                          <a:noFill/>
                        </a:ln>
                      </p:spPr>
                    </p:pic>
                  </p:oleObj>
                </mc:Fallback>
              </mc:AlternateContent>
            </a:graphicData>
          </a:graphic>
        </p:graphicFrame>
        <p:graphicFrame>
          <p:nvGraphicFramePr>
            <p:cNvPr id="802823" name="Object 7"/>
            <p:cNvGraphicFramePr>
              <a:graphicFrameLocks noChangeAspect="1"/>
            </p:cNvGraphicFramePr>
            <p:nvPr/>
          </p:nvGraphicFramePr>
          <p:xfrm>
            <a:off x="4512" y="2352"/>
            <a:ext cx="159" cy="151"/>
          </p:xfrm>
          <a:graphic>
            <a:graphicData uri="http://schemas.openxmlformats.org/presentationml/2006/ole">
              <mc:AlternateContent xmlns:mc="http://schemas.openxmlformats.org/markup-compatibility/2006">
                <mc:Choice xmlns:v="urn:schemas-microsoft-com:vml" Requires="v">
                  <p:oleObj spid="_x0000_s69232" name="公式" r:id="rId3" imgW="6096000" imgH="5791200" progId="Equation.3">
                    <p:embed/>
                  </p:oleObj>
                </mc:Choice>
                <mc:Fallback>
                  <p:oleObj name="公式" r:id="rId3" imgW="6096000" imgH="5791200" progId="Equation.3">
                    <p:embed/>
                    <p:pic>
                      <p:nvPicPr>
                        <p:cNvPr id="0" name="图片 68609"/>
                        <p:cNvPicPr>
                          <a:picLocks noChangeAspect="1"/>
                        </p:cNvPicPr>
                        <p:nvPr/>
                      </p:nvPicPr>
                      <p:blipFill>
                        <a:blip r:embed="rId4"/>
                        <a:stretch>
                          <a:fillRect/>
                        </a:stretch>
                      </p:blipFill>
                      <p:spPr>
                        <a:xfrm>
                          <a:off x="4512" y="2352"/>
                          <a:ext cx="159" cy="151"/>
                        </a:xfrm>
                        <a:prstGeom prst="rect">
                          <a:avLst/>
                        </a:prstGeom>
                        <a:noFill/>
                        <a:ln w="9525">
                          <a:noFill/>
                        </a:ln>
                      </p:spPr>
                    </p:pic>
                  </p:oleObj>
                </mc:Fallback>
              </mc:AlternateContent>
            </a:graphicData>
          </a:graphic>
        </p:graphicFrame>
        <p:graphicFrame>
          <p:nvGraphicFramePr>
            <p:cNvPr id="802824" name="Object 8"/>
            <p:cNvGraphicFramePr>
              <a:graphicFrameLocks noChangeAspect="1"/>
            </p:cNvGraphicFramePr>
            <p:nvPr/>
          </p:nvGraphicFramePr>
          <p:xfrm>
            <a:off x="1656" y="1228"/>
            <a:ext cx="147" cy="213"/>
          </p:xfrm>
          <a:graphic>
            <a:graphicData uri="http://schemas.openxmlformats.org/presentationml/2006/ole">
              <mc:AlternateContent xmlns:mc="http://schemas.openxmlformats.org/markup-compatibility/2006">
                <mc:Choice xmlns:v="urn:schemas-microsoft-com:vml" Requires="v">
                  <p:oleObj spid="_x0000_s69233" name="Equation" r:id="rId5" imgW="3352800" imgH="3962400" progId="Equation.DSMT4">
                    <p:embed/>
                  </p:oleObj>
                </mc:Choice>
                <mc:Fallback>
                  <p:oleObj name="Equation" r:id="rId5" imgW="3352800" imgH="3962400" progId="Equation.DSMT4">
                    <p:embed/>
                    <p:pic>
                      <p:nvPicPr>
                        <p:cNvPr id="0" name="图片 68610"/>
                        <p:cNvPicPr>
                          <a:picLocks noChangeAspect="1"/>
                        </p:cNvPicPr>
                        <p:nvPr/>
                      </p:nvPicPr>
                      <p:blipFill>
                        <a:blip r:embed="rId6"/>
                        <a:stretch>
                          <a:fillRect/>
                        </a:stretch>
                      </p:blipFill>
                      <p:spPr>
                        <a:xfrm>
                          <a:off x="1656" y="1228"/>
                          <a:ext cx="147" cy="213"/>
                        </a:xfrm>
                        <a:prstGeom prst="rect">
                          <a:avLst/>
                        </a:prstGeom>
                        <a:noFill/>
                        <a:ln w="9525">
                          <a:noFill/>
                        </a:ln>
                      </p:spPr>
                    </p:pic>
                  </p:oleObj>
                </mc:Fallback>
              </mc:AlternateContent>
            </a:graphicData>
          </a:graphic>
        </p:graphicFrame>
      </p:grpSp>
      <p:grpSp>
        <p:nvGrpSpPr>
          <p:cNvPr id="802825" name="Group 9"/>
          <p:cNvGrpSpPr/>
          <p:nvPr/>
        </p:nvGrpSpPr>
        <p:grpSpPr bwMode="auto">
          <a:xfrm>
            <a:off x="2590816" y="1828803"/>
            <a:ext cx="6076951" cy="2182813"/>
            <a:chOff x="1224" y="1152"/>
            <a:chExt cx="2871" cy="1375"/>
          </a:xfrm>
        </p:grpSpPr>
        <p:sp>
          <p:nvSpPr>
            <p:cNvPr id="802826" name="Line 10"/>
            <p:cNvSpPr>
              <a:spLocks noChangeShapeType="1"/>
            </p:cNvSpPr>
            <p:nvPr/>
          </p:nvSpPr>
          <p:spPr bwMode="auto">
            <a:xfrm>
              <a:off x="1296" y="1872"/>
              <a:ext cx="0" cy="4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802827" name="Line 11"/>
            <p:cNvSpPr>
              <a:spLocks noChangeShapeType="1"/>
            </p:cNvSpPr>
            <p:nvPr/>
          </p:nvSpPr>
          <p:spPr bwMode="auto">
            <a:xfrm>
              <a:off x="4032" y="1152"/>
              <a:ext cx="0" cy="11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802828" name="Object 12"/>
            <p:cNvGraphicFramePr>
              <a:graphicFrameLocks noChangeAspect="1"/>
            </p:cNvGraphicFramePr>
            <p:nvPr/>
          </p:nvGraphicFramePr>
          <p:xfrm>
            <a:off x="1224" y="2345"/>
            <a:ext cx="144" cy="151"/>
          </p:xfrm>
          <a:graphic>
            <a:graphicData uri="http://schemas.openxmlformats.org/presentationml/2006/ole">
              <mc:AlternateContent xmlns:mc="http://schemas.openxmlformats.org/markup-compatibility/2006">
                <mc:Choice xmlns:v="urn:schemas-microsoft-com:vml" Requires="v">
                  <p:oleObj spid="_x0000_s69234" name="公式" r:id="rId7" imgW="5486400" imgH="5791200" progId="Equation.3">
                    <p:embed/>
                  </p:oleObj>
                </mc:Choice>
                <mc:Fallback>
                  <p:oleObj name="公式" r:id="rId7" imgW="5486400" imgH="5791200" progId="Equation.3">
                    <p:embed/>
                    <p:pic>
                      <p:nvPicPr>
                        <p:cNvPr id="0" name="图片 68611"/>
                        <p:cNvPicPr>
                          <a:picLocks noChangeAspect="1"/>
                        </p:cNvPicPr>
                        <p:nvPr/>
                      </p:nvPicPr>
                      <p:blipFill>
                        <a:blip r:embed="rId8"/>
                        <a:stretch>
                          <a:fillRect/>
                        </a:stretch>
                      </p:blipFill>
                      <p:spPr>
                        <a:xfrm>
                          <a:off x="1224" y="2345"/>
                          <a:ext cx="144" cy="151"/>
                        </a:xfrm>
                        <a:prstGeom prst="rect">
                          <a:avLst/>
                        </a:prstGeom>
                        <a:noFill/>
                        <a:ln w="9525">
                          <a:noFill/>
                        </a:ln>
                      </p:spPr>
                    </p:pic>
                  </p:oleObj>
                </mc:Fallback>
              </mc:AlternateContent>
            </a:graphicData>
          </a:graphic>
        </p:graphicFrame>
        <p:graphicFrame>
          <p:nvGraphicFramePr>
            <p:cNvPr id="802829" name="Object 13"/>
            <p:cNvGraphicFramePr>
              <a:graphicFrameLocks noChangeAspect="1"/>
            </p:cNvGraphicFramePr>
            <p:nvPr/>
          </p:nvGraphicFramePr>
          <p:xfrm>
            <a:off x="3960" y="2328"/>
            <a:ext cx="135" cy="199"/>
          </p:xfrm>
          <a:graphic>
            <a:graphicData uri="http://schemas.openxmlformats.org/presentationml/2006/ole">
              <mc:AlternateContent xmlns:mc="http://schemas.openxmlformats.org/markup-compatibility/2006">
                <mc:Choice xmlns:v="urn:schemas-microsoft-com:vml" Requires="v">
                  <p:oleObj spid="_x0000_s69235" name="公式" r:id="rId9" imgW="5181600" imgH="7620000" progId="Equation.3">
                    <p:embed/>
                  </p:oleObj>
                </mc:Choice>
                <mc:Fallback>
                  <p:oleObj name="公式" r:id="rId9" imgW="5181600" imgH="7620000" progId="Equation.3">
                    <p:embed/>
                    <p:pic>
                      <p:nvPicPr>
                        <p:cNvPr id="0" name="图片 68612"/>
                        <p:cNvPicPr>
                          <a:picLocks noChangeAspect="1"/>
                        </p:cNvPicPr>
                        <p:nvPr/>
                      </p:nvPicPr>
                      <p:blipFill>
                        <a:blip r:embed="rId10"/>
                        <a:stretch>
                          <a:fillRect/>
                        </a:stretch>
                      </p:blipFill>
                      <p:spPr>
                        <a:xfrm>
                          <a:off x="3960" y="2328"/>
                          <a:ext cx="135" cy="199"/>
                        </a:xfrm>
                        <a:prstGeom prst="rect">
                          <a:avLst/>
                        </a:prstGeom>
                        <a:noFill/>
                        <a:ln w="9525">
                          <a:noFill/>
                        </a:ln>
                      </p:spPr>
                    </p:pic>
                  </p:oleObj>
                </mc:Fallback>
              </mc:AlternateContent>
            </a:graphicData>
          </a:graphic>
        </p:graphicFrame>
      </p:grpSp>
      <p:grpSp>
        <p:nvGrpSpPr>
          <p:cNvPr id="802830" name="Group 14"/>
          <p:cNvGrpSpPr/>
          <p:nvPr/>
        </p:nvGrpSpPr>
        <p:grpSpPr bwMode="auto">
          <a:xfrm>
            <a:off x="2743200" y="1828800"/>
            <a:ext cx="5791200" cy="1498600"/>
            <a:chOff x="1296" y="1152"/>
            <a:chExt cx="2736" cy="944"/>
          </a:xfrm>
        </p:grpSpPr>
        <p:sp>
          <p:nvSpPr>
            <p:cNvPr id="802831" name="Freeform 15"/>
            <p:cNvSpPr/>
            <p:nvPr/>
          </p:nvSpPr>
          <p:spPr bwMode="auto">
            <a:xfrm>
              <a:off x="1296" y="1152"/>
              <a:ext cx="2736" cy="944"/>
            </a:xfrm>
            <a:custGeom>
              <a:avLst/>
              <a:gdLst>
                <a:gd name="T0" fmla="*/ 0 w 2544"/>
                <a:gd name="T1" fmla="*/ 720 h 944"/>
                <a:gd name="T2" fmla="*/ 144 w 2544"/>
                <a:gd name="T3" fmla="*/ 912 h 944"/>
                <a:gd name="T4" fmla="*/ 384 w 2544"/>
                <a:gd name="T5" fmla="*/ 672 h 944"/>
                <a:gd name="T6" fmla="*/ 672 w 2544"/>
                <a:gd name="T7" fmla="*/ 432 h 944"/>
                <a:gd name="T8" fmla="*/ 960 w 2544"/>
                <a:gd name="T9" fmla="*/ 576 h 944"/>
                <a:gd name="T10" fmla="*/ 1056 w 2544"/>
                <a:gd name="T11" fmla="*/ 624 h 944"/>
                <a:gd name="T12" fmla="*/ 1248 w 2544"/>
                <a:gd name="T13" fmla="*/ 816 h 944"/>
                <a:gd name="T14" fmla="*/ 1440 w 2544"/>
                <a:gd name="T15" fmla="*/ 912 h 944"/>
                <a:gd name="T16" fmla="*/ 1632 w 2544"/>
                <a:gd name="T17" fmla="*/ 624 h 944"/>
                <a:gd name="T18" fmla="*/ 1872 w 2544"/>
                <a:gd name="T19" fmla="*/ 192 h 944"/>
                <a:gd name="T20" fmla="*/ 2016 w 2544"/>
                <a:gd name="T21" fmla="*/ 96 h 944"/>
                <a:gd name="T22" fmla="*/ 2208 w 2544"/>
                <a:gd name="T23" fmla="*/ 240 h 944"/>
                <a:gd name="T24" fmla="*/ 2352 w 2544"/>
                <a:gd name="T25" fmla="*/ 288 h 944"/>
                <a:gd name="T26" fmla="*/ 2496 w 2544"/>
                <a:gd name="T27" fmla="*/ 144 h 944"/>
                <a:gd name="T28" fmla="*/ 2544 w 2544"/>
                <a:gd name="T29" fmla="*/ 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44" h="944">
                  <a:moveTo>
                    <a:pt x="0" y="720"/>
                  </a:moveTo>
                  <a:cubicBezTo>
                    <a:pt x="40" y="820"/>
                    <a:pt x="80" y="920"/>
                    <a:pt x="144" y="912"/>
                  </a:cubicBezTo>
                  <a:cubicBezTo>
                    <a:pt x="208" y="904"/>
                    <a:pt x="296" y="752"/>
                    <a:pt x="384" y="672"/>
                  </a:cubicBezTo>
                  <a:cubicBezTo>
                    <a:pt x="472" y="592"/>
                    <a:pt x="576" y="448"/>
                    <a:pt x="672" y="432"/>
                  </a:cubicBezTo>
                  <a:cubicBezTo>
                    <a:pt x="768" y="416"/>
                    <a:pt x="896" y="544"/>
                    <a:pt x="960" y="576"/>
                  </a:cubicBezTo>
                  <a:cubicBezTo>
                    <a:pt x="1024" y="608"/>
                    <a:pt x="1008" y="584"/>
                    <a:pt x="1056" y="624"/>
                  </a:cubicBezTo>
                  <a:cubicBezTo>
                    <a:pt x="1104" y="664"/>
                    <a:pt x="1184" y="768"/>
                    <a:pt x="1248" y="816"/>
                  </a:cubicBezTo>
                  <a:cubicBezTo>
                    <a:pt x="1312" y="864"/>
                    <a:pt x="1376" y="944"/>
                    <a:pt x="1440" y="912"/>
                  </a:cubicBezTo>
                  <a:cubicBezTo>
                    <a:pt x="1504" y="880"/>
                    <a:pt x="1560" y="744"/>
                    <a:pt x="1632" y="624"/>
                  </a:cubicBezTo>
                  <a:cubicBezTo>
                    <a:pt x="1704" y="504"/>
                    <a:pt x="1808" y="280"/>
                    <a:pt x="1872" y="192"/>
                  </a:cubicBezTo>
                  <a:cubicBezTo>
                    <a:pt x="1936" y="104"/>
                    <a:pt x="1960" y="88"/>
                    <a:pt x="2016" y="96"/>
                  </a:cubicBezTo>
                  <a:cubicBezTo>
                    <a:pt x="2072" y="104"/>
                    <a:pt x="2152" y="208"/>
                    <a:pt x="2208" y="240"/>
                  </a:cubicBezTo>
                  <a:cubicBezTo>
                    <a:pt x="2264" y="272"/>
                    <a:pt x="2304" y="304"/>
                    <a:pt x="2352" y="288"/>
                  </a:cubicBezTo>
                  <a:cubicBezTo>
                    <a:pt x="2400" y="272"/>
                    <a:pt x="2464" y="192"/>
                    <a:pt x="2496" y="144"/>
                  </a:cubicBezTo>
                  <a:cubicBezTo>
                    <a:pt x="2528" y="96"/>
                    <a:pt x="2536" y="24"/>
                    <a:pt x="2544" y="0"/>
                  </a:cubicBezTo>
                </a:path>
              </a:pathLst>
            </a:custGeom>
            <a:noFill/>
            <a:ln w="25400">
              <a:solidFill>
                <a:schemeClr val="accent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802832" name="Object 16"/>
            <p:cNvGraphicFramePr>
              <a:graphicFrameLocks noChangeAspect="1"/>
            </p:cNvGraphicFramePr>
            <p:nvPr/>
          </p:nvGraphicFramePr>
          <p:xfrm>
            <a:off x="2496" y="1467"/>
            <a:ext cx="576" cy="165"/>
          </p:xfrm>
          <a:graphic>
            <a:graphicData uri="http://schemas.openxmlformats.org/presentationml/2006/ole">
              <mc:AlternateContent xmlns:mc="http://schemas.openxmlformats.org/markup-compatibility/2006">
                <mc:Choice xmlns:v="urn:schemas-microsoft-com:vml" Requires="v">
                  <p:oleObj spid="_x0000_s69236" name="公式" r:id="rId11" imgW="1828800" imgH="520700" progId="Equation.3">
                    <p:embed/>
                  </p:oleObj>
                </mc:Choice>
                <mc:Fallback>
                  <p:oleObj name="公式" r:id="rId11" imgW="1828800" imgH="520700" progId="Equation.3">
                    <p:embed/>
                    <p:pic>
                      <p:nvPicPr>
                        <p:cNvPr id="0" name="图片 68613"/>
                        <p:cNvPicPr>
                          <a:picLocks noChangeAspect="1"/>
                        </p:cNvPicPr>
                        <p:nvPr/>
                      </p:nvPicPr>
                      <p:blipFill>
                        <a:blip r:embed="rId12"/>
                        <a:stretch>
                          <a:fillRect/>
                        </a:stretch>
                      </p:blipFill>
                      <p:spPr>
                        <a:xfrm>
                          <a:off x="2496" y="1467"/>
                          <a:ext cx="576" cy="165"/>
                        </a:xfrm>
                        <a:prstGeom prst="rect">
                          <a:avLst/>
                        </a:prstGeom>
                        <a:noFill/>
                        <a:ln w="9525">
                          <a:noFill/>
                        </a:ln>
                      </p:spPr>
                    </p:pic>
                  </p:oleObj>
                </mc:Fallback>
              </mc:AlternateContent>
            </a:graphicData>
          </a:graphic>
        </p:graphicFrame>
      </p:grpSp>
      <p:grpSp>
        <p:nvGrpSpPr>
          <p:cNvPr id="802833" name="Group 17"/>
          <p:cNvGrpSpPr/>
          <p:nvPr/>
        </p:nvGrpSpPr>
        <p:grpSpPr bwMode="auto">
          <a:xfrm>
            <a:off x="2844800" y="3276600"/>
            <a:ext cx="508000" cy="685800"/>
            <a:chOff x="1344" y="2064"/>
            <a:chExt cx="240" cy="432"/>
          </a:xfrm>
        </p:grpSpPr>
        <p:sp>
          <p:nvSpPr>
            <p:cNvPr id="802834" name="Line 18"/>
            <p:cNvSpPr>
              <a:spLocks noChangeShapeType="1"/>
            </p:cNvSpPr>
            <p:nvPr/>
          </p:nvSpPr>
          <p:spPr bwMode="auto">
            <a:xfrm>
              <a:off x="1344" y="2064"/>
              <a:ext cx="240" cy="0"/>
            </a:xfrm>
            <a:prstGeom prst="line">
              <a:avLst/>
            </a:prstGeom>
            <a:noFill/>
            <a:ln w="222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802835" name="Line 19"/>
            <p:cNvSpPr>
              <a:spLocks noChangeShapeType="1"/>
            </p:cNvSpPr>
            <p:nvPr/>
          </p:nvSpPr>
          <p:spPr bwMode="auto">
            <a:xfrm>
              <a:off x="1440" y="2064"/>
              <a:ext cx="0" cy="252"/>
            </a:xfrm>
            <a:prstGeom prst="line">
              <a:avLst/>
            </a:prstGeom>
            <a:noFill/>
            <a:ln w="19050">
              <a:solidFill>
                <a:srgbClr val="FF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802836" name="Object 20"/>
            <p:cNvGraphicFramePr>
              <a:graphicFrameLocks noChangeAspect="1"/>
            </p:cNvGraphicFramePr>
            <p:nvPr/>
          </p:nvGraphicFramePr>
          <p:xfrm>
            <a:off x="1387" y="2328"/>
            <a:ext cx="137" cy="168"/>
          </p:xfrm>
          <a:graphic>
            <a:graphicData uri="http://schemas.openxmlformats.org/presentationml/2006/ole">
              <mc:AlternateContent xmlns:mc="http://schemas.openxmlformats.org/markup-compatibility/2006">
                <mc:Choice xmlns:v="urn:schemas-microsoft-com:vml" Requires="v">
                  <p:oleObj spid="_x0000_s69237" name="公式" r:id="rId13" imgW="457200" imgH="558800" progId="Equation.3">
                    <p:embed/>
                  </p:oleObj>
                </mc:Choice>
                <mc:Fallback>
                  <p:oleObj name="公式" r:id="rId13" imgW="457200" imgH="558800" progId="Equation.3">
                    <p:embed/>
                    <p:pic>
                      <p:nvPicPr>
                        <p:cNvPr id="0" name="图片 68614"/>
                        <p:cNvPicPr>
                          <a:picLocks noChangeAspect="1"/>
                        </p:cNvPicPr>
                        <p:nvPr/>
                      </p:nvPicPr>
                      <p:blipFill>
                        <a:blip r:embed="rId14"/>
                        <a:stretch>
                          <a:fillRect/>
                        </a:stretch>
                      </p:blipFill>
                      <p:spPr>
                        <a:xfrm>
                          <a:off x="1387" y="2328"/>
                          <a:ext cx="137" cy="168"/>
                        </a:xfrm>
                        <a:prstGeom prst="rect">
                          <a:avLst/>
                        </a:prstGeom>
                        <a:noFill/>
                        <a:ln w="9525">
                          <a:noFill/>
                        </a:ln>
                      </p:spPr>
                    </p:pic>
                  </p:oleObj>
                </mc:Fallback>
              </mc:AlternateContent>
            </a:graphicData>
          </a:graphic>
        </p:graphicFrame>
      </p:grpSp>
      <p:grpSp>
        <p:nvGrpSpPr>
          <p:cNvPr id="802837" name="Group 21"/>
          <p:cNvGrpSpPr/>
          <p:nvPr/>
        </p:nvGrpSpPr>
        <p:grpSpPr bwMode="auto">
          <a:xfrm>
            <a:off x="4064000" y="2508250"/>
            <a:ext cx="508000" cy="1466850"/>
            <a:chOff x="1920" y="1572"/>
            <a:chExt cx="240" cy="924"/>
          </a:xfrm>
        </p:grpSpPr>
        <p:sp>
          <p:nvSpPr>
            <p:cNvPr id="802838" name="Line 22"/>
            <p:cNvSpPr>
              <a:spLocks noChangeShapeType="1"/>
            </p:cNvSpPr>
            <p:nvPr/>
          </p:nvSpPr>
          <p:spPr bwMode="auto">
            <a:xfrm>
              <a:off x="1920" y="1572"/>
              <a:ext cx="240" cy="0"/>
            </a:xfrm>
            <a:prstGeom prst="line">
              <a:avLst/>
            </a:prstGeom>
            <a:noFill/>
            <a:ln w="222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802839" name="Line 23"/>
            <p:cNvSpPr>
              <a:spLocks noChangeShapeType="1"/>
            </p:cNvSpPr>
            <p:nvPr/>
          </p:nvSpPr>
          <p:spPr bwMode="auto">
            <a:xfrm>
              <a:off x="2028" y="1584"/>
              <a:ext cx="0" cy="720"/>
            </a:xfrm>
            <a:prstGeom prst="line">
              <a:avLst/>
            </a:prstGeom>
            <a:noFill/>
            <a:ln w="19050">
              <a:solidFill>
                <a:srgbClr val="FF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802840" name="Object 24"/>
            <p:cNvGraphicFramePr>
              <a:graphicFrameLocks noChangeAspect="1"/>
            </p:cNvGraphicFramePr>
            <p:nvPr/>
          </p:nvGraphicFramePr>
          <p:xfrm>
            <a:off x="1966" y="2328"/>
            <a:ext cx="142" cy="168"/>
          </p:xfrm>
          <a:graphic>
            <a:graphicData uri="http://schemas.openxmlformats.org/presentationml/2006/ole">
              <mc:AlternateContent xmlns:mc="http://schemas.openxmlformats.org/markup-compatibility/2006">
                <mc:Choice xmlns:v="urn:schemas-microsoft-com:vml" Requires="v">
                  <p:oleObj spid="_x0000_s69238" name="公式" r:id="rId15" imgW="469900" imgH="558800" progId="Equation.3">
                    <p:embed/>
                  </p:oleObj>
                </mc:Choice>
                <mc:Fallback>
                  <p:oleObj name="公式" r:id="rId15" imgW="469900" imgH="558800" progId="Equation.3">
                    <p:embed/>
                    <p:pic>
                      <p:nvPicPr>
                        <p:cNvPr id="0" name="图片 68615"/>
                        <p:cNvPicPr>
                          <a:picLocks noChangeAspect="1"/>
                        </p:cNvPicPr>
                        <p:nvPr/>
                      </p:nvPicPr>
                      <p:blipFill>
                        <a:blip r:embed="rId16"/>
                        <a:stretch>
                          <a:fillRect/>
                        </a:stretch>
                      </p:blipFill>
                      <p:spPr>
                        <a:xfrm>
                          <a:off x="1966" y="2328"/>
                          <a:ext cx="142" cy="168"/>
                        </a:xfrm>
                        <a:prstGeom prst="rect">
                          <a:avLst/>
                        </a:prstGeom>
                        <a:noFill/>
                        <a:ln w="9525">
                          <a:noFill/>
                        </a:ln>
                      </p:spPr>
                    </p:pic>
                  </p:oleObj>
                </mc:Fallback>
              </mc:AlternateContent>
            </a:graphicData>
          </a:graphic>
        </p:graphicFrame>
      </p:grpSp>
      <p:grpSp>
        <p:nvGrpSpPr>
          <p:cNvPr id="802841" name="Group 25"/>
          <p:cNvGrpSpPr/>
          <p:nvPr/>
        </p:nvGrpSpPr>
        <p:grpSpPr bwMode="auto">
          <a:xfrm>
            <a:off x="4800600" y="2763139"/>
            <a:ext cx="508000" cy="1243013"/>
            <a:chOff x="2268" y="1740"/>
            <a:chExt cx="240" cy="783"/>
          </a:xfrm>
        </p:grpSpPr>
        <p:sp>
          <p:nvSpPr>
            <p:cNvPr id="802842" name="Line 26"/>
            <p:cNvSpPr>
              <a:spLocks noChangeShapeType="1"/>
            </p:cNvSpPr>
            <p:nvPr/>
          </p:nvSpPr>
          <p:spPr bwMode="auto">
            <a:xfrm>
              <a:off x="2268" y="1752"/>
              <a:ext cx="240" cy="0"/>
            </a:xfrm>
            <a:prstGeom prst="line">
              <a:avLst/>
            </a:prstGeom>
            <a:noFill/>
            <a:ln w="222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802843" name="Line 27"/>
            <p:cNvSpPr>
              <a:spLocks noChangeShapeType="1"/>
            </p:cNvSpPr>
            <p:nvPr/>
          </p:nvSpPr>
          <p:spPr bwMode="auto">
            <a:xfrm>
              <a:off x="2376" y="1740"/>
              <a:ext cx="0" cy="576"/>
            </a:xfrm>
            <a:prstGeom prst="line">
              <a:avLst/>
            </a:prstGeom>
            <a:noFill/>
            <a:ln w="19050">
              <a:solidFill>
                <a:srgbClr val="FF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802844" name="Object 28"/>
            <p:cNvGraphicFramePr>
              <a:graphicFrameLocks noChangeAspect="1"/>
            </p:cNvGraphicFramePr>
            <p:nvPr/>
          </p:nvGraphicFramePr>
          <p:xfrm>
            <a:off x="2318" y="2350"/>
            <a:ext cx="142" cy="173"/>
          </p:xfrm>
          <a:graphic>
            <a:graphicData uri="http://schemas.openxmlformats.org/presentationml/2006/ole">
              <mc:AlternateContent xmlns:mc="http://schemas.openxmlformats.org/markup-compatibility/2006">
                <mc:Choice xmlns:v="urn:schemas-microsoft-com:vml" Requires="v">
                  <p:oleObj spid="_x0000_s69239" name="公式" r:id="rId17" imgW="469900" imgH="571500" progId="Equation.3">
                    <p:embed/>
                  </p:oleObj>
                </mc:Choice>
                <mc:Fallback>
                  <p:oleObj name="公式" r:id="rId17" imgW="469900" imgH="571500" progId="Equation.3">
                    <p:embed/>
                    <p:pic>
                      <p:nvPicPr>
                        <p:cNvPr id="0" name="图片 68616"/>
                        <p:cNvPicPr>
                          <a:picLocks noChangeAspect="1"/>
                        </p:cNvPicPr>
                        <p:nvPr/>
                      </p:nvPicPr>
                      <p:blipFill>
                        <a:blip r:embed="rId18"/>
                        <a:stretch>
                          <a:fillRect/>
                        </a:stretch>
                      </p:blipFill>
                      <p:spPr>
                        <a:xfrm>
                          <a:off x="2318" y="2350"/>
                          <a:ext cx="142" cy="173"/>
                        </a:xfrm>
                        <a:prstGeom prst="rect">
                          <a:avLst/>
                        </a:prstGeom>
                        <a:noFill/>
                        <a:ln w="9525">
                          <a:noFill/>
                        </a:ln>
                      </p:spPr>
                    </p:pic>
                  </p:oleObj>
                </mc:Fallback>
              </mc:AlternateContent>
            </a:graphicData>
          </a:graphic>
        </p:graphicFrame>
      </p:grpSp>
      <p:grpSp>
        <p:nvGrpSpPr>
          <p:cNvPr id="802845" name="Group 29"/>
          <p:cNvGrpSpPr/>
          <p:nvPr/>
        </p:nvGrpSpPr>
        <p:grpSpPr bwMode="auto">
          <a:xfrm>
            <a:off x="5689600" y="3295650"/>
            <a:ext cx="508000" cy="704850"/>
            <a:chOff x="2688" y="2076"/>
            <a:chExt cx="240" cy="444"/>
          </a:xfrm>
        </p:grpSpPr>
        <p:sp>
          <p:nvSpPr>
            <p:cNvPr id="802846" name="Line 30"/>
            <p:cNvSpPr>
              <a:spLocks noChangeShapeType="1"/>
            </p:cNvSpPr>
            <p:nvPr/>
          </p:nvSpPr>
          <p:spPr bwMode="auto">
            <a:xfrm>
              <a:off x="2688" y="2076"/>
              <a:ext cx="240" cy="0"/>
            </a:xfrm>
            <a:prstGeom prst="line">
              <a:avLst/>
            </a:prstGeom>
            <a:noFill/>
            <a:ln w="222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802847" name="Line 31"/>
            <p:cNvSpPr>
              <a:spLocks noChangeShapeType="1"/>
            </p:cNvSpPr>
            <p:nvPr/>
          </p:nvSpPr>
          <p:spPr bwMode="auto">
            <a:xfrm>
              <a:off x="2808" y="2076"/>
              <a:ext cx="0" cy="252"/>
            </a:xfrm>
            <a:prstGeom prst="line">
              <a:avLst/>
            </a:prstGeom>
            <a:noFill/>
            <a:ln w="19050">
              <a:solidFill>
                <a:srgbClr val="FF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802848" name="Object 32"/>
            <p:cNvGraphicFramePr>
              <a:graphicFrameLocks noChangeAspect="1"/>
            </p:cNvGraphicFramePr>
            <p:nvPr/>
          </p:nvGraphicFramePr>
          <p:xfrm>
            <a:off x="2734" y="2352"/>
            <a:ext cx="142" cy="168"/>
          </p:xfrm>
          <a:graphic>
            <a:graphicData uri="http://schemas.openxmlformats.org/presentationml/2006/ole">
              <mc:AlternateContent xmlns:mc="http://schemas.openxmlformats.org/markup-compatibility/2006">
                <mc:Choice xmlns:v="urn:schemas-microsoft-com:vml" Requires="v">
                  <p:oleObj spid="_x0000_s69240" name="公式" r:id="rId19" imgW="469900" imgH="558800" progId="Equation.3">
                    <p:embed/>
                  </p:oleObj>
                </mc:Choice>
                <mc:Fallback>
                  <p:oleObj name="公式" r:id="rId19" imgW="469900" imgH="558800" progId="Equation.3">
                    <p:embed/>
                    <p:pic>
                      <p:nvPicPr>
                        <p:cNvPr id="0" name="图片 68617"/>
                        <p:cNvPicPr>
                          <a:picLocks noChangeAspect="1"/>
                        </p:cNvPicPr>
                        <p:nvPr/>
                      </p:nvPicPr>
                      <p:blipFill>
                        <a:blip r:embed="rId20"/>
                        <a:stretch>
                          <a:fillRect/>
                        </a:stretch>
                      </p:blipFill>
                      <p:spPr>
                        <a:xfrm>
                          <a:off x="2734" y="2352"/>
                          <a:ext cx="142" cy="168"/>
                        </a:xfrm>
                        <a:prstGeom prst="rect">
                          <a:avLst/>
                        </a:prstGeom>
                        <a:noFill/>
                        <a:ln w="9525">
                          <a:noFill/>
                        </a:ln>
                      </p:spPr>
                    </p:pic>
                  </p:oleObj>
                </mc:Fallback>
              </mc:AlternateContent>
            </a:graphicData>
          </a:graphic>
        </p:graphicFrame>
      </p:grpSp>
      <p:grpSp>
        <p:nvGrpSpPr>
          <p:cNvPr id="802849" name="Group 33"/>
          <p:cNvGrpSpPr/>
          <p:nvPr/>
        </p:nvGrpSpPr>
        <p:grpSpPr bwMode="auto">
          <a:xfrm>
            <a:off x="7035800" y="1962152"/>
            <a:ext cx="508000" cy="2043113"/>
            <a:chOff x="3324" y="1236"/>
            <a:chExt cx="240" cy="1287"/>
          </a:xfrm>
        </p:grpSpPr>
        <p:sp>
          <p:nvSpPr>
            <p:cNvPr id="802850" name="Line 34"/>
            <p:cNvSpPr>
              <a:spLocks noChangeShapeType="1"/>
            </p:cNvSpPr>
            <p:nvPr/>
          </p:nvSpPr>
          <p:spPr bwMode="auto">
            <a:xfrm>
              <a:off x="3324" y="1236"/>
              <a:ext cx="240" cy="0"/>
            </a:xfrm>
            <a:prstGeom prst="line">
              <a:avLst/>
            </a:prstGeom>
            <a:noFill/>
            <a:ln w="222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802851" name="Line 35"/>
            <p:cNvSpPr>
              <a:spLocks noChangeShapeType="1"/>
            </p:cNvSpPr>
            <p:nvPr/>
          </p:nvSpPr>
          <p:spPr bwMode="auto">
            <a:xfrm>
              <a:off x="3456" y="1248"/>
              <a:ext cx="0" cy="1056"/>
            </a:xfrm>
            <a:prstGeom prst="line">
              <a:avLst/>
            </a:prstGeom>
            <a:noFill/>
            <a:ln w="19050">
              <a:solidFill>
                <a:srgbClr val="FF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802852" name="Object 36"/>
            <p:cNvGraphicFramePr>
              <a:graphicFrameLocks noChangeAspect="1"/>
            </p:cNvGraphicFramePr>
            <p:nvPr/>
          </p:nvGraphicFramePr>
          <p:xfrm>
            <a:off x="3406" y="2350"/>
            <a:ext cx="142" cy="173"/>
          </p:xfrm>
          <a:graphic>
            <a:graphicData uri="http://schemas.openxmlformats.org/presentationml/2006/ole">
              <mc:AlternateContent xmlns:mc="http://schemas.openxmlformats.org/markup-compatibility/2006">
                <mc:Choice xmlns:v="urn:schemas-microsoft-com:vml" Requires="v">
                  <p:oleObj spid="_x0000_s69241" name="公式" r:id="rId21" imgW="469900" imgH="571500" progId="Equation.3">
                    <p:embed/>
                  </p:oleObj>
                </mc:Choice>
                <mc:Fallback>
                  <p:oleObj name="公式" r:id="rId21" imgW="469900" imgH="571500" progId="Equation.3">
                    <p:embed/>
                    <p:pic>
                      <p:nvPicPr>
                        <p:cNvPr id="0" name="图片 68618"/>
                        <p:cNvPicPr>
                          <a:picLocks noChangeAspect="1"/>
                        </p:cNvPicPr>
                        <p:nvPr/>
                      </p:nvPicPr>
                      <p:blipFill>
                        <a:blip r:embed="rId22"/>
                        <a:stretch>
                          <a:fillRect/>
                        </a:stretch>
                      </p:blipFill>
                      <p:spPr>
                        <a:xfrm>
                          <a:off x="3406" y="2350"/>
                          <a:ext cx="142" cy="173"/>
                        </a:xfrm>
                        <a:prstGeom prst="rect">
                          <a:avLst/>
                        </a:prstGeom>
                        <a:noFill/>
                        <a:ln w="9525">
                          <a:noFill/>
                        </a:ln>
                      </p:spPr>
                    </p:pic>
                  </p:oleObj>
                </mc:Fallback>
              </mc:AlternateContent>
            </a:graphicData>
          </a:graphic>
        </p:graphicFrame>
      </p:grpSp>
      <p:grpSp>
        <p:nvGrpSpPr>
          <p:cNvPr id="802853" name="Group 37"/>
          <p:cNvGrpSpPr/>
          <p:nvPr/>
        </p:nvGrpSpPr>
        <p:grpSpPr bwMode="auto">
          <a:xfrm>
            <a:off x="7772400" y="2286889"/>
            <a:ext cx="508000" cy="1719263"/>
            <a:chOff x="3672" y="1440"/>
            <a:chExt cx="240" cy="1083"/>
          </a:xfrm>
        </p:grpSpPr>
        <p:sp>
          <p:nvSpPr>
            <p:cNvPr id="802854" name="Line 38"/>
            <p:cNvSpPr>
              <a:spLocks noChangeShapeType="1"/>
            </p:cNvSpPr>
            <p:nvPr/>
          </p:nvSpPr>
          <p:spPr bwMode="auto">
            <a:xfrm>
              <a:off x="3672" y="1452"/>
              <a:ext cx="240" cy="0"/>
            </a:xfrm>
            <a:prstGeom prst="line">
              <a:avLst/>
            </a:prstGeom>
            <a:noFill/>
            <a:ln w="222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802855" name="Line 39"/>
            <p:cNvSpPr>
              <a:spLocks noChangeShapeType="1"/>
            </p:cNvSpPr>
            <p:nvPr/>
          </p:nvSpPr>
          <p:spPr bwMode="auto">
            <a:xfrm>
              <a:off x="3792" y="1440"/>
              <a:ext cx="0" cy="864"/>
            </a:xfrm>
            <a:prstGeom prst="line">
              <a:avLst/>
            </a:prstGeom>
            <a:noFill/>
            <a:ln w="19050">
              <a:solidFill>
                <a:srgbClr val="FF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802856" name="Object 40"/>
            <p:cNvGraphicFramePr>
              <a:graphicFrameLocks noChangeAspect="1"/>
            </p:cNvGraphicFramePr>
            <p:nvPr/>
          </p:nvGraphicFramePr>
          <p:xfrm>
            <a:off x="3742" y="2350"/>
            <a:ext cx="142" cy="173"/>
          </p:xfrm>
          <a:graphic>
            <a:graphicData uri="http://schemas.openxmlformats.org/presentationml/2006/ole">
              <mc:AlternateContent xmlns:mc="http://schemas.openxmlformats.org/markup-compatibility/2006">
                <mc:Choice xmlns:v="urn:schemas-microsoft-com:vml" Requires="v">
                  <p:oleObj spid="_x0000_s69242" name="公式" r:id="rId23" imgW="469900" imgH="571500" progId="Equation.3">
                    <p:embed/>
                  </p:oleObj>
                </mc:Choice>
                <mc:Fallback>
                  <p:oleObj name="公式" r:id="rId23" imgW="469900" imgH="571500" progId="Equation.3">
                    <p:embed/>
                    <p:pic>
                      <p:nvPicPr>
                        <p:cNvPr id="0" name="图片 68619"/>
                        <p:cNvPicPr>
                          <a:picLocks noChangeAspect="1"/>
                        </p:cNvPicPr>
                        <p:nvPr/>
                      </p:nvPicPr>
                      <p:blipFill>
                        <a:blip r:embed="rId24"/>
                        <a:stretch>
                          <a:fillRect/>
                        </a:stretch>
                      </p:blipFill>
                      <p:spPr>
                        <a:xfrm>
                          <a:off x="3742" y="2350"/>
                          <a:ext cx="142" cy="173"/>
                        </a:xfrm>
                        <a:prstGeom prst="rect">
                          <a:avLst/>
                        </a:prstGeom>
                        <a:noFill/>
                        <a:ln w="9525">
                          <a:noFill/>
                        </a:ln>
                      </p:spPr>
                    </p:pic>
                  </p:oleObj>
                </mc:Fallback>
              </mc:AlternateContent>
            </a:graphicData>
          </a:graphic>
        </p:graphicFrame>
      </p:grpSp>
      <p:grpSp>
        <p:nvGrpSpPr>
          <p:cNvPr id="802857" name="Group 41"/>
          <p:cNvGrpSpPr/>
          <p:nvPr/>
        </p:nvGrpSpPr>
        <p:grpSpPr bwMode="auto">
          <a:xfrm>
            <a:off x="1828800" y="4221164"/>
            <a:ext cx="3352800" cy="1798638"/>
            <a:chOff x="768" y="2851"/>
            <a:chExt cx="1584" cy="1133"/>
          </a:xfrm>
        </p:grpSpPr>
        <p:sp>
          <p:nvSpPr>
            <p:cNvPr id="802858" name="Line 42"/>
            <p:cNvSpPr>
              <a:spLocks noChangeShapeType="1"/>
            </p:cNvSpPr>
            <p:nvPr/>
          </p:nvSpPr>
          <p:spPr bwMode="auto">
            <a:xfrm>
              <a:off x="768" y="3799"/>
              <a:ext cx="1584" cy="0"/>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802859" name="Line 43"/>
            <p:cNvSpPr>
              <a:spLocks noChangeShapeType="1"/>
            </p:cNvSpPr>
            <p:nvPr/>
          </p:nvSpPr>
          <p:spPr bwMode="auto">
            <a:xfrm flipV="1">
              <a:off x="1056" y="2928"/>
              <a:ext cx="0" cy="1056"/>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802860" name="Object 44"/>
            <p:cNvGraphicFramePr>
              <a:graphicFrameLocks noChangeAspect="1"/>
            </p:cNvGraphicFramePr>
            <p:nvPr/>
          </p:nvGraphicFramePr>
          <p:xfrm>
            <a:off x="921" y="3840"/>
            <a:ext cx="103" cy="115"/>
          </p:xfrm>
          <a:graphic>
            <a:graphicData uri="http://schemas.openxmlformats.org/presentationml/2006/ole">
              <mc:AlternateContent xmlns:mc="http://schemas.openxmlformats.org/markup-compatibility/2006">
                <mc:Choice xmlns:v="urn:schemas-microsoft-com:vml" Requires="v">
                  <p:oleObj spid="_x0000_s69243" name="公式" r:id="rId25" imgW="5181600" imgH="5791200" progId="Equation.3">
                    <p:embed/>
                  </p:oleObj>
                </mc:Choice>
                <mc:Fallback>
                  <p:oleObj name="公式" r:id="rId25" imgW="5181600" imgH="5791200" progId="Equation.3">
                    <p:embed/>
                    <p:pic>
                      <p:nvPicPr>
                        <p:cNvPr id="0" name="图片 68620"/>
                        <p:cNvPicPr>
                          <a:picLocks noChangeAspect="1"/>
                        </p:cNvPicPr>
                        <p:nvPr/>
                      </p:nvPicPr>
                      <p:blipFill>
                        <a:blip r:embed="rId2"/>
                        <a:stretch>
                          <a:fillRect/>
                        </a:stretch>
                      </p:blipFill>
                      <p:spPr>
                        <a:xfrm>
                          <a:off x="921" y="3840"/>
                          <a:ext cx="103" cy="115"/>
                        </a:xfrm>
                        <a:prstGeom prst="rect">
                          <a:avLst/>
                        </a:prstGeom>
                        <a:noFill/>
                        <a:ln w="9525">
                          <a:noFill/>
                        </a:ln>
                      </p:spPr>
                    </p:pic>
                  </p:oleObj>
                </mc:Fallback>
              </mc:AlternateContent>
            </a:graphicData>
          </a:graphic>
        </p:graphicFrame>
        <p:graphicFrame>
          <p:nvGraphicFramePr>
            <p:cNvPr id="802861" name="Object 45"/>
            <p:cNvGraphicFramePr>
              <a:graphicFrameLocks noChangeAspect="1"/>
            </p:cNvGraphicFramePr>
            <p:nvPr/>
          </p:nvGraphicFramePr>
          <p:xfrm>
            <a:off x="2183" y="3869"/>
            <a:ext cx="121" cy="115"/>
          </p:xfrm>
          <a:graphic>
            <a:graphicData uri="http://schemas.openxmlformats.org/presentationml/2006/ole">
              <mc:AlternateContent xmlns:mc="http://schemas.openxmlformats.org/markup-compatibility/2006">
                <mc:Choice xmlns:v="urn:schemas-microsoft-com:vml" Requires="v">
                  <p:oleObj spid="_x0000_s69244" name="公式" r:id="rId26" imgW="6096000" imgH="5791200" progId="Equation.3">
                    <p:embed/>
                  </p:oleObj>
                </mc:Choice>
                <mc:Fallback>
                  <p:oleObj name="公式" r:id="rId26" imgW="6096000" imgH="5791200" progId="Equation.3">
                    <p:embed/>
                    <p:pic>
                      <p:nvPicPr>
                        <p:cNvPr id="0" name="图片 68621"/>
                        <p:cNvPicPr>
                          <a:picLocks noChangeAspect="1"/>
                        </p:cNvPicPr>
                        <p:nvPr/>
                      </p:nvPicPr>
                      <p:blipFill>
                        <a:blip r:embed="rId4"/>
                        <a:stretch>
                          <a:fillRect/>
                        </a:stretch>
                      </p:blipFill>
                      <p:spPr>
                        <a:xfrm>
                          <a:off x="2183" y="3869"/>
                          <a:ext cx="121" cy="115"/>
                        </a:xfrm>
                        <a:prstGeom prst="rect">
                          <a:avLst/>
                        </a:prstGeom>
                        <a:noFill/>
                        <a:ln w="9525">
                          <a:noFill/>
                        </a:ln>
                      </p:spPr>
                    </p:pic>
                  </p:oleObj>
                </mc:Fallback>
              </mc:AlternateContent>
            </a:graphicData>
          </a:graphic>
        </p:graphicFrame>
        <p:graphicFrame>
          <p:nvGraphicFramePr>
            <p:cNvPr id="802862" name="Object 46"/>
            <p:cNvGraphicFramePr>
              <a:graphicFrameLocks noChangeAspect="1"/>
            </p:cNvGraphicFramePr>
            <p:nvPr/>
          </p:nvGraphicFramePr>
          <p:xfrm>
            <a:off x="811" y="2851"/>
            <a:ext cx="145" cy="164"/>
          </p:xfrm>
          <a:graphic>
            <a:graphicData uri="http://schemas.openxmlformats.org/presentationml/2006/ole">
              <mc:AlternateContent xmlns:mc="http://schemas.openxmlformats.org/markup-compatibility/2006">
                <mc:Choice xmlns:v="urn:schemas-microsoft-com:vml" Requires="v">
                  <p:oleObj spid="_x0000_s69245" name="Equation" r:id="rId27" imgW="3352800" imgH="3962400" progId="Equation.DSMT4">
                    <p:embed/>
                  </p:oleObj>
                </mc:Choice>
                <mc:Fallback>
                  <p:oleObj name="Equation" r:id="rId27" imgW="3352800" imgH="3962400" progId="Equation.DSMT4">
                    <p:embed/>
                    <p:pic>
                      <p:nvPicPr>
                        <p:cNvPr id="0" name="图片 68622"/>
                        <p:cNvPicPr>
                          <a:picLocks noChangeAspect="1"/>
                        </p:cNvPicPr>
                        <p:nvPr/>
                      </p:nvPicPr>
                      <p:blipFill>
                        <a:blip r:embed="rId28"/>
                        <a:stretch>
                          <a:fillRect/>
                        </a:stretch>
                      </p:blipFill>
                      <p:spPr>
                        <a:xfrm>
                          <a:off x="811" y="2851"/>
                          <a:ext cx="145" cy="164"/>
                        </a:xfrm>
                        <a:prstGeom prst="rect">
                          <a:avLst/>
                        </a:prstGeom>
                        <a:noFill/>
                        <a:ln w="9525">
                          <a:noFill/>
                        </a:ln>
                      </p:spPr>
                    </p:pic>
                  </p:oleObj>
                </mc:Fallback>
              </mc:AlternateContent>
            </a:graphicData>
          </a:graphic>
        </p:graphicFrame>
      </p:grpSp>
      <p:grpSp>
        <p:nvGrpSpPr>
          <p:cNvPr id="802863" name="Group 47"/>
          <p:cNvGrpSpPr/>
          <p:nvPr/>
        </p:nvGrpSpPr>
        <p:grpSpPr bwMode="auto">
          <a:xfrm>
            <a:off x="6502400" y="4221164"/>
            <a:ext cx="3352800" cy="1798638"/>
            <a:chOff x="768" y="2851"/>
            <a:chExt cx="1584" cy="1133"/>
          </a:xfrm>
        </p:grpSpPr>
        <p:sp>
          <p:nvSpPr>
            <p:cNvPr id="802864" name="Line 48"/>
            <p:cNvSpPr>
              <a:spLocks noChangeShapeType="1"/>
            </p:cNvSpPr>
            <p:nvPr/>
          </p:nvSpPr>
          <p:spPr bwMode="auto">
            <a:xfrm>
              <a:off x="768" y="3799"/>
              <a:ext cx="1584" cy="0"/>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802865" name="Line 49"/>
            <p:cNvSpPr>
              <a:spLocks noChangeShapeType="1"/>
            </p:cNvSpPr>
            <p:nvPr/>
          </p:nvSpPr>
          <p:spPr bwMode="auto">
            <a:xfrm flipV="1">
              <a:off x="1056" y="2928"/>
              <a:ext cx="0" cy="1056"/>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802866" name="Object 50"/>
            <p:cNvGraphicFramePr>
              <a:graphicFrameLocks noChangeAspect="1"/>
            </p:cNvGraphicFramePr>
            <p:nvPr/>
          </p:nvGraphicFramePr>
          <p:xfrm>
            <a:off x="921" y="3840"/>
            <a:ext cx="103" cy="115"/>
          </p:xfrm>
          <a:graphic>
            <a:graphicData uri="http://schemas.openxmlformats.org/presentationml/2006/ole">
              <mc:AlternateContent xmlns:mc="http://schemas.openxmlformats.org/markup-compatibility/2006">
                <mc:Choice xmlns:v="urn:schemas-microsoft-com:vml" Requires="v">
                  <p:oleObj spid="_x0000_s69246" name="公式" r:id="rId29" imgW="5181600" imgH="5791200" progId="Equation.3">
                    <p:embed/>
                  </p:oleObj>
                </mc:Choice>
                <mc:Fallback>
                  <p:oleObj name="公式" r:id="rId29" imgW="5181600" imgH="5791200" progId="Equation.3">
                    <p:embed/>
                    <p:pic>
                      <p:nvPicPr>
                        <p:cNvPr id="0" name="图片 68623"/>
                        <p:cNvPicPr>
                          <a:picLocks noChangeAspect="1"/>
                        </p:cNvPicPr>
                        <p:nvPr/>
                      </p:nvPicPr>
                      <p:blipFill>
                        <a:blip r:embed="rId2"/>
                        <a:stretch>
                          <a:fillRect/>
                        </a:stretch>
                      </p:blipFill>
                      <p:spPr>
                        <a:xfrm>
                          <a:off x="921" y="3840"/>
                          <a:ext cx="103" cy="115"/>
                        </a:xfrm>
                        <a:prstGeom prst="rect">
                          <a:avLst/>
                        </a:prstGeom>
                        <a:noFill/>
                        <a:ln w="9525">
                          <a:noFill/>
                        </a:ln>
                      </p:spPr>
                    </p:pic>
                  </p:oleObj>
                </mc:Fallback>
              </mc:AlternateContent>
            </a:graphicData>
          </a:graphic>
        </p:graphicFrame>
        <p:graphicFrame>
          <p:nvGraphicFramePr>
            <p:cNvPr id="802867" name="Object 51"/>
            <p:cNvGraphicFramePr>
              <a:graphicFrameLocks noChangeAspect="1"/>
            </p:cNvGraphicFramePr>
            <p:nvPr/>
          </p:nvGraphicFramePr>
          <p:xfrm>
            <a:off x="2183" y="3869"/>
            <a:ext cx="121" cy="115"/>
          </p:xfrm>
          <a:graphic>
            <a:graphicData uri="http://schemas.openxmlformats.org/presentationml/2006/ole">
              <mc:AlternateContent xmlns:mc="http://schemas.openxmlformats.org/markup-compatibility/2006">
                <mc:Choice xmlns:v="urn:schemas-microsoft-com:vml" Requires="v">
                  <p:oleObj spid="_x0000_s69247" name="公式" r:id="rId30" imgW="6096000" imgH="5791200" progId="Equation.3">
                    <p:embed/>
                  </p:oleObj>
                </mc:Choice>
                <mc:Fallback>
                  <p:oleObj name="公式" r:id="rId30" imgW="6096000" imgH="5791200" progId="Equation.3">
                    <p:embed/>
                    <p:pic>
                      <p:nvPicPr>
                        <p:cNvPr id="0" name="图片 68624"/>
                        <p:cNvPicPr>
                          <a:picLocks noChangeAspect="1"/>
                        </p:cNvPicPr>
                        <p:nvPr/>
                      </p:nvPicPr>
                      <p:blipFill>
                        <a:blip r:embed="rId4"/>
                        <a:stretch>
                          <a:fillRect/>
                        </a:stretch>
                      </p:blipFill>
                      <p:spPr>
                        <a:xfrm>
                          <a:off x="2183" y="3869"/>
                          <a:ext cx="121" cy="115"/>
                        </a:xfrm>
                        <a:prstGeom prst="rect">
                          <a:avLst/>
                        </a:prstGeom>
                        <a:noFill/>
                        <a:ln w="9525">
                          <a:noFill/>
                        </a:ln>
                      </p:spPr>
                    </p:pic>
                  </p:oleObj>
                </mc:Fallback>
              </mc:AlternateContent>
            </a:graphicData>
          </a:graphic>
        </p:graphicFrame>
        <p:graphicFrame>
          <p:nvGraphicFramePr>
            <p:cNvPr id="802868" name="Object 52"/>
            <p:cNvGraphicFramePr>
              <a:graphicFrameLocks noChangeAspect="1"/>
            </p:cNvGraphicFramePr>
            <p:nvPr/>
          </p:nvGraphicFramePr>
          <p:xfrm>
            <a:off x="814" y="2851"/>
            <a:ext cx="142" cy="164"/>
          </p:xfrm>
          <a:graphic>
            <a:graphicData uri="http://schemas.openxmlformats.org/presentationml/2006/ole">
              <mc:AlternateContent xmlns:mc="http://schemas.openxmlformats.org/markup-compatibility/2006">
                <mc:Choice xmlns:v="urn:schemas-microsoft-com:vml" Requires="v">
                  <p:oleObj spid="_x0000_s69248" name="Equation" r:id="rId31" imgW="3352800" imgH="3962400" progId="Equation.DSMT4">
                    <p:embed/>
                  </p:oleObj>
                </mc:Choice>
                <mc:Fallback>
                  <p:oleObj name="Equation" r:id="rId31" imgW="3352800" imgH="3962400" progId="Equation.DSMT4">
                    <p:embed/>
                    <p:pic>
                      <p:nvPicPr>
                        <p:cNvPr id="0" name="图片 68625"/>
                        <p:cNvPicPr>
                          <a:picLocks noChangeAspect="1"/>
                        </p:cNvPicPr>
                        <p:nvPr/>
                      </p:nvPicPr>
                      <p:blipFill>
                        <a:blip r:embed="rId32"/>
                        <a:stretch>
                          <a:fillRect/>
                        </a:stretch>
                      </p:blipFill>
                      <p:spPr>
                        <a:xfrm>
                          <a:off x="814" y="2851"/>
                          <a:ext cx="142" cy="164"/>
                        </a:xfrm>
                        <a:prstGeom prst="rect">
                          <a:avLst/>
                        </a:prstGeom>
                        <a:noFill/>
                        <a:ln w="9525">
                          <a:noFill/>
                        </a:ln>
                      </p:spPr>
                    </p:pic>
                  </p:oleObj>
                </mc:Fallback>
              </mc:AlternateContent>
            </a:graphicData>
          </a:graphic>
        </p:graphicFrame>
      </p:grpSp>
      <p:sp>
        <p:nvSpPr>
          <p:cNvPr id="802869" name="Freeform 53"/>
          <p:cNvSpPr/>
          <p:nvPr/>
        </p:nvSpPr>
        <p:spPr bwMode="auto">
          <a:xfrm>
            <a:off x="2235200" y="4521200"/>
            <a:ext cx="2336800" cy="965200"/>
          </a:xfrm>
          <a:custGeom>
            <a:avLst/>
            <a:gdLst>
              <a:gd name="T0" fmla="*/ 0 w 1104"/>
              <a:gd name="T1" fmla="*/ 512 h 608"/>
              <a:gd name="T2" fmla="*/ 144 w 1104"/>
              <a:gd name="T3" fmla="*/ 608 h 608"/>
              <a:gd name="T4" fmla="*/ 288 w 1104"/>
              <a:gd name="T5" fmla="*/ 512 h 608"/>
              <a:gd name="T6" fmla="*/ 720 w 1104"/>
              <a:gd name="T7" fmla="*/ 32 h 608"/>
              <a:gd name="T8" fmla="*/ 1104 w 1104"/>
              <a:gd name="T9" fmla="*/ 320 h 608"/>
            </a:gdLst>
            <a:ahLst/>
            <a:cxnLst>
              <a:cxn ang="0">
                <a:pos x="T0" y="T1"/>
              </a:cxn>
              <a:cxn ang="0">
                <a:pos x="T2" y="T3"/>
              </a:cxn>
              <a:cxn ang="0">
                <a:pos x="T4" y="T5"/>
              </a:cxn>
              <a:cxn ang="0">
                <a:pos x="T6" y="T7"/>
              </a:cxn>
              <a:cxn ang="0">
                <a:pos x="T8" y="T9"/>
              </a:cxn>
            </a:cxnLst>
            <a:rect l="0" t="0" r="r" b="b"/>
            <a:pathLst>
              <a:path w="1104" h="608">
                <a:moveTo>
                  <a:pt x="0" y="512"/>
                </a:moveTo>
                <a:cubicBezTo>
                  <a:pt x="48" y="560"/>
                  <a:pt x="96" y="608"/>
                  <a:pt x="144" y="608"/>
                </a:cubicBezTo>
                <a:cubicBezTo>
                  <a:pt x="192" y="608"/>
                  <a:pt x="192" y="608"/>
                  <a:pt x="288" y="512"/>
                </a:cubicBezTo>
                <a:cubicBezTo>
                  <a:pt x="384" y="416"/>
                  <a:pt x="584" y="64"/>
                  <a:pt x="720" y="32"/>
                </a:cubicBezTo>
                <a:cubicBezTo>
                  <a:pt x="856" y="0"/>
                  <a:pt x="1040" y="272"/>
                  <a:pt x="1104" y="320"/>
                </a:cubicBezTo>
              </a:path>
            </a:pathLst>
          </a:custGeom>
          <a:noFill/>
          <a:ln w="25400">
            <a:solidFill>
              <a:schemeClr val="accent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802870" name="Freeform 54"/>
          <p:cNvSpPr/>
          <p:nvPr/>
        </p:nvSpPr>
        <p:spPr bwMode="auto">
          <a:xfrm>
            <a:off x="6908800" y="4648200"/>
            <a:ext cx="2133600" cy="800100"/>
          </a:xfrm>
          <a:custGeom>
            <a:avLst/>
            <a:gdLst>
              <a:gd name="T0" fmla="*/ 0 w 1008"/>
              <a:gd name="T1" fmla="*/ 72 h 504"/>
              <a:gd name="T2" fmla="*/ 96 w 1008"/>
              <a:gd name="T3" fmla="*/ 72 h 504"/>
              <a:gd name="T4" fmla="*/ 528 w 1008"/>
              <a:gd name="T5" fmla="*/ 504 h 504"/>
              <a:gd name="T6" fmla="*/ 1008 w 1008"/>
              <a:gd name="T7" fmla="*/ 72 h 504"/>
            </a:gdLst>
            <a:ahLst/>
            <a:cxnLst>
              <a:cxn ang="0">
                <a:pos x="T0" y="T1"/>
              </a:cxn>
              <a:cxn ang="0">
                <a:pos x="T2" y="T3"/>
              </a:cxn>
              <a:cxn ang="0">
                <a:pos x="T4" y="T5"/>
              </a:cxn>
              <a:cxn ang="0">
                <a:pos x="T6" y="T7"/>
              </a:cxn>
            </a:cxnLst>
            <a:rect l="0" t="0" r="r" b="b"/>
            <a:pathLst>
              <a:path w="1008" h="504">
                <a:moveTo>
                  <a:pt x="0" y="72"/>
                </a:moveTo>
                <a:cubicBezTo>
                  <a:pt x="4" y="36"/>
                  <a:pt x="8" y="0"/>
                  <a:pt x="96" y="72"/>
                </a:cubicBezTo>
                <a:cubicBezTo>
                  <a:pt x="184" y="144"/>
                  <a:pt x="376" y="504"/>
                  <a:pt x="528" y="504"/>
                </a:cubicBezTo>
                <a:cubicBezTo>
                  <a:pt x="680" y="504"/>
                  <a:pt x="928" y="144"/>
                  <a:pt x="1008" y="72"/>
                </a:cubicBezTo>
              </a:path>
            </a:pathLst>
          </a:custGeom>
          <a:noFill/>
          <a:ln w="25400">
            <a:solidFill>
              <a:schemeClr val="accent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pSp>
        <p:nvGrpSpPr>
          <p:cNvPr id="802871" name="Group 55"/>
          <p:cNvGrpSpPr/>
          <p:nvPr/>
        </p:nvGrpSpPr>
        <p:grpSpPr bwMode="auto">
          <a:xfrm>
            <a:off x="3687235" y="4572000"/>
            <a:ext cx="334433" cy="1447800"/>
            <a:chOff x="1762" y="2976"/>
            <a:chExt cx="158" cy="912"/>
          </a:xfrm>
        </p:grpSpPr>
        <p:sp>
          <p:nvSpPr>
            <p:cNvPr id="802872" name="Line 56"/>
            <p:cNvSpPr>
              <a:spLocks noChangeShapeType="1"/>
            </p:cNvSpPr>
            <p:nvPr/>
          </p:nvSpPr>
          <p:spPr bwMode="auto">
            <a:xfrm>
              <a:off x="1824" y="2976"/>
              <a:ext cx="0" cy="720"/>
            </a:xfrm>
            <a:prstGeom prst="line">
              <a:avLst/>
            </a:prstGeom>
            <a:noFill/>
            <a:ln w="25400">
              <a:solidFill>
                <a:srgbClr val="FF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802873" name="Object 57"/>
            <p:cNvGraphicFramePr>
              <a:graphicFrameLocks noChangeAspect="1"/>
            </p:cNvGraphicFramePr>
            <p:nvPr/>
          </p:nvGraphicFramePr>
          <p:xfrm>
            <a:off x="1762" y="3696"/>
            <a:ext cx="158" cy="192"/>
          </p:xfrm>
          <a:graphic>
            <a:graphicData uri="http://schemas.openxmlformats.org/presentationml/2006/ole">
              <mc:AlternateContent xmlns:mc="http://schemas.openxmlformats.org/markup-compatibility/2006">
                <mc:Choice xmlns:v="urn:schemas-microsoft-com:vml" Requires="v">
                  <p:oleObj spid="_x0000_s69249" name="公式" r:id="rId33" imgW="469900" imgH="571500" progId="Equation.3">
                    <p:embed/>
                  </p:oleObj>
                </mc:Choice>
                <mc:Fallback>
                  <p:oleObj name="公式" r:id="rId33" imgW="469900" imgH="571500" progId="Equation.3">
                    <p:embed/>
                    <p:pic>
                      <p:nvPicPr>
                        <p:cNvPr id="0" name="图片 68626"/>
                        <p:cNvPicPr>
                          <a:picLocks noChangeAspect="1"/>
                        </p:cNvPicPr>
                        <p:nvPr/>
                      </p:nvPicPr>
                      <p:blipFill>
                        <a:blip r:embed="rId34"/>
                        <a:stretch>
                          <a:fillRect/>
                        </a:stretch>
                      </p:blipFill>
                      <p:spPr>
                        <a:xfrm>
                          <a:off x="1762" y="3696"/>
                          <a:ext cx="158" cy="192"/>
                        </a:xfrm>
                        <a:prstGeom prst="rect">
                          <a:avLst/>
                        </a:prstGeom>
                        <a:noFill/>
                        <a:ln w="9525">
                          <a:noFill/>
                        </a:ln>
                      </p:spPr>
                    </p:pic>
                  </p:oleObj>
                </mc:Fallback>
              </mc:AlternateContent>
            </a:graphicData>
          </a:graphic>
        </p:graphicFrame>
      </p:grpSp>
      <p:grpSp>
        <p:nvGrpSpPr>
          <p:cNvPr id="802874" name="Group 58"/>
          <p:cNvGrpSpPr/>
          <p:nvPr/>
        </p:nvGrpSpPr>
        <p:grpSpPr bwMode="auto">
          <a:xfrm>
            <a:off x="7924839" y="5448300"/>
            <a:ext cx="334433" cy="571500"/>
            <a:chOff x="3744" y="3528"/>
            <a:chExt cx="158" cy="360"/>
          </a:xfrm>
        </p:grpSpPr>
        <p:sp>
          <p:nvSpPr>
            <p:cNvPr id="802875" name="Line 59"/>
            <p:cNvSpPr>
              <a:spLocks noChangeShapeType="1"/>
            </p:cNvSpPr>
            <p:nvPr/>
          </p:nvSpPr>
          <p:spPr bwMode="auto">
            <a:xfrm>
              <a:off x="3792" y="3528"/>
              <a:ext cx="0" cy="192"/>
            </a:xfrm>
            <a:prstGeom prst="line">
              <a:avLst/>
            </a:prstGeom>
            <a:noFill/>
            <a:ln w="25400">
              <a:solidFill>
                <a:srgbClr val="FF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802876" name="Object 60"/>
            <p:cNvGraphicFramePr>
              <a:graphicFrameLocks noChangeAspect="1"/>
            </p:cNvGraphicFramePr>
            <p:nvPr/>
          </p:nvGraphicFramePr>
          <p:xfrm>
            <a:off x="3744" y="3696"/>
            <a:ext cx="158" cy="192"/>
          </p:xfrm>
          <a:graphic>
            <a:graphicData uri="http://schemas.openxmlformats.org/presentationml/2006/ole">
              <mc:AlternateContent xmlns:mc="http://schemas.openxmlformats.org/markup-compatibility/2006">
                <mc:Choice xmlns:v="urn:schemas-microsoft-com:vml" Requires="v">
                  <p:oleObj spid="_x0000_s69250" name="公式" r:id="rId35" imgW="469900" imgH="571500" progId="Equation.3">
                    <p:embed/>
                  </p:oleObj>
                </mc:Choice>
                <mc:Fallback>
                  <p:oleObj name="公式" r:id="rId35" imgW="469900" imgH="571500" progId="Equation.3">
                    <p:embed/>
                    <p:pic>
                      <p:nvPicPr>
                        <p:cNvPr id="0" name="图片 68627"/>
                        <p:cNvPicPr>
                          <a:picLocks noChangeAspect="1"/>
                        </p:cNvPicPr>
                        <p:nvPr/>
                      </p:nvPicPr>
                      <p:blipFill>
                        <a:blip r:embed="rId36"/>
                        <a:stretch>
                          <a:fillRect/>
                        </a:stretch>
                      </p:blipFill>
                      <p:spPr>
                        <a:xfrm>
                          <a:off x="3744" y="3696"/>
                          <a:ext cx="158" cy="192"/>
                        </a:xfrm>
                        <a:prstGeom prst="rect">
                          <a:avLst/>
                        </a:prstGeom>
                        <a:noFill/>
                        <a:ln w="9525">
                          <a:noFill/>
                        </a:ln>
                      </p:spPr>
                    </p:pic>
                  </p:oleObj>
                </mc:Fallback>
              </mc:AlternateContent>
            </a:graphicData>
          </a:graphic>
        </p:graphicFrame>
      </p:grpSp>
      <p:sp>
        <p:nvSpPr>
          <p:cNvPr id="802878" name="Rectangle 62"/>
          <p:cNvSpPr>
            <a:spLocks noChangeArrowheads="1"/>
          </p:cNvSpPr>
          <p:nvPr/>
        </p:nvSpPr>
        <p:spPr bwMode="auto">
          <a:xfrm>
            <a:off x="508000" y="1143000"/>
            <a:ext cx="6400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dirty="0" smtClean="0">
                <a:solidFill>
                  <a:srgbClr val="3333CC"/>
                </a:solidFill>
                <a:ea typeface="黑体" panose="02010609060101010101" charset="-122"/>
              </a:rPr>
              <a:t>1. </a:t>
            </a:r>
            <a:r>
              <a:rPr lang="zh-CN" altLang="en-US" sz="3200" b="1" dirty="0" smtClean="0">
                <a:solidFill>
                  <a:srgbClr val="3333CC"/>
                </a:solidFill>
                <a:ea typeface="黑体" panose="02010609060101010101" charset="-122"/>
              </a:rPr>
              <a:t>函数的极值及其求法</a:t>
            </a:r>
            <a:endParaRPr lang="zh-CN" altLang="en-US" sz="3200" b="1" dirty="0" smtClean="0">
              <a:solidFill>
                <a:srgbClr val="3333CC"/>
              </a:solidFill>
              <a:ea typeface="黑体" panose="02010609060101010101" charset="-122"/>
            </a:endParaRPr>
          </a:p>
        </p:txBody>
      </p:sp>
      <p:sp>
        <p:nvSpPr>
          <p:cNvPr id="802880" name="Rectangle 64"/>
          <p:cNvSpPr>
            <a:spLocks noGrp="1" noChangeArrowheads="1"/>
          </p:cNvSpPr>
          <p:nvPr>
            <p:ph type="title"/>
          </p:nvPr>
        </p:nvSpPr>
        <p:spPr>
          <a:xfrm>
            <a:off x="1814884" y="241297"/>
            <a:ext cx="10871200" cy="609600"/>
          </a:xfrm>
        </p:spPr>
        <p:txBody>
          <a:bodyPr/>
          <a:lstStyle/>
          <a:p>
            <a:r>
              <a:rPr lang="zh-CN" altLang="en-US" sz="3600" b="1" dirty="0" smtClean="0">
                <a:solidFill>
                  <a:srgbClr val="E22B24"/>
                </a:solidFill>
                <a:latin typeface="黑体" panose="02010609060101010101" charset="-122"/>
                <a:ea typeface="黑体" panose="02010609060101010101" charset="-122"/>
              </a:rPr>
              <a:t>   函数</a:t>
            </a:r>
            <a:r>
              <a:rPr lang="zh-CN" altLang="en-US" sz="3600" b="1" dirty="0">
                <a:solidFill>
                  <a:srgbClr val="E22B24"/>
                </a:solidFill>
                <a:latin typeface="黑体" panose="02010609060101010101" charset="-122"/>
                <a:ea typeface="黑体" panose="02010609060101010101" charset="-122"/>
              </a:rPr>
              <a:t>的极值与最值</a:t>
            </a:r>
            <a:endParaRPr lang="zh-CN" altLang="en-US" dirty="0">
              <a:latin typeface="黑体" panose="02010609060101010101" charset="-122"/>
              <a:ea typeface="黑体" panose="02010609060101010101" charset="-122"/>
            </a:endParaRPr>
          </a:p>
        </p:txBody>
      </p:sp>
      <p:sp>
        <p:nvSpPr>
          <p:cNvPr id="65" name="标题 2"/>
          <p:cNvSpPr txBox="1"/>
          <p:nvPr/>
        </p:nvSpPr>
        <p:spPr>
          <a:xfrm>
            <a:off x="1800775" y="162244"/>
            <a:ext cx="4035425" cy="767715"/>
          </a:xfrm>
          <a:prstGeom prst="rect">
            <a:avLst/>
          </a:prstGeom>
        </p:spPr>
        <p:txBody>
          <a:bodyPr/>
          <a:lstStyle>
            <a:lvl1pPr algn="l" defTabSz="914400" rtl="0" eaLnBrk="1" latinLnBrk="0" hangingPunct="1">
              <a:lnSpc>
                <a:spcPct val="90000"/>
              </a:lnSpc>
              <a:spcBef>
                <a:spcPct val="0"/>
              </a:spcBef>
              <a:buNone/>
              <a:defRPr sz="4400" b="1" kern="1200">
                <a:solidFill>
                  <a:schemeClr val="bg1"/>
                </a:solidFill>
                <a:latin typeface="微软雅黑" panose="020B0503020204020204" charset="-122"/>
                <a:ea typeface="微软雅黑" panose="020B050302020402020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400" b="1" i="0" u="none" strike="noStrike" kern="1200" cap="none" spc="0" normalizeH="0" baseline="0" noProof="0" dirty="0" smtClean="0">
                <a:ln>
                  <a:noFill/>
                </a:ln>
                <a:solidFill>
                  <a:sysClr val="windowText" lastClr="000000"/>
                </a:solidFill>
                <a:effectLst/>
                <a:uLnTx/>
                <a:uFillTx/>
                <a:latin typeface="微软雅黑" panose="020B0503020204020204" charset="-122"/>
                <a:ea typeface="微软雅黑" panose="020B0503020204020204" charset="-122"/>
                <a:cs typeface="+mj-cs"/>
              </a:rPr>
              <a:t>导数的应用</a:t>
            </a:r>
            <a:r>
              <a:rPr kumimoji="0" lang="en-US" altLang="zh-CN" sz="4400" b="1" i="0" u="none" strike="noStrike" kern="1200" cap="none" spc="0" normalizeH="0" baseline="0" noProof="0" dirty="0" smtClean="0">
                <a:ln>
                  <a:noFill/>
                </a:ln>
                <a:solidFill>
                  <a:sysClr val="windowText" lastClr="000000"/>
                </a:solidFill>
                <a:effectLst/>
                <a:uLnTx/>
                <a:uFillTx/>
                <a:latin typeface="微软雅黑" panose="020B0503020204020204" charset="-122"/>
                <a:ea typeface="微软雅黑" panose="020B0503020204020204" charset="-122"/>
                <a:cs typeface="+mj-cs"/>
              </a:rPr>
              <a:t>2</a:t>
            </a:r>
            <a:endParaRPr kumimoji="0" lang="en-US" altLang="zh-CN" sz="44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j-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02819"/>
                                        </p:tgtEl>
                                        <p:attrNameLst>
                                          <p:attrName>style.visibility</p:attrName>
                                        </p:attrNameLst>
                                      </p:cBhvr>
                                      <p:to>
                                        <p:strVal val="visible"/>
                                      </p:to>
                                    </p:set>
                                    <p:animEffect transition="in" filter="wipe(left)">
                                      <p:cBhvr>
                                        <p:cTn id="7" dur="500"/>
                                        <p:tgtEl>
                                          <p:spTgt spid="8028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02830"/>
                                        </p:tgtEl>
                                        <p:attrNameLst>
                                          <p:attrName>style.visibility</p:attrName>
                                        </p:attrNameLst>
                                      </p:cBhvr>
                                      <p:to>
                                        <p:strVal val="visible"/>
                                      </p:to>
                                    </p:set>
                                    <p:animEffect transition="in" filter="wipe(left)">
                                      <p:cBhvr>
                                        <p:cTn id="12" dur="500"/>
                                        <p:tgtEl>
                                          <p:spTgt spid="802830"/>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802825"/>
                                        </p:tgtEl>
                                        <p:attrNameLst>
                                          <p:attrName>style.visibility</p:attrName>
                                        </p:attrNameLst>
                                      </p:cBhvr>
                                      <p:to>
                                        <p:strVal val="visible"/>
                                      </p:to>
                                    </p:set>
                                    <p:animEffect transition="in" filter="wipe(up)">
                                      <p:cBhvr>
                                        <p:cTn id="16" dur="500"/>
                                        <p:tgtEl>
                                          <p:spTgt spid="8028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02833"/>
                                        </p:tgtEl>
                                        <p:attrNameLst>
                                          <p:attrName>style.visibility</p:attrName>
                                        </p:attrNameLst>
                                      </p:cBhvr>
                                      <p:to>
                                        <p:strVal val="visible"/>
                                      </p:to>
                                    </p:set>
                                    <p:animEffect transition="in" filter="wipe(up)">
                                      <p:cBhvr>
                                        <p:cTn id="21" dur="500"/>
                                        <p:tgtEl>
                                          <p:spTgt spid="802833"/>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802837"/>
                                        </p:tgtEl>
                                        <p:attrNameLst>
                                          <p:attrName>style.visibility</p:attrName>
                                        </p:attrNameLst>
                                      </p:cBhvr>
                                      <p:to>
                                        <p:strVal val="visible"/>
                                      </p:to>
                                    </p:set>
                                    <p:animEffect transition="in" filter="wipe(up)">
                                      <p:cBhvr>
                                        <p:cTn id="25" dur="500"/>
                                        <p:tgtEl>
                                          <p:spTgt spid="802837"/>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802841"/>
                                        </p:tgtEl>
                                        <p:attrNameLst>
                                          <p:attrName>style.visibility</p:attrName>
                                        </p:attrNameLst>
                                      </p:cBhvr>
                                      <p:to>
                                        <p:strVal val="visible"/>
                                      </p:to>
                                    </p:set>
                                    <p:animEffect transition="in" filter="wipe(up)">
                                      <p:cBhvr>
                                        <p:cTn id="29" dur="500"/>
                                        <p:tgtEl>
                                          <p:spTgt spid="802841"/>
                                        </p:tgtEl>
                                      </p:cBhvr>
                                    </p:animEffect>
                                  </p:childTnLst>
                                </p:cTn>
                              </p:par>
                            </p:childTnLst>
                          </p:cTn>
                        </p:par>
                        <p:par>
                          <p:cTn id="30" fill="hold">
                            <p:stCondLst>
                              <p:cond delay="1500"/>
                            </p:stCondLst>
                            <p:childTnLst>
                              <p:par>
                                <p:cTn id="31" presetID="22" presetClass="entr" presetSubtype="1" fill="hold" nodeType="afterEffect">
                                  <p:stCondLst>
                                    <p:cond delay="0"/>
                                  </p:stCondLst>
                                  <p:childTnLst>
                                    <p:set>
                                      <p:cBhvr>
                                        <p:cTn id="32" dur="1" fill="hold">
                                          <p:stCondLst>
                                            <p:cond delay="0"/>
                                          </p:stCondLst>
                                        </p:cTn>
                                        <p:tgtEl>
                                          <p:spTgt spid="802845"/>
                                        </p:tgtEl>
                                        <p:attrNameLst>
                                          <p:attrName>style.visibility</p:attrName>
                                        </p:attrNameLst>
                                      </p:cBhvr>
                                      <p:to>
                                        <p:strVal val="visible"/>
                                      </p:to>
                                    </p:set>
                                    <p:animEffect transition="in" filter="wipe(up)">
                                      <p:cBhvr>
                                        <p:cTn id="33" dur="500"/>
                                        <p:tgtEl>
                                          <p:spTgt spid="802845"/>
                                        </p:tgtEl>
                                      </p:cBhvr>
                                    </p:animEffect>
                                  </p:childTnLst>
                                </p:cTn>
                              </p:par>
                            </p:childTnLst>
                          </p:cTn>
                        </p:par>
                        <p:par>
                          <p:cTn id="34" fill="hold">
                            <p:stCondLst>
                              <p:cond delay="2000"/>
                            </p:stCondLst>
                            <p:childTnLst>
                              <p:par>
                                <p:cTn id="35" presetID="22" presetClass="entr" presetSubtype="1" fill="hold" nodeType="afterEffect">
                                  <p:stCondLst>
                                    <p:cond delay="0"/>
                                  </p:stCondLst>
                                  <p:childTnLst>
                                    <p:set>
                                      <p:cBhvr>
                                        <p:cTn id="36" dur="1" fill="hold">
                                          <p:stCondLst>
                                            <p:cond delay="0"/>
                                          </p:stCondLst>
                                        </p:cTn>
                                        <p:tgtEl>
                                          <p:spTgt spid="802849"/>
                                        </p:tgtEl>
                                        <p:attrNameLst>
                                          <p:attrName>style.visibility</p:attrName>
                                        </p:attrNameLst>
                                      </p:cBhvr>
                                      <p:to>
                                        <p:strVal val="visible"/>
                                      </p:to>
                                    </p:set>
                                    <p:animEffect transition="in" filter="wipe(up)">
                                      <p:cBhvr>
                                        <p:cTn id="37" dur="500"/>
                                        <p:tgtEl>
                                          <p:spTgt spid="802849"/>
                                        </p:tgtEl>
                                      </p:cBhvr>
                                    </p:animEffect>
                                  </p:childTnLst>
                                </p:cTn>
                              </p:par>
                            </p:childTnLst>
                          </p:cTn>
                        </p:par>
                        <p:par>
                          <p:cTn id="38" fill="hold">
                            <p:stCondLst>
                              <p:cond delay="2500"/>
                            </p:stCondLst>
                            <p:childTnLst>
                              <p:par>
                                <p:cTn id="39" presetID="22" presetClass="entr" presetSubtype="1" fill="hold" nodeType="afterEffect">
                                  <p:stCondLst>
                                    <p:cond delay="0"/>
                                  </p:stCondLst>
                                  <p:childTnLst>
                                    <p:set>
                                      <p:cBhvr>
                                        <p:cTn id="40" dur="1" fill="hold">
                                          <p:stCondLst>
                                            <p:cond delay="0"/>
                                          </p:stCondLst>
                                        </p:cTn>
                                        <p:tgtEl>
                                          <p:spTgt spid="802853"/>
                                        </p:tgtEl>
                                        <p:attrNameLst>
                                          <p:attrName>style.visibility</p:attrName>
                                        </p:attrNameLst>
                                      </p:cBhvr>
                                      <p:to>
                                        <p:strVal val="visible"/>
                                      </p:to>
                                    </p:set>
                                    <p:animEffect transition="in" filter="wipe(up)">
                                      <p:cBhvr>
                                        <p:cTn id="41" dur="500"/>
                                        <p:tgtEl>
                                          <p:spTgt spid="80285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802857"/>
                                        </p:tgtEl>
                                        <p:attrNameLst>
                                          <p:attrName>style.visibility</p:attrName>
                                        </p:attrNameLst>
                                      </p:cBhvr>
                                      <p:to>
                                        <p:strVal val="visible"/>
                                      </p:to>
                                    </p:set>
                                    <p:animEffect transition="in" filter="wipe(left)">
                                      <p:cBhvr>
                                        <p:cTn id="46" dur="500"/>
                                        <p:tgtEl>
                                          <p:spTgt spid="802857"/>
                                        </p:tgtEl>
                                      </p:cBhvr>
                                    </p:animEffect>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grpId="0" nodeType="clickEffect">
                                  <p:stCondLst>
                                    <p:cond delay="0"/>
                                  </p:stCondLst>
                                  <p:childTnLst>
                                    <p:set>
                                      <p:cBhvr>
                                        <p:cTn id="50" dur="1" fill="hold">
                                          <p:stCondLst>
                                            <p:cond delay="0"/>
                                          </p:stCondLst>
                                        </p:cTn>
                                        <p:tgtEl>
                                          <p:spTgt spid="802869"/>
                                        </p:tgtEl>
                                        <p:attrNameLst>
                                          <p:attrName>style.visibility</p:attrName>
                                        </p:attrNameLst>
                                      </p:cBhvr>
                                      <p:to>
                                        <p:strVal val="visible"/>
                                      </p:to>
                                    </p:set>
                                    <p:anim calcmode="lin" valueType="num">
                                      <p:cBhvr>
                                        <p:cTn id="51" dur="500" fill="hold"/>
                                        <p:tgtEl>
                                          <p:spTgt spid="802869"/>
                                        </p:tgtEl>
                                        <p:attrNameLst>
                                          <p:attrName>ppt_w</p:attrName>
                                        </p:attrNameLst>
                                      </p:cBhvr>
                                      <p:tavLst>
                                        <p:tav tm="0">
                                          <p:val>
                                            <p:fltVal val="0"/>
                                          </p:val>
                                        </p:tav>
                                        <p:tav tm="100000">
                                          <p:val>
                                            <p:strVal val="#ppt_w"/>
                                          </p:val>
                                        </p:tav>
                                      </p:tavLst>
                                    </p:anim>
                                    <p:anim calcmode="lin" valueType="num">
                                      <p:cBhvr>
                                        <p:cTn id="52" dur="500" fill="hold"/>
                                        <p:tgtEl>
                                          <p:spTgt spid="802869"/>
                                        </p:tgtEl>
                                        <p:attrNameLst>
                                          <p:attrName>ppt_h</p:attrName>
                                        </p:attrNameLst>
                                      </p:cBhvr>
                                      <p:tavLst>
                                        <p:tav tm="0">
                                          <p:val>
                                            <p:fltVal val="0"/>
                                          </p:val>
                                        </p:tav>
                                        <p:tav tm="100000">
                                          <p:val>
                                            <p:strVal val="#ppt_h"/>
                                          </p:val>
                                        </p:tav>
                                      </p:tavLst>
                                    </p:anim>
                                  </p:childTnLst>
                                </p:cTn>
                              </p:par>
                            </p:childTnLst>
                          </p:cTn>
                        </p:par>
                        <p:par>
                          <p:cTn id="53" fill="hold">
                            <p:stCondLst>
                              <p:cond delay="500"/>
                            </p:stCondLst>
                            <p:childTnLst>
                              <p:par>
                                <p:cTn id="54" presetID="22" presetClass="entr" presetSubtype="1" fill="hold" nodeType="afterEffect">
                                  <p:stCondLst>
                                    <p:cond delay="0"/>
                                  </p:stCondLst>
                                  <p:childTnLst>
                                    <p:set>
                                      <p:cBhvr>
                                        <p:cTn id="55" dur="1" fill="hold">
                                          <p:stCondLst>
                                            <p:cond delay="0"/>
                                          </p:stCondLst>
                                        </p:cTn>
                                        <p:tgtEl>
                                          <p:spTgt spid="802871"/>
                                        </p:tgtEl>
                                        <p:attrNameLst>
                                          <p:attrName>style.visibility</p:attrName>
                                        </p:attrNameLst>
                                      </p:cBhvr>
                                      <p:to>
                                        <p:strVal val="visible"/>
                                      </p:to>
                                    </p:set>
                                    <p:animEffect transition="in" filter="wipe(up)">
                                      <p:cBhvr>
                                        <p:cTn id="56" dur="500"/>
                                        <p:tgtEl>
                                          <p:spTgt spid="80287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802863"/>
                                        </p:tgtEl>
                                        <p:attrNameLst>
                                          <p:attrName>style.visibility</p:attrName>
                                        </p:attrNameLst>
                                      </p:cBhvr>
                                      <p:to>
                                        <p:strVal val="visible"/>
                                      </p:to>
                                    </p:set>
                                    <p:animEffect transition="in" filter="wipe(left)">
                                      <p:cBhvr>
                                        <p:cTn id="61" dur="500"/>
                                        <p:tgtEl>
                                          <p:spTgt spid="802863"/>
                                        </p:tgtEl>
                                      </p:cBhvr>
                                    </p:animEffect>
                                  </p:childTnLst>
                                </p:cTn>
                              </p:par>
                            </p:childTnLst>
                          </p:cTn>
                        </p:par>
                      </p:childTnLst>
                    </p:cTn>
                  </p:par>
                  <p:par>
                    <p:cTn id="62" fill="hold">
                      <p:stCondLst>
                        <p:cond delay="indefinite"/>
                      </p:stCondLst>
                      <p:childTnLst>
                        <p:par>
                          <p:cTn id="63" fill="hold">
                            <p:stCondLst>
                              <p:cond delay="0"/>
                            </p:stCondLst>
                            <p:childTnLst>
                              <p:par>
                                <p:cTn id="64" presetID="23" presetClass="entr" presetSubtype="16" fill="hold" grpId="0" nodeType="clickEffect">
                                  <p:stCondLst>
                                    <p:cond delay="0"/>
                                  </p:stCondLst>
                                  <p:childTnLst>
                                    <p:set>
                                      <p:cBhvr>
                                        <p:cTn id="65" dur="1" fill="hold">
                                          <p:stCondLst>
                                            <p:cond delay="0"/>
                                          </p:stCondLst>
                                        </p:cTn>
                                        <p:tgtEl>
                                          <p:spTgt spid="802870"/>
                                        </p:tgtEl>
                                        <p:attrNameLst>
                                          <p:attrName>style.visibility</p:attrName>
                                        </p:attrNameLst>
                                      </p:cBhvr>
                                      <p:to>
                                        <p:strVal val="visible"/>
                                      </p:to>
                                    </p:set>
                                    <p:anim calcmode="lin" valueType="num">
                                      <p:cBhvr>
                                        <p:cTn id="66" dur="500" fill="hold"/>
                                        <p:tgtEl>
                                          <p:spTgt spid="802870"/>
                                        </p:tgtEl>
                                        <p:attrNameLst>
                                          <p:attrName>ppt_w</p:attrName>
                                        </p:attrNameLst>
                                      </p:cBhvr>
                                      <p:tavLst>
                                        <p:tav tm="0">
                                          <p:val>
                                            <p:fltVal val="0"/>
                                          </p:val>
                                        </p:tav>
                                        <p:tav tm="100000">
                                          <p:val>
                                            <p:strVal val="#ppt_w"/>
                                          </p:val>
                                        </p:tav>
                                      </p:tavLst>
                                    </p:anim>
                                    <p:anim calcmode="lin" valueType="num">
                                      <p:cBhvr>
                                        <p:cTn id="67" dur="500" fill="hold"/>
                                        <p:tgtEl>
                                          <p:spTgt spid="802870"/>
                                        </p:tgtEl>
                                        <p:attrNameLst>
                                          <p:attrName>ppt_h</p:attrName>
                                        </p:attrNameLst>
                                      </p:cBhvr>
                                      <p:tavLst>
                                        <p:tav tm="0">
                                          <p:val>
                                            <p:fltVal val="0"/>
                                          </p:val>
                                        </p:tav>
                                        <p:tav tm="100000">
                                          <p:val>
                                            <p:strVal val="#ppt_h"/>
                                          </p:val>
                                        </p:tav>
                                      </p:tavLst>
                                    </p:anim>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802874"/>
                                        </p:tgtEl>
                                        <p:attrNameLst>
                                          <p:attrName>style.visibility</p:attrName>
                                        </p:attrNameLst>
                                      </p:cBhvr>
                                      <p:to>
                                        <p:strVal val="visible"/>
                                      </p:to>
                                    </p:set>
                                    <p:animEffect transition="in" filter="wipe(up)">
                                      <p:cBhvr>
                                        <p:cTn id="71" dur="500"/>
                                        <p:tgtEl>
                                          <p:spTgt spid="802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869" grpId="0" animBg="1"/>
      <p:bldP spid="80287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3"/>
          <p:cNvSpPr>
            <a:spLocks noGrp="1"/>
          </p:cNvSpPr>
          <p:nvPr>
            <p:ph type="sldNum" sz="quarter" idx="12"/>
          </p:nvPr>
        </p:nvSpPr>
        <p:spPr/>
        <p:txBody>
          <a:bodyPr/>
          <a:lstStyle/>
          <a:p>
            <a:fld id="{6E640EAE-CE0A-4FCA-AA79-91928A8096AB}" type="slidenum">
              <a:rPr lang="zh-CN" altLang="en-US">
                <a:solidFill>
                  <a:srgbClr val="000000"/>
                </a:solidFill>
              </a:rPr>
            </a:fld>
            <a:endParaRPr lang="en-US" altLang="zh-CN">
              <a:solidFill>
                <a:srgbClr val="000000"/>
              </a:solidFill>
            </a:endParaRPr>
          </a:p>
        </p:txBody>
      </p:sp>
      <p:graphicFrame>
        <p:nvGraphicFramePr>
          <p:cNvPr id="906242" name="Object 2"/>
          <p:cNvGraphicFramePr>
            <a:graphicFrameLocks noChangeAspect="1"/>
          </p:cNvGraphicFramePr>
          <p:nvPr/>
        </p:nvGraphicFramePr>
        <p:xfrm>
          <a:off x="812800" y="304800"/>
          <a:ext cx="10820400" cy="2870200"/>
        </p:xfrm>
        <a:graphic>
          <a:graphicData uri="http://schemas.openxmlformats.org/presentationml/2006/ole">
            <mc:AlternateContent xmlns:mc="http://schemas.openxmlformats.org/markup-compatibility/2006">
              <mc:Choice xmlns:v="urn:schemas-microsoft-com:vml" Requires="v">
                <p:oleObj spid="_x0000_s69914" name="文档" r:id="rId1" imgW="3238500" imgH="1152525" progId="Word.Document.8">
                  <p:embed/>
                </p:oleObj>
              </mc:Choice>
              <mc:Fallback>
                <p:oleObj name="文档" r:id="rId1" imgW="3238500" imgH="1152525" progId="Word.Document.8">
                  <p:embed/>
                  <p:pic>
                    <p:nvPicPr>
                      <p:cNvPr id="0" name="图片 69632"/>
                      <p:cNvPicPr>
                        <a:picLocks noChangeAspect="1"/>
                      </p:cNvPicPr>
                      <p:nvPr/>
                    </p:nvPicPr>
                    <p:blipFill>
                      <a:blip r:embed="rId2"/>
                      <a:stretch>
                        <a:fillRect/>
                      </a:stretch>
                    </p:blipFill>
                    <p:spPr>
                      <a:xfrm>
                        <a:off x="812800" y="304800"/>
                        <a:ext cx="10820400" cy="2870200"/>
                      </a:xfrm>
                      <a:prstGeom prst="rect">
                        <a:avLst/>
                      </a:prstGeom>
                      <a:noFill/>
                      <a:ln w="9525">
                        <a:noFill/>
                      </a:ln>
                    </p:spPr>
                  </p:pic>
                </p:oleObj>
              </mc:Fallback>
            </mc:AlternateContent>
          </a:graphicData>
        </a:graphic>
      </p:graphicFrame>
      <p:sp>
        <p:nvSpPr>
          <p:cNvPr id="906243" name="Text Box 3"/>
          <p:cNvSpPr txBox="1">
            <a:spLocks noChangeArrowheads="1"/>
          </p:cNvSpPr>
          <p:nvPr/>
        </p:nvSpPr>
        <p:spPr bwMode="auto">
          <a:xfrm>
            <a:off x="1348408" y="279404"/>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3333CC"/>
                </a:solidFill>
                <a:ea typeface="黑体" panose="02010609060101010101" charset="-122"/>
              </a:rPr>
              <a:t>定义</a:t>
            </a:r>
            <a:endParaRPr lang="zh-CN" altLang="en-US" b="1" dirty="0" smtClean="0">
              <a:solidFill>
                <a:srgbClr val="3333CC"/>
              </a:solidFill>
              <a:ea typeface="宋体" panose="02010600030101010101" pitchFamily="2" charset="-122"/>
            </a:endParaRPr>
          </a:p>
        </p:txBody>
      </p:sp>
      <p:sp>
        <p:nvSpPr>
          <p:cNvPr id="906244" name="Text Box 4"/>
          <p:cNvSpPr txBox="1">
            <a:spLocks noChangeArrowheads="1"/>
          </p:cNvSpPr>
          <p:nvPr/>
        </p:nvSpPr>
        <p:spPr bwMode="auto">
          <a:xfrm>
            <a:off x="609600" y="4928044"/>
            <a:ext cx="10871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ea typeface="宋体" panose="02010600030101010101" pitchFamily="2" charset="-122"/>
              </a:rPr>
              <a:t>函数的极大值与极小值统称为</a:t>
            </a:r>
            <a:r>
              <a:rPr lang="zh-CN" altLang="en-US" b="1" smtClean="0">
                <a:solidFill>
                  <a:srgbClr val="3333CC"/>
                </a:solidFill>
                <a:ea typeface="黑体" panose="02010609060101010101" charset="-122"/>
              </a:rPr>
              <a:t>极值</a:t>
            </a:r>
            <a:r>
              <a:rPr lang="zh-CN" altLang="en-US" b="1" smtClean="0">
                <a:solidFill>
                  <a:srgbClr val="000000"/>
                </a:solidFill>
                <a:ea typeface="宋体" panose="02010600030101010101" pitchFamily="2" charset="-122"/>
              </a:rPr>
              <a:t>,使函数取得极值的点称为</a:t>
            </a:r>
            <a:r>
              <a:rPr lang="zh-CN" altLang="en-US" b="1" smtClean="0">
                <a:solidFill>
                  <a:srgbClr val="3333CC"/>
                </a:solidFill>
                <a:ea typeface="黑体" panose="02010609060101010101" charset="-122"/>
              </a:rPr>
              <a:t>极值点</a:t>
            </a:r>
            <a:r>
              <a:rPr lang="zh-CN" altLang="en-US" b="1" smtClean="0">
                <a:solidFill>
                  <a:srgbClr val="000000"/>
                </a:solidFill>
                <a:ea typeface="宋体" panose="02010600030101010101" pitchFamily="2" charset="-122"/>
              </a:rPr>
              <a:t>.</a:t>
            </a:r>
            <a:endParaRPr lang="zh-CN" altLang="en-US" b="1" smtClean="0">
              <a:solidFill>
                <a:srgbClr val="000000"/>
              </a:solidFill>
              <a:ea typeface="宋体" panose="02010600030101010101" pitchFamily="2" charset="-122"/>
            </a:endParaRPr>
          </a:p>
        </p:txBody>
      </p:sp>
      <p:grpSp>
        <p:nvGrpSpPr>
          <p:cNvPr id="906246" name="Group 6"/>
          <p:cNvGrpSpPr/>
          <p:nvPr/>
        </p:nvGrpSpPr>
        <p:grpSpPr bwMode="auto">
          <a:xfrm>
            <a:off x="1828800" y="2997200"/>
            <a:ext cx="3352800" cy="1803400"/>
            <a:chOff x="864" y="1888"/>
            <a:chExt cx="1584" cy="1136"/>
          </a:xfrm>
        </p:grpSpPr>
        <p:grpSp>
          <p:nvGrpSpPr>
            <p:cNvPr id="906247" name="Group 7"/>
            <p:cNvGrpSpPr/>
            <p:nvPr/>
          </p:nvGrpSpPr>
          <p:grpSpPr bwMode="auto">
            <a:xfrm>
              <a:off x="864" y="1888"/>
              <a:ext cx="1584" cy="1136"/>
              <a:chOff x="768" y="2848"/>
              <a:chExt cx="1584" cy="1136"/>
            </a:xfrm>
          </p:grpSpPr>
          <p:sp>
            <p:nvSpPr>
              <p:cNvPr id="906248" name="Line 8"/>
              <p:cNvSpPr>
                <a:spLocks noChangeShapeType="1"/>
              </p:cNvSpPr>
              <p:nvPr/>
            </p:nvSpPr>
            <p:spPr bwMode="auto">
              <a:xfrm>
                <a:off x="768" y="3799"/>
                <a:ext cx="1584" cy="0"/>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906249" name="Line 9"/>
              <p:cNvSpPr>
                <a:spLocks noChangeShapeType="1"/>
              </p:cNvSpPr>
              <p:nvPr/>
            </p:nvSpPr>
            <p:spPr bwMode="auto">
              <a:xfrm flipV="1">
                <a:off x="1056" y="2928"/>
                <a:ext cx="0" cy="1056"/>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906250" name="Object 10"/>
              <p:cNvGraphicFramePr>
                <a:graphicFrameLocks noChangeAspect="1"/>
              </p:cNvGraphicFramePr>
              <p:nvPr/>
            </p:nvGraphicFramePr>
            <p:xfrm>
              <a:off x="921" y="3840"/>
              <a:ext cx="103" cy="115"/>
            </p:xfrm>
            <a:graphic>
              <a:graphicData uri="http://schemas.openxmlformats.org/presentationml/2006/ole">
                <mc:AlternateContent xmlns:mc="http://schemas.openxmlformats.org/markup-compatibility/2006">
                  <mc:Choice xmlns:v="urn:schemas-microsoft-com:vml" Requires="v">
                    <p:oleObj spid="_x0000_s69915" name="公式" r:id="rId3" imgW="5181600" imgH="5791200" progId="Equation.3">
                      <p:embed/>
                    </p:oleObj>
                  </mc:Choice>
                  <mc:Fallback>
                    <p:oleObj name="公式" r:id="rId3" imgW="5181600" imgH="5791200" progId="Equation.3">
                      <p:embed/>
                      <p:pic>
                        <p:nvPicPr>
                          <p:cNvPr id="0" name="图片 69633"/>
                          <p:cNvPicPr>
                            <a:picLocks noChangeAspect="1"/>
                          </p:cNvPicPr>
                          <p:nvPr/>
                        </p:nvPicPr>
                        <p:blipFill>
                          <a:blip r:embed="rId4"/>
                          <a:stretch>
                            <a:fillRect/>
                          </a:stretch>
                        </p:blipFill>
                        <p:spPr>
                          <a:xfrm>
                            <a:off x="921" y="3840"/>
                            <a:ext cx="103" cy="115"/>
                          </a:xfrm>
                          <a:prstGeom prst="rect">
                            <a:avLst/>
                          </a:prstGeom>
                          <a:noFill/>
                          <a:ln w="9525">
                            <a:noFill/>
                          </a:ln>
                        </p:spPr>
                      </p:pic>
                    </p:oleObj>
                  </mc:Fallback>
                </mc:AlternateContent>
              </a:graphicData>
            </a:graphic>
          </p:graphicFrame>
          <p:graphicFrame>
            <p:nvGraphicFramePr>
              <p:cNvPr id="906251" name="Object 11"/>
              <p:cNvGraphicFramePr>
                <a:graphicFrameLocks noChangeAspect="1"/>
              </p:cNvGraphicFramePr>
              <p:nvPr/>
            </p:nvGraphicFramePr>
            <p:xfrm>
              <a:off x="2183" y="3869"/>
              <a:ext cx="121" cy="115"/>
            </p:xfrm>
            <a:graphic>
              <a:graphicData uri="http://schemas.openxmlformats.org/presentationml/2006/ole">
                <mc:AlternateContent xmlns:mc="http://schemas.openxmlformats.org/markup-compatibility/2006">
                  <mc:Choice xmlns:v="urn:schemas-microsoft-com:vml" Requires="v">
                    <p:oleObj spid="_x0000_s69916" name="公式" r:id="rId5" imgW="6096000" imgH="5791200" progId="Equation.3">
                      <p:embed/>
                    </p:oleObj>
                  </mc:Choice>
                  <mc:Fallback>
                    <p:oleObj name="公式" r:id="rId5" imgW="6096000" imgH="5791200" progId="Equation.3">
                      <p:embed/>
                      <p:pic>
                        <p:nvPicPr>
                          <p:cNvPr id="0" name="图片 69634"/>
                          <p:cNvPicPr>
                            <a:picLocks noChangeAspect="1"/>
                          </p:cNvPicPr>
                          <p:nvPr/>
                        </p:nvPicPr>
                        <p:blipFill>
                          <a:blip r:embed="rId6"/>
                          <a:stretch>
                            <a:fillRect/>
                          </a:stretch>
                        </p:blipFill>
                        <p:spPr>
                          <a:xfrm>
                            <a:off x="2183" y="3869"/>
                            <a:ext cx="121" cy="115"/>
                          </a:xfrm>
                          <a:prstGeom prst="rect">
                            <a:avLst/>
                          </a:prstGeom>
                          <a:noFill/>
                          <a:ln w="9525">
                            <a:noFill/>
                          </a:ln>
                        </p:spPr>
                      </p:pic>
                    </p:oleObj>
                  </mc:Fallback>
                </mc:AlternateContent>
              </a:graphicData>
            </a:graphic>
          </p:graphicFrame>
          <p:graphicFrame>
            <p:nvGraphicFramePr>
              <p:cNvPr id="906252" name="Object 12"/>
              <p:cNvGraphicFramePr>
                <a:graphicFrameLocks noChangeAspect="1"/>
              </p:cNvGraphicFramePr>
              <p:nvPr/>
            </p:nvGraphicFramePr>
            <p:xfrm>
              <a:off x="829" y="2848"/>
              <a:ext cx="127" cy="167"/>
            </p:xfrm>
            <a:graphic>
              <a:graphicData uri="http://schemas.openxmlformats.org/presentationml/2006/ole">
                <mc:AlternateContent xmlns:mc="http://schemas.openxmlformats.org/markup-compatibility/2006">
                  <mc:Choice xmlns:v="urn:schemas-microsoft-com:vml" Requires="v">
                    <p:oleObj spid="_x0000_s69917" name="Equation" r:id="rId7" imgW="3352800" imgH="3962400" progId="Equation.DSMT4">
                      <p:embed/>
                    </p:oleObj>
                  </mc:Choice>
                  <mc:Fallback>
                    <p:oleObj name="Equation" r:id="rId7" imgW="3352800" imgH="3962400" progId="Equation.DSMT4">
                      <p:embed/>
                      <p:pic>
                        <p:nvPicPr>
                          <p:cNvPr id="0" name="图片 69635"/>
                          <p:cNvPicPr>
                            <a:picLocks noChangeAspect="1"/>
                          </p:cNvPicPr>
                          <p:nvPr/>
                        </p:nvPicPr>
                        <p:blipFill>
                          <a:blip r:embed="rId8"/>
                          <a:stretch>
                            <a:fillRect/>
                          </a:stretch>
                        </p:blipFill>
                        <p:spPr>
                          <a:xfrm>
                            <a:off x="829" y="2848"/>
                            <a:ext cx="127" cy="167"/>
                          </a:xfrm>
                          <a:prstGeom prst="rect">
                            <a:avLst/>
                          </a:prstGeom>
                          <a:noFill/>
                          <a:ln w="9525">
                            <a:noFill/>
                          </a:ln>
                        </p:spPr>
                      </p:pic>
                    </p:oleObj>
                  </mc:Fallback>
                </mc:AlternateContent>
              </a:graphicData>
            </a:graphic>
          </p:graphicFrame>
        </p:grpSp>
        <p:sp>
          <p:nvSpPr>
            <p:cNvPr id="906253" name="Freeform 13"/>
            <p:cNvSpPr/>
            <p:nvPr/>
          </p:nvSpPr>
          <p:spPr bwMode="auto">
            <a:xfrm>
              <a:off x="1056" y="2080"/>
              <a:ext cx="1104" cy="608"/>
            </a:xfrm>
            <a:custGeom>
              <a:avLst/>
              <a:gdLst>
                <a:gd name="T0" fmla="*/ 0 w 1104"/>
                <a:gd name="T1" fmla="*/ 512 h 608"/>
                <a:gd name="T2" fmla="*/ 144 w 1104"/>
                <a:gd name="T3" fmla="*/ 608 h 608"/>
                <a:gd name="T4" fmla="*/ 288 w 1104"/>
                <a:gd name="T5" fmla="*/ 512 h 608"/>
                <a:gd name="T6" fmla="*/ 720 w 1104"/>
                <a:gd name="T7" fmla="*/ 32 h 608"/>
                <a:gd name="T8" fmla="*/ 1104 w 1104"/>
                <a:gd name="T9" fmla="*/ 320 h 608"/>
              </a:gdLst>
              <a:ahLst/>
              <a:cxnLst>
                <a:cxn ang="0">
                  <a:pos x="T0" y="T1"/>
                </a:cxn>
                <a:cxn ang="0">
                  <a:pos x="T2" y="T3"/>
                </a:cxn>
                <a:cxn ang="0">
                  <a:pos x="T4" y="T5"/>
                </a:cxn>
                <a:cxn ang="0">
                  <a:pos x="T6" y="T7"/>
                </a:cxn>
                <a:cxn ang="0">
                  <a:pos x="T8" y="T9"/>
                </a:cxn>
              </a:cxnLst>
              <a:rect l="0" t="0" r="r" b="b"/>
              <a:pathLst>
                <a:path w="1104" h="608">
                  <a:moveTo>
                    <a:pt x="0" y="512"/>
                  </a:moveTo>
                  <a:cubicBezTo>
                    <a:pt x="48" y="560"/>
                    <a:pt x="96" y="608"/>
                    <a:pt x="144" y="608"/>
                  </a:cubicBezTo>
                  <a:cubicBezTo>
                    <a:pt x="192" y="608"/>
                    <a:pt x="192" y="608"/>
                    <a:pt x="288" y="512"/>
                  </a:cubicBezTo>
                  <a:cubicBezTo>
                    <a:pt x="384" y="416"/>
                    <a:pt x="584" y="64"/>
                    <a:pt x="720" y="32"/>
                  </a:cubicBezTo>
                  <a:cubicBezTo>
                    <a:pt x="856" y="0"/>
                    <a:pt x="1040" y="272"/>
                    <a:pt x="1104" y="320"/>
                  </a:cubicBezTo>
                </a:path>
              </a:pathLst>
            </a:custGeom>
            <a:noFill/>
            <a:ln w="25400">
              <a:solidFill>
                <a:schemeClr val="accent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pSp>
          <p:nvGrpSpPr>
            <p:cNvPr id="906254" name="Group 14"/>
            <p:cNvGrpSpPr/>
            <p:nvPr/>
          </p:nvGrpSpPr>
          <p:grpSpPr bwMode="auto">
            <a:xfrm>
              <a:off x="1742" y="2112"/>
              <a:ext cx="158" cy="912"/>
              <a:chOff x="1762" y="2976"/>
              <a:chExt cx="158" cy="912"/>
            </a:xfrm>
          </p:grpSpPr>
          <p:sp>
            <p:nvSpPr>
              <p:cNvPr id="906255" name="Line 15"/>
              <p:cNvSpPr>
                <a:spLocks noChangeShapeType="1"/>
              </p:cNvSpPr>
              <p:nvPr/>
            </p:nvSpPr>
            <p:spPr bwMode="auto">
              <a:xfrm>
                <a:off x="1824" y="2976"/>
                <a:ext cx="0" cy="720"/>
              </a:xfrm>
              <a:prstGeom prst="line">
                <a:avLst/>
              </a:prstGeom>
              <a:noFill/>
              <a:ln w="25400">
                <a:solidFill>
                  <a:srgbClr val="FF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906256" name="Object 16"/>
              <p:cNvGraphicFramePr>
                <a:graphicFrameLocks noChangeAspect="1"/>
              </p:cNvGraphicFramePr>
              <p:nvPr/>
            </p:nvGraphicFramePr>
            <p:xfrm>
              <a:off x="1762" y="3696"/>
              <a:ext cx="158" cy="192"/>
            </p:xfrm>
            <a:graphic>
              <a:graphicData uri="http://schemas.openxmlformats.org/presentationml/2006/ole">
                <mc:AlternateContent xmlns:mc="http://schemas.openxmlformats.org/markup-compatibility/2006">
                  <mc:Choice xmlns:v="urn:schemas-microsoft-com:vml" Requires="v">
                    <p:oleObj spid="_x0000_s69918" name="公式" r:id="rId9" imgW="469900" imgH="571500" progId="Equation.3">
                      <p:embed/>
                    </p:oleObj>
                  </mc:Choice>
                  <mc:Fallback>
                    <p:oleObj name="公式" r:id="rId9" imgW="469900" imgH="571500" progId="Equation.3">
                      <p:embed/>
                      <p:pic>
                        <p:nvPicPr>
                          <p:cNvPr id="0" name="图片 69636"/>
                          <p:cNvPicPr>
                            <a:picLocks noChangeAspect="1"/>
                          </p:cNvPicPr>
                          <p:nvPr/>
                        </p:nvPicPr>
                        <p:blipFill>
                          <a:blip r:embed="rId10"/>
                          <a:stretch>
                            <a:fillRect/>
                          </a:stretch>
                        </p:blipFill>
                        <p:spPr>
                          <a:xfrm>
                            <a:off x="1762" y="3696"/>
                            <a:ext cx="158" cy="192"/>
                          </a:xfrm>
                          <a:prstGeom prst="rect">
                            <a:avLst/>
                          </a:prstGeom>
                          <a:noFill/>
                          <a:ln w="9525">
                            <a:noFill/>
                          </a:ln>
                        </p:spPr>
                      </p:pic>
                    </p:oleObj>
                  </mc:Fallback>
                </mc:AlternateContent>
              </a:graphicData>
            </a:graphic>
          </p:graphicFrame>
        </p:grpSp>
      </p:grpSp>
      <p:grpSp>
        <p:nvGrpSpPr>
          <p:cNvPr id="906257" name="Group 17"/>
          <p:cNvGrpSpPr/>
          <p:nvPr/>
        </p:nvGrpSpPr>
        <p:grpSpPr bwMode="auto">
          <a:xfrm>
            <a:off x="6502400" y="2997200"/>
            <a:ext cx="3352800" cy="1803400"/>
            <a:chOff x="3072" y="1888"/>
            <a:chExt cx="1584" cy="1136"/>
          </a:xfrm>
        </p:grpSpPr>
        <p:grpSp>
          <p:nvGrpSpPr>
            <p:cNvPr id="906258" name="Group 18"/>
            <p:cNvGrpSpPr/>
            <p:nvPr/>
          </p:nvGrpSpPr>
          <p:grpSpPr bwMode="auto">
            <a:xfrm>
              <a:off x="3072" y="1888"/>
              <a:ext cx="1584" cy="1136"/>
              <a:chOff x="768" y="2848"/>
              <a:chExt cx="1584" cy="1136"/>
            </a:xfrm>
          </p:grpSpPr>
          <p:sp>
            <p:nvSpPr>
              <p:cNvPr id="906259" name="Line 19"/>
              <p:cNvSpPr>
                <a:spLocks noChangeShapeType="1"/>
              </p:cNvSpPr>
              <p:nvPr/>
            </p:nvSpPr>
            <p:spPr bwMode="auto">
              <a:xfrm>
                <a:off x="768" y="3799"/>
                <a:ext cx="1584" cy="0"/>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906260" name="Line 20"/>
              <p:cNvSpPr>
                <a:spLocks noChangeShapeType="1"/>
              </p:cNvSpPr>
              <p:nvPr/>
            </p:nvSpPr>
            <p:spPr bwMode="auto">
              <a:xfrm flipV="1">
                <a:off x="1056" y="2928"/>
                <a:ext cx="0" cy="1056"/>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906261" name="Object 21"/>
              <p:cNvGraphicFramePr>
                <a:graphicFrameLocks noChangeAspect="1"/>
              </p:cNvGraphicFramePr>
              <p:nvPr/>
            </p:nvGraphicFramePr>
            <p:xfrm>
              <a:off x="921" y="3840"/>
              <a:ext cx="103" cy="115"/>
            </p:xfrm>
            <a:graphic>
              <a:graphicData uri="http://schemas.openxmlformats.org/presentationml/2006/ole">
                <mc:AlternateContent xmlns:mc="http://schemas.openxmlformats.org/markup-compatibility/2006">
                  <mc:Choice xmlns:v="urn:schemas-microsoft-com:vml" Requires="v">
                    <p:oleObj spid="_x0000_s69919" name="公式" r:id="rId11" imgW="5181600" imgH="5791200" progId="Equation.3">
                      <p:embed/>
                    </p:oleObj>
                  </mc:Choice>
                  <mc:Fallback>
                    <p:oleObj name="公式" r:id="rId11" imgW="5181600" imgH="5791200" progId="Equation.3">
                      <p:embed/>
                      <p:pic>
                        <p:nvPicPr>
                          <p:cNvPr id="0" name="图片 69637"/>
                          <p:cNvPicPr>
                            <a:picLocks noChangeAspect="1"/>
                          </p:cNvPicPr>
                          <p:nvPr/>
                        </p:nvPicPr>
                        <p:blipFill>
                          <a:blip r:embed="rId4"/>
                          <a:stretch>
                            <a:fillRect/>
                          </a:stretch>
                        </p:blipFill>
                        <p:spPr>
                          <a:xfrm>
                            <a:off x="921" y="3840"/>
                            <a:ext cx="103" cy="115"/>
                          </a:xfrm>
                          <a:prstGeom prst="rect">
                            <a:avLst/>
                          </a:prstGeom>
                          <a:noFill/>
                          <a:ln w="9525">
                            <a:noFill/>
                          </a:ln>
                        </p:spPr>
                      </p:pic>
                    </p:oleObj>
                  </mc:Fallback>
                </mc:AlternateContent>
              </a:graphicData>
            </a:graphic>
          </p:graphicFrame>
          <p:graphicFrame>
            <p:nvGraphicFramePr>
              <p:cNvPr id="906262" name="Object 22"/>
              <p:cNvGraphicFramePr>
                <a:graphicFrameLocks noChangeAspect="1"/>
              </p:cNvGraphicFramePr>
              <p:nvPr/>
            </p:nvGraphicFramePr>
            <p:xfrm>
              <a:off x="2183" y="3869"/>
              <a:ext cx="121" cy="115"/>
            </p:xfrm>
            <a:graphic>
              <a:graphicData uri="http://schemas.openxmlformats.org/presentationml/2006/ole">
                <mc:AlternateContent xmlns:mc="http://schemas.openxmlformats.org/markup-compatibility/2006">
                  <mc:Choice xmlns:v="urn:schemas-microsoft-com:vml" Requires="v">
                    <p:oleObj spid="_x0000_s69920" name="公式" r:id="rId12" imgW="6096000" imgH="5791200" progId="Equation.3">
                      <p:embed/>
                    </p:oleObj>
                  </mc:Choice>
                  <mc:Fallback>
                    <p:oleObj name="公式" r:id="rId12" imgW="6096000" imgH="5791200" progId="Equation.3">
                      <p:embed/>
                      <p:pic>
                        <p:nvPicPr>
                          <p:cNvPr id="0" name="图片 69638"/>
                          <p:cNvPicPr>
                            <a:picLocks noChangeAspect="1"/>
                          </p:cNvPicPr>
                          <p:nvPr/>
                        </p:nvPicPr>
                        <p:blipFill>
                          <a:blip r:embed="rId6"/>
                          <a:stretch>
                            <a:fillRect/>
                          </a:stretch>
                        </p:blipFill>
                        <p:spPr>
                          <a:xfrm>
                            <a:off x="2183" y="3869"/>
                            <a:ext cx="121" cy="115"/>
                          </a:xfrm>
                          <a:prstGeom prst="rect">
                            <a:avLst/>
                          </a:prstGeom>
                          <a:noFill/>
                          <a:ln w="9525">
                            <a:noFill/>
                          </a:ln>
                        </p:spPr>
                      </p:pic>
                    </p:oleObj>
                  </mc:Fallback>
                </mc:AlternateContent>
              </a:graphicData>
            </a:graphic>
          </p:graphicFrame>
          <p:graphicFrame>
            <p:nvGraphicFramePr>
              <p:cNvPr id="906263" name="Object 23"/>
              <p:cNvGraphicFramePr>
                <a:graphicFrameLocks noChangeAspect="1"/>
              </p:cNvGraphicFramePr>
              <p:nvPr/>
            </p:nvGraphicFramePr>
            <p:xfrm>
              <a:off x="768" y="2848"/>
              <a:ext cx="188" cy="167"/>
            </p:xfrm>
            <a:graphic>
              <a:graphicData uri="http://schemas.openxmlformats.org/presentationml/2006/ole">
                <mc:AlternateContent xmlns:mc="http://schemas.openxmlformats.org/markup-compatibility/2006">
                  <mc:Choice xmlns:v="urn:schemas-microsoft-com:vml" Requires="v">
                    <p:oleObj spid="_x0000_s69921" name="Equation" r:id="rId13" imgW="3352800" imgH="3962400" progId="Equation.DSMT4">
                      <p:embed/>
                    </p:oleObj>
                  </mc:Choice>
                  <mc:Fallback>
                    <p:oleObj name="Equation" r:id="rId13" imgW="3352800" imgH="3962400" progId="Equation.DSMT4">
                      <p:embed/>
                      <p:pic>
                        <p:nvPicPr>
                          <p:cNvPr id="0" name="图片 69639"/>
                          <p:cNvPicPr>
                            <a:picLocks noChangeAspect="1"/>
                          </p:cNvPicPr>
                          <p:nvPr/>
                        </p:nvPicPr>
                        <p:blipFill>
                          <a:blip r:embed="rId14"/>
                          <a:stretch>
                            <a:fillRect/>
                          </a:stretch>
                        </p:blipFill>
                        <p:spPr>
                          <a:xfrm>
                            <a:off x="768" y="2848"/>
                            <a:ext cx="188" cy="167"/>
                          </a:xfrm>
                          <a:prstGeom prst="rect">
                            <a:avLst/>
                          </a:prstGeom>
                          <a:noFill/>
                          <a:ln w="9525">
                            <a:noFill/>
                          </a:ln>
                        </p:spPr>
                      </p:pic>
                    </p:oleObj>
                  </mc:Fallback>
                </mc:AlternateContent>
              </a:graphicData>
            </a:graphic>
          </p:graphicFrame>
        </p:grpSp>
        <p:sp>
          <p:nvSpPr>
            <p:cNvPr id="906264" name="Freeform 24"/>
            <p:cNvSpPr/>
            <p:nvPr/>
          </p:nvSpPr>
          <p:spPr bwMode="auto">
            <a:xfrm>
              <a:off x="3264" y="2160"/>
              <a:ext cx="1008" cy="504"/>
            </a:xfrm>
            <a:custGeom>
              <a:avLst/>
              <a:gdLst>
                <a:gd name="T0" fmla="*/ 0 w 1008"/>
                <a:gd name="T1" fmla="*/ 72 h 504"/>
                <a:gd name="T2" fmla="*/ 96 w 1008"/>
                <a:gd name="T3" fmla="*/ 72 h 504"/>
                <a:gd name="T4" fmla="*/ 528 w 1008"/>
                <a:gd name="T5" fmla="*/ 504 h 504"/>
                <a:gd name="T6" fmla="*/ 1008 w 1008"/>
                <a:gd name="T7" fmla="*/ 72 h 504"/>
              </a:gdLst>
              <a:ahLst/>
              <a:cxnLst>
                <a:cxn ang="0">
                  <a:pos x="T0" y="T1"/>
                </a:cxn>
                <a:cxn ang="0">
                  <a:pos x="T2" y="T3"/>
                </a:cxn>
                <a:cxn ang="0">
                  <a:pos x="T4" y="T5"/>
                </a:cxn>
                <a:cxn ang="0">
                  <a:pos x="T6" y="T7"/>
                </a:cxn>
              </a:cxnLst>
              <a:rect l="0" t="0" r="r" b="b"/>
              <a:pathLst>
                <a:path w="1008" h="504">
                  <a:moveTo>
                    <a:pt x="0" y="72"/>
                  </a:moveTo>
                  <a:cubicBezTo>
                    <a:pt x="4" y="36"/>
                    <a:pt x="8" y="0"/>
                    <a:pt x="96" y="72"/>
                  </a:cubicBezTo>
                  <a:cubicBezTo>
                    <a:pt x="184" y="144"/>
                    <a:pt x="376" y="504"/>
                    <a:pt x="528" y="504"/>
                  </a:cubicBezTo>
                  <a:cubicBezTo>
                    <a:pt x="680" y="504"/>
                    <a:pt x="928" y="144"/>
                    <a:pt x="1008" y="72"/>
                  </a:cubicBezTo>
                </a:path>
              </a:pathLst>
            </a:custGeom>
            <a:noFill/>
            <a:ln w="25400">
              <a:solidFill>
                <a:schemeClr val="accent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pSp>
          <p:nvGrpSpPr>
            <p:cNvPr id="906265" name="Group 25"/>
            <p:cNvGrpSpPr/>
            <p:nvPr/>
          </p:nvGrpSpPr>
          <p:grpSpPr bwMode="auto">
            <a:xfrm>
              <a:off x="3744" y="2664"/>
              <a:ext cx="158" cy="360"/>
              <a:chOff x="3744" y="3528"/>
              <a:chExt cx="158" cy="360"/>
            </a:xfrm>
          </p:grpSpPr>
          <p:sp>
            <p:nvSpPr>
              <p:cNvPr id="906266" name="Line 26"/>
              <p:cNvSpPr>
                <a:spLocks noChangeShapeType="1"/>
              </p:cNvSpPr>
              <p:nvPr/>
            </p:nvSpPr>
            <p:spPr bwMode="auto">
              <a:xfrm>
                <a:off x="3792" y="3528"/>
                <a:ext cx="0" cy="192"/>
              </a:xfrm>
              <a:prstGeom prst="line">
                <a:avLst/>
              </a:prstGeom>
              <a:noFill/>
              <a:ln w="25400">
                <a:solidFill>
                  <a:srgbClr val="FF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906267" name="Object 27"/>
              <p:cNvGraphicFramePr>
                <a:graphicFrameLocks noChangeAspect="1"/>
              </p:cNvGraphicFramePr>
              <p:nvPr/>
            </p:nvGraphicFramePr>
            <p:xfrm>
              <a:off x="3744" y="3696"/>
              <a:ext cx="158" cy="192"/>
            </p:xfrm>
            <a:graphic>
              <a:graphicData uri="http://schemas.openxmlformats.org/presentationml/2006/ole">
                <mc:AlternateContent xmlns:mc="http://schemas.openxmlformats.org/markup-compatibility/2006">
                  <mc:Choice xmlns:v="urn:schemas-microsoft-com:vml" Requires="v">
                    <p:oleObj spid="_x0000_s69922" name="公式" r:id="rId15" imgW="469900" imgH="571500" progId="Equation.3">
                      <p:embed/>
                    </p:oleObj>
                  </mc:Choice>
                  <mc:Fallback>
                    <p:oleObj name="公式" r:id="rId15" imgW="469900" imgH="571500" progId="Equation.3">
                      <p:embed/>
                      <p:pic>
                        <p:nvPicPr>
                          <p:cNvPr id="0" name="图片 69640"/>
                          <p:cNvPicPr>
                            <a:picLocks noChangeAspect="1"/>
                          </p:cNvPicPr>
                          <p:nvPr/>
                        </p:nvPicPr>
                        <p:blipFill>
                          <a:blip r:embed="rId16"/>
                          <a:stretch>
                            <a:fillRect/>
                          </a:stretch>
                        </p:blipFill>
                        <p:spPr>
                          <a:xfrm>
                            <a:off x="3744" y="3696"/>
                            <a:ext cx="158" cy="192"/>
                          </a:xfrm>
                          <a:prstGeom prst="rect">
                            <a:avLst/>
                          </a:prstGeom>
                          <a:noFill/>
                          <a:ln w="9525">
                            <a:noFill/>
                          </a:ln>
                        </p:spPr>
                      </p:pic>
                    </p:oleObj>
                  </mc:Fallback>
                </mc:AlternateContent>
              </a:graphicData>
            </a:graphic>
          </p:graphicFrame>
        </p:gr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6243"/>
                                        </p:tgtEl>
                                        <p:attrNameLst>
                                          <p:attrName>style.visibility</p:attrName>
                                        </p:attrNameLst>
                                      </p:cBhvr>
                                      <p:to>
                                        <p:strVal val="visible"/>
                                      </p:to>
                                    </p:set>
                                    <p:animEffect transition="in" filter="wipe(left)">
                                      <p:cBhvr>
                                        <p:cTn id="7" dur="500"/>
                                        <p:tgtEl>
                                          <p:spTgt spid="90624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06242"/>
                                        </p:tgtEl>
                                        <p:attrNameLst>
                                          <p:attrName>style.visibility</p:attrName>
                                        </p:attrNameLst>
                                      </p:cBhvr>
                                      <p:to>
                                        <p:strVal val="visible"/>
                                      </p:to>
                                    </p:set>
                                    <p:animEffect transition="in" filter="wipe(left)">
                                      <p:cBhvr>
                                        <p:cTn id="11" dur="500"/>
                                        <p:tgtEl>
                                          <p:spTgt spid="90624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06246"/>
                                        </p:tgtEl>
                                        <p:attrNameLst>
                                          <p:attrName>style.visibility</p:attrName>
                                        </p:attrNameLst>
                                      </p:cBhvr>
                                      <p:to>
                                        <p:strVal val="visible"/>
                                      </p:to>
                                    </p:set>
                                    <p:animEffect transition="in" filter="wipe(left)">
                                      <p:cBhvr>
                                        <p:cTn id="16" dur="500"/>
                                        <p:tgtEl>
                                          <p:spTgt spid="90624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06257"/>
                                        </p:tgtEl>
                                        <p:attrNameLst>
                                          <p:attrName>style.visibility</p:attrName>
                                        </p:attrNameLst>
                                      </p:cBhvr>
                                      <p:to>
                                        <p:strVal val="visible"/>
                                      </p:to>
                                    </p:set>
                                    <p:animEffect transition="in" filter="wipe(left)">
                                      <p:cBhvr>
                                        <p:cTn id="21" dur="500"/>
                                        <p:tgtEl>
                                          <p:spTgt spid="90625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iterate type="lt">
                                    <p:tmPct val="100000"/>
                                  </p:iterate>
                                  <p:childTnLst>
                                    <p:set>
                                      <p:cBhvr>
                                        <p:cTn id="25" dur="1" fill="hold">
                                          <p:stCondLst>
                                            <p:cond delay="0"/>
                                          </p:stCondLst>
                                        </p:cTn>
                                        <p:tgtEl>
                                          <p:spTgt spid="906244"/>
                                        </p:tgtEl>
                                        <p:attrNameLst>
                                          <p:attrName>style.visibility</p:attrName>
                                        </p:attrNameLst>
                                      </p:cBhvr>
                                      <p:to>
                                        <p:strVal val="visible"/>
                                      </p:to>
                                    </p:set>
                                    <p:animEffect transition="in" filter="wipe(left)">
                                      <p:cBhvr>
                                        <p:cTn id="26" dur="75"/>
                                        <p:tgtEl>
                                          <p:spTgt spid="906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243" grpId="0" autoUpdateAnimBg="0"/>
      <p:bldP spid="906244"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灯片编号占位符 5"/>
          <p:cNvSpPr>
            <a:spLocks noGrp="1"/>
          </p:cNvSpPr>
          <p:nvPr>
            <p:ph type="sldNum" sz="quarter" idx="12"/>
          </p:nvPr>
        </p:nvSpPr>
        <p:spPr/>
        <p:txBody>
          <a:bodyPr/>
          <a:lstStyle/>
          <a:p>
            <a:fld id="{B5B2A717-78FF-4BEC-9350-CC9825ED8C88}" type="slidenum">
              <a:rPr lang="zh-CN" altLang="en-US"/>
            </a:fld>
            <a:endParaRPr lang="en-US" altLang="zh-CN"/>
          </a:p>
        </p:txBody>
      </p:sp>
      <p:graphicFrame>
        <p:nvGraphicFramePr>
          <p:cNvPr id="907268" name="Object 4"/>
          <p:cNvGraphicFramePr>
            <a:graphicFrameLocks noChangeAspect="1"/>
          </p:cNvGraphicFramePr>
          <p:nvPr/>
        </p:nvGraphicFramePr>
        <p:xfrm>
          <a:off x="558800" y="1028973"/>
          <a:ext cx="4165600" cy="1031875"/>
        </p:xfrm>
        <a:graphic>
          <a:graphicData uri="http://schemas.openxmlformats.org/presentationml/2006/ole">
            <mc:AlternateContent xmlns:mc="http://schemas.openxmlformats.org/markup-compatibility/2006">
              <mc:Choice xmlns:v="urn:schemas-microsoft-com:vml" Requires="v">
                <p:oleObj spid="_x0000_s70752" name="文档" r:id="rId1" imgW="1285875" imgH="400050" progId="Word.Document.8">
                  <p:embed/>
                </p:oleObj>
              </mc:Choice>
              <mc:Fallback>
                <p:oleObj name="文档" r:id="rId1" imgW="1285875" imgH="400050" progId="Word.Document.8">
                  <p:embed/>
                  <p:pic>
                    <p:nvPicPr>
                      <p:cNvPr id="0" name="图片 70656"/>
                      <p:cNvPicPr>
                        <a:picLocks noChangeAspect="1"/>
                      </p:cNvPicPr>
                      <p:nvPr/>
                    </p:nvPicPr>
                    <p:blipFill>
                      <a:blip r:embed="rId2"/>
                      <a:stretch>
                        <a:fillRect/>
                      </a:stretch>
                    </p:blipFill>
                    <p:spPr>
                      <a:xfrm>
                        <a:off x="558800" y="1028973"/>
                        <a:ext cx="4165600" cy="1031875"/>
                      </a:xfrm>
                      <a:prstGeom prst="rect">
                        <a:avLst/>
                      </a:prstGeom>
                      <a:noFill/>
                      <a:ln w="9525">
                        <a:noFill/>
                      </a:ln>
                    </p:spPr>
                  </p:pic>
                </p:oleObj>
              </mc:Fallback>
            </mc:AlternateContent>
          </a:graphicData>
        </a:graphic>
      </p:graphicFrame>
      <p:graphicFrame>
        <p:nvGraphicFramePr>
          <p:cNvPr id="907269" name="Object 5"/>
          <p:cNvGraphicFramePr>
            <a:graphicFrameLocks noChangeAspect="1"/>
          </p:cNvGraphicFramePr>
          <p:nvPr/>
        </p:nvGraphicFramePr>
        <p:xfrm>
          <a:off x="4756059" y="1268760"/>
          <a:ext cx="3644197" cy="571500"/>
        </p:xfrm>
        <a:graphic>
          <a:graphicData uri="http://schemas.openxmlformats.org/presentationml/2006/ole">
            <mc:AlternateContent xmlns:mc="http://schemas.openxmlformats.org/markup-compatibility/2006">
              <mc:Choice xmlns:v="urn:schemas-microsoft-com:vml" Requires="v">
                <p:oleObj spid="_x0000_s70753" name="Equation" r:id="rId3" imgW="38100000" imgH="5486400" progId="Equation.3">
                  <p:embed/>
                </p:oleObj>
              </mc:Choice>
              <mc:Fallback>
                <p:oleObj name="Equation" r:id="rId3" imgW="38100000" imgH="5486400" progId="Equation.3">
                  <p:embed/>
                  <p:pic>
                    <p:nvPicPr>
                      <p:cNvPr id="0" name="图片 70657"/>
                      <p:cNvPicPr>
                        <a:picLocks noChangeAspect="1"/>
                      </p:cNvPicPr>
                      <p:nvPr/>
                    </p:nvPicPr>
                    <p:blipFill>
                      <a:blip r:embed="rId4"/>
                      <a:stretch>
                        <a:fillRect/>
                      </a:stretch>
                    </p:blipFill>
                    <p:spPr>
                      <a:xfrm>
                        <a:off x="4756059" y="1268760"/>
                        <a:ext cx="3644197" cy="571500"/>
                      </a:xfrm>
                      <a:prstGeom prst="rect">
                        <a:avLst/>
                      </a:prstGeom>
                      <a:noFill/>
                      <a:ln w="9525">
                        <a:noFill/>
                      </a:ln>
                    </p:spPr>
                  </p:pic>
                </p:oleObj>
              </mc:Fallback>
            </mc:AlternateContent>
          </a:graphicData>
        </a:graphic>
      </p:graphicFrame>
      <p:sp>
        <p:nvSpPr>
          <p:cNvPr id="907270" name="Text Box 6"/>
          <p:cNvSpPr txBox="1">
            <a:spLocks noChangeArrowheads="1"/>
          </p:cNvSpPr>
          <p:nvPr/>
        </p:nvSpPr>
        <p:spPr bwMode="auto">
          <a:xfrm>
            <a:off x="914400" y="2134487"/>
            <a:ext cx="568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1">
                <a:latin typeface="宋体" panose="02010600030101010101" pitchFamily="2" charset="-122"/>
              </a:rPr>
              <a:t>导数等于零的点称为</a:t>
            </a:r>
            <a:r>
              <a:rPr lang="zh-CN" altLang="en-US" sz="2800" b="1">
                <a:solidFill>
                  <a:schemeClr val="accent2"/>
                </a:solidFill>
                <a:ea typeface="黑体" panose="02010609060101010101" charset="-122"/>
              </a:rPr>
              <a:t>驻</a:t>
            </a:r>
            <a:r>
              <a:rPr lang="zh-CN" altLang="en-US" sz="2800" b="1">
                <a:solidFill>
                  <a:schemeClr val="accent2"/>
                </a:solidFill>
                <a:latin typeface="宋体" panose="02010600030101010101" pitchFamily="2" charset="-122"/>
                <a:ea typeface="黑体" panose="02010609060101010101" charset="-122"/>
              </a:rPr>
              <a:t>点</a:t>
            </a:r>
            <a:r>
              <a:rPr lang="zh-CN" altLang="en-US" sz="2800" b="1">
                <a:latin typeface="宋体" panose="02010600030101010101" pitchFamily="2" charset="-122"/>
              </a:rPr>
              <a:t>.</a:t>
            </a:r>
            <a:r>
              <a:rPr lang="zh-CN" altLang="en-US">
                <a:latin typeface="宋体" panose="02010600030101010101" pitchFamily="2" charset="-122"/>
              </a:rPr>
              <a:t> </a:t>
            </a:r>
            <a:endParaRPr lang="zh-CN" altLang="en-US">
              <a:latin typeface="宋体" panose="02010600030101010101" pitchFamily="2" charset="-122"/>
            </a:endParaRPr>
          </a:p>
        </p:txBody>
      </p:sp>
      <p:sp>
        <p:nvSpPr>
          <p:cNvPr id="907271" name="Text Box 7"/>
          <p:cNvSpPr txBox="1">
            <a:spLocks noChangeArrowheads="1"/>
          </p:cNvSpPr>
          <p:nvPr/>
        </p:nvSpPr>
        <p:spPr bwMode="auto">
          <a:xfrm>
            <a:off x="914400" y="3126033"/>
            <a:ext cx="7620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1" dirty="0">
                <a:solidFill>
                  <a:srgbClr val="FF0000"/>
                </a:solidFill>
                <a:latin typeface="宋体" panose="02010600030101010101" pitchFamily="2" charset="-122"/>
              </a:rPr>
              <a:t>对可导函数来讲,极值点必为驻点,</a:t>
            </a:r>
            <a:r>
              <a:rPr lang="zh-CN" altLang="en-US" dirty="0">
                <a:solidFill>
                  <a:srgbClr val="FF0000"/>
                </a:solidFill>
              </a:rPr>
              <a:t> </a:t>
            </a:r>
            <a:endParaRPr lang="zh-CN" altLang="en-US" dirty="0">
              <a:solidFill>
                <a:srgbClr val="FF0000"/>
              </a:solidFill>
            </a:endParaRPr>
          </a:p>
        </p:txBody>
      </p:sp>
      <p:grpSp>
        <p:nvGrpSpPr>
          <p:cNvPr id="907276" name="Group 12"/>
          <p:cNvGrpSpPr/>
          <p:nvPr/>
        </p:nvGrpSpPr>
        <p:grpSpPr bwMode="auto">
          <a:xfrm>
            <a:off x="7968206" y="1344589"/>
            <a:ext cx="2626784" cy="3884613"/>
            <a:chOff x="4128" y="144"/>
            <a:chExt cx="1241" cy="2447"/>
          </a:xfrm>
        </p:grpSpPr>
        <p:sp>
          <p:nvSpPr>
            <p:cNvPr id="907277" name="Rectangle 13"/>
            <p:cNvSpPr>
              <a:spLocks noChangeArrowheads="1"/>
            </p:cNvSpPr>
            <p:nvPr/>
          </p:nvSpPr>
          <p:spPr bwMode="auto">
            <a:xfrm>
              <a:off x="5284" y="1443"/>
              <a:ext cx="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i="1">
                  <a:solidFill>
                    <a:srgbClr val="000000"/>
                  </a:solidFill>
                </a:rPr>
                <a:t>x</a:t>
              </a:r>
              <a:endParaRPr lang="en-US" altLang="zh-CN" b="1" i="1">
                <a:solidFill>
                  <a:srgbClr val="000000"/>
                </a:solidFill>
              </a:endParaRPr>
            </a:p>
          </p:txBody>
        </p:sp>
        <p:sp>
          <p:nvSpPr>
            <p:cNvPr id="907278" name="Rectangle 14"/>
            <p:cNvSpPr>
              <a:spLocks noChangeArrowheads="1"/>
            </p:cNvSpPr>
            <p:nvPr/>
          </p:nvSpPr>
          <p:spPr bwMode="auto">
            <a:xfrm>
              <a:off x="4756" y="144"/>
              <a:ext cx="11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i="1">
                  <a:solidFill>
                    <a:srgbClr val="000000"/>
                  </a:solidFill>
                </a:rPr>
                <a:t> </a:t>
              </a:r>
              <a:r>
                <a:rPr lang="en-US" altLang="zh-CN" b="1" i="1">
                  <a:solidFill>
                    <a:srgbClr val="000000"/>
                  </a:solidFill>
                </a:rPr>
                <a:t>y</a:t>
              </a:r>
              <a:endParaRPr lang="en-US" altLang="zh-CN" b="1" i="1">
                <a:solidFill>
                  <a:srgbClr val="000000"/>
                </a:solidFill>
              </a:endParaRPr>
            </a:p>
          </p:txBody>
        </p:sp>
        <p:sp>
          <p:nvSpPr>
            <p:cNvPr id="907279" name="Line 15"/>
            <p:cNvSpPr>
              <a:spLocks noChangeShapeType="1"/>
            </p:cNvSpPr>
            <p:nvPr/>
          </p:nvSpPr>
          <p:spPr bwMode="auto">
            <a:xfrm>
              <a:off x="4746" y="157"/>
              <a:ext cx="1" cy="2434"/>
            </a:xfrm>
            <a:prstGeom prst="line">
              <a:avLst/>
            </a:prstGeom>
            <a:noFill/>
            <a:ln w="19050">
              <a:solidFill>
                <a:schemeClr val="tx1"/>
              </a:solidFill>
              <a:round/>
              <a:head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907280" name="Line 16"/>
            <p:cNvSpPr>
              <a:spLocks noChangeShapeType="1"/>
            </p:cNvSpPr>
            <p:nvPr/>
          </p:nvSpPr>
          <p:spPr bwMode="auto">
            <a:xfrm>
              <a:off x="4128" y="1374"/>
              <a:ext cx="1240" cy="1"/>
            </a:xfrm>
            <a:prstGeom prst="line">
              <a:avLst/>
            </a:prstGeom>
            <a:noFill/>
            <a:ln w="19050">
              <a:solidFill>
                <a:schemeClr val="tx1"/>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907281" name="Freeform 17"/>
            <p:cNvSpPr/>
            <p:nvPr/>
          </p:nvSpPr>
          <p:spPr bwMode="auto">
            <a:xfrm>
              <a:off x="4128" y="157"/>
              <a:ext cx="1240" cy="2434"/>
            </a:xfrm>
            <a:custGeom>
              <a:avLst/>
              <a:gdLst>
                <a:gd name="T0" fmla="*/ 30 w 2094"/>
                <a:gd name="T1" fmla="*/ 1974 h 2064"/>
                <a:gd name="T2" fmla="*/ 72 w 2094"/>
                <a:gd name="T3" fmla="*/ 1860 h 2064"/>
                <a:gd name="T4" fmla="*/ 114 w 2094"/>
                <a:gd name="T5" fmla="*/ 1758 h 2064"/>
                <a:gd name="T6" fmla="*/ 156 w 2094"/>
                <a:gd name="T7" fmla="*/ 1668 h 2064"/>
                <a:gd name="T8" fmla="*/ 198 w 2094"/>
                <a:gd name="T9" fmla="*/ 1578 h 2064"/>
                <a:gd name="T10" fmla="*/ 240 w 2094"/>
                <a:gd name="T11" fmla="*/ 1506 h 2064"/>
                <a:gd name="T12" fmla="*/ 282 w 2094"/>
                <a:gd name="T13" fmla="*/ 1434 h 2064"/>
                <a:gd name="T14" fmla="*/ 324 w 2094"/>
                <a:gd name="T15" fmla="*/ 1374 h 2064"/>
                <a:gd name="T16" fmla="*/ 366 w 2094"/>
                <a:gd name="T17" fmla="*/ 1314 h 2064"/>
                <a:gd name="T18" fmla="*/ 408 w 2094"/>
                <a:gd name="T19" fmla="*/ 1266 h 2064"/>
                <a:gd name="T20" fmla="*/ 450 w 2094"/>
                <a:gd name="T21" fmla="*/ 1224 h 2064"/>
                <a:gd name="T22" fmla="*/ 492 w 2094"/>
                <a:gd name="T23" fmla="*/ 1188 h 2064"/>
                <a:gd name="T24" fmla="*/ 534 w 2094"/>
                <a:gd name="T25" fmla="*/ 1152 h 2064"/>
                <a:gd name="T26" fmla="*/ 576 w 2094"/>
                <a:gd name="T27" fmla="*/ 1128 h 2064"/>
                <a:gd name="T28" fmla="*/ 618 w 2094"/>
                <a:gd name="T29" fmla="*/ 1104 h 2064"/>
                <a:gd name="T30" fmla="*/ 660 w 2094"/>
                <a:gd name="T31" fmla="*/ 1086 h 2064"/>
                <a:gd name="T32" fmla="*/ 702 w 2094"/>
                <a:gd name="T33" fmla="*/ 1068 h 2064"/>
                <a:gd name="T34" fmla="*/ 744 w 2094"/>
                <a:gd name="T35" fmla="*/ 1056 h 2064"/>
                <a:gd name="T36" fmla="*/ 786 w 2094"/>
                <a:gd name="T37" fmla="*/ 1050 h 2064"/>
                <a:gd name="T38" fmla="*/ 828 w 2094"/>
                <a:gd name="T39" fmla="*/ 1044 h 2064"/>
                <a:gd name="T40" fmla="*/ 870 w 2094"/>
                <a:gd name="T41" fmla="*/ 1038 h 2064"/>
                <a:gd name="T42" fmla="*/ 912 w 2094"/>
                <a:gd name="T43" fmla="*/ 1032 h 2064"/>
                <a:gd name="T44" fmla="*/ 954 w 2094"/>
                <a:gd name="T45" fmla="*/ 1032 h 2064"/>
                <a:gd name="T46" fmla="*/ 996 w 2094"/>
                <a:gd name="T47" fmla="*/ 1032 h 2064"/>
                <a:gd name="T48" fmla="*/ 1038 w 2094"/>
                <a:gd name="T49" fmla="*/ 1032 h 2064"/>
                <a:gd name="T50" fmla="*/ 1080 w 2094"/>
                <a:gd name="T51" fmla="*/ 1032 h 2064"/>
                <a:gd name="T52" fmla="*/ 1122 w 2094"/>
                <a:gd name="T53" fmla="*/ 1032 h 2064"/>
                <a:gd name="T54" fmla="*/ 1164 w 2094"/>
                <a:gd name="T55" fmla="*/ 1032 h 2064"/>
                <a:gd name="T56" fmla="*/ 1206 w 2094"/>
                <a:gd name="T57" fmla="*/ 1026 h 2064"/>
                <a:gd name="T58" fmla="*/ 1248 w 2094"/>
                <a:gd name="T59" fmla="*/ 1026 h 2064"/>
                <a:gd name="T60" fmla="*/ 1290 w 2094"/>
                <a:gd name="T61" fmla="*/ 1020 h 2064"/>
                <a:gd name="T62" fmla="*/ 1332 w 2094"/>
                <a:gd name="T63" fmla="*/ 1014 h 2064"/>
                <a:gd name="T64" fmla="*/ 1374 w 2094"/>
                <a:gd name="T65" fmla="*/ 1002 h 2064"/>
                <a:gd name="T66" fmla="*/ 1416 w 2094"/>
                <a:gd name="T67" fmla="*/ 990 h 2064"/>
                <a:gd name="T68" fmla="*/ 1458 w 2094"/>
                <a:gd name="T69" fmla="*/ 972 h 2064"/>
                <a:gd name="T70" fmla="*/ 1500 w 2094"/>
                <a:gd name="T71" fmla="*/ 948 h 2064"/>
                <a:gd name="T72" fmla="*/ 1542 w 2094"/>
                <a:gd name="T73" fmla="*/ 924 h 2064"/>
                <a:gd name="T74" fmla="*/ 1578 w 2094"/>
                <a:gd name="T75" fmla="*/ 894 h 2064"/>
                <a:gd name="T76" fmla="*/ 1620 w 2094"/>
                <a:gd name="T77" fmla="*/ 858 h 2064"/>
                <a:gd name="T78" fmla="*/ 1662 w 2094"/>
                <a:gd name="T79" fmla="*/ 822 h 2064"/>
                <a:gd name="T80" fmla="*/ 1704 w 2094"/>
                <a:gd name="T81" fmla="*/ 774 h 2064"/>
                <a:gd name="T82" fmla="*/ 1746 w 2094"/>
                <a:gd name="T83" fmla="*/ 720 h 2064"/>
                <a:gd name="T84" fmla="*/ 1788 w 2094"/>
                <a:gd name="T85" fmla="*/ 660 h 2064"/>
                <a:gd name="T86" fmla="*/ 1830 w 2094"/>
                <a:gd name="T87" fmla="*/ 594 h 2064"/>
                <a:gd name="T88" fmla="*/ 1872 w 2094"/>
                <a:gd name="T89" fmla="*/ 522 h 2064"/>
                <a:gd name="T90" fmla="*/ 1914 w 2094"/>
                <a:gd name="T91" fmla="*/ 444 h 2064"/>
                <a:gd name="T92" fmla="*/ 1956 w 2094"/>
                <a:gd name="T93" fmla="*/ 354 h 2064"/>
                <a:gd name="T94" fmla="*/ 1998 w 2094"/>
                <a:gd name="T95" fmla="*/ 252 h 2064"/>
                <a:gd name="T96" fmla="*/ 2040 w 2094"/>
                <a:gd name="T97" fmla="*/ 150 h 2064"/>
                <a:gd name="T98" fmla="*/ 2082 w 2094"/>
                <a:gd name="T99" fmla="*/ 30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4" h="2064">
                  <a:moveTo>
                    <a:pt x="0" y="2064"/>
                  </a:moveTo>
                  <a:lnTo>
                    <a:pt x="12" y="2034"/>
                  </a:lnTo>
                  <a:lnTo>
                    <a:pt x="18" y="2004"/>
                  </a:lnTo>
                  <a:lnTo>
                    <a:pt x="30" y="1974"/>
                  </a:lnTo>
                  <a:lnTo>
                    <a:pt x="42" y="1944"/>
                  </a:lnTo>
                  <a:lnTo>
                    <a:pt x="54" y="1914"/>
                  </a:lnTo>
                  <a:lnTo>
                    <a:pt x="60" y="1890"/>
                  </a:lnTo>
                  <a:lnTo>
                    <a:pt x="72" y="1860"/>
                  </a:lnTo>
                  <a:lnTo>
                    <a:pt x="84" y="1836"/>
                  </a:lnTo>
                  <a:lnTo>
                    <a:pt x="96" y="1812"/>
                  </a:lnTo>
                  <a:lnTo>
                    <a:pt x="102" y="1782"/>
                  </a:lnTo>
                  <a:lnTo>
                    <a:pt x="114" y="1758"/>
                  </a:lnTo>
                  <a:lnTo>
                    <a:pt x="126" y="1734"/>
                  </a:lnTo>
                  <a:lnTo>
                    <a:pt x="138" y="1710"/>
                  </a:lnTo>
                  <a:lnTo>
                    <a:pt x="144" y="1686"/>
                  </a:lnTo>
                  <a:lnTo>
                    <a:pt x="156" y="1668"/>
                  </a:lnTo>
                  <a:lnTo>
                    <a:pt x="168" y="1644"/>
                  </a:lnTo>
                  <a:lnTo>
                    <a:pt x="180" y="1620"/>
                  </a:lnTo>
                  <a:lnTo>
                    <a:pt x="186" y="1602"/>
                  </a:lnTo>
                  <a:lnTo>
                    <a:pt x="198" y="1578"/>
                  </a:lnTo>
                  <a:lnTo>
                    <a:pt x="210" y="1560"/>
                  </a:lnTo>
                  <a:lnTo>
                    <a:pt x="222" y="1542"/>
                  </a:lnTo>
                  <a:lnTo>
                    <a:pt x="228" y="1524"/>
                  </a:lnTo>
                  <a:lnTo>
                    <a:pt x="240" y="1506"/>
                  </a:lnTo>
                  <a:lnTo>
                    <a:pt x="252" y="1488"/>
                  </a:lnTo>
                  <a:lnTo>
                    <a:pt x="264" y="1470"/>
                  </a:lnTo>
                  <a:lnTo>
                    <a:pt x="270" y="1452"/>
                  </a:lnTo>
                  <a:lnTo>
                    <a:pt x="282" y="1434"/>
                  </a:lnTo>
                  <a:lnTo>
                    <a:pt x="294" y="1416"/>
                  </a:lnTo>
                  <a:lnTo>
                    <a:pt x="306" y="1404"/>
                  </a:lnTo>
                  <a:lnTo>
                    <a:pt x="312" y="1386"/>
                  </a:lnTo>
                  <a:lnTo>
                    <a:pt x="324" y="1374"/>
                  </a:lnTo>
                  <a:lnTo>
                    <a:pt x="336" y="1356"/>
                  </a:lnTo>
                  <a:lnTo>
                    <a:pt x="348" y="1344"/>
                  </a:lnTo>
                  <a:lnTo>
                    <a:pt x="354" y="1326"/>
                  </a:lnTo>
                  <a:lnTo>
                    <a:pt x="366" y="1314"/>
                  </a:lnTo>
                  <a:lnTo>
                    <a:pt x="378" y="1302"/>
                  </a:lnTo>
                  <a:lnTo>
                    <a:pt x="390" y="1290"/>
                  </a:lnTo>
                  <a:lnTo>
                    <a:pt x="396" y="1278"/>
                  </a:lnTo>
                  <a:lnTo>
                    <a:pt x="408" y="1266"/>
                  </a:lnTo>
                  <a:lnTo>
                    <a:pt x="420" y="1254"/>
                  </a:lnTo>
                  <a:lnTo>
                    <a:pt x="432" y="1242"/>
                  </a:lnTo>
                  <a:lnTo>
                    <a:pt x="438" y="1236"/>
                  </a:lnTo>
                  <a:lnTo>
                    <a:pt x="450" y="1224"/>
                  </a:lnTo>
                  <a:lnTo>
                    <a:pt x="462" y="1212"/>
                  </a:lnTo>
                  <a:lnTo>
                    <a:pt x="474" y="1206"/>
                  </a:lnTo>
                  <a:lnTo>
                    <a:pt x="480" y="1194"/>
                  </a:lnTo>
                  <a:lnTo>
                    <a:pt x="492" y="1188"/>
                  </a:lnTo>
                  <a:lnTo>
                    <a:pt x="504" y="1176"/>
                  </a:lnTo>
                  <a:lnTo>
                    <a:pt x="516" y="1170"/>
                  </a:lnTo>
                  <a:lnTo>
                    <a:pt x="522" y="1164"/>
                  </a:lnTo>
                  <a:lnTo>
                    <a:pt x="534" y="1152"/>
                  </a:lnTo>
                  <a:lnTo>
                    <a:pt x="546" y="1146"/>
                  </a:lnTo>
                  <a:lnTo>
                    <a:pt x="552" y="1140"/>
                  </a:lnTo>
                  <a:lnTo>
                    <a:pt x="564" y="1134"/>
                  </a:lnTo>
                  <a:lnTo>
                    <a:pt x="576" y="1128"/>
                  </a:lnTo>
                  <a:lnTo>
                    <a:pt x="588" y="1122"/>
                  </a:lnTo>
                  <a:lnTo>
                    <a:pt x="594" y="1116"/>
                  </a:lnTo>
                  <a:lnTo>
                    <a:pt x="606" y="1110"/>
                  </a:lnTo>
                  <a:lnTo>
                    <a:pt x="618" y="1104"/>
                  </a:lnTo>
                  <a:lnTo>
                    <a:pt x="630" y="1098"/>
                  </a:lnTo>
                  <a:lnTo>
                    <a:pt x="636" y="1092"/>
                  </a:lnTo>
                  <a:lnTo>
                    <a:pt x="648" y="1086"/>
                  </a:lnTo>
                  <a:lnTo>
                    <a:pt x="660" y="1086"/>
                  </a:lnTo>
                  <a:lnTo>
                    <a:pt x="672" y="1080"/>
                  </a:lnTo>
                  <a:lnTo>
                    <a:pt x="678" y="1074"/>
                  </a:lnTo>
                  <a:lnTo>
                    <a:pt x="690" y="1074"/>
                  </a:lnTo>
                  <a:lnTo>
                    <a:pt x="702" y="1068"/>
                  </a:lnTo>
                  <a:lnTo>
                    <a:pt x="714" y="1068"/>
                  </a:lnTo>
                  <a:lnTo>
                    <a:pt x="720" y="1062"/>
                  </a:lnTo>
                  <a:lnTo>
                    <a:pt x="732" y="1062"/>
                  </a:lnTo>
                  <a:lnTo>
                    <a:pt x="744" y="1056"/>
                  </a:lnTo>
                  <a:lnTo>
                    <a:pt x="756" y="1056"/>
                  </a:lnTo>
                  <a:lnTo>
                    <a:pt x="762" y="1050"/>
                  </a:lnTo>
                  <a:lnTo>
                    <a:pt x="774" y="1050"/>
                  </a:lnTo>
                  <a:lnTo>
                    <a:pt x="786" y="1050"/>
                  </a:lnTo>
                  <a:lnTo>
                    <a:pt x="798" y="1044"/>
                  </a:lnTo>
                  <a:lnTo>
                    <a:pt x="804" y="1044"/>
                  </a:lnTo>
                  <a:lnTo>
                    <a:pt x="816" y="1044"/>
                  </a:lnTo>
                  <a:lnTo>
                    <a:pt x="828" y="1044"/>
                  </a:lnTo>
                  <a:lnTo>
                    <a:pt x="840" y="1038"/>
                  </a:lnTo>
                  <a:lnTo>
                    <a:pt x="846" y="1038"/>
                  </a:lnTo>
                  <a:lnTo>
                    <a:pt x="858" y="1038"/>
                  </a:lnTo>
                  <a:lnTo>
                    <a:pt x="870" y="1038"/>
                  </a:lnTo>
                  <a:lnTo>
                    <a:pt x="882" y="1038"/>
                  </a:lnTo>
                  <a:lnTo>
                    <a:pt x="888" y="1038"/>
                  </a:lnTo>
                  <a:lnTo>
                    <a:pt x="900" y="1032"/>
                  </a:lnTo>
                  <a:lnTo>
                    <a:pt x="912" y="1032"/>
                  </a:lnTo>
                  <a:lnTo>
                    <a:pt x="924" y="1032"/>
                  </a:lnTo>
                  <a:lnTo>
                    <a:pt x="930" y="1032"/>
                  </a:lnTo>
                  <a:lnTo>
                    <a:pt x="942" y="1032"/>
                  </a:lnTo>
                  <a:lnTo>
                    <a:pt x="954" y="1032"/>
                  </a:lnTo>
                  <a:lnTo>
                    <a:pt x="966" y="1032"/>
                  </a:lnTo>
                  <a:lnTo>
                    <a:pt x="972" y="1032"/>
                  </a:lnTo>
                  <a:lnTo>
                    <a:pt x="984" y="1032"/>
                  </a:lnTo>
                  <a:lnTo>
                    <a:pt x="996" y="1032"/>
                  </a:lnTo>
                  <a:lnTo>
                    <a:pt x="1008" y="1032"/>
                  </a:lnTo>
                  <a:lnTo>
                    <a:pt x="1014" y="1032"/>
                  </a:lnTo>
                  <a:lnTo>
                    <a:pt x="1026" y="1032"/>
                  </a:lnTo>
                  <a:lnTo>
                    <a:pt x="1038" y="1032"/>
                  </a:lnTo>
                  <a:lnTo>
                    <a:pt x="1050" y="1032"/>
                  </a:lnTo>
                  <a:lnTo>
                    <a:pt x="1056" y="1032"/>
                  </a:lnTo>
                  <a:lnTo>
                    <a:pt x="1068" y="1032"/>
                  </a:lnTo>
                  <a:lnTo>
                    <a:pt x="1080" y="1032"/>
                  </a:lnTo>
                  <a:lnTo>
                    <a:pt x="1086" y="1032"/>
                  </a:lnTo>
                  <a:lnTo>
                    <a:pt x="1098" y="1032"/>
                  </a:lnTo>
                  <a:lnTo>
                    <a:pt x="1110" y="1032"/>
                  </a:lnTo>
                  <a:lnTo>
                    <a:pt x="1122" y="1032"/>
                  </a:lnTo>
                  <a:lnTo>
                    <a:pt x="1128" y="1032"/>
                  </a:lnTo>
                  <a:lnTo>
                    <a:pt x="1140" y="1032"/>
                  </a:lnTo>
                  <a:lnTo>
                    <a:pt x="1152" y="1032"/>
                  </a:lnTo>
                  <a:lnTo>
                    <a:pt x="1164" y="1032"/>
                  </a:lnTo>
                  <a:lnTo>
                    <a:pt x="1170" y="1032"/>
                  </a:lnTo>
                  <a:lnTo>
                    <a:pt x="1182" y="1032"/>
                  </a:lnTo>
                  <a:lnTo>
                    <a:pt x="1194" y="1032"/>
                  </a:lnTo>
                  <a:lnTo>
                    <a:pt x="1206" y="1026"/>
                  </a:lnTo>
                  <a:lnTo>
                    <a:pt x="1212" y="1026"/>
                  </a:lnTo>
                  <a:lnTo>
                    <a:pt x="1224" y="1026"/>
                  </a:lnTo>
                  <a:lnTo>
                    <a:pt x="1236" y="1026"/>
                  </a:lnTo>
                  <a:lnTo>
                    <a:pt x="1248" y="1026"/>
                  </a:lnTo>
                  <a:lnTo>
                    <a:pt x="1254" y="1026"/>
                  </a:lnTo>
                  <a:lnTo>
                    <a:pt x="1266" y="1020"/>
                  </a:lnTo>
                  <a:lnTo>
                    <a:pt x="1278" y="1020"/>
                  </a:lnTo>
                  <a:lnTo>
                    <a:pt x="1290" y="1020"/>
                  </a:lnTo>
                  <a:lnTo>
                    <a:pt x="1296" y="1020"/>
                  </a:lnTo>
                  <a:lnTo>
                    <a:pt x="1308" y="1014"/>
                  </a:lnTo>
                  <a:lnTo>
                    <a:pt x="1320" y="1014"/>
                  </a:lnTo>
                  <a:lnTo>
                    <a:pt x="1332" y="1014"/>
                  </a:lnTo>
                  <a:lnTo>
                    <a:pt x="1338" y="1008"/>
                  </a:lnTo>
                  <a:lnTo>
                    <a:pt x="1350" y="1008"/>
                  </a:lnTo>
                  <a:lnTo>
                    <a:pt x="1362" y="1002"/>
                  </a:lnTo>
                  <a:lnTo>
                    <a:pt x="1374" y="1002"/>
                  </a:lnTo>
                  <a:lnTo>
                    <a:pt x="1380" y="996"/>
                  </a:lnTo>
                  <a:lnTo>
                    <a:pt x="1392" y="996"/>
                  </a:lnTo>
                  <a:lnTo>
                    <a:pt x="1404" y="990"/>
                  </a:lnTo>
                  <a:lnTo>
                    <a:pt x="1416" y="990"/>
                  </a:lnTo>
                  <a:lnTo>
                    <a:pt x="1422" y="984"/>
                  </a:lnTo>
                  <a:lnTo>
                    <a:pt x="1434" y="978"/>
                  </a:lnTo>
                  <a:lnTo>
                    <a:pt x="1446" y="978"/>
                  </a:lnTo>
                  <a:lnTo>
                    <a:pt x="1458" y="972"/>
                  </a:lnTo>
                  <a:lnTo>
                    <a:pt x="1464" y="966"/>
                  </a:lnTo>
                  <a:lnTo>
                    <a:pt x="1476" y="960"/>
                  </a:lnTo>
                  <a:lnTo>
                    <a:pt x="1488" y="954"/>
                  </a:lnTo>
                  <a:lnTo>
                    <a:pt x="1500" y="948"/>
                  </a:lnTo>
                  <a:lnTo>
                    <a:pt x="1506" y="942"/>
                  </a:lnTo>
                  <a:lnTo>
                    <a:pt x="1518" y="936"/>
                  </a:lnTo>
                  <a:lnTo>
                    <a:pt x="1530" y="930"/>
                  </a:lnTo>
                  <a:lnTo>
                    <a:pt x="1542" y="924"/>
                  </a:lnTo>
                  <a:lnTo>
                    <a:pt x="1548" y="918"/>
                  </a:lnTo>
                  <a:lnTo>
                    <a:pt x="1560" y="912"/>
                  </a:lnTo>
                  <a:lnTo>
                    <a:pt x="1572" y="906"/>
                  </a:lnTo>
                  <a:lnTo>
                    <a:pt x="1578" y="894"/>
                  </a:lnTo>
                  <a:lnTo>
                    <a:pt x="1590" y="888"/>
                  </a:lnTo>
                  <a:lnTo>
                    <a:pt x="1602" y="876"/>
                  </a:lnTo>
                  <a:lnTo>
                    <a:pt x="1614" y="870"/>
                  </a:lnTo>
                  <a:lnTo>
                    <a:pt x="1620" y="858"/>
                  </a:lnTo>
                  <a:lnTo>
                    <a:pt x="1632" y="852"/>
                  </a:lnTo>
                  <a:lnTo>
                    <a:pt x="1644" y="840"/>
                  </a:lnTo>
                  <a:lnTo>
                    <a:pt x="1656" y="828"/>
                  </a:lnTo>
                  <a:lnTo>
                    <a:pt x="1662" y="822"/>
                  </a:lnTo>
                  <a:lnTo>
                    <a:pt x="1674" y="810"/>
                  </a:lnTo>
                  <a:lnTo>
                    <a:pt x="1686" y="798"/>
                  </a:lnTo>
                  <a:lnTo>
                    <a:pt x="1698" y="786"/>
                  </a:lnTo>
                  <a:lnTo>
                    <a:pt x="1704" y="774"/>
                  </a:lnTo>
                  <a:lnTo>
                    <a:pt x="1716" y="762"/>
                  </a:lnTo>
                  <a:lnTo>
                    <a:pt x="1728" y="750"/>
                  </a:lnTo>
                  <a:lnTo>
                    <a:pt x="1740" y="738"/>
                  </a:lnTo>
                  <a:lnTo>
                    <a:pt x="1746" y="720"/>
                  </a:lnTo>
                  <a:lnTo>
                    <a:pt x="1758" y="708"/>
                  </a:lnTo>
                  <a:lnTo>
                    <a:pt x="1770" y="690"/>
                  </a:lnTo>
                  <a:lnTo>
                    <a:pt x="1782" y="678"/>
                  </a:lnTo>
                  <a:lnTo>
                    <a:pt x="1788" y="660"/>
                  </a:lnTo>
                  <a:lnTo>
                    <a:pt x="1800" y="648"/>
                  </a:lnTo>
                  <a:lnTo>
                    <a:pt x="1812" y="630"/>
                  </a:lnTo>
                  <a:lnTo>
                    <a:pt x="1824" y="612"/>
                  </a:lnTo>
                  <a:lnTo>
                    <a:pt x="1830" y="594"/>
                  </a:lnTo>
                  <a:lnTo>
                    <a:pt x="1842" y="576"/>
                  </a:lnTo>
                  <a:lnTo>
                    <a:pt x="1854" y="558"/>
                  </a:lnTo>
                  <a:lnTo>
                    <a:pt x="1866" y="540"/>
                  </a:lnTo>
                  <a:lnTo>
                    <a:pt x="1872" y="522"/>
                  </a:lnTo>
                  <a:lnTo>
                    <a:pt x="1884" y="504"/>
                  </a:lnTo>
                  <a:lnTo>
                    <a:pt x="1896" y="486"/>
                  </a:lnTo>
                  <a:lnTo>
                    <a:pt x="1908" y="462"/>
                  </a:lnTo>
                  <a:lnTo>
                    <a:pt x="1914" y="444"/>
                  </a:lnTo>
                  <a:lnTo>
                    <a:pt x="1926" y="420"/>
                  </a:lnTo>
                  <a:lnTo>
                    <a:pt x="1938" y="396"/>
                  </a:lnTo>
                  <a:lnTo>
                    <a:pt x="1950" y="378"/>
                  </a:lnTo>
                  <a:lnTo>
                    <a:pt x="1956" y="354"/>
                  </a:lnTo>
                  <a:lnTo>
                    <a:pt x="1968" y="330"/>
                  </a:lnTo>
                  <a:lnTo>
                    <a:pt x="1980" y="306"/>
                  </a:lnTo>
                  <a:lnTo>
                    <a:pt x="1992" y="282"/>
                  </a:lnTo>
                  <a:lnTo>
                    <a:pt x="1998" y="252"/>
                  </a:lnTo>
                  <a:lnTo>
                    <a:pt x="2010" y="228"/>
                  </a:lnTo>
                  <a:lnTo>
                    <a:pt x="2022" y="204"/>
                  </a:lnTo>
                  <a:lnTo>
                    <a:pt x="2034" y="174"/>
                  </a:lnTo>
                  <a:lnTo>
                    <a:pt x="2040" y="150"/>
                  </a:lnTo>
                  <a:lnTo>
                    <a:pt x="2052" y="120"/>
                  </a:lnTo>
                  <a:lnTo>
                    <a:pt x="2064" y="90"/>
                  </a:lnTo>
                  <a:lnTo>
                    <a:pt x="2076" y="60"/>
                  </a:lnTo>
                  <a:lnTo>
                    <a:pt x="2082" y="30"/>
                  </a:lnTo>
                  <a:lnTo>
                    <a:pt x="2094" y="0"/>
                  </a:lnTo>
                </a:path>
              </a:pathLst>
            </a:custGeom>
            <a:noFill/>
            <a:ln w="254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7282" name="Rectangle 18"/>
            <p:cNvSpPr>
              <a:spLocks noChangeArrowheads="1"/>
            </p:cNvSpPr>
            <p:nvPr/>
          </p:nvSpPr>
          <p:spPr bwMode="auto">
            <a:xfrm>
              <a:off x="4748" y="1380"/>
              <a:ext cx="13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rgbClr val="000000"/>
                  </a:solidFill>
                </a:rPr>
                <a:t>O</a:t>
              </a:r>
              <a:endParaRPr lang="en-US" altLang="zh-CN" b="1">
                <a:solidFill>
                  <a:srgbClr val="000000"/>
                </a:solidFill>
              </a:endParaRPr>
            </a:p>
          </p:txBody>
        </p:sp>
        <p:graphicFrame>
          <p:nvGraphicFramePr>
            <p:cNvPr id="907283" name="Object 19"/>
            <p:cNvGraphicFramePr>
              <a:graphicFrameLocks noChangeAspect="1"/>
            </p:cNvGraphicFramePr>
            <p:nvPr/>
          </p:nvGraphicFramePr>
          <p:xfrm>
            <a:off x="4496" y="384"/>
            <a:ext cx="784" cy="348"/>
          </p:xfrm>
          <a:graphic>
            <a:graphicData uri="http://schemas.openxmlformats.org/presentationml/2006/ole">
              <mc:AlternateContent xmlns:mc="http://schemas.openxmlformats.org/markup-compatibility/2006">
                <mc:Choice xmlns:v="urn:schemas-microsoft-com:vml" Requires="v">
                  <p:oleObj spid="_x0000_s70754" name="Equation" r:id="rId5" imgW="13106400" imgH="5486400" progId="Equation.3">
                    <p:embed/>
                  </p:oleObj>
                </mc:Choice>
                <mc:Fallback>
                  <p:oleObj name="Equation" r:id="rId5" imgW="13106400" imgH="5486400" progId="Equation.3">
                    <p:embed/>
                    <p:pic>
                      <p:nvPicPr>
                        <p:cNvPr id="0" name="图片 70658"/>
                        <p:cNvPicPr>
                          <a:picLocks noChangeAspect="1"/>
                        </p:cNvPicPr>
                        <p:nvPr/>
                      </p:nvPicPr>
                      <p:blipFill>
                        <a:blip r:embed="rId6"/>
                        <a:stretch>
                          <a:fillRect/>
                        </a:stretch>
                      </p:blipFill>
                      <p:spPr>
                        <a:xfrm>
                          <a:off x="4496" y="384"/>
                          <a:ext cx="784" cy="348"/>
                        </a:xfrm>
                        <a:prstGeom prst="rect">
                          <a:avLst/>
                        </a:prstGeom>
                        <a:noFill/>
                        <a:ln w="9525">
                          <a:noFill/>
                        </a:ln>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07268"/>
                                        </p:tgtEl>
                                        <p:attrNameLst>
                                          <p:attrName>style.visibility</p:attrName>
                                        </p:attrNameLst>
                                      </p:cBhvr>
                                      <p:to>
                                        <p:strVal val="visible"/>
                                      </p:to>
                                    </p:set>
                                    <p:animEffect transition="in" filter="wipe(left)">
                                      <p:cBhvr>
                                        <p:cTn id="7" dur="500"/>
                                        <p:tgtEl>
                                          <p:spTgt spid="90726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07269"/>
                                        </p:tgtEl>
                                        <p:attrNameLst>
                                          <p:attrName>style.visibility</p:attrName>
                                        </p:attrNameLst>
                                      </p:cBhvr>
                                      <p:to>
                                        <p:strVal val="visible"/>
                                      </p:to>
                                    </p:set>
                                    <p:animEffect transition="in" filter="wipe(left)">
                                      <p:cBhvr>
                                        <p:cTn id="11" dur="500"/>
                                        <p:tgtEl>
                                          <p:spTgt spid="90726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07270"/>
                                        </p:tgtEl>
                                        <p:attrNameLst>
                                          <p:attrName>style.visibility</p:attrName>
                                        </p:attrNameLst>
                                      </p:cBhvr>
                                      <p:to>
                                        <p:strVal val="visible"/>
                                      </p:to>
                                    </p:set>
                                    <p:animEffect transition="in" filter="wipe(left)">
                                      <p:cBhvr>
                                        <p:cTn id="16" dur="500"/>
                                        <p:tgtEl>
                                          <p:spTgt spid="90727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500" fill="hold">
                                          <p:stCondLst>
                                            <p:cond delay="0"/>
                                          </p:stCondLst>
                                        </p:cTn>
                                        <p:tgtEl>
                                          <p:spTgt spid="907271"/>
                                        </p:tgtEl>
                                        <p:attrNameLst>
                                          <p:attrName>style.visibility</p:attrName>
                                        </p:attrNameLst>
                                      </p:cBhvr>
                                      <p:to>
                                        <p:strVal val="visible"/>
                                      </p:to>
                                    </p:set>
                                    <p:animEffect transition="in" filter="wipe(left)">
                                      <p:cBhvr>
                                        <p:cTn id="21" dur="500"/>
                                        <p:tgtEl>
                                          <p:spTgt spid="90727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907276"/>
                                        </p:tgtEl>
                                        <p:attrNameLst>
                                          <p:attrName>style.visibility</p:attrName>
                                        </p:attrNameLst>
                                      </p:cBhvr>
                                      <p:to>
                                        <p:strVal val="visible"/>
                                      </p:to>
                                    </p:set>
                                    <p:animEffect transition="in" filter="wipe(down)">
                                      <p:cBhvr>
                                        <p:cTn id="26" dur="500"/>
                                        <p:tgtEl>
                                          <p:spTgt spid="907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7270" grpId="0" autoUpdateAnimBg="0"/>
      <p:bldP spid="907271" grpId="0" bldLvl="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57" name="Object 45"/>
          <p:cNvGraphicFramePr>
            <a:graphicFrameLocks noChangeAspect="1"/>
          </p:cNvGraphicFramePr>
          <p:nvPr/>
        </p:nvGraphicFramePr>
        <p:xfrm>
          <a:off x="821269" y="620713"/>
          <a:ext cx="11220451" cy="768350"/>
        </p:xfrm>
        <a:graphic>
          <a:graphicData uri="http://schemas.openxmlformats.org/presentationml/2006/ole">
            <mc:AlternateContent xmlns:mc="http://schemas.openxmlformats.org/markup-compatibility/2006">
              <mc:Choice xmlns:v="urn:schemas-microsoft-com:vml" Requires="v">
                <p:oleObj spid="_x0000_s72396" name="公式" r:id="rId1" imgW="4635500" imgH="419100" progId="Equation.3">
                  <p:embed/>
                </p:oleObj>
              </mc:Choice>
              <mc:Fallback>
                <p:oleObj name="公式" r:id="rId1" imgW="4635500" imgH="419100" progId="Equation.3">
                  <p:embed/>
                  <p:pic>
                    <p:nvPicPr>
                      <p:cNvPr id="0" name="图片 71680"/>
                      <p:cNvPicPr>
                        <a:picLocks noChangeAspect="1"/>
                      </p:cNvPicPr>
                      <p:nvPr/>
                    </p:nvPicPr>
                    <p:blipFill>
                      <a:blip r:embed="rId2"/>
                      <a:stretch>
                        <a:fillRect/>
                      </a:stretch>
                    </p:blipFill>
                    <p:spPr>
                      <a:xfrm>
                        <a:off x="821269" y="620713"/>
                        <a:ext cx="11220451" cy="768350"/>
                      </a:xfrm>
                      <a:prstGeom prst="rect">
                        <a:avLst/>
                      </a:prstGeom>
                      <a:noFill/>
                      <a:ln w="9525">
                        <a:noFill/>
                      </a:ln>
                    </p:spPr>
                  </p:pic>
                </p:oleObj>
              </mc:Fallback>
            </mc:AlternateContent>
          </a:graphicData>
        </a:graphic>
      </p:graphicFrame>
      <p:sp>
        <p:nvSpPr>
          <p:cNvPr id="38959" name="Text Box 47"/>
          <p:cNvSpPr txBox="1">
            <a:spLocks noChangeArrowheads="1"/>
          </p:cNvSpPr>
          <p:nvPr/>
        </p:nvSpPr>
        <p:spPr bwMode="auto">
          <a:xfrm>
            <a:off x="431800" y="1341438"/>
            <a:ext cx="23368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nSpc>
                <a:spcPct val="100000"/>
              </a:lnSpc>
              <a:spcBef>
                <a:spcPct val="50000"/>
              </a:spcBef>
            </a:pPr>
            <a:r>
              <a:rPr lang="zh-CN" altLang="en-US" b="1">
                <a:solidFill>
                  <a:schemeClr val="tx1"/>
                </a:solidFill>
              </a:rPr>
              <a:t>内可导</a:t>
            </a:r>
            <a:r>
              <a:rPr lang="en-US" altLang="zh-CN" b="1">
                <a:solidFill>
                  <a:schemeClr val="tx1"/>
                </a:solidFill>
              </a:rPr>
              <a:t>,</a:t>
            </a:r>
            <a:endParaRPr lang="en-US" altLang="zh-CN" b="1">
              <a:solidFill>
                <a:schemeClr val="tx1"/>
              </a:solidFill>
            </a:endParaRPr>
          </a:p>
        </p:txBody>
      </p:sp>
      <p:graphicFrame>
        <p:nvGraphicFramePr>
          <p:cNvPr id="38962" name="Object 50"/>
          <p:cNvGraphicFramePr>
            <a:graphicFrameLocks noChangeAspect="1"/>
          </p:cNvGraphicFramePr>
          <p:nvPr/>
        </p:nvGraphicFramePr>
        <p:xfrm>
          <a:off x="6032503" y="2420888"/>
          <a:ext cx="2120900" cy="509588"/>
        </p:xfrm>
        <a:graphic>
          <a:graphicData uri="http://schemas.openxmlformats.org/presentationml/2006/ole">
            <mc:AlternateContent xmlns:mc="http://schemas.openxmlformats.org/markup-compatibility/2006">
              <mc:Choice xmlns:v="urn:schemas-microsoft-com:vml" Requires="v">
                <p:oleObj spid="_x0000_s72397" name="公式" r:id="rId3" imgW="850900" imgH="266700" progId="Equation.3">
                  <p:embed/>
                </p:oleObj>
              </mc:Choice>
              <mc:Fallback>
                <p:oleObj name="公式" r:id="rId3" imgW="850900" imgH="266700" progId="Equation.3">
                  <p:embed/>
                  <p:pic>
                    <p:nvPicPr>
                      <p:cNvPr id="0" name="图片 71681"/>
                      <p:cNvPicPr>
                        <a:picLocks noChangeAspect="1"/>
                      </p:cNvPicPr>
                      <p:nvPr/>
                    </p:nvPicPr>
                    <p:blipFill>
                      <a:blip r:embed="rId4"/>
                      <a:stretch>
                        <a:fillRect/>
                      </a:stretch>
                    </p:blipFill>
                    <p:spPr>
                      <a:xfrm>
                        <a:off x="6032503" y="2420888"/>
                        <a:ext cx="2120900" cy="509588"/>
                      </a:xfrm>
                      <a:prstGeom prst="rect">
                        <a:avLst/>
                      </a:prstGeom>
                      <a:noFill/>
                      <a:ln w="9525">
                        <a:noFill/>
                      </a:ln>
                    </p:spPr>
                  </p:pic>
                </p:oleObj>
              </mc:Fallback>
            </mc:AlternateContent>
          </a:graphicData>
        </a:graphic>
      </p:graphicFrame>
      <p:graphicFrame>
        <p:nvGraphicFramePr>
          <p:cNvPr id="39036" name="Object 124"/>
          <p:cNvGraphicFramePr>
            <a:graphicFrameLocks noGrp="1" noChangeAspect="1"/>
          </p:cNvGraphicFramePr>
          <p:nvPr>
            <p:ph sz="half" idx="1"/>
          </p:nvPr>
        </p:nvGraphicFramePr>
        <p:xfrm>
          <a:off x="1390659" y="4591173"/>
          <a:ext cx="5378449" cy="576263"/>
        </p:xfrm>
        <a:graphic>
          <a:graphicData uri="http://schemas.openxmlformats.org/presentationml/2006/ole">
            <mc:AlternateContent xmlns:mc="http://schemas.openxmlformats.org/markup-compatibility/2006">
              <mc:Choice xmlns:v="urn:schemas-microsoft-com:vml" Requires="v">
                <p:oleObj spid="_x0000_s72398" name="公式" r:id="rId5" imgW="2247900" imgH="317500" progId="Equation.3">
                  <p:embed/>
                </p:oleObj>
              </mc:Choice>
              <mc:Fallback>
                <p:oleObj name="公式" r:id="rId5" imgW="2247900" imgH="317500" progId="Equation.3">
                  <p:embed/>
                  <p:pic>
                    <p:nvPicPr>
                      <p:cNvPr id="0" name="图片 71682"/>
                      <p:cNvPicPr>
                        <a:picLocks noGrp="1" noChangeAspect="1"/>
                      </p:cNvPicPr>
                      <p:nvPr/>
                    </p:nvPicPr>
                    <p:blipFill>
                      <a:blip r:embed="rId6"/>
                      <a:stretch>
                        <a:fillRect/>
                      </a:stretch>
                    </p:blipFill>
                    <p:spPr>
                      <a:xfrm>
                        <a:off x="1390659" y="4591173"/>
                        <a:ext cx="5378449" cy="576263"/>
                      </a:xfrm>
                      <a:prstGeom prst="rect">
                        <a:avLst/>
                      </a:prstGeom>
                      <a:noFill/>
                      <a:ln w="9525">
                        <a:noFill/>
                      </a:ln>
                    </p:spPr>
                  </p:pic>
                </p:oleObj>
              </mc:Fallback>
            </mc:AlternateContent>
          </a:graphicData>
        </a:graphic>
      </p:graphicFrame>
      <p:sp>
        <p:nvSpPr>
          <p:cNvPr id="39038" name="Text Box 126"/>
          <p:cNvSpPr txBox="1">
            <a:spLocks noChangeArrowheads="1"/>
          </p:cNvSpPr>
          <p:nvPr/>
        </p:nvSpPr>
        <p:spPr bwMode="auto">
          <a:xfrm>
            <a:off x="1932520" y="260350"/>
            <a:ext cx="835236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00000"/>
              </a:lnSpc>
              <a:spcBef>
                <a:spcPct val="50000"/>
              </a:spcBef>
            </a:pPr>
            <a:r>
              <a:rPr lang="zh-CN" altLang="en-US" b="1" dirty="0" smtClean="0">
                <a:solidFill>
                  <a:srgbClr val="FF0000"/>
                </a:solidFill>
              </a:rPr>
              <a:t>极值存在的第一充分条件</a:t>
            </a:r>
            <a:endParaRPr lang="en-US" altLang="zh-CN" b="1" dirty="0">
              <a:solidFill>
                <a:schemeClr val="tx1"/>
              </a:solidFill>
            </a:endParaRPr>
          </a:p>
        </p:txBody>
      </p:sp>
      <p:graphicFrame>
        <p:nvGraphicFramePr>
          <p:cNvPr id="39039" name="Object 127"/>
          <p:cNvGraphicFramePr>
            <a:graphicFrameLocks noGrp="1" noChangeAspect="1"/>
          </p:cNvGraphicFramePr>
          <p:nvPr>
            <p:ph sz="half" idx="2"/>
          </p:nvPr>
        </p:nvGraphicFramePr>
        <p:xfrm>
          <a:off x="334440" y="5024438"/>
          <a:ext cx="7920567" cy="711200"/>
        </p:xfrm>
        <a:graphic>
          <a:graphicData uri="http://schemas.openxmlformats.org/presentationml/2006/ole">
            <mc:AlternateContent xmlns:mc="http://schemas.openxmlformats.org/markup-compatibility/2006">
              <mc:Choice xmlns:v="urn:schemas-microsoft-com:vml" Requires="v">
                <p:oleObj spid="_x0000_s72399" name="公式" r:id="rId7" imgW="3543300" imgH="419100" progId="Equation.3">
                  <p:embed/>
                </p:oleObj>
              </mc:Choice>
              <mc:Fallback>
                <p:oleObj name="公式" r:id="rId7" imgW="3543300" imgH="419100" progId="Equation.3">
                  <p:embed/>
                  <p:pic>
                    <p:nvPicPr>
                      <p:cNvPr id="0" name="图片 71683"/>
                      <p:cNvPicPr>
                        <a:picLocks noGrp="1" noChangeAspect="1"/>
                      </p:cNvPicPr>
                      <p:nvPr/>
                    </p:nvPicPr>
                    <p:blipFill>
                      <a:blip r:embed="rId8"/>
                      <a:stretch>
                        <a:fillRect/>
                      </a:stretch>
                    </p:blipFill>
                    <p:spPr>
                      <a:xfrm>
                        <a:off x="334440" y="5024438"/>
                        <a:ext cx="7920567" cy="711200"/>
                      </a:xfrm>
                      <a:prstGeom prst="rect">
                        <a:avLst/>
                      </a:prstGeom>
                      <a:noFill/>
                      <a:ln w="9525">
                        <a:noFill/>
                      </a:ln>
                    </p:spPr>
                  </p:pic>
                </p:oleObj>
              </mc:Fallback>
            </mc:AlternateContent>
          </a:graphicData>
        </a:graphic>
      </p:graphicFrame>
      <p:grpSp>
        <p:nvGrpSpPr>
          <p:cNvPr id="39042" name="Group 130"/>
          <p:cNvGrpSpPr/>
          <p:nvPr/>
        </p:nvGrpSpPr>
        <p:grpSpPr bwMode="auto">
          <a:xfrm>
            <a:off x="8401052" y="3500440"/>
            <a:ext cx="3130549" cy="2009775"/>
            <a:chOff x="3651" y="2250"/>
            <a:chExt cx="1479" cy="1266"/>
          </a:xfrm>
        </p:grpSpPr>
        <p:sp>
          <p:nvSpPr>
            <p:cNvPr id="39043" name="Freeform 131"/>
            <p:cNvSpPr/>
            <p:nvPr/>
          </p:nvSpPr>
          <p:spPr bwMode="auto">
            <a:xfrm>
              <a:off x="4150" y="2659"/>
              <a:ext cx="409" cy="272"/>
            </a:xfrm>
            <a:custGeom>
              <a:avLst/>
              <a:gdLst>
                <a:gd name="T0" fmla="*/ 0 w 409"/>
                <a:gd name="T1" fmla="*/ 0 h 272"/>
                <a:gd name="T2" fmla="*/ 182 w 409"/>
                <a:gd name="T3" fmla="*/ 272 h 272"/>
                <a:gd name="T4" fmla="*/ 409 w 409"/>
                <a:gd name="T5" fmla="*/ 0 h 272"/>
              </a:gdLst>
              <a:ahLst/>
              <a:cxnLst>
                <a:cxn ang="0">
                  <a:pos x="T0" y="T1"/>
                </a:cxn>
                <a:cxn ang="0">
                  <a:pos x="T2" y="T3"/>
                </a:cxn>
                <a:cxn ang="0">
                  <a:pos x="T4" y="T5"/>
                </a:cxn>
              </a:cxnLst>
              <a:rect l="0" t="0" r="r" b="b"/>
              <a:pathLst>
                <a:path w="409" h="272">
                  <a:moveTo>
                    <a:pt x="0" y="0"/>
                  </a:moveTo>
                  <a:cubicBezTo>
                    <a:pt x="57" y="136"/>
                    <a:pt x="114" y="272"/>
                    <a:pt x="182" y="272"/>
                  </a:cubicBezTo>
                  <a:cubicBezTo>
                    <a:pt x="250" y="272"/>
                    <a:pt x="329" y="136"/>
                    <a:pt x="409" y="0"/>
                  </a:cubicBezTo>
                </a:path>
              </a:pathLst>
            </a:custGeom>
            <a:noFill/>
            <a:ln w="4445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9044" name="Group 132"/>
            <p:cNvGrpSpPr/>
            <p:nvPr/>
          </p:nvGrpSpPr>
          <p:grpSpPr bwMode="auto">
            <a:xfrm>
              <a:off x="3651" y="2250"/>
              <a:ext cx="1479" cy="1221"/>
              <a:chOff x="2263" y="2387"/>
              <a:chExt cx="1479" cy="1221"/>
            </a:xfrm>
          </p:grpSpPr>
          <p:graphicFrame>
            <p:nvGraphicFramePr>
              <p:cNvPr id="39045" name="Object 133"/>
              <p:cNvGraphicFramePr>
                <a:graphicFrameLocks noChangeAspect="1"/>
              </p:cNvGraphicFramePr>
              <p:nvPr/>
            </p:nvGraphicFramePr>
            <p:xfrm>
              <a:off x="3560" y="3430"/>
              <a:ext cx="174" cy="176"/>
            </p:xfrm>
            <a:graphic>
              <a:graphicData uri="http://schemas.openxmlformats.org/presentationml/2006/ole">
                <mc:AlternateContent xmlns:mc="http://schemas.openxmlformats.org/markup-compatibility/2006">
                  <mc:Choice xmlns:v="urn:schemas-microsoft-com:vml" Requires="v">
                    <p:oleObj spid="_x0000_s72400" name="Equation" r:id="rId9" imgW="3352800" imgH="3352800" progId="Equation.3">
                      <p:embed/>
                    </p:oleObj>
                  </mc:Choice>
                  <mc:Fallback>
                    <p:oleObj name="Equation" r:id="rId9" imgW="3352800" imgH="3352800" progId="Equation.3">
                      <p:embed/>
                      <p:pic>
                        <p:nvPicPr>
                          <p:cNvPr id="0" name="图片 71684"/>
                          <p:cNvPicPr>
                            <a:picLocks noChangeAspect="1"/>
                          </p:cNvPicPr>
                          <p:nvPr/>
                        </p:nvPicPr>
                        <p:blipFill>
                          <a:blip r:embed="rId10"/>
                          <a:stretch>
                            <a:fillRect/>
                          </a:stretch>
                        </p:blipFill>
                        <p:spPr>
                          <a:xfrm>
                            <a:off x="3560" y="3430"/>
                            <a:ext cx="174" cy="176"/>
                          </a:xfrm>
                          <a:prstGeom prst="rect">
                            <a:avLst/>
                          </a:prstGeom>
                          <a:noFill/>
                          <a:ln w="9525">
                            <a:noFill/>
                          </a:ln>
                        </p:spPr>
                      </p:pic>
                    </p:oleObj>
                  </mc:Fallback>
                </mc:AlternateContent>
              </a:graphicData>
            </a:graphic>
          </p:graphicFrame>
          <p:graphicFrame>
            <p:nvGraphicFramePr>
              <p:cNvPr id="39046" name="Object 134"/>
              <p:cNvGraphicFramePr>
                <a:graphicFrameLocks noChangeAspect="1"/>
              </p:cNvGraphicFramePr>
              <p:nvPr/>
            </p:nvGraphicFramePr>
            <p:xfrm>
              <a:off x="2517" y="2387"/>
              <a:ext cx="173" cy="208"/>
            </p:xfrm>
            <a:graphic>
              <a:graphicData uri="http://schemas.openxmlformats.org/presentationml/2006/ole">
                <mc:AlternateContent xmlns:mc="http://schemas.openxmlformats.org/markup-compatibility/2006">
                  <mc:Choice xmlns:v="urn:schemas-microsoft-com:vml" Requires="v">
                    <p:oleObj spid="_x0000_s72401" name="Equation" r:id="rId11" imgW="3352800" imgH="3962400" progId="Equation.3">
                      <p:embed/>
                    </p:oleObj>
                  </mc:Choice>
                  <mc:Fallback>
                    <p:oleObj name="Equation" r:id="rId11" imgW="3352800" imgH="3962400" progId="Equation.3">
                      <p:embed/>
                      <p:pic>
                        <p:nvPicPr>
                          <p:cNvPr id="0" name="图片 71685"/>
                          <p:cNvPicPr>
                            <a:picLocks noChangeAspect="1"/>
                          </p:cNvPicPr>
                          <p:nvPr/>
                        </p:nvPicPr>
                        <p:blipFill>
                          <a:blip r:embed="rId12"/>
                          <a:stretch>
                            <a:fillRect/>
                          </a:stretch>
                        </p:blipFill>
                        <p:spPr>
                          <a:xfrm>
                            <a:off x="2517" y="2387"/>
                            <a:ext cx="173" cy="208"/>
                          </a:xfrm>
                          <a:prstGeom prst="rect">
                            <a:avLst/>
                          </a:prstGeom>
                          <a:noFill/>
                          <a:ln w="9525">
                            <a:noFill/>
                          </a:ln>
                        </p:spPr>
                      </p:pic>
                    </p:oleObj>
                  </mc:Fallback>
                </mc:AlternateContent>
              </a:graphicData>
            </a:graphic>
          </p:graphicFrame>
          <p:sp>
            <p:nvSpPr>
              <p:cNvPr id="39047" name="Line 135"/>
              <p:cNvSpPr>
                <a:spLocks noChangeShapeType="1"/>
              </p:cNvSpPr>
              <p:nvPr/>
            </p:nvSpPr>
            <p:spPr bwMode="auto">
              <a:xfrm flipV="1">
                <a:off x="2311" y="3385"/>
                <a:ext cx="1431" cy="15"/>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48" name="Line 136"/>
              <p:cNvSpPr>
                <a:spLocks noChangeShapeType="1"/>
              </p:cNvSpPr>
              <p:nvPr/>
            </p:nvSpPr>
            <p:spPr bwMode="auto">
              <a:xfrm flipV="1">
                <a:off x="2455" y="2432"/>
                <a:ext cx="17" cy="1176"/>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049" name="Object 137"/>
              <p:cNvGraphicFramePr>
                <a:graphicFrameLocks noChangeAspect="1"/>
              </p:cNvGraphicFramePr>
              <p:nvPr/>
            </p:nvGraphicFramePr>
            <p:xfrm>
              <a:off x="2263" y="3384"/>
              <a:ext cx="184" cy="202"/>
            </p:xfrm>
            <a:graphic>
              <a:graphicData uri="http://schemas.openxmlformats.org/presentationml/2006/ole">
                <mc:AlternateContent xmlns:mc="http://schemas.openxmlformats.org/markup-compatibility/2006">
                  <mc:Choice xmlns:v="urn:schemas-microsoft-com:vml" Requires="v">
                    <p:oleObj spid="_x0000_s72402" name="Equation" r:id="rId13" imgW="3962400" imgH="4267200" progId="Equation.3">
                      <p:embed/>
                    </p:oleObj>
                  </mc:Choice>
                  <mc:Fallback>
                    <p:oleObj name="Equation" r:id="rId13" imgW="3962400" imgH="4267200" progId="Equation.3">
                      <p:embed/>
                      <p:pic>
                        <p:nvPicPr>
                          <p:cNvPr id="0" name="图片 71686"/>
                          <p:cNvPicPr>
                            <a:picLocks noChangeAspect="1"/>
                          </p:cNvPicPr>
                          <p:nvPr/>
                        </p:nvPicPr>
                        <p:blipFill>
                          <a:blip r:embed="rId14"/>
                          <a:stretch>
                            <a:fillRect/>
                          </a:stretch>
                        </p:blipFill>
                        <p:spPr>
                          <a:xfrm>
                            <a:off x="2263" y="3384"/>
                            <a:ext cx="184" cy="202"/>
                          </a:xfrm>
                          <a:prstGeom prst="rect">
                            <a:avLst/>
                          </a:prstGeom>
                          <a:noFill/>
                          <a:ln w="9525">
                            <a:noFill/>
                          </a:ln>
                        </p:spPr>
                      </p:pic>
                    </p:oleObj>
                  </mc:Fallback>
                </mc:AlternateContent>
              </a:graphicData>
            </a:graphic>
          </p:graphicFrame>
        </p:grpSp>
        <p:grpSp>
          <p:nvGrpSpPr>
            <p:cNvPr id="39050" name="Group 138"/>
            <p:cNvGrpSpPr/>
            <p:nvPr/>
          </p:nvGrpSpPr>
          <p:grpSpPr bwMode="auto">
            <a:xfrm>
              <a:off x="4241" y="2931"/>
              <a:ext cx="259" cy="585"/>
              <a:chOff x="4377" y="3022"/>
              <a:chExt cx="259" cy="585"/>
            </a:xfrm>
          </p:grpSpPr>
          <p:sp>
            <p:nvSpPr>
              <p:cNvPr id="39051" name="Line 139"/>
              <p:cNvSpPr>
                <a:spLocks noChangeShapeType="1"/>
              </p:cNvSpPr>
              <p:nvPr/>
            </p:nvSpPr>
            <p:spPr bwMode="auto">
              <a:xfrm flipH="1">
                <a:off x="4467" y="3022"/>
                <a:ext cx="1" cy="317"/>
              </a:xfrm>
              <a:prstGeom prst="line">
                <a:avLst/>
              </a:prstGeom>
              <a:noFill/>
              <a:ln w="22225">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052" name="Object 140"/>
              <p:cNvGraphicFramePr>
                <a:graphicFrameLocks noChangeAspect="1"/>
              </p:cNvGraphicFramePr>
              <p:nvPr/>
            </p:nvGraphicFramePr>
            <p:xfrm>
              <a:off x="4377" y="3248"/>
              <a:ext cx="259" cy="359"/>
            </p:xfrm>
            <a:graphic>
              <a:graphicData uri="http://schemas.openxmlformats.org/presentationml/2006/ole">
                <mc:AlternateContent xmlns:mc="http://schemas.openxmlformats.org/markup-compatibility/2006">
                  <mc:Choice xmlns:v="urn:schemas-microsoft-com:vml" Requires="v">
                    <p:oleObj spid="_x0000_s72403" name="公式" r:id="rId15" imgW="215900" imgH="304800" progId="Equation.3">
                      <p:embed/>
                    </p:oleObj>
                  </mc:Choice>
                  <mc:Fallback>
                    <p:oleObj name="公式" r:id="rId15" imgW="215900" imgH="304800" progId="Equation.3">
                      <p:embed/>
                      <p:pic>
                        <p:nvPicPr>
                          <p:cNvPr id="0" name="图片 71687"/>
                          <p:cNvPicPr>
                            <a:picLocks noChangeAspect="1"/>
                          </p:cNvPicPr>
                          <p:nvPr/>
                        </p:nvPicPr>
                        <p:blipFill>
                          <a:blip r:embed="rId16"/>
                          <a:stretch>
                            <a:fillRect/>
                          </a:stretch>
                        </p:blipFill>
                        <p:spPr>
                          <a:xfrm>
                            <a:off x="4377" y="3248"/>
                            <a:ext cx="259" cy="359"/>
                          </a:xfrm>
                          <a:prstGeom prst="rect">
                            <a:avLst/>
                          </a:prstGeom>
                          <a:noFill/>
                          <a:ln w="9525">
                            <a:noFill/>
                          </a:ln>
                        </p:spPr>
                      </p:pic>
                    </p:oleObj>
                  </mc:Fallback>
                </mc:AlternateContent>
              </a:graphicData>
            </a:graphic>
          </p:graphicFrame>
        </p:grpSp>
        <p:graphicFrame>
          <p:nvGraphicFramePr>
            <p:cNvPr id="39053" name="Object 141"/>
            <p:cNvGraphicFramePr>
              <a:graphicFrameLocks noChangeAspect="1"/>
            </p:cNvGraphicFramePr>
            <p:nvPr/>
          </p:nvGraphicFramePr>
          <p:xfrm>
            <a:off x="4059" y="2432"/>
            <a:ext cx="668" cy="193"/>
          </p:xfrm>
          <a:graphic>
            <a:graphicData uri="http://schemas.openxmlformats.org/presentationml/2006/ole">
              <mc:AlternateContent xmlns:mc="http://schemas.openxmlformats.org/markup-compatibility/2006">
                <mc:Choice xmlns:v="urn:schemas-microsoft-com:vml" Requires="v">
                  <p:oleObj spid="_x0000_s72404" name="Equation" r:id="rId17" imgW="1816100" imgH="520700" progId="Equation.3">
                    <p:embed/>
                  </p:oleObj>
                </mc:Choice>
                <mc:Fallback>
                  <p:oleObj name="Equation" r:id="rId17" imgW="1816100" imgH="520700" progId="Equation.3">
                    <p:embed/>
                    <p:pic>
                      <p:nvPicPr>
                        <p:cNvPr id="0" name="图片 71688"/>
                        <p:cNvPicPr>
                          <a:picLocks noChangeAspect="1"/>
                        </p:cNvPicPr>
                        <p:nvPr/>
                      </p:nvPicPr>
                      <p:blipFill>
                        <a:blip r:embed="rId18"/>
                        <a:stretch>
                          <a:fillRect/>
                        </a:stretch>
                      </p:blipFill>
                      <p:spPr>
                        <a:xfrm>
                          <a:off x="4059" y="2432"/>
                          <a:ext cx="668" cy="193"/>
                        </a:xfrm>
                        <a:prstGeom prst="rect">
                          <a:avLst/>
                        </a:prstGeom>
                        <a:noFill/>
                        <a:ln w="9525">
                          <a:noFill/>
                        </a:ln>
                      </p:spPr>
                    </p:pic>
                  </p:oleObj>
                </mc:Fallback>
              </mc:AlternateContent>
            </a:graphicData>
          </a:graphic>
        </p:graphicFrame>
        <p:sp>
          <p:nvSpPr>
            <p:cNvPr id="39054" name="Line 142"/>
            <p:cNvSpPr>
              <a:spLocks noChangeShapeType="1"/>
            </p:cNvSpPr>
            <p:nvPr/>
          </p:nvSpPr>
          <p:spPr bwMode="auto">
            <a:xfrm>
              <a:off x="4059" y="2931"/>
              <a:ext cx="499"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9055" name="Group 143"/>
          <p:cNvGrpSpPr/>
          <p:nvPr/>
        </p:nvGrpSpPr>
        <p:grpSpPr bwMode="auto">
          <a:xfrm>
            <a:off x="8401052" y="1557339"/>
            <a:ext cx="3130549" cy="2009775"/>
            <a:chOff x="2489" y="2069"/>
            <a:chExt cx="1479" cy="1266"/>
          </a:xfrm>
        </p:grpSpPr>
        <p:sp>
          <p:nvSpPr>
            <p:cNvPr id="39056" name="Freeform 144"/>
            <p:cNvSpPr/>
            <p:nvPr/>
          </p:nvSpPr>
          <p:spPr bwMode="auto">
            <a:xfrm>
              <a:off x="2925" y="2432"/>
              <a:ext cx="454" cy="226"/>
            </a:xfrm>
            <a:custGeom>
              <a:avLst/>
              <a:gdLst>
                <a:gd name="T0" fmla="*/ 0 w 454"/>
                <a:gd name="T1" fmla="*/ 226 h 226"/>
                <a:gd name="T2" fmla="*/ 227 w 454"/>
                <a:gd name="T3" fmla="*/ 0 h 226"/>
                <a:gd name="T4" fmla="*/ 454 w 454"/>
                <a:gd name="T5" fmla="*/ 226 h 226"/>
              </a:gdLst>
              <a:ahLst/>
              <a:cxnLst>
                <a:cxn ang="0">
                  <a:pos x="T0" y="T1"/>
                </a:cxn>
                <a:cxn ang="0">
                  <a:pos x="T2" y="T3"/>
                </a:cxn>
                <a:cxn ang="0">
                  <a:pos x="T4" y="T5"/>
                </a:cxn>
              </a:cxnLst>
              <a:rect l="0" t="0" r="r" b="b"/>
              <a:pathLst>
                <a:path w="454" h="226">
                  <a:moveTo>
                    <a:pt x="0" y="226"/>
                  </a:moveTo>
                  <a:cubicBezTo>
                    <a:pt x="75" y="113"/>
                    <a:pt x="151" y="0"/>
                    <a:pt x="227" y="0"/>
                  </a:cubicBezTo>
                  <a:cubicBezTo>
                    <a:pt x="303" y="0"/>
                    <a:pt x="416" y="188"/>
                    <a:pt x="454" y="226"/>
                  </a:cubicBezTo>
                </a:path>
              </a:pathLst>
            </a:custGeom>
            <a:noFill/>
            <a:ln w="4445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9057" name="Group 145"/>
            <p:cNvGrpSpPr/>
            <p:nvPr/>
          </p:nvGrpSpPr>
          <p:grpSpPr bwMode="auto">
            <a:xfrm>
              <a:off x="2489" y="2069"/>
              <a:ext cx="1479" cy="1221"/>
              <a:chOff x="2263" y="2387"/>
              <a:chExt cx="1479" cy="1221"/>
            </a:xfrm>
          </p:grpSpPr>
          <p:graphicFrame>
            <p:nvGraphicFramePr>
              <p:cNvPr id="39058" name="Object 146"/>
              <p:cNvGraphicFramePr>
                <a:graphicFrameLocks noChangeAspect="1"/>
              </p:cNvGraphicFramePr>
              <p:nvPr/>
            </p:nvGraphicFramePr>
            <p:xfrm>
              <a:off x="3560" y="3430"/>
              <a:ext cx="174" cy="176"/>
            </p:xfrm>
            <a:graphic>
              <a:graphicData uri="http://schemas.openxmlformats.org/presentationml/2006/ole">
                <mc:AlternateContent xmlns:mc="http://schemas.openxmlformats.org/markup-compatibility/2006">
                  <mc:Choice xmlns:v="urn:schemas-microsoft-com:vml" Requires="v">
                    <p:oleObj spid="_x0000_s72405" name="Equation" r:id="rId19" imgW="3352800" imgH="3352800" progId="Equation.3">
                      <p:embed/>
                    </p:oleObj>
                  </mc:Choice>
                  <mc:Fallback>
                    <p:oleObj name="Equation" r:id="rId19" imgW="3352800" imgH="3352800" progId="Equation.3">
                      <p:embed/>
                      <p:pic>
                        <p:nvPicPr>
                          <p:cNvPr id="0" name="图片 71689"/>
                          <p:cNvPicPr>
                            <a:picLocks noChangeAspect="1"/>
                          </p:cNvPicPr>
                          <p:nvPr/>
                        </p:nvPicPr>
                        <p:blipFill>
                          <a:blip r:embed="rId10"/>
                          <a:stretch>
                            <a:fillRect/>
                          </a:stretch>
                        </p:blipFill>
                        <p:spPr>
                          <a:xfrm>
                            <a:off x="3560" y="3430"/>
                            <a:ext cx="174" cy="176"/>
                          </a:xfrm>
                          <a:prstGeom prst="rect">
                            <a:avLst/>
                          </a:prstGeom>
                          <a:noFill/>
                          <a:ln w="9525">
                            <a:noFill/>
                          </a:ln>
                        </p:spPr>
                      </p:pic>
                    </p:oleObj>
                  </mc:Fallback>
                </mc:AlternateContent>
              </a:graphicData>
            </a:graphic>
          </p:graphicFrame>
          <p:graphicFrame>
            <p:nvGraphicFramePr>
              <p:cNvPr id="39059" name="Object 147"/>
              <p:cNvGraphicFramePr>
                <a:graphicFrameLocks noChangeAspect="1"/>
              </p:cNvGraphicFramePr>
              <p:nvPr/>
            </p:nvGraphicFramePr>
            <p:xfrm>
              <a:off x="2517" y="2387"/>
              <a:ext cx="173" cy="208"/>
            </p:xfrm>
            <a:graphic>
              <a:graphicData uri="http://schemas.openxmlformats.org/presentationml/2006/ole">
                <mc:AlternateContent xmlns:mc="http://schemas.openxmlformats.org/markup-compatibility/2006">
                  <mc:Choice xmlns:v="urn:schemas-microsoft-com:vml" Requires="v">
                    <p:oleObj spid="_x0000_s72406" name="Equation" r:id="rId20" imgW="3352800" imgH="3962400" progId="Equation.3">
                      <p:embed/>
                    </p:oleObj>
                  </mc:Choice>
                  <mc:Fallback>
                    <p:oleObj name="Equation" r:id="rId20" imgW="3352800" imgH="3962400" progId="Equation.3">
                      <p:embed/>
                      <p:pic>
                        <p:nvPicPr>
                          <p:cNvPr id="0" name="图片 71690"/>
                          <p:cNvPicPr>
                            <a:picLocks noChangeAspect="1"/>
                          </p:cNvPicPr>
                          <p:nvPr/>
                        </p:nvPicPr>
                        <p:blipFill>
                          <a:blip r:embed="rId12"/>
                          <a:stretch>
                            <a:fillRect/>
                          </a:stretch>
                        </p:blipFill>
                        <p:spPr>
                          <a:xfrm>
                            <a:off x="2517" y="2387"/>
                            <a:ext cx="173" cy="208"/>
                          </a:xfrm>
                          <a:prstGeom prst="rect">
                            <a:avLst/>
                          </a:prstGeom>
                          <a:noFill/>
                          <a:ln w="9525">
                            <a:noFill/>
                          </a:ln>
                        </p:spPr>
                      </p:pic>
                    </p:oleObj>
                  </mc:Fallback>
                </mc:AlternateContent>
              </a:graphicData>
            </a:graphic>
          </p:graphicFrame>
          <p:sp>
            <p:nvSpPr>
              <p:cNvPr id="39060" name="Line 148"/>
              <p:cNvSpPr>
                <a:spLocks noChangeShapeType="1"/>
              </p:cNvSpPr>
              <p:nvPr/>
            </p:nvSpPr>
            <p:spPr bwMode="auto">
              <a:xfrm flipV="1">
                <a:off x="2311" y="3385"/>
                <a:ext cx="1431" cy="15"/>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061" name="Line 149"/>
              <p:cNvSpPr>
                <a:spLocks noChangeShapeType="1"/>
              </p:cNvSpPr>
              <p:nvPr/>
            </p:nvSpPr>
            <p:spPr bwMode="auto">
              <a:xfrm flipV="1">
                <a:off x="2455" y="2432"/>
                <a:ext cx="17" cy="1176"/>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062" name="Object 150"/>
              <p:cNvGraphicFramePr>
                <a:graphicFrameLocks noChangeAspect="1"/>
              </p:cNvGraphicFramePr>
              <p:nvPr/>
            </p:nvGraphicFramePr>
            <p:xfrm>
              <a:off x="2263" y="3384"/>
              <a:ext cx="184" cy="202"/>
            </p:xfrm>
            <a:graphic>
              <a:graphicData uri="http://schemas.openxmlformats.org/presentationml/2006/ole">
                <mc:AlternateContent xmlns:mc="http://schemas.openxmlformats.org/markup-compatibility/2006">
                  <mc:Choice xmlns:v="urn:schemas-microsoft-com:vml" Requires="v">
                    <p:oleObj spid="_x0000_s72407" name="Equation" r:id="rId21" imgW="3962400" imgH="4267200" progId="Equation.3">
                      <p:embed/>
                    </p:oleObj>
                  </mc:Choice>
                  <mc:Fallback>
                    <p:oleObj name="Equation" r:id="rId21" imgW="3962400" imgH="4267200" progId="Equation.3">
                      <p:embed/>
                      <p:pic>
                        <p:nvPicPr>
                          <p:cNvPr id="0" name="图片 71691"/>
                          <p:cNvPicPr>
                            <a:picLocks noChangeAspect="1"/>
                          </p:cNvPicPr>
                          <p:nvPr/>
                        </p:nvPicPr>
                        <p:blipFill>
                          <a:blip r:embed="rId14"/>
                          <a:stretch>
                            <a:fillRect/>
                          </a:stretch>
                        </p:blipFill>
                        <p:spPr>
                          <a:xfrm>
                            <a:off x="2263" y="3384"/>
                            <a:ext cx="184" cy="202"/>
                          </a:xfrm>
                          <a:prstGeom prst="rect">
                            <a:avLst/>
                          </a:prstGeom>
                          <a:noFill/>
                          <a:ln w="9525">
                            <a:noFill/>
                          </a:ln>
                        </p:spPr>
                      </p:pic>
                    </p:oleObj>
                  </mc:Fallback>
                </mc:AlternateContent>
              </a:graphicData>
            </a:graphic>
          </p:graphicFrame>
        </p:grpSp>
        <p:grpSp>
          <p:nvGrpSpPr>
            <p:cNvPr id="39063" name="Group 151"/>
            <p:cNvGrpSpPr/>
            <p:nvPr/>
          </p:nvGrpSpPr>
          <p:grpSpPr bwMode="auto">
            <a:xfrm>
              <a:off x="3061" y="2432"/>
              <a:ext cx="259" cy="903"/>
              <a:chOff x="2835" y="2750"/>
              <a:chExt cx="259" cy="903"/>
            </a:xfrm>
          </p:grpSpPr>
          <p:sp>
            <p:nvSpPr>
              <p:cNvPr id="39064" name="Line 152"/>
              <p:cNvSpPr>
                <a:spLocks noChangeShapeType="1"/>
              </p:cNvSpPr>
              <p:nvPr/>
            </p:nvSpPr>
            <p:spPr bwMode="auto">
              <a:xfrm flipH="1">
                <a:off x="2925" y="2750"/>
                <a:ext cx="0" cy="635"/>
              </a:xfrm>
              <a:prstGeom prst="line">
                <a:avLst/>
              </a:prstGeom>
              <a:noFill/>
              <a:ln w="22225">
                <a:solidFill>
                  <a:srgbClr val="FF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065" name="Object 153"/>
              <p:cNvGraphicFramePr>
                <a:graphicFrameLocks noChangeAspect="1"/>
              </p:cNvGraphicFramePr>
              <p:nvPr/>
            </p:nvGraphicFramePr>
            <p:xfrm>
              <a:off x="2835" y="3294"/>
              <a:ext cx="259" cy="359"/>
            </p:xfrm>
            <a:graphic>
              <a:graphicData uri="http://schemas.openxmlformats.org/presentationml/2006/ole">
                <mc:AlternateContent xmlns:mc="http://schemas.openxmlformats.org/markup-compatibility/2006">
                  <mc:Choice xmlns:v="urn:schemas-microsoft-com:vml" Requires="v">
                    <p:oleObj spid="_x0000_s72408" name="公式" r:id="rId22" imgW="215900" imgH="304800" progId="Equation.3">
                      <p:embed/>
                    </p:oleObj>
                  </mc:Choice>
                  <mc:Fallback>
                    <p:oleObj name="公式" r:id="rId22" imgW="215900" imgH="304800" progId="Equation.3">
                      <p:embed/>
                      <p:pic>
                        <p:nvPicPr>
                          <p:cNvPr id="0" name="图片 71692"/>
                          <p:cNvPicPr>
                            <a:picLocks noChangeAspect="1"/>
                          </p:cNvPicPr>
                          <p:nvPr/>
                        </p:nvPicPr>
                        <p:blipFill>
                          <a:blip r:embed="rId23"/>
                          <a:stretch>
                            <a:fillRect/>
                          </a:stretch>
                        </p:blipFill>
                        <p:spPr>
                          <a:xfrm>
                            <a:off x="2835" y="3294"/>
                            <a:ext cx="259" cy="359"/>
                          </a:xfrm>
                          <a:prstGeom prst="rect">
                            <a:avLst/>
                          </a:prstGeom>
                          <a:noFill/>
                          <a:ln w="9525">
                            <a:noFill/>
                          </a:ln>
                        </p:spPr>
                      </p:pic>
                    </p:oleObj>
                  </mc:Fallback>
                </mc:AlternateContent>
              </a:graphicData>
            </a:graphic>
          </p:graphicFrame>
        </p:grpSp>
        <p:graphicFrame>
          <p:nvGraphicFramePr>
            <p:cNvPr id="39066" name="Object 154"/>
            <p:cNvGraphicFramePr>
              <a:graphicFrameLocks noChangeAspect="1"/>
            </p:cNvGraphicFramePr>
            <p:nvPr/>
          </p:nvGraphicFramePr>
          <p:xfrm>
            <a:off x="3061" y="2069"/>
            <a:ext cx="668" cy="193"/>
          </p:xfrm>
          <a:graphic>
            <a:graphicData uri="http://schemas.openxmlformats.org/presentationml/2006/ole">
              <mc:AlternateContent xmlns:mc="http://schemas.openxmlformats.org/markup-compatibility/2006">
                <mc:Choice xmlns:v="urn:schemas-microsoft-com:vml" Requires="v">
                  <p:oleObj spid="_x0000_s72409" name="Equation" r:id="rId24" imgW="1816100" imgH="520700" progId="Equation.3">
                    <p:embed/>
                  </p:oleObj>
                </mc:Choice>
                <mc:Fallback>
                  <p:oleObj name="Equation" r:id="rId24" imgW="1816100" imgH="520700" progId="Equation.3">
                    <p:embed/>
                    <p:pic>
                      <p:nvPicPr>
                        <p:cNvPr id="0" name="图片 71693"/>
                        <p:cNvPicPr>
                          <a:picLocks noChangeAspect="1"/>
                        </p:cNvPicPr>
                        <p:nvPr/>
                      </p:nvPicPr>
                      <p:blipFill>
                        <a:blip r:embed="rId25"/>
                        <a:stretch>
                          <a:fillRect/>
                        </a:stretch>
                      </p:blipFill>
                      <p:spPr>
                        <a:xfrm>
                          <a:off x="3061" y="2069"/>
                          <a:ext cx="668" cy="193"/>
                        </a:xfrm>
                        <a:prstGeom prst="rect">
                          <a:avLst/>
                        </a:prstGeom>
                        <a:noFill/>
                        <a:ln w="9525">
                          <a:noFill/>
                        </a:ln>
                      </p:spPr>
                    </p:pic>
                  </p:oleObj>
                </mc:Fallback>
              </mc:AlternateContent>
            </a:graphicData>
          </a:graphic>
        </p:graphicFrame>
        <p:sp>
          <p:nvSpPr>
            <p:cNvPr id="39067" name="Line 155"/>
            <p:cNvSpPr>
              <a:spLocks noChangeShapeType="1"/>
            </p:cNvSpPr>
            <p:nvPr/>
          </p:nvSpPr>
          <p:spPr bwMode="auto">
            <a:xfrm>
              <a:off x="2879" y="2432"/>
              <a:ext cx="499"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39074" name="Object 162"/>
          <p:cNvGraphicFramePr>
            <a:graphicFrameLocks noChangeAspect="1"/>
          </p:cNvGraphicFramePr>
          <p:nvPr/>
        </p:nvGraphicFramePr>
        <p:xfrm>
          <a:off x="378887" y="1844675"/>
          <a:ext cx="5894916" cy="571500"/>
        </p:xfrm>
        <a:graphic>
          <a:graphicData uri="http://schemas.openxmlformats.org/presentationml/2006/ole">
            <mc:AlternateContent xmlns:mc="http://schemas.openxmlformats.org/markup-compatibility/2006">
              <mc:Choice xmlns:v="urn:schemas-microsoft-com:vml" Requires="v">
                <p:oleObj spid="_x0000_s72410" name="公式" r:id="rId26" imgW="2349500" imgH="304800" progId="Equation.3">
                  <p:embed/>
                </p:oleObj>
              </mc:Choice>
              <mc:Fallback>
                <p:oleObj name="公式" r:id="rId26" imgW="2349500" imgH="304800" progId="Equation.3">
                  <p:embed/>
                  <p:pic>
                    <p:nvPicPr>
                      <p:cNvPr id="0" name="图片 71694"/>
                      <p:cNvPicPr>
                        <a:picLocks noChangeAspect="1"/>
                      </p:cNvPicPr>
                      <p:nvPr/>
                    </p:nvPicPr>
                    <p:blipFill>
                      <a:blip r:embed="rId27"/>
                      <a:stretch>
                        <a:fillRect/>
                      </a:stretch>
                    </p:blipFill>
                    <p:spPr>
                      <a:xfrm>
                        <a:off x="378887" y="1844675"/>
                        <a:ext cx="5894916" cy="571500"/>
                      </a:xfrm>
                      <a:prstGeom prst="rect">
                        <a:avLst/>
                      </a:prstGeom>
                      <a:noFill/>
                      <a:ln w="9525">
                        <a:noFill/>
                      </a:ln>
                    </p:spPr>
                  </p:pic>
                </p:oleObj>
              </mc:Fallback>
            </mc:AlternateContent>
          </a:graphicData>
        </a:graphic>
      </p:graphicFrame>
      <p:graphicFrame>
        <p:nvGraphicFramePr>
          <p:cNvPr id="39075" name="Object 163"/>
          <p:cNvGraphicFramePr>
            <a:graphicFrameLocks noChangeAspect="1"/>
          </p:cNvGraphicFramePr>
          <p:nvPr/>
        </p:nvGraphicFramePr>
        <p:xfrm>
          <a:off x="6034699" y="3501008"/>
          <a:ext cx="2078567" cy="500062"/>
        </p:xfrm>
        <a:graphic>
          <a:graphicData uri="http://schemas.openxmlformats.org/presentationml/2006/ole">
            <mc:AlternateContent xmlns:mc="http://schemas.openxmlformats.org/markup-compatibility/2006">
              <mc:Choice xmlns:v="urn:schemas-microsoft-com:vml" Requires="v">
                <p:oleObj spid="_x0000_s72411" name="公式" r:id="rId28" imgW="850900" imgH="266700" progId="Equation.3">
                  <p:embed/>
                </p:oleObj>
              </mc:Choice>
              <mc:Fallback>
                <p:oleObj name="公式" r:id="rId28" imgW="850900" imgH="266700" progId="Equation.3">
                  <p:embed/>
                  <p:pic>
                    <p:nvPicPr>
                      <p:cNvPr id="0" name="图片 71695"/>
                      <p:cNvPicPr>
                        <a:picLocks noChangeAspect="1"/>
                      </p:cNvPicPr>
                      <p:nvPr/>
                    </p:nvPicPr>
                    <p:blipFill>
                      <a:blip r:embed="rId29"/>
                      <a:stretch>
                        <a:fillRect/>
                      </a:stretch>
                    </p:blipFill>
                    <p:spPr>
                      <a:xfrm>
                        <a:off x="6034699" y="3501008"/>
                        <a:ext cx="2078567" cy="500062"/>
                      </a:xfrm>
                      <a:prstGeom prst="rect">
                        <a:avLst/>
                      </a:prstGeom>
                      <a:noFill/>
                      <a:ln w="9525">
                        <a:noFill/>
                      </a:ln>
                    </p:spPr>
                  </p:pic>
                </p:oleObj>
              </mc:Fallback>
            </mc:AlternateContent>
          </a:graphicData>
        </a:graphic>
      </p:graphicFrame>
      <p:graphicFrame>
        <p:nvGraphicFramePr>
          <p:cNvPr id="39076" name="Object 164"/>
          <p:cNvGraphicFramePr>
            <a:graphicFrameLocks noChangeAspect="1"/>
          </p:cNvGraphicFramePr>
          <p:nvPr/>
        </p:nvGraphicFramePr>
        <p:xfrm>
          <a:off x="1210733" y="2924175"/>
          <a:ext cx="5640917" cy="604838"/>
        </p:xfrm>
        <a:graphic>
          <a:graphicData uri="http://schemas.openxmlformats.org/presentationml/2006/ole">
            <mc:AlternateContent xmlns:mc="http://schemas.openxmlformats.org/markup-compatibility/2006">
              <mc:Choice xmlns:v="urn:schemas-microsoft-com:vml" Requires="v">
                <p:oleObj spid="_x0000_s72412" name="公式" r:id="rId30" imgW="2247900" imgH="317500" progId="Equation.3">
                  <p:embed/>
                </p:oleObj>
              </mc:Choice>
              <mc:Fallback>
                <p:oleObj name="公式" r:id="rId30" imgW="2247900" imgH="317500" progId="Equation.3">
                  <p:embed/>
                  <p:pic>
                    <p:nvPicPr>
                      <p:cNvPr id="0" name="图片 71696"/>
                      <p:cNvPicPr>
                        <a:picLocks noChangeAspect="1"/>
                      </p:cNvPicPr>
                      <p:nvPr/>
                    </p:nvPicPr>
                    <p:blipFill>
                      <a:blip r:embed="rId31"/>
                      <a:stretch>
                        <a:fillRect/>
                      </a:stretch>
                    </p:blipFill>
                    <p:spPr>
                      <a:xfrm>
                        <a:off x="1210733" y="2924175"/>
                        <a:ext cx="5640917" cy="604838"/>
                      </a:xfrm>
                      <a:prstGeom prst="rect">
                        <a:avLst/>
                      </a:prstGeom>
                      <a:noFill/>
                      <a:ln w="9525">
                        <a:noFill/>
                      </a:ln>
                    </p:spPr>
                  </p:pic>
                </p:oleObj>
              </mc:Fallback>
            </mc:AlternateContent>
          </a:graphicData>
        </a:graphic>
      </p:graphicFrame>
      <p:graphicFrame>
        <p:nvGraphicFramePr>
          <p:cNvPr id="39077" name="Object 165"/>
          <p:cNvGraphicFramePr>
            <a:graphicFrameLocks noChangeAspect="1"/>
          </p:cNvGraphicFramePr>
          <p:nvPr/>
        </p:nvGraphicFramePr>
        <p:xfrm>
          <a:off x="6129867" y="4077072"/>
          <a:ext cx="2044700" cy="490538"/>
        </p:xfrm>
        <a:graphic>
          <a:graphicData uri="http://schemas.openxmlformats.org/presentationml/2006/ole">
            <mc:AlternateContent xmlns:mc="http://schemas.openxmlformats.org/markup-compatibility/2006">
              <mc:Choice xmlns:v="urn:schemas-microsoft-com:vml" Requires="v">
                <p:oleObj spid="_x0000_s72413" name="公式" r:id="rId32" imgW="850900" imgH="266700" progId="Equation.3">
                  <p:embed/>
                </p:oleObj>
              </mc:Choice>
              <mc:Fallback>
                <p:oleObj name="公式" r:id="rId32" imgW="850900" imgH="266700" progId="Equation.3">
                  <p:embed/>
                  <p:pic>
                    <p:nvPicPr>
                      <p:cNvPr id="0" name="图片 71697"/>
                      <p:cNvPicPr>
                        <a:picLocks noChangeAspect="1"/>
                      </p:cNvPicPr>
                      <p:nvPr/>
                    </p:nvPicPr>
                    <p:blipFill>
                      <a:blip r:embed="rId33"/>
                      <a:stretch>
                        <a:fillRect/>
                      </a:stretch>
                    </p:blipFill>
                    <p:spPr>
                      <a:xfrm>
                        <a:off x="6129867" y="4077072"/>
                        <a:ext cx="2044700" cy="490538"/>
                      </a:xfrm>
                      <a:prstGeom prst="rect">
                        <a:avLst/>
                      </a:prstGeom>
                      <a:noFill/>
                      <a:ln w="9525">
                        <a:noFill/>
                      </a:ln>
                    </p:spPr>
                  </p:pic>
                </p:oleObj>
              </mc:Fallback>
            </mc:AlternateContent>
          </a:graphicData>
        </a:graphic>
      </p:graphicFrame>
      <p:graphicFrame>
        <p:nvGraphicFramePr>
          <p:cNvPr id="39078" name="Object 166"/>
          <p:cNvGraphicFramePr>
            <a:graphicFrameLocks noChangeAspect="1"/>
          </p:cNvGraphicFramePr>
          <p:nvPr/>
        </p:nvGraphicFramePr>
        <p:xfrm>
          <a:off x="1168400" y="2421061"/>
          <a:ext cx="5003800" cy="573087"/>
        </p:xfrm>
        <a:graphic>
          <a:graphicData uri="http://schemas.openxmlformats.org/presentationml/2006/ole">
            <mc:AlternateContent xmlns:mc="http://schemas.openxmlformats.org/markup-compatibility/2006">
              <mc:Choice xmlns:v="urn:schemas-microsoft-com:vml" Requires="v">
                <p:oleObj spid="_x0000_s72414" name="公式" r:id="rId34" imgW="1993900" imgH="304800" progId="Equation.3">
                  <p:embed/>
                </p:oleObj>
              </mc:Choice>
              <mc:Fallback>
                <p:oleObj name="公式" r:id="rId34" imgW="1993900" imgH="304800" progId="Equation.3">
                  <p:embed/>
                  <p:pic>
                    <p:nvPicPr>
                      <p:cNvPr id="0" name="图片 71698"/>
                      <p:cNvPicPr>
                        <a:picLocks noChangeAspect="1"/>
                      </p:cNvPicPr>
                      <p:nvPr/>
                    </p:nvPicPr>
                    <p:blipFill>
                      <a:blip r:embed="rId35"/>
                      <a:stretch>
                        <a:fillRect/>
                      </a:stretch>
                    </p:blipFill>
                    <p:spPr>
                      <a:xfrm>
                        <a:off x="1168400" y="2421061"/>
                        <a:ext cx="5003800" cy="573087"/>
                      </a:xfrm>
                      <a:prstGeom prst="rect">
                        <a:avLst/>
                      </a:prstGeom>
                      <a:noFill/>
                      <a:ln w="9525">
                        <a:noFill/>
                      </a:ln>
                    </p:spPr>
                  </p:pic>
                </p:oleObj>
              </mc:Fallback>
            </mc:AlternateContent>
          </a:graphicData>
        </a:graphic>
      </p:graphicFrame>
      <p:graphicFrame>
        <p:nvGraphicFramePr>
          <p:cNvPr id="39079" name="Object 167"/>
          <p:cNvGraphicFramePr>
            <a:graphicFrameLocks noChangeAspect="1"/>
          </p:cNvGraphicFramePr>
          <p:nvPr/>
        </p:nvGraphicFramePr>
        <p:xfrm>
          <a:off x="6032503" y="1844824"/>
          <a:ext cx="2120900" cy="508000"/>
        </p:xfrm>
        <a:graphic>
          <a:graphicData uri="http://schemas.openxmlformats.org/presentationml/2006/ole">
            <mc:AlternateContent xmlns:mc="http://schemas.openxmlformats.org/markup-compatibility/2006">
              <mc:Choice xmlns:v="urn:schemas-microsoft-com:vml" Requires="v">
                <p:oleObj spid="_x0000_s72415" name="公式" r:id="rId36" imgW="850900" imgH="266700" progId="Equation.3">
                  <p:embed/>
                </p:oleObj>
              </mc:Choice>
              <mc:Fallback>
                <p:oleObj name="公式" r:id="rId36" imgW="850900" imgH="266700" progId="Equation.3">
                  <p:embed/>
                  <p:pic>
                    <p:nvPicPr>
                      <p:cNvPr id="0" name="图片 71699"/>
                      <p:cNvPicPr>
                        <a:picLocks noChangeAspect="1"/>
                      </p:cNvPicPr>
                      <p:nvPr/>
                    </p:nvPicPr>
                    <p:blipFill>
                      <a:blip r:embed="rId37"/>
                      <a:stretch>
                        <a:fillRect/>
                      </a:stretch>
                    </p:blipFill>
                    <p:spPr>
                      <a:xfrm>
                        <a:off x="6032503" y="1844824"/>
                        <a:ext cx="2120900" cy="508000"/>
                      </a:xfrm>
                      <a:prstGeom prst="rect">
                        <a:avLst/>
                      </a:prstGeom>
                      <a:noFill/>
                      <a:ln w="9525">
                        <a:noFill/>
                      </a:ln>
                    </p:spPr>
                  </p:pic>
                </p:oleObj>
              </mc:Fallback>
            </mc:AlternateContent>
          </a:graphicData>
        </a:graphic>
      </p:graphicFrame>
      <p:graphicFrame>
        <p:nvGraphicFramePr>
          <p:cNvPr id="39080" name="Object 168"/>
          <p:cNvGraphicFramePr>
            <a:graphicFrameLocks noChangeAspect="1"/>
          </p:cNvGraphicFramePr>
          <p:nvPr/>
        </p:nvGraphicFramePr>
        <p:xfrm>
          <a:off x="306920" y="3500444"/>
          <a:ext cx="5736167" cy="561975"/>
        </p:xfrm>
        <a:graphic>
          <a:graphicData uri="http://schemas.openxmlformats.org/presentationml/2006/ole">
            <mc:AlternateContent xmlns:mc="http://schemas.openxmlformats.org/markup-compatibility/2006">
              <mc:Choice xmlns:v="urn:schemas-microsoft-com:vml" Requires="v">
                <p:oleObj spid="_x0000_s72416" name="公式" r:id="rId38" imgW="2336800" imgH="304800" progId="Equation.3">
                  <p:embed/>
                </p:oleObj>
              </mc:Choice>
              <mc:Fallback>
                <p:oleObj name="公式" r:id="rId38" imgW="2336800" imgH="304800" progId="Equation.3">
                  <p:embed/>
                  <p:pic>
                    <p:nvPicPr>
                      <p:cNvPr id="0" name="图片 71700"/>
                      <p:cNvPicPr>
                        <a:picLocks noChangeAspect="1"/>
                      </p:cNvPicPr>
                      <p:nvPr/>
                    </p:nvPicPr>
                    <p:blipFill>
                      <a:blip r:embed="rId39"/>
                      <a:stretch>
                        <a:fillRect/>
                      </a:stretch>
                    </p:blipFill>
                    <p:spPr>
                      <a:xfrm>
                        <a:off x="306920" y="3500444"/>
                        <a:ext cx="5736167" cy="561975"/>
                      </a:xfrm>
                      <a:prstGeom prst="rect">
                        <a:avLst/>
                      </a:prstGeom>
                      <a:noFill/>
                      <a:ln w="9525">
                        <a:noFill/>
                      </a:ln>
                    </p:spPr>
                  </p:pic>
                </p:oleObj>
              </mc:Fallback>
            </mc:AlternateContent>
          </a:graphicData>
        </a:graphic>
      </p:graphicFrame>
      <p:graphicFrame>
        <p:nvGraphicFramePr>
          <p:cNvPr id="39081" name="Object 169"/>
          <p:cNvGraphicFramePr>
            <a:graphicFrameLocks noChangeAspect="1"/>
          </p:cNvGraphicFramePr>
          <p:nvPr/>
        </p:nvGraphicFramePr>
        <p:xfrm>
          <a:off x="1066800" y="4076702"/>
          <a:ext cx="5259917" cy="601663"/>
        </p:xfrm>
        <a:graphic>
          <a:graphicData uri="http://schemas.openxmlformats.org/presentationml/2006/ole">
            <mc:AlternateContent xmlns:mc="http://schemas.openxmlformats.org/markup-compatibility/2006">
              <mc:Choice xmlns:v="urn:schemas-microsoft-com:vml" Requires="v">
                <p:oleObj spid="_x0000_s72417" name="公式" r:id="rId40" imgW="1993900" imgH="304800" progId="Equation.3">
                  <p:embed/>
                </p:oleObj>
              </mc:Choice>
              <mc:Fallback>
                <p:oleObj name="公式" r:id="rId40" imgW="1993900" imgH="304800" progId="Equation.3">
                  <p:embed/>
                  <p:pic>
                    <p:nvPicPr>
                      <p:cNvPr id="0" name="图片 71701"/>
                      <p:cNvPicPr>
                        <a:picLocks noChangeAspect="1"/>
                      </p:cNvPicPr>
                      <p:nvPr/>
                    </p:nvPicPr>
                    <p:blipFill>
                      <a:blip r:embed="rId41"/>
                      <a:stretch>
                        <a:fillRect/>
                      </a:stretch>
                    </p:blipFill>
                    <p:spPr>
                      <a:xfrm>
                        <a:off x="1066800" y="4076702"/>
                        <a:ext cx="5259917" cy="601663"/>
                      </a:xfrm>
                      <a:prstGeom prst="rect">
                        <a:avLst/>
                      </a:prstGeom>
                      <a:noFill/>
                      <a:ln w="9525">
                        <a:noFill/>
                      </a:ln>
                    </p:spPr>
                  </p:pic>
                </p:oleObj>
              </mc:Fallback>
            </mc:AlternateContent>
          </a:graphicData>
        </a:graphic>
      </p:graphicFrame>
      <p:graphicFrame>
        <p:nvGraphicFramePr>
          <p:cNvPr id="39083" name="Object 171"/>
          <p:cNvGraphicFramePr>
            <a:graphicFrameLocks noChangeAspect="1"/>
          </p:cNvGraphicFramePr>
          <p:nvPr/>
        </p:nvGraphicFramePr>
        <p:xfrm>
          <a:off x="1409701" y="5805488"/>
          <a:ext cx="4275667" cy="558800"/>
        </p:xfrm>
        <a:graphic>
          <a:graphicData uri="http://schemas.openxmlformats.org/presentationml/2006/ole">
            <mc:AlternateContent xmlns:mc="http://schemas.openxmlformats.org/markup-compatibility/2006">
              <mc:Choice xmlns:v="urn:schemas-microsoft-com:vml" Requires="v">
                <p:oleObj spid="_x0000_s72418" name="公式" r:id="rId42" imgW="1841500" imgH="317500" progId="Equation.3">
                  <p:embed/>
                </p:oleObj>
              </mc:Choice>
              <mc:Fallback>
                <p:oleObj name="公式" r:id="rId42" imgW="1841500" imgH="317500" progId="Equation.3">
                  <p:embed/>
                  <p:pic>
                    <p:nvPicPr>
                      <p:cNvPr id="0" name="图片 71702"/>
                      <p:cNvPicPr>
                        <a:picLocks noChangeAspect="1"/>
                      </p:cNvPicPr>
                      <p:nvPr/>
                    </p:nvPicPr>
                    <p:blipFill>
                      <a:blip r:embed="rId43"/>
                      <a:stretch>
                        <a:fillRect/>
                      </a:stretch>
                    </p:blipFill>
                    <p:spPr>
                      <a:xfrm>
                        <a:off x="1409701" y="5805488"/>
                        <a:ext cx="4275667" cy="558800"/>
                      </a:xfrm>
                      <a:prstGeom prst="rect">
                        <a:avLst/>
                      </a:prstGeom>
                      <a:noFill/>
                      <a:ln w="9525">
                        <a:noFill/>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038"/>
                                        </p:tgtEl>
                                        <p:attrNameLst>
                                          <p:attrName>style.visibility</p:attrName>
                                        </p:attrNameLst>
                                      </p:cBhvr>
                                      <p:to>
                                        <p:strVal val="visible"/>
                                      </p:to>
                                    </p:set>
                                    <p:animEffect transition="in" filter="wipe(left)">
                                      <p:cBhvr>
                                        <p:cTn id="7" dur="500"/>
                                        <p:tgtEl>
                                          <p:spTgt spid="390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957"/>
                                        </p:tgtEl>
                                        <p:attrNameLst>
                                          <p:attrName>style.visibility</p:attrName>
                                        </p:attrNameLst>
                                      </p:cBhvr>
                                      <p:to>
                                        <p:strVal val="visible"/>
                                      </p:to>
                                    </p:set>
                                    <p:animEffect transition="in" filter="wipe(left)">
                                      <p:cBhvr>
                                        <p:cTn id="12" dur="500"/>
                                        <p:tgtEl>
                                          <p:spTgt spid="38957"/>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8959"/>
                                        </p:tgtEl>
                                        <p:attrNameLst>
                                          <p:attrName>style.visibility</p:attrName>
                                        </p:attrNameLst>
                                      </p:cBhvr>
                                      <p:to>
                                        <p:strVal val="visible"/>
                                      </p:to>
                                    </p:set>
                                    <p:animEffect transition="in" filter="wipe(left)">
                                      <p:cBhvr>
                                        <p:cTn id="16" dur="500"/>
                                        <p:tgtEl>
                                          <p:spTgt spid="3895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9074"/>
                                        </p:tgtEl>
                                        <p:attrNameLst>
                                          <p:attrName>style.visibility</p:attrName>
                                        </p:attrNameLst>
                                      </p:cBhvr>
                                      <p:to>
                                        <p:strVal val="visible"/>
                                      </p:to>
                                    </p:set>
                                    <p:animEffect transition="in" filter="wipe(left)">
                                      <p:cBhvr>
                                        <p:cTn id="21" dur="500"/>
                                        <p:tgtEl>
                                          <p:spTgt spid="3907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9079"/>
                                        </p:tgtEl>
                                        <p:attrNameLst>
                                          <p:attrName>style.visibility</p:attrName>
                                        </p:attrNameLst>
                                      </p:cBhvr>
                                      <p:to>
                                        <p:strVal val="visible"/>
                                      </p:to>
                                    </p:set>
                                    <p:animEffect transition="in" filter="wipe(left)">
                                      <p:cBhvr>
                                        <p:cTn id="26" dur="500"/>
                                        <p:tgtEl>
                                          <p:spTgt spid="3907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9078"/>
                                        </p:tgtEl>
                                        <p:attrNameLst>
                                          <p:attrName>style.visibility</p:attrName>
                                        </p:attrNameLst>
                                      </p:cBhvr>
                                      <p:to>
                                        <p:strVal val="visible"/>
                                      </p:to>
                                    </p:set>
                                    <p:animEffect transition="in" filter="wipe(left)">
                                      <p:cBhvr>
                                        <p:cTn id="31" dur="500"/>
                                        <p:tgtEl>
                                          <p:spTgt spid="3907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8962"/>
                                        </p:tgtEl>
                                        <p:attrNameLst>
                                          <p:attrName>style.visibility</p:attrName>
                                        </p:attrNameLst>
                                      </p:cBhvr>
                                      <p:to>
                                        <p:strVal val="visible"/>
                                      </p:to>
                                    </p:set>
                                    <p:animEffect transition="in" filter="wipe(left)">
                                      <p:cBhvr>
                                        <p:cTn id="36" dur="500"/>
                                        <p:tgtEl>
                                          <p:spTgt spid="3896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9076"/>
                                        </p:tgtEl>
                                        <p:attrNameLst>
                                          <p:attrName>style.visibility</p:attrName>
                                        </p:attrNameLst>
                                      </p:cBhvr>
                                      <p:to>
                                        <p:strVal val="visible"/>
                                      </p:to>
                                    </p:set>
                                    <p:animEffect transition="in" filter="wipe(left)">
                                      <p:cBhvr>
                                        <p:cTn id="41" dur="500"/>
                                        <p:tgtEl>
                                          <p:spTgt spid="3907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9055"/>
                                        </p:tgtEl>
                                        <p:attrNameLst>
                                          <p:attrName>style.visibility</p:attrName>
                                        </p:attrNameLst>
                                      </p:cBhvr>
                                      <p:to>
                                        <p:strVal val="visible"/>
                                      </p:to>
                                    </p:set>
                                    <p:animEffect transition="in" filter="wipe(left)">
                                      <p:cBhvr>
                                        <p:cTn id="46" dur="3000"/>
                                        <p:tgtEl>
                                          <p:spTgt spid="3905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9080"/>
                                        </p:tgtEl>
                                        <p:attrNameLst>
                                          <p:attrName>style.visibility</p:attrName>
                                        </p:attrNameLst>
                                      </p:cBhvr>
                                      <p:to>
                                        <p:strVal val="visible"/>
                                      </p:to>
                                    </p:set>
                                    <p:animEffect transition="in" filter="wipe(left)">
                                      <p:cBhvr>
                                        <p:cTn id="51" dur="500"/>
                                        <p:tgtEl>
                                          <p:spTgt spid="3908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9075"/>
                                        </p:tgtEl>
                                        <p:attrNameLst>
                                          <p:attrName>style.visibility</p:attrName>
                                        </p:attrNameLst>
                                      </p:cBhvr>
                                      <p:to>
                                        <p:strVal val="visible"/>
                                      </p:to>
                                    </p:set>
                                    <p:animEffect transition="in" filter="wipe(left)">
                                      <p:cBhvr>
                                        <p:cTn id="56" dur="500"/>
                                        <p:tgtEl>
                                          <p:spTgt spid="3907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9081"/>
                                        </p:tgtEl>
                                        <p:attrNameLst>
                                          <p:attrName>style.visibility</p:attrName>
                                        </p:attrNameLst>
                                      </p:cBhvr>
                                      <p:to>
                                        <p:strVal val="visible"/>
                                      </p:to>
                                    </p:set>
                                    <p:animEffect transition="in" filter="wipe(left)">
                                      <p:cBhvr>
                                        <p:cTn id="61" dur="500"/>
                                        <p:tgtEl>
                                          <p:spTgt spid="3908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39077"/>
                                        </p:tgtEl>
                                        <p:attrNameLst>
                                          <p:attrName>style.visibility</p:attrName>
                                        </p:attrNameLst>
                                      </p:cBhvr>
                                      <p:to>
                                        <p:strVal val="visible"/>
                                      </p:to>
                                    </p:set>
                                    <p:animEffect transition="in" filter="wipe(left)">
                                      <p:cBhvr>
                                        <p:cTn id="66" dur="500"/>
                                        <p:tgtEl>
                                          <p:spTgt spid="3907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39036"/>
                                        </p:tgtEl>
                                        <p:attrNameLst>
                                          <p:attrName>style.visibility</p:attrName>
                                        </p:attrNameLst>
                                      </p:cBhvr>
                                      <p:to>
                                        <p:strVal val="visible"/>
                                      </p:to>
                                    </p:set>
                                    <p:animEffect transition="in" filter="wipe(left)">
                                      <p:cBhvr>
                                        <p:cTn id="71" dur="500"/>
                                        <p:tgtEl>
                                          <p:spTgt spid="3903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39042"/>
                                        </p:tgtEl>
                                        <p:attrNameLst>
                                          <p:attrName>style.visibility</p:attrName>
                                        </p:attrNameLst>
                                      </p:cBhvr>
                                      <p:to>
                                        <p:strVal val="visible"/>
                                      </p:to>
                                    </p:set>
                                    <p:animEffect transition="in" filter="wipe(left)">
                                      <p:cBhvr>
                                        <p:cTn id="76" dur="3000"/>
                                        <p:tgtEl>
                                          <p:spTgt spid="3904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39039"/>
                                        </p:tgtEl>
                                        <p:attrNameLst>
                                          <p:attrName>style.visibility</p:attrName>
                                        </p:attrNameLst>
                                      </p:cBhvr>
                                      <p:to>
                                        <p:strVal val="visible"/>
                                      </p:to>
                                    </p:set>
                                    <p:animEffect transition="in" filter="wipe(left)">
                                      <p:cBhvr>
                                        <p:cTn id="81" dur="500"/>
                                        <p:tgtEl>
                                          <p:spTgt spid="3903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9083"/>
                                        </p:tgtEl>
                                        <p:attrNameLst>
                                          <p:attrName>style.visibility</p:attrName>
                                        </p:attrNameLst>
                                      </p:cBhvr>
                                      <p:to>
                                        <p:strVal val="visible"/>
                                      </p:to>
                                    </p:set>
                                    <p:animEffect transition="in" filter="wipe(left)">
                                      <p:cBhvr>
                                        <p:cTn id="86" dur="500"/>
                                        <p:tgtEl>
                                          <p:spTgt spid="39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59" grpId="0" autoUpdateAnimBg="0"/>
      <p:bldP spid="3903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9" name="Object 3"/>
          <p:cNvGraphicFramePr>
            <a:graphicFrameLocks noChangeAspect="1"/>
          </p:cNvGraphicFramePr>
          <p:nvPr/>
        </p:nvGraphicFramePr>
        <p:xfrm>
          <a:off x="3120049" y="188913"/>
          <a:ext cx="3551767" cy="617537"/>
        </p:xfrm>
        <a:graphic>
          <a:graphicData uri="http://schemas.openxmlformats.org/presentationml/2006/ole">
            <mc:AlternateContent xmlns:mc="http://schemas.openxmlformats.org/markup-compatibility/2006">
              <mc:Choice xmlns:v="urn:schemas-microsoft-com:vml" Requires="v">
                <p:oleObj spid="_x0000_s73575" name="公式" r:id="rId1" imgW="1422400" imgH="342900" progId="Equation.3">
                  <p:embed/>
                </p:oleObj>
              </mc:Choice>
              <mc:Fallback>
                <p:oleObj name="公式" r:id="rId1" imgW="1422400" imgH="342900" progId="Equation.3">
                  <p:embed/>
                  <p:pic>
                    <p:nvPicPr>
                      <p:cNvPr id="0" name="图片 72704"/>
                      <p:cNvPicPr>
                        <a:picLocks noChangeAspect="1"/>
                      </p:cNvPicPr>
                      <p:nvPr/>
                    </p:nvPicPr>
                    <p:blipFill>
                      <a:blip r:embed="rId2">
                        <a:biLevel thresh="50000"/>
                        <a:grayscl/>
                      </a:blip>
                      <a:stretch>
                        <a:fillRect/>
                      </a:stretch>
                    </p:blipFill>
                    <p:spPr>
                      <a:xfrm>
                        <a:off x="3120049" y="188913"/>
                        <a:ext cx="3551767" cy="617537"/>
                      </a:xfrm>
                      <a:prstGeom prst="rect">
                        <a:avLst/>
                      </a:prstGeom>
                      <a:noFill/>
                      <a:ln w="9525">
                        <a:noFill/>
                      </a:ln>
                    </p:spPr>
                  </p:pic>
                </p:oleObj>
              </mc:Fallback>
            </mc:AlternateContent>
          </a:graphicData>
        </a:graphic>
      </p:graphicFrame>
      <p:sp>
        <p:nvSpPr>
          <p:cNvPr id="14340" name="Text Box 4"/>
          <p:cNvSpPr txBox="1">
            <a:spLocks noChangeArrowheads="1"/>
          </p:cNvSpPr>
          <p:nvPr/>
        </p:nvSpPr>
        <p:spPr bwMode="auto">
          <a:xfrm>
            <a:off x="6576484" y="260350"/>
            <a:ext cx="2235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nSpc>
                <a:spcPct val="100000"/>
              </a:lnSpc>
              <a:spcBef>
                <a:spcPct val="50000"/>
              </a:spcBef>
            </a:pPr>
            <a:r>
              <a:rPr lang="zh-CN" altLang="en-US" b="1" dirty="0">
                <a:solidFill>
                  <a:schemeClr val="tx1"/>
                </a:solidFill>
              </a:rPr>
              <a:t>的极值 </a:t>
            </a:r>
            <a:r>
              <a:rPr lang="en-US" altLang="zh-CN" b="1" dirty="0">
                <a:solidFill>
                  <a:schemeClr val="tx1"/>
                </a:solidFill>
              </a:rPr>
              <a:t>.</a:t>
            </a:r>
            <a:endParaRPr lang="en-US" altLang="zh-CN" b="1" dirty="0">
              <a:solidFill>
                <a:schemeClr val="tx1"/>
              </a:solidFill>
            </a:endParaRPr>
          </a:p>
        </p:txBody>
      </p:sp>
      <p:sp>
        <p:nvSpPr>
          <p:cNvPr id="14341" name="Text Box 5"/>
          <p:cNvSpPr txBox="1">
            <a:spLocks noChangeArrowheads="1"/>
          </p:cNvSpPr>
          <p:nvPr/>
        </p:nvSpPr>
        <p:spPr bwMode="auto">
          <a:xfrm>
            <a:off x="615504" y="821659"/>
            <a:ext cx="10160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nSpc>
                <a:spcPct val="100000"/>
              </a:lnSpc>
              <a:spcBef>
                <a:spcPct val="50000"/>
              </a:spcBef>
            </a:pPr>
            <a:r>
              <a:rPr lang="zh-CN" altLang="en-US" b="1" dirty="0">
                <a:solidFill>
                  <a:schemeClr val="tx1"/>
                </a:solidFill>
              </a:rPr>
              <a:t>解</a:t>
            </a:r>
            <a:r>
              <a:rPr lang="en-US" altLang="zh-CN" b="1" dirty="0">
                <a:solidFill>
                  <a:schemeClr val="tx1"/>
                </a:solidFill>
              </a:rPr>
              <a:t>:</a:t>
            </a:r>
            <a:endParaRPr lang="en-US" altLang="zh-CN" b="1" dirty="0">
              <a:solidFill>
                <a:schemeClr val="tx1"/>
              </a:solidFill>
            </a:endParaRPr>
          </a:p>
        </p:txBody>
      </p:sp>
      <p:graphicFrame>
        <p:nvGraphicFramePr>
          <p:cNvPr id="14343" name="Object 7"/>
          <p:cNvGraphicFramePr>
            <a:graphicFrameLocks noChangeAspect="1"/>
          </p:cNvGraphicFramePr>
          <p:nvPr/>
        </p:nvGraphicFramePr>
        <p:xfrm>
          <a:off x="992720" y="1312863"/>
          <a:ext cx="2658533" cy="546100"/>
        </p:xfrm>
        <a:graphic>
          <a:graphicData uri="http://schemas.openxmlformats.org/presentationml/2006/ole">
            <mc:AlternateContent xmlns:mc="http://schemas.openxmlformats.org/markup-compatibility/2006">
              <mc:Choice xmlns:v="urn:schemas-microsoft-com:vml" Requires="v">
                <p:oleObj spid="_x0000_s73576" name="公式" r:id="rId3" imgW="2654300" imgH="723900" progId="Equation.3">
                  <p:embed/>
                </p:oleObj>
              </mc:Choice>
              <mc:Fallback>
                <p:oleObj name="公式" r:id="rId3" imgW="2654300" imgH="723900" progId="Equation.3">
                  <p:embed/>
                  <p:pic>
                    <p:nvPicPr>
                      <p:cNvPr id="0" name="图片 72705"/>
                      <p:cNvPicPr>
                        <a:picLocks noChangeAspect="1"/>
                      </p:cNvPicPr>
                      <p:nvPr/>
                    </p:nvPicPr>
                    <p:blipFill>
                      <a:blip r:embed="rId4"/>
                      <a:stretch>
                        <a:fillRect/>
                      </a:stretch>
                    </p:blipFill>
                    <p:spPr>
                      <a:xfrm>
                        <a:off x="992720" y="1312863"/>
                        <a:ext cx="2658533" cy="546100"/>
                      </a:xfrm>
                      <a:prstGeom prst="rect">
                        <a:avLst/>
                      </a:prstGeom>
                      <a:noFill/>
                      <a:ln w="9525">
                        <a:noFill/>
                      </a:ln>
                    </p:spPr>
                  </p:pic>
                </p:oleObj>
              </mc:Fallback>
            </mc:AlternateContent>
          </a:graphicData>
        </a:graphic>
      </p:graphicFrame>
      <p:graphicFrame>
        <p:nvGraphicFramePr>
          <p:cNvPr id="14344" name="Object 8"/>
          <p:cNvGraphicFramePr>
            <a:graphicFrameLocks noChangeAspect="1"/>
          </p:cNvGraphicFramePr>
          <p:nvPr/>
        </p:nvGraphicFramePr>
        <p:xfrm>
          <a:off x="3695700" y="1316038"/>
          <a:ext cx="2607733" cy="558800"/>
        </p:xfrm>
        <a:graphic>
          <a:graphicData uri="http://schemas.openxmlformats.org/presentationml/2006/ole">
            <mc:AlternateContent xmlns:mc="http://schemas.openxmlformats.org/markup-compatibility/2006">
              <mc:Choice xmlns:v="urn:schemas-microsoft-com:vml" Requires="v">
                <p:oleObj spid="_x0000_s73577" name="公式" r:id="rId5" imgW="2603500" imgH="749300" progId="Equation.3">
                  <p:embed/>
                </p:oleObj>
              </mc:Choice>
              <mc:Fallback>
                <p:oleObj name="公式" r:id="rId5" imgW="2603500" imgH="749300" progId="Equation.3">
                  <p:embed/>
                  <p:pic>
                    <p:nvPicPr>
                      <p:cNvPr id="0" name="图片 72706"/>
                      <p:cNvPicPr>
                        <a:picLocks noChangeAspect="1"/>
                      </p:cNvPicPr>
                      <p:nvPr/>
                    </p:nvPicPr>
                    <p:blipFill>
                      <a:blip r:embed="rId6"/>
                      <a:stretch>
                        <a:fillRect/>
                      </a:stretch>
                    </p:blipFill>
                    <p:spPr>
                      <a:xfrm>
                        <a:off x="3695700" y="1316038"/>
                        <a:ext cx="2607733" cy="558800"/>
                      </a:xfrm>
                      <a:prstGeom prst="rect">
                        <a:avLst/>
                      </a:prstGeom>
                      <a:noFill/>
                      <a:ln w="9525">
                        <a:noFill/>
                      </a:ln>
                    </p:spPr>
                  </p:pic>
                </p:oleObj>
              </mc:Fallback>
            </mc:AlternateContent>
          </a:graphicData>
        </a:graphic>
      </p:graphicFrame>
      <p:graphicFrame>
        <p:nvGraphicFramePr>
          <p:cNvPr id="14345" name="Object 9"/>
          <p:cNvGraphicFramePr>
            <a:graphicFrameLocks noChangeAspect="1"/>
          </p:cNvGraphicFramePr>
          <p:nvPr/>
        </p:nvGraphicFramePr>
        <p:xfrm>
          <a:off x="6383867" y="1247898"/>
          <a:ext cx="2400300" cy="773113"/>
        </p:xfrm>
        <a:graphic>
          <a:graphicData uri="http://schemas.openxmlformats.org/presentationml/2006/ole">
            <mc:AlternateContent xmlns:mc="http://schemas.openxmlformats.org/markup-compatibility/2006">
              <mc:Choice xmlns:v="urn:schemas-microsoft-com:vml" Requires="v">
                <p:oleObj spid="_x0000_s73578" name="公式" r:id="rId7" imgW="1473200" imgH="825500" progId="Equation.3">
                  <p:embed/>
                </p:oleObj>
              </mc:Choice>
              <mc:Fallback>
                <p:oleObj name="公式" r:id="rId7" imgW="1473200" imgH="825500" progId="Equation.3">
                  <p:embed/>
                  <p:pic>
                    <p:nvPicPr>
                      <p:cNvPr id="0" name="图片 72707"/>
                      <p:cNvPicPr>
                        <a:picLocks noChangeAspect="1"/>
                      </p:cNvPicPr>
                      <p:nvPr/>
                    </p:nvPicPr>
                    <p:blipFill>
                      <a:blip r:embed="rId8"/>
                      <a:stretch>
                        <a:fillRect/>
                      </a:stretch>
                    </p:blipFill>
                    <p:spPr>
                      <a:xfrm>
                        <a:off x="6383867" y="1247898"/>
                        <a:ext cx="2400300" cy="773113"/>
                      </a:xfrm>
                      <a:prstGeom prst="rect">
                        <a:avLst/>
                      </a:prstGeom>
                      <a:noFill/>
                      <a:ln w="9525">
                        <a:noFill/>
                      </a:ln>
                    </p:spPr>
                  </p:pic>
                </p:oleObj>
              </mc:Fallback>
            </mc:AlternateContent>
          </a:graphicData>
        </a:graphic>
      </p:graphicFrame>
      <p:sp>
        <p:nvSpPr>
          <p:cNvPr id="14346" name="Text Box 10"/>
          <p:cNvSpPr txBox="1">
            <a:spLocks noChangeArrowheads="1"/>
          </p:cNvSpPr>
          <p:nvPr/>
        </p:nvSpPr>
        <p:spPr bwMode="auto">
          <a:xfrm>
            <a:off x="334433" y="2062163"/>
            <a:ext cx="39624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nSpc>
                <a:spcPct val="100000"/>
              </a:lnSpc>
              <a:spcBef>
                <a:spcPct val="50000"/>
              </a:spcBef>
            </a:pPr>
            <a:r>
              <a:rPr lang="en-US" altLang="zh-CN" b="1">
                <a:solidFill>
                  <a:schemeClr val="tx1"/>
                </a:solidFill>
              </a:rPr>
              <a:t>2) </a:t>
            </a:r>
            <a:r>
              <a:rPr lang="zh-CN" altLang="en-US" b="1">
                <a:solidFill>
                  <a:schemeClr val="tx1"/>
                </a:solidFill>
              </a:rPr>
              <a:t>求极值可疑点</a:t>
            </a:r>
            <a:endParaRPr lang="zh-CN" altLang="en-US" b="1">
              <a:solidFill>
                <a:schemeClr val="tx1"/>
              </a:solidFill>
            </a:endParaRPr>
          </a:p>
        </p:txBody>
      </p:sp>
      <p:sp>
        <p:nvSpPr>
          <p:cNvPr id="14347" name="Text Box 11"/>
          <p:cNvSpPr txBox="1">
            <a:spLocks noChangeArrowheads="1"/>
          </p:cNvSpPr>
          <p:nvPr/>
        </p:nvSpPr>
        <p:spPr bwMode="auto">
          <a:xfrm>
            <a:off x="3112643" y="2036764"/>
            <a:ext cx="9144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nSpc>
                <a:spcPct val="100000"/>
              </a:lnSpc>
              <a:spcBef>
                <a:spcPct val="50000"/>
              </a:spcBef>
            </a:pPr>
            <a:r>
              <a:rPr lang="zh-CN" altLang="en-US" b="1" dirty="0">
                <a:solidFill>
                  <a:schemeClr val="tx1"/>
                </a:solidFill>
              </a:rPr>
              <a:t>令</a:t>
            </a:r>
            <a:endParaRPr lang="zh-CN" altLang="en-US" b="1" dirty="0">
              <a:solidFill>
                <a:schemeClr val="tx1"/>
              </a:solidFill>
            </a:endParaRPr>
          </a:p>
        </p:txBody>
      </p:sp>
      <p:graphicFrame>
        <p:nvGraphicFramePr>
          <p:cNvPr id="14348" name="Object 12"/>
          <p:cNvGraphicFramePr>
            <a:graphicFrameLocks noChangeAspect="1"/>
          </p:cNvGraphicFramePr>
          <p:nvPr/>
        </p:nvGraphicFramePr>
        <p:xfrm>
          <a:off x="3805725" y="2104232"/>
          <a:ext cx="2218267" cy="431800"/>
        </p:xfrm>
        <a:graphic>
          <a:graphicData uri="http://schemas.openxmlformats.org/presentationml/2006/ole">
            <mc:AlternateContent xmlns:mc="http://schemas.openxmlformats.org/markup-compatibility/2006">
              <mc:Choice xmlns:v="urn:schemas-microsoft-com:vml" Requires="v">
                <p:oleObj spid="_x0000_s73579" name="公式" r:id="rId9" imgW="2222500" imgH="571500" progId="Equation.3">
                  <p:embed/>
                </p:oleObj>
              </mc:Choice>
              <mc:Fallback>
                <p:oleObj name="公式" r:id="rId9" imgW="2222500" imgH="571500" progId="Equation.3">
                  <p:embed/>
                  <p:pic>
                    <p:nvPicPr>
                      <p:cNvPr id="0" name="图片 72708"/>
                      <p:cNvPicPr>
                        <a:picLocks noChangeAspect="1"/>
                      </p:cNvPicPr>
                      <p:nvPr/>
                    </p:nvPicPr>
                    <p:blipFill>
                      <a:blip r:embed="rId10"/>
                      <a:stretch>
                        <a:fillRect/>
                      </a:stretch>
                    </p:blipFill>
                    <p:spPr>
                      <a:xfrm>
                        <a:off x="3805725" y="2104232"/>
                        <a:ext cx="2218267" cy="431800"/>
                      </a:xfrm>
                      <a:prstGeom prst="rect">
                        <a:avLst/>
                      </a:prstGeom>
                      <a:noFill/>
                      <a:ln w="9525">
                        <a:noFill/>
                      </a:ln>
                    </p:spPr>
                  </p:pic>
                </p:oleObj>
              </mc:Fallback>
            </mc:AlternateContent>
          </a:graphicData>
        </a:graphic>
      </p:graphicFrame>
      <p:sp>
        <p:nvSpPr>
          <p:cNvPr id="14349" name="Text Box 13"/>
          <p:cNvSpPr txBox="1">
            <a:spLocks noChangeArrowheads="1"/>
          </p:cNvSpPr>
          <p:nvPr/>
        </p:nvSpPr>
        <p:spPr bwMode="auto">
          <a:xfrm>
            <a:off x="6118275" y="2060576"/>
            <a:ext cx="1919817"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nSpc>
                <a:spcPct val="100000"/>
              </a:lnSpc>
              <a:spcBef>
                <a:spcPct val="50000"/>
              </a:spcBef>
            </a:pPr>
            <a:r>
              <a:rPr lang="zh-CN" altLang="en-US" b="1" dirty="0">
                <a:solidFill>
                  <a:schemeClr val="tx1"/>
                </a:solidFill>
              </a:rPr>
              <a:t>得驻点</a:t>
            </a:r>
            <a:endParaRPr lang="zh-CN" altLang="en-US" b="1" dirty="0">
              <a:solidFill>
                <a:schemeClr val="tx1"/>
              </a:solidFill>
            </a:endParaRPr>
          </a:p>
        </p:txBody>
      </p:sp>
      <p:graphicFrame>
        <p:nvGraphicFramePr>
          <p:cNvPr id="14350" name="Object 14"/>
          <p:cNvGraphicFramePr>
            <a:graphicFrameLocks noChangeAspect="1"/>
          </p:cNvGraphicFramePr>
          <p:nvPr/>
        </p:nvGraphicFramePr>
        <p:xfrm>
          <a:off x="7449956" y="1897859"/>
          <a:ext cx="1631949" cy="796925"/>
        </p:xfrm>
        <a:graphic>
          <a:graphicData uri="http://schemas.openxmlformats.org/presentationml/2006/ole">
            <mc:AlternateContent xmlns:mc="http://schemas.openxmlformats.org/markup-compatibility/2006">
              <mc:Choice xmlns:v="urn:schemas-microsoft-com:vml" Requires="v">
                <p:oleObj spid="_x0000_s73580" name="公式" r:id="rId11" imgW="1511300" imgH="977900" progId="Equation.3">
                  <p:embed/>
                </p:oleObj>
              </mc:Choice>
              <mc:Fallback>
                <p:oleObj name="公式" r:id="rId11" imgW="1511300" imgH="977900" progId="Equation.3">
                  <p:embed/>
                  <p:pic>
                    <p:nvPicPr>
                      <p:cNvPr id="0" name="图片 72709"/>
                      <p:cNvPicPr>
                        <a:picLocks noChangeAspect="1"/>
                      </p:cNvPicPr>
                      <p:nvPr/>
                    </p:nvPicPr>
                    <p:blipFill>
                      <a:blip r:embed="rId12"/>
                      <a:stretch>
                        <a:fillRect/>
                      </a:stretch>
                    </p:blipFill>
                    <p:spPr>
                      <a:xfrm>
                        <a:off x="7449956" y="1897859"/>
                        <a:ext cx="1631949" cy="796925"/>
                      </a:xfrm>
                      <a:prstGeom prst="rect">
                        <a:avLst/>
                      </a:prstGeom>
                      <a:noFill/>
                      <a:ln w="9525">
                        <a:noFill/>
                      </a:ln>
                    </p:spPr>
                  </p:pic>
                </p:oleObj>
              </mc:Fallback>
            </mc:AlternateContent>
          </a:graphicData>
        </a:graphic>
      </p:graphicFrame>
      <p:graphicFrame>
        <p:nvGraphicFramePr>
          <p:cNvPr id="14356" name="Object 20"/>
          <p:cNvGraphicFramePr>
            <a:graphicFrameLocks noChangeAspect="1"/>
          </p:cNvGraphicFramePr>
          <p:nvPr/>
        </p:nvGraphicFramePr>
        <p:xfrm>
          <a:off x="7421036" y="2581397"/>
          <a:ext cx="3763597" cy="411753"/>
        </p:xfrm>
        <a:graphic>
          <a:graphicData uri="http://schemas.openxmlformats.org/presentationml/2006/ole">
            <mc:AlternateContent xmlns:mc="http://schemas.openxmlformats.org/markup-compatibility/2006">
              <mc:Choice xmlns:v="urn:schemas-microsoft-com:vml" Requires="v">
                <p:oleObj spid="_x0000_s73581" name="公式" r:id="rId13" imgW="4279900" imgH="622300" progId="Equation.3">
                  <p:embed/>
                </p:oleObj>
              </mc:Choice>
              <mc:Fallback>
                <p:oleObj name="公式" r:id="rId13" imgW="4279900" imgH="622300" progId="Equation.3">
                  <p:embed/>
                  <p:pic>
                    <p:nvPicPr>
                      <p:cNvPr id="0" name="图片 72710"/>
                      <p:cNvPicPr>
                        <a:picLocks noChangeAspect="1"/>
                      </p:cNvPicPr>
                      <p:nvPr/>
                    </p:nvPicPr>
                    <p:blipFill>
                      <a:blip r:embed="rId14"/>
                      <a:stretch>
                        <a:fillRect/>
                      </a:stretch>
                    </p:blipFill>
                    <p:spPr>
                      <a:xfrm>
                        <a:off x="7421036" y="2581397"/>
                        <a:ext cx="3763597" cy="411753"/>
                      </a:xfrm>
                      <a:prstGeom prst="rect">
                        <a:avLst/>
                      </a:prstGeom>
                      <a:noFill/>
                      <a:ln w="9525">
                        <a:noFill/>
                      </a:ln>
                    </p:spPr>
                  </p:pic>
                </p:oleObj>
              </mc:Fallback>
            </mc:AlternateContent>
          </a:graphicData>
        </a:graphic>
      </p:graphicFrame>
      <p:sp>
        <p:nvSpPr>
          <p:cNvPr id="14357" name="Text Box 21"/>
          <p:cNvSpPr txBox="1">
            <a:spLocks noChangeArrowheads="1"/>
          </p:cNvSpPr>
          <p:nvPr/>
        </p:nvSpPr>
        <p:spPr bwMode="auto">
          <a:xfrm>
            <a:off x="334433" y="2636838"/>
            <a:ext cx="28448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nSpc>
                <a:spcPct val="100000"/>
              </a:lnSpc>
              <a:spcBef>
                <a:spcPct val="50000"/>
              </a:spcBef>
            </a:pPr>
            <a:r>
              <a:rPr lang="en-US" altLang="zh-CN" b="1">
                <a:solidFill>
                  <a:schemeClr val="tx1"/>
                </a:solidFill>
              </a:rPr>
              <a:t>3) </a:t>
            </a:r>
            <a:r>
              <a:rPr lang="zh-CN" altLang="en-US" b="1">
                <a:solidFill>
                  <a:schemeClr val="tx1"/>
                </a:solidFill>
              </a:rPr>
              <a:t>列表判断</a:t>
            </a:r>
            <a:endParaRPr lang="zh-CN" altLang="en-US" b="1">
              <a:solidFill>
                <a:schemeClr val="tx1"/>
              </a:solidFill>
            </a:endParaRPr>
          </a:p>
        </p:txBody>
      </p:sp>
      <p:grpSp>
        <p:nvGrpSpPr>
          <p:cNvPr id="14427" name="Group 91"/>
          <p:cNvGrpSpPr/>
          <p:nvPr/>
        </p:nvGrpSpPr>
        <p:grpSpPr bwMode="auto">
          <a:xfrm>
            <a:off x="1227668" y="3422650"/>
            <a:ext cx="1236133" cy="1390650"/>
            <a:chOff x="600" y="2340"/>
            <a:chExt cx="584" cy="876"/>
          </a:xfrm>
        </p:grpSpPr>
        <p:graphicFrame>
          <p:nvGraphicFramePr>
            <p:cNvPr id="14358" name="Object 22"/>
            <p:cNvGraphicFramePr>
              <a:graphicFrameLocks noChangeAspect="1"/>
            </p:cNvGraphicFramePr>
            <p:nvPr/>
          </p:nvGraphicFramePr>
          <p:xfrm>
            <a:off x="900" y="2340"/>
            <a:ext cx="168" cy="160"/>
          </p:xfrm>
          <a:graphic>
            <a:graphicData uri="http://schemas.openxmlformats.org/presentationml/2006/ole">
              <mc:AlternateContent xmlns:mc="http://schemas.openxmlformats.org/markup-compatibility/2006">
                <mc:Choice xmlns:v="urn:schemas-microsoft-com:vml" Requires="v">
                  <p:oleObj spid="_x0000_s73582" name="公式" r:id="rId15" imgW="355600" imgH="342900" progId="Equation.3">
                    <p:embed/>
                  </p:oleObj>
                </mc:Choice>
                <mc:Fallback>
                  <p:oleObj name="公式" r:id="rId15" imgW="355600" imgH="342900" progId="Equation.3">
                    <p:embed/>
                    <p:pic>
                      <p:nvPicPr>
                        <p:cNvPr id="0" name="图片 72711"/>
                        <p:cNvPicPr>
                          <a:picLocks noChangeAspect="1"/>
                        </p:cNvPicPr>
                        <p:nvPr/>
                      </p:nvPicPr>
                      <p:blipFill>
                        <a:blip r:embed="rId16"/>
                        <a:stretch>
                          <a:fillRect/>
                        </a:stretch>
                      </p:blipFill>
                      <p:spPr>
                        <a:xfrm>
                          <a:off x="900" y="2340"/>
                          <a:ext cx="168" cy="160"/>
                        </a:xfrm>
                        <a:prstGeom prst="rect">
                          <a:avLst/>
                        </a:prstGeom>
                        <a:noFill/>
                        <a:ln w="9525">
                          <a:noFill/>
                        </a:ln>
                      </p:spPr>
                    </p:pic>
                  </p:oleObj>
                </mc:Fallback>
              </mc:AlternateContent>
            </a:graphicData>
          </a:graphic>
        </p:graphicFrame>
        <p:graphicFrame>
          <p:nvGraphicFramePr>
            <p:cNvPr id="14359" name="Object 23"/>
            <p:cNvGraphicFramePr>
              <a:graphicFrameLocks noChangeAspect="1"/>
            </p:cNvGraphicFramePr>
            <p:nvPr/>
          </p:nvGraphicFramePr>
          <p:xfrm>
            <a:off x="600" y="2612"/>
            <a:ext cx="584" cy="272"/>
          </p:xfrm>
          <a:graphic>
            <a:graphicData uri="http://schemas.openxmlformats.org/presentationml/2006/ole">
              <mc:AlternateContent xmlns:mc="http://schemas.openxmlformats.org/markup-compatibility/2006">
                <mc:Choice xmlns:v="urn:schemas-microsoft-com:vml" Requires="v">
                  <p:oleObj spid="_x0000_s73583" name="公式" r:id="rId17" imgW="1231900" imgH="571500" progId="Equation.3">
                    <p:embed/>
                  </p:oleObj>
                </mc:Choice>
                <mc:Fallback>
                  <p:oleObj name="公式" r:id="rId17" imgW="1231900" imgH="571500" progId="Equation.3">
                    <p:embed/>
                    <p:pic>
                      <p:nvPicPr>
                        <p:cNvPr id="0" name="图片 72712"/>
                        <p:cNvPicPr>
                          <a:picLocks noChangeAspect="1"/>
                        </p:cNvPicPr>
                        <p:nvPr/>
                      </p:nvPicPr>
                      <p:blipFill>
                        <a:blip r:embed="rId18"/>
                        <a:stretch>
                          <a:fillRect/>
                        </a:stretch>
                      </p:blipFill>
                      <p:spPr>
                        <a:xfrm>
                          <a:off x="600" y="2612"/>
                          <a:ext cx="584" cy="272"/>
                        </a:xfrm>
                        <a:prstGeom prst="rect">
                          <a:avLst/>
                        </a:prstGeom>
                        <a:noFill/>
                        <a:ln w="9525">
                          <a:noFill/>
                        </a:ln>
                      </p:spPr>
                    </p:pic>
                  </p:oleObj>
                </mc:Fallback>
              </mc:AlternateContent>
            </a:graphicData>
          </a:graphic>
        </p:graphicFrame>
        <p:graphicFrame>
          <p:nvGraphicFramePr>
            <p:cNvPr id="14360" name="Object 24"/>
            <p:cNvGraphicFramePr>
              <a:graphicFrameLocks noChangeAspect="1"/>
            </p:cNvGraphicFramePr>
            <p:nvPr/>
          </p:nvGraphicFramePr>
          <p:xfrm>
            <a:off x="608" y="2960"/>
            <a:ext cx="528" cy="256"/>
          </p:xfrm>
          <a:graphic>
            <a:graphicData uri="http://schemas.openxmlformats.org/presentationml/2006/ole">
              <mc:AlternateContent xmlns:mc="http://schemas.openxmlformats.org/markup-compatibility/2006">
                <mc:Choice xmlns:v="urn:schemas-microsoft-com:vml" Requires="v">
                  <p:oleObj spid="_x0000_s73584" name="公式" r:id="rId19" imgW="1117600" imgH="546100" progId="Equation.3">
                    <p:embed/>
                  </p:oleObj>
                </mc:Choice>
                <mc:Fallback>
                  <p:oleObj name="公式" r:id="rId19" imgW="1117600" imgH="546100" progId="Equation.3">
                    <p:embed/>
                    <p:pic>
                      <p:nvPicPr>
                        <p:cNvPr id="0" name="图片 72713"/>
                        <p:cNvPicPr>
                          <a:picLocks noChangeAspect="1"/>
                        </p:cNvPicPr>
                        <p:nvPr/>
                      </p:nvPicPr>
                      <p:blipFill>
                        <a:blip r:embed="rId20"/>
                        <a:stretch>
                          <a:fillRect/>
                        </a:stretch>
                      </p:blipFill>
                      <p:spPr>
                        <a:xfrm>
                          <a:off x="608" y="2960"/>
                          <a:ext cx="528" cy="256"/>
                        </a:xfrm>
                        <a:prstGeom prst="rect">
                          <a:avLst/>
                        </a:prstGeom>
                        <a:noFill/>
                        <a:ln w="9525">
                          <a:noFill/>
                        </a:ln>
                      </p:spPr>
                    </p:pic>
                  </p:oleObj>
                </mc:Fallback>
              </mc:AlternateContent>
            </a:graphicData>
          </a:graphic>
        </p:graphicFrame>
      </p:grpSp>
      <p:sp>
        <p:nvSpPr>
          <p:cNvPr id="14361" name="Line 25"/>
          <p:cNvSpPr>
            <a:spLocks noChangeShapeType="1"/>
          </p:cNvSpPr>
          <p:nvPr/>
        </p:nvSpPr>
        <p:spPr bwMode="auto">
          <a:xfrm>
            <a:off x="1390651" y="3789363"/>
            <a:ext cx="9448800" cy="0"/>
          </a:xfrm>
          <a:prstGeom prst="line">
            <a:avLst/>
          </a:prstGeom>
          <a:noFill/>
          <a:ln w="3175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368" name="Object 32"/>
          <p:cNvGraphicFramePr>
            <a:graphicFrameLocks noChangeAspect="1"/>
          </p:cNvGraphicFramePr>
          <p:nvPr/>
        </p:nvGraphicFramePr>
        <p:xfrm>
          <a:off x="4766736" y="3963988"/>
          <a:ext cx="423333" cy="228600"/>
        </p:xfrm>
        <a:graphic>
          <a:graphicData uri="http://schemas.openxmlformats.org/presentationml/2006/ole">
            <mc:AlternateContent xmlns:mc="http://schemas.openxmlformats.org/markup-compatibility/2006">
              <mc:Choice xmlns:v="urn:schemas-microsoft-com:vml" Requires="v">
                <p:oleObj spid="_x0000_s73585" name="公式" r:id="rId21" imgW="419100" imgH="304800" progId="Equation.3">
                  <p:embed/>
                </p:oleObj>
              </mc:Choice>
              <mc:Fallback>
                <p:oleObj name="公式" r:id="rId21" imgW="419100" imgH="304800" progId="Equation.3">
                  <p:embed/>
                  <p:pic>
                    <p:nvPicPr>
                      <p:cNvPr id="0" name="图片 72714"/>
                      <p:cNvPicPr>
                        <a:picLocks noChangeAspect="1"/>
                      </p:cNvPicPr>
                      <p:nvPr/>
                    </p:nvPicPr>
                    <p:blipFill>
                      <a:blip r:embed="rId22"/>
                      <a:stretch>
                        <a:fillRect/>
                      </a:stretch>
                    </p:blipFill>
                    <p:spPr>
                      <a:xfrm>
                        <a:off x="4766736" y="3963988"/>
                        <a:ext cx="423333" cy="228600"/>
                      </a:xfrm>
                      <a:prstGeom prst="rect">
                        <a:avLst/>
                      </a:prstGeom>
                      <a:noFill/>
                      <a:ln w="9525">
                        <a:noFill/>
                      </a:ln>
                    </p:spPr>
                  </p:pic>
                </p:oleObj>
              </mc:Fallback>
            </mc:AlternateContent>
          </a:graphicData>
        </a:graphic>
      </p:graphicFrame>
      <p:graphicFrame>
        <p:nvGraphicFramePr>
          <p:cNvPr id="14369" name="Object 33"/>
          <p:cNvGraphicFramePr>
            <a:graphicFrameLocks noChangeAspect="1"/>
          </p:cNvGraphicFramePr>
          <p:nvPr/>
        </p:nvGraphicFramePr>
        <p:xfrm>
          <a:off x="8043333" y="3943350"/>
          <a:ext cx="287867" cy="330200"/>
        </p:xfrm>
        <a:graphic>
          <a:graphicData uri="http://schemas.openxmlformats.org/presentationml/2006/ole">
            <mc:AlternateContent xmlns:mc="http://schemas.openxmlformats.org/markup-compatibility/2006">
              <mc:Choice xmlns:v="urn:schemas-microsoft-com:vml" Requires="v">
                <p:oleObj spid="_x0000_s73586" name="公式" r:id="rId23" imgW="292100" imgH="444500" progId="Equation.3">
                  <p:embed/>
                </p:oleObj>
              </mc:Choice>
              <mc:Fallback>
                <p:oleObj name="公式" r:id="rId23" imgW="292100" imgH="444500" progId="Equation.3">
                  <p:embed/>
                  <p:pic>
                    <p:nvPicPr>
                      <p:cNvPr id="0" name="图片 72715"/>
                      <p:cNvPicPr>
                        <a:picLocks noChangeAspect="1"/>
                      </p:cNvPicPr>
                      <p:nvPr/>
                    </p:nvPicPr>
                    <p:blipFill>
                      <a:blip r:embed="rId24"/>
                      <a:stretch>
                        <a:fillRect/>
                      </a:stretch>
                    </p:blipFill>
                    <p:spPr>
                      <a:xfrm>
                        <a:off x="8043333" y="3943350"/>
                        <a:ext cx="287867" cy="330200"/>
                      </a:xfrm>
                      <a:prstGeom prst="rect">
                        <a:avLst/>
                      </a:prstGeom>
                      <a:noFill/>
                      <a:ln w="9525">
                        <a:noFill/>
                      </a:ln>
                    </p:spPr>
                  </p:pic>
                </p:oleObj>
              </mc:Fallback>
            </mc:AlternateContent>
          </a:graphicData>
        </a:graphic>
      </p:graphicFrame>
      <p:grpSp>
        <p:nvGrpSpPr>
          <p:cNvPr id="14428" name="Group 92"/>
          <p:cNvGrpSpPr/>
          <p:nvPr/>
        </p:nvGrpSpPr>
        <p:grpSpPr bwMode="auto">
          <a:xfrm>
            <a:off x="4792133" y="3276600"/>
            <a:ext cx="3513667" cy="457200"/>
            <a:chOff x="2264" y="2208"/>
            <a:chExt cx="1660" cy="288"/>
          </a:xfrm>
        </p:grpSpPr>
        <p:graphicFrame>
          <p:nvGraphicFramePr>
            <p:cNvPr id="14367" name="Object 31"/>
            <p:cNvGraphicFramePr>
              <a:graphicFrameLocks noChangeAspect="1"/>
            </p:cNvGraphicFramePr>
            <p:nvPr/>
          </p:nvGraphicFramePr>
          <p:xfrm>
            <a:off x="3812" y="2208"/>
            <a:ext cx="112" cy="288"/>
          </p:xfrm>
          <a:graphic>
            <a:graphicData uri="http://schemas.openxmlformats.org/presentationml/2006/ole">
              <mc:AlternateContent xmlns:mc="http://schemas.openxmlformats.org/markup-compatibility/2006">
                <mc:Choice xmlns:v="urn:schemas-microsoft-com:vml" Requires="v">
                  <p:oleObj spid="_x0000_s73587" name="公式" r:id="rId25" imgW="241300" imgH="609600" progId="Equation.3">
                    <p:embed/>
                  </p:oleObj>
                </mc:Choice>
                <mc:Fallback>
                  <p:oleObj name="公式" r:id="rId25" imgW="241300" imgH="609600" progId="Equation.3">
                    <p:embed/>
                    <p:pic>
                      <p:nvPicPr>
                        <p:cNvPr id="0" name="图片 72716"/>
                        <p:cNvPicPr>
                          <a:picLocks noChangeAspect="1"/>
                        </p:cNvPicPr>
                        <p:nvPr/>
                      </p:nvPicPr>
                      <p:blipFill>
                        <a:blip r:embed="rId26"/>
                        <a:stretch>
                          <a:fillRect/>
                        </a:stretch>
                      </p:blipFill>
                      <p:spPr>
                        <a:xfrm>
                          <a:off x="3812" y="2208"/>
                          <a:ext cx="112" cy="288"/>
                        </a:xfrm>
                        <a:prstGeom prst="rect">
                          <a:avLst/>
                        </a:prstGeom>
                        <a:noFill/>
                        <a:ln w="9525">
                          <a:noFill/>
                        </a:ln>
                      </p:spPr>
                    </p:pic>
                  </p:oleObj>
                </mc:Fallback>
              </mc:AlternateContent>
            </a:graphicData>
          </a:graphic>
        </p:graphicFrame>
        <p:graphicFrame>
          <p:nvGraphicFramePr>
            <p:cNvPr id="14370" name="Object 34"/>
            <p:cNvGraphicFramePr>
              <a:graphicFrameLocks noChangeAspect="1"/>
            </p:cNvGraphicFramePr>
            <p:nvPr/>
          </p:nvGraphicFramePr>
          <p:xfrm>
            <a:off x="2264" y="2252"/>
            <a:ext cx="136" cy="208"/>
          </p:xfrm>
          <a:graphic>
            <a:graphicData uri="http://schemas.openxmlformats.org/presentationml/2006/ole">
              <mc:AlternateContent xmlns:mc="http://schemas.openxmlformats.org/markup-compatibility/2006">
                <mc:Choice xmlns:v="urn:schemas-microsoft-com:vml" Requires="v">
                  <p:oleObj spid="_x0000_s73588" name="公式" r:id="rId27" imgW="292100" imgH="444500" progId="Equation.3">
                    <p:embed/>
                  </p:oleObj>
                </mc:Choice>
                <mc:Fallback>
                  <p:oleObj name="公式" r:id="rId27" imgW="292100" imgH="444500" progId="Equation.3">
                    <p:embed/>
                    <p:pic>
                      <p:nvPicPr>
                        <p:cNvPr id="0" name="图片 72717"/>
                        <p:cNvPicPr>
                          <a:picLocks noChangeAspect="1"/>
                        </p:cNvPicPr>
                        <p:nvPr/>
                      </p:nvPicPr>
                      <p:blipFill>
                        <a:blip r:embed="rId28"/>
                        <a:stretch>
                          <a:fillRect/>
                        </a:stretch>
                      </p:blipFill>
                      <p:spPr>
                        <a:xfrm>
                          <a:off x="2264" y="2252"/>
                          <a:ext cx="136" cy="208"/>
                        </a:xfrm>
                        <a:prstGeom prst="rect">
                          <a:avLst/>
                        </a:prstGeom>
                        <a:noFill/>
                        <a:ln w="9525">
                          <a:noFill/>
                        </a:ln>
                      </p:spPr>
                    </p:pic>
                  </p:oleObj>
                </mc:Fallback>
              </mc:AlternateContent>
            </a:graphicData>
          </a:graphic>
        </p:graphicFrame>
      </p:grpSp>
      <p:graphicFrame>
        <p:nvGraphicFramePr>
          <p:cNvPr id="14373" name="Object 37"/>
          <p:cNvGraphicFramePr>
            <a:graphicFrameLocks noChangeAspect="1"/>
          </p:cNvGraphicFramePr>
          <p:nvPr/>
        </p:nvGraphicFramePr>
        <p:xfrm>
          <a:off x="3172884" y="3937000"/>
          <a:ext cx="355600" cy="254000"/>
        </p:xfrm>
        <a:graphic>
          <a:graphicData uri="http://schemas.openxmlformats.org/presentationml/2006/ole">
            <mc:AlternateContent xmlns:mc="http://schemas.openxmlformats.org/markup-compatibility/2006">
              <mc:Choice xmlns:v="urn:schemas-microsoft-com:vml" Requires="v">
                <p:oleObj spid="_x0000_s73589" name="公式" r:id="rId29" imgW="355600" imgH="342900" progId="Equation.3">
                  <p:embed/>
                </p:oleObj>
              </mc:Choice>
              <mc:Fallback>
                <p:oleObj name="公式" r:id="rId29" imgW="355600" imgH="342900" progId="Equation.3">
                  <p:embed/>
                  <p:pic>
                    <p:nvPicPr>
                      <p:cNvPr id="0" name="图片 72718"/>
                      <p:cNvPicPr>
                        <a:picLocks noChangeAspect="1"/>
                      </p:cNvPicPr>
                      <p:nvPr/>
                    </p:nvPicPr>
                    <p:blipFill>
                      <a:blip r:embed="rId30"/>
                      <a:stretch>
                        <a:fillRect/>
                      </a:stretch>
                    </p:blipFill>
                    <p:spPr>
                      <a:xfrm>
                        <a:off x="3172884" y="3937000"/>
                        <a:ext cx="355600" cy="254000"/>
                      </a:xfrm>
                      <a:prstGeom prst="rect">
                        <a:avLst/>
                      </a:prstGeom>
                      <a:noFill/>
                      <a:ln w="9525">
                        <a:noFill/>
                      </a:ln>
                    </p:spPr>
                  </p:pic>
                </p:oleObj>
              </mc:Fallback>
            </mc:AlternateContent>
          </a:graphicData>
        </a:graphic>
      </p:graphicFrame>
      <p:graphicFrame>
        <p:nvGraphicFramePr>
          <p:cNvPr id="14374" name="Object 38"/>
          <p:cNvGraphicFramePr>
            <a:graphicFrameLocks noChangeAspect="1"/>
          </p:cNvGraphicFramePr>
          <p:nvPr/>
        </p:nvGraphicFramePr>
        <p:xfrm>
          <a:off x="6280150" y="4011613"/>
          <a:ext cx="338667" cy="76200"/>
        </p:xfrm>
        <a:graphic>
          <a:graphicData uri="http://schemas.openxmlformats.org/presentationml/2006/ole">
            <mc:AlternateContent xmlns:mc="http://schemas.openxmlformats.org/markup-compatibility/2006">
              <mc:Choice xmlns:v="urn:schemas-microsoft-com:vml" Requires="v">
                <p:oleObj spid="_x0000_s73590" name="公式" r:id="rId31" imgW="342900" imgH="101600" progId="Equation.3">
                  <p:embed/>
                </p:oleObj>
              </mc:Choice>
              <mc:Fallback>
                <p:oleObj name="公式" r:id="rId31" imgW="342900" imgH="101600" progId="Equation.3">
                  <p:embed/>
                  <p:pic>
                    <p:nvPicPr>
                      <p:cNvPr id="0" name="图片 72719"/>
                      <p:cNvPicPr>
                        <a:picLocks noChangeAspect="1"/>
                      </p:cNvPicPr>
                      <p:nvPr/>
                    </p:nvPicPr>
                    <p:blipFill>
                      <a:blip r:embed="rId32"/>
                      <a:stretch>
                        <a:fillRect/>
                      </a:stretch>
                    </p:blipFill>
                    <p:spPr>
                      <a:xfrm>
                        <a:off x="6280150" y="4011613"/>
                        <a:ext cx="338667" cy="76200"/>
                      </a:xfrm>
                      <a:prstGeom prst="rect">
                        <a:avLst/>
                      </a:prstGeom>
                      <a:noFill/>
                      <a:ln w="9525">
                        <a:noFill/>
                      </a:ln>
                    </p:spPr>
                  </p:pic>
                </p:oleObj>
              </mc:Fallback>
            </mc:AlternateContent>
          </a:graphicData>
        </a:graphic>
      </p:graphicFrame>
      <p:graphicFrame>
        <p:nvGraphicFramePr>
          <p:cNvPr id="14375" name="Object 39"/>
          <p:cNvGraphicFramePr>
            <a:graphicFrameLocks noChangeAspect="1"/>
          </p:cNvGraphicFramePr>
          <p:nvPr/>
        </p:nvGraphicFramePr>
        <p:xfrm>
          <a:off x="9567333" y="3943350"/>
          <a:ext cx="355600" cy="254000"/>
        </p:xfrm>
        <a:graphic>
          <a:graphicData uri="http://schemas.openxmlformats.org/presentationml/2006/ole">
            <mc:AlternateContent xmlns:mc="http://schemas.openxmlformats.org/markup-compatibility/2006">
              <mc:Choice xmlns:v="urn:schemas-microsoft-com:vml" Requires="v">
                <p:oleObj spid="_x0000_s73591" name="公式" r:id="rId33" imgW="355600" imgH="342900" progId="Equation.3">
                  <p:embed/>
                </p:oleObj>
              </mc:Choice>
              <mc:Fallback>
                <p:oleObj name="公式" r:id="rId33" imgW="355600" imgH="342900" progId="Equation.3">
                  <p:embed/>
                  <p:pic>
                    <p:nvPicPr>
                      <p:cNvPr id="0" name="图片 72720"/>
                      <p:cNvPicPr>
                        <a:picLocks noChangeAspect="1"/>
                      </p:cNvPicPr>
                      <p:nvPr/>
                    </p:nvPicPr>
                    <p:blipFill>
                      <a:blip r:embed="rId34"/>
                      <a:stretch>
                        <a:fillRect/>
                      </a:stretch>
                    </p:blipFill>
                    <p:spPr>
                      <a:xfrm>
                        <a:off x="9567333" y="3943350"/>
                        <a:ext cx="355600" cy="254000"/>
                      </a:xfrm>
                      <a:prstGeom prst="rect">
                        <a:avLst/>
                      </a:prstGeom>
                      <a:noFill/>
                      <a:ln w="9525">
                        <a:noFill/>
                      </a:ln>
                    </p:spPr>
                  </p:pic>
                </p:oleObj>
              </mc:Fallback>
            </mc:AlternateContent>
          </a:graphicData>
        </a:graphic>
      </p:graphicFrame>
      <p:graphicFrame>
        <p:nvGraphicFramePr>
          <p:cNvPr id="14379" name="Object 43"/>
          <p:cNvGraphicFramePr>
            <a:graphicFrameLocks noChangeAspect="1"/>
          </p:cNvGraphicFramePr>
          <p:nvPr/>
        </p:nvGraphicFramePr>
        <p:xfrm>
          <a:off x="4792133" y="4400550"/>
          <a:ext cx="287867" cy="330200"/>
        </p:xfrm>
        <a:graphic>
          <a:graphicData uri="http://schemas.openxmlformats.org/presentationml/2006/ole">
            <mc:AlternateContent xmlns:mc="http://schemas.openxmlformats.org/markup-compatibility/2006">
              <mc:Choice xmlns:v="urn:schemas-microsoft-com:vml" Requires="v">
                <p:oleObj spid="_x0000_s73592" name="公式" r:id="rId35" imgW="292100" imgH="444500" progId="Equation.3">
                  <p:embed/>
                </p:oleObj>
              </mc:Choice>
              <mc:Fallback>
                <p:oleObj name="公式" r:id="rId35" imgW="292100" imgH="444500" progId="Equation.3">
                  <p:embed/>
                  <p:pic>
                    <p:nvPicPr>
                      <p:cNvPr id="0" name="图片 72721"/>
                      <p:cNvPicPr>
                        <a:picLocks noChangeAspect="1"/>
                      </p:cNvPicPr>
                      <p:nvPr/>
                    </p:nvPicPr>
                    <p:blipFill>
                      <a:blip r:embed="rId36"/>
                      <a:stretch>
                        <a:fillRect/>
                      </a:stretch>
                    </p:blipFill>
                    <p:spPr>
                      <a:xfrm>
                        <a:off x="4792133" y="4400550"/>
                        <a:ext cx="287867" cy="330200"/>
                      </a:xfrm>
                      <a:prstGeom prst="rect">
                        <a:avLst/>
                      </a:prstGeom>
                      <a:noFill/>
                      <a:ln w="9525">
                        <a:noFill/>
                      </a:ln>
                    </p:spPr>
                  </p:pic>
                </p:oleObj>
              </mc:Fallback>
            </mc:AlternateContent>
          </a:graphicData>
        </a:graphic>
      </p:graphicFrame>
      <p:graphicFrame>
        <p:nvGraphicFramePr>
          <p:cNvPr id="14380" name="Object 44"/>
          <p:cNvGraphicFramePr>
            <a:graphicFrameLocks noChangeAspect="1"/>
          </p:cNvGraphicFramePr>
          <p:nvPr/>
        </p:nvGraphicFramePr>
        <p:xfrm>
          <a:off x="7467601" y="4418013"/>
          <a:ext cx="1303867" cy="330200"/>
        </p:xfrm>
        <a:graphic>
          <a:graphicData uri="http://schemas.openxmlformats.org/presentationml/2006/ole">
            <mc:AlternateContent xmlns:mc="http://schemas.openxmlformats.org/markup-compatibility/2006">
              <mc:Choice xmlns:v="urn:schemas-microsoft-com:vml" Requires="v">
                <p:oleObj spid="_x0000_s73593" name="公式" r:id="rId37" imgW="1308100" imgH="444500" progId="Equation.3">
                  <p:embed/>
                </p:oleObj>
              </mc:Choice>
              <mc:Fallback>
                <p:oleObj name="公式" r:id="rId37" imgW="1308100" imgH="444500" progId="Equation.3">
                  <p:embed/>
                  <p:pic>
                    <p:nvPicPr>
                      <p:cNvPr id="0" name="图片 72722"/>
                      <p:cNvPicPr>
                        <a:picLocks noChangeAspect="1"/>
                      </p:cNvPicPr>
                      <p:nvPr/>
                    </p:nvPicPr>
                    <p:blipFill>
                      <a:blip r:embed="rId38"/>
                      <a:stretch>
                        <a:fillRect/>
                      </a:stretch>
                    </p:blipFill>
                    <p:spPr>
                      <a:xfrm>
                        <a:off x="7467601" y="4418013"/>
                        <a:ext cx="1303867" cy="330200"/>
                      </a:xfrm>
                      <a:prstGeom prst="rect">
                        <a:avLst/>
                      </a:prstGeom>
                      <a:noFill/>
                      <a:ln w="9525">
                        <a:noFill/>
                      </a:ln>
                    </p:spPr>
                  </p:pic>
                </p:oleObj>
              </mc:Fallback>
            </mc:AlternateContent>
          </a:graphicData>
        </a:graphic>
      </p:graphicFrame>
      <p:sp>
        <p:nvSpPr>
          <p:cNvPr id="14362" name="Line 26"/>
          <p:cNvSpPr>
            <a:spLocks noChangeShapeType="1"/>
          </p:cNvSpPr>
          <p:nvPr/>
        </p:nvSpPr>
        <p:spPr bwMode="auto">
          <a:xfrm>
            <a:off x="2436284" y="3273426"/>
            <a:ext cx="0" cy="1547813"/>
          </a:xfrm>
          <a:prstGeom prst="line">
            <a:avLst/>
          </a:prstGeom>
          <a:noFill/>
          <a:ln w="3175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409" name="Group 73"/>
          <p:cNvGrpSpPr/>
          <p:nvPr/>
        </p:nvGrpSpPr>
        <p:grpSpPr bwMode="auto">
          <a:xfrm>
            <a:off x="4271433" y="3284538"/>
            <a:ext cx="4673600" cy="1547812"/>
            <a:chOff x="2016" y="2208"/>
            <a:chExt cx="2208" cy="1115"/>
          </a:xfrm>
        </p:grpSpPr>
        <p:sp>
          <p:nvSpPr>
            <p:cNvPr id="14363" name="Line 27"/>
            <p:cNvSpPr>
              <a:spLocks noChangeShapeType="1"/>
            </p:cNvSpPr>
            <p:nvPr/>
          </p:nvSpPr>
          <p:spPr bwMode="auto">
            <a:xfrm>
              <a:off x="2016" y="2208"/>
              <a:ext cx="0" cy="1115"/>
            </a:xfrm>
            <a:prstGeom prst="line">
              <a:avLst/>
            </a:prstGeom>
            <a:noFill/>
            <a:ln w="3175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4" name="Line 28"/>
            <p:cNvSpPr>
              <a:spLocks noChangeShapeType="1"/>
            </p:cNvSpPr>
            <p:nvPr/>
          </p:nvSpPr>
          <p:spPr bwMode="auto">
            <a:xfrm>
              <a:off x="3504" y="2208"/>
              <a:ext cx="0" cy="1115"/>
            </a:xfrm>
            <a:prstGeom prst="line">
              <a:avLst/>
            </a:prstGeom>
            <a:noFill/>
            <a:ln w="3175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5" name="Line 29"/>
            <p:cNvSpPr>
              <a:spLocks noChangeShapeType="1"/>
            </p:cNvSpPr>
            <p:nvPr/>
          </p:nvSpPr>
          <p:spPr bwMode="auto">
            <a:xfrm>
              <a:off x="4224" y="2208"/>
              <a:ext cx="0" cy="1115"/>
            </a:xfrm>
            <a:prstGeom prst="line">
              <a:avLst/>
            </a:prstGeom>
            <a:noFill/>
            <a:ln w="3175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81" name="Line 45"/>
            <p:cNvSpPr>
              <a:spLocks noChangeShapeType="1"/>
            </p:cNvSpPr>
            <p:nvPr/>
          </p:nvSpPr>
          <p:spPr bwMode="auto">
            <a:xfrm>
              <a:off x="2688" y="2208"/>
              <a:ext cx="0" cy="1115"/>
            </a:xfrm>
            <a:prstGeom prst="line">
              <a:avLst/>
            </a:prstGeom>
            <a:noFill/>
            <a:ln w="3175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429" name="Group 93"/>
          <p:cNvGrpSpPr/>
          <p:nvPr/>
        </p:nvGrpSpPr>
        <p:grpSpPr bwMode="auto">
          <a:xfrm>
            <a:off x="2501900" y="3289300"/>
            <a:ext cx="8144933" cy="457200"/>
            <a:chOff x="1188" y="2208"/>
            <a:chExt cx="3848" cy="288"/>
          </a:xfrm>
        </p:grpSpPr>
        <p:graphicFrame>
          <p:nvGraphicFramePr>
            <p:cNvPr id="14366" name="Object 30"/>
            <p:cNvGraphicFramePr>
              <a:graphicFrameLocks noChangeAspect="1"/>
            </p:cNvGraphicFramePr>
            <p:nvPr/>
          </p:nvGraphicFramePr>
          <p:xfrm>
            <a:off x="1188" y="2240"/>
            <a:ext cx="752" cy="256"/>
          </p:xfrm>
          <a:graphic>
            <a:graphicData uri="http://schemas.openxmlformats.org/presentationml/2006/ole">
              <mc:AlternateContent xmlns:mc="http://schemas.openxmlformats.org/markup-compatibility/2006">
                <mc:Choice xmlns:v="urn:schemas-microsoft-com:vml" Requires="v">
                  <p:oleObj spid="_x0000_s73594" name="公式" r:id="rId39" imgW="1587500" imgH="546100" progId="Equation.3">
                    <p:embed/>
                  </p:oleObj>
                </mc:Choice>
                <mc:Fallback>
                  <p:oleObj name="公式" r:id="rId39" imgW="1587500" imgH="546100" progId="Equation.3">
                    <p:embed/>
                    <p:pic>
                      <p:nvPicPr>
                        <p:cNvPr id="0" name="图片 72723"/>
                        <p:cNvPicPr>
                          <a:picLocks noChangeAspect="1"/>
                        </p:cNvPicPr>
                        <p:nvPr/>
                      </p:nvPicPr>
                      <p:blipFill>
                        <a:blip r:embed="rId40"/>
                        <a:stretch>
                          <a:fillRect/>
                        </a:stretch>
                      </p:blipFill>
                      <p:spPr>
                        <a:xfrm>
                          <a:off x="1188" y="2240"/>
                          <a:ext cx="752" cy="256"/>
                        </a:xfrm>
                        <a:prstGeom prst="rect">
                          <a:avLst/>
                        </a:prstGeom>
                        <a:noFill/>
                        <a:ln w="9525">
                          <a:noFill/>
                        </a:ln>
                      </p:spPr>
                    </p:pic>
                  </p:oleObj>
                </mc:Fallback>
              </mc:AlternateContent>
            </a:graphicData>
          </a:graphic>
        </p:graphicFrame>
        <p:graphicFrame>
          <p:nvGraphicFramePr>
            <p:cNvPr id="14371" name="Object 35"/>
            <p:cNvGraphicFramePr>
              <a:graphicFrameLocks noChangeAspect="1"/>
            </p:cNvGraphicFramePr>
            <p:nvPr/>
          </p:nvGraphicFramePr>
          <p:xfrm>
            <a:off x="2760" y="2208"/>
            <a:ext cx="552" cy="288"/>
          </p:xfrm>
          <a:graphic>
            <a:graphicData uri="http://schemas.openxmlformats.org/presentationml/2006/ole">
              <mc:AlternateContent xmlns:mc="http://schemas.openxmlformats.org/markup-compatibility/2006">
                <mc:Choice xmlns:v="urn:schemas-microsoft-com:vml" Requires="v">
                  <p:oleObj spid="_x0000_s73595" name="公式" r:id="rId41" imgW="1168400" imgH="609600" progId="Equation.3">
                    <p:embed/>
                  </p:oleObj>
                </mc:Choice>
                <mc:Fallback>
                  <p:oleObj name="公式" r:id="rId41" imgW="1168400" imgH="609600" progId="Equation.3">
                    <p:embed/>
                    <p:pic>
                      <p:nvPicPr>
                        <p:cNvPr id="0" name="图片 72724"/>
                        <p:cNvPicPr>
                          <a:picLocks noChangeAspect="1"/>
                        </p:cNvPicPr>
                        <p:nvPr/>
                      </p:nvPicPr>
                      <p:blipFill>
                        <a:blip r:embed="rId42"/>
                        <a:stretch>
                          <a:fillRect/>
                        </a:stretch>
                      </p:blipFill>
                      <p:spPr>
                        <a:xfrm>
                          <a:off x="2760" y="2208"/>
                          <a:ext cx="552" cy="288"/>
                        </a:xfrm>
                        <a:prstGeom prst="rect">
                          <a:avLst/>
                        </a:prstGeom>
                        <a:noFill/>
                        <a:ln w="9525">
                          <a:noFill/>
                        </a:ln>
                      </p:spPr>
                    </p:pic>
                  </p:oleObj>
                </mc:Fallback>
              </mc:AlternateContent>
            </a:graphicData>
          </a:graphic>
        </p:graphicFrame>
        <p:graphicFrame>
          <p:nvGraphicFramePr>
            <p:cNvPr id="14372" name="Object 36"/>
            <p:cNvGraphicFramePr>
              <a:graphicFrameLocks noChangeAspect="1"/>
            </p:cNvGraphicFramePr>
            <p:nvPr/>
          </p:nvGraphicFramePr>
          <p:xfrm>
            <a:off x="4268" y="2208"/>
            <a:ext cx="768" cy="288"/>
          </p:xfrm>
          <a:graphic>
            <a:graphicData uri="http://schemas.openxmlformats.org/presentationml/2006/ole">
              <mc:AlternateContent xmlns:mc="http://schemas.openxmlformats.org/markup-compatibility/2006">
                <mc:Choice xmlns:v="urn:schemas-microsoft-com:vml" Requires="v">
                  <p:oleObj spid="_x0000_s73596" name="公式" r:id="rId43" imgW="1625600" imgH="609600" progId="Equation.3">
                    <p:embed/>
                  </p:oleObj>
                </mc:Choice>
                <mc:Fallback>
                  <p:oleObj name="公式" r:id="rId43" imgW="1625600" imgH="609600" progId="Equation.3">
                    <p:embed/>
                    <p:pic>
                      <p:nvPicPr>
                        <p:cNvPr id="0" name="图片 72725"/>
                        <p:cNvPicPr>
                          <a:picLocks noChangeAspect="1"/>
                        </p:cNvPicPr>
                        <p:nvPr/>
                      </p:nvPicPr>
                      <p:blipFill>
                        <a:blip r:embed="rId44"/>
                        <a:stretch>
                          <a:fillRect/>
                        </a:stretch>
                      </p:blipFill>
                      <p:spPr>
                        <a:xfrm>
                          <a:off x="4268" y="2208"/>
                          <a:ext cx="768" cy="288"/>
                        </a:xfrm>
                        <a:prstGeom prst="rect">
                          <a:avLst/>
                        </a:prstGeom>
                        <a:noFill/>
                        <a:ln w="9525">
                          <a:noFill/>
                        </a:ln>
                      </p:spPr>
                    </p:pic>
                  </p:oleObj>
                </mc:Fallback>
              </mc:AlternateContent>
            </a:graphicData>
          </a:graphic>
        </p:graphicFrame>
      </p:grpSp>
      <p:graphicFrame>
        <p:nvGraphicFramePr>
          <p:cNvPr id="14395" name="Object 59"/>
          <p:cNvGraphicFramePr>
            <a:graphicFrameLocks noChangeAspect="1"/>
          </p:cNvGraphicFramePr>
          <p:nvPr/>
        </p:nvGraphicFramePr>
        <p:xfrm>
          <a:off x="1420284" y="5151438"/>
          <a:ext cx="1540933" cy="406400"/>
        </p:xfrm>
        <a:graphic>
          <a:graphicData uri="http://schemas.openxmlformats.org/presentationml/2006/ole">
            <mc:AlternateContent xmlns:mc="http://schemas.openxmlformats.org/markup-compatibility/2006">
              <mc:Choice xmlns:v="urn:schemas-microsoft-com:vml" Requires="v">
                <p:oleObj spid="_x0000_s73597" name="公式" r:id="rId45" imgW="1536700" imgH="546100" progId="Equation.3">
                  <p:embed/>
                </p:oleObj>
              </mc:Choice>
              <mc:Fallback>
                <p:oleObj name="公式" r:id="rId45" imgW="1536700" imgH="546100" progId="Equation.3">
                  <p:embed/>
                  <p:pic>
                    <p:nvPicPr>
                      <p:cNvPr id="0" name="图片 72726"/>
                      <p:cNvPicPr>
                        <a:picLocks noChangeAspect="1"/>
                      </p:cNvPicPr>
                      <p:nvPr/>
                    </p:nvPicPr>
                    <p:blipFill>
                      <a:blip r:embed="rId46">
                        <a:biLevel thresh="50000"/>
                        <a:grayscl/>
                      </a:blip>
                      <a:stretch>
                        <a:fillRect/>
                      </a:stretch>
                    </p:blipFill>
                    <p:spPr>
                      <a:xfrm>
                        <a:off x="1420284" y="5151438"/>
                        <a:ext cx="1540933" cy="406400"/>
                      </a:xfrm>
                      <a:prstGeom prst="rect">
                        <a:avLst/>
                      </a:prstGeom>
                      <a:noFill/>
                      <a:ln w="9525">
                        <a:noFill/>
                      </a:ln>
                    </p:spPr>
                  </p:pic>
                </p:oleObj>
              </mc:Fallback>
            </mc:AlternateContent>
          </a:graphicData>
        </a:graphic>
      </p:graphicFrame>
      <p:sp>
        <p:nvSpPr>
          <p:cNvPr id="14396" name="Text Box 60"/>
          <p:cNvSpPr txBox="1">
            <a:spLocks noChangeArrowheads="1"/>
          </p:cNvSpPr>
          <p:nvPr/>
        </p:nvSpPr>
        <p:spPr bwMode="auto">
          <a:xfrm>
            <a:off x="2895600" y="5043488"/>
            <a:ext cx="3105151"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nSpc>
                <a:spcPct val="100000"/>
              </a:lnSpc>
              <a:spcBef>
                <a:spcPct val="50000"/>
              </a:spcBef>
            </a:pPr>
            <a:r>
              <a:rPr lang="zh-CN" altLang="en-US" b="1">
                <a:solidFill>
                  <a:schemeClr val="tx1"/>
                </a:solidFill>
              </a:rPr>
              <a:t>是极大点，</a:t>
            </a:r>
            <a:endParaRPr lang="zh-CN" altLang="en-US" b="1">
              <a:solidFill>
                <a:schemeClr val="tx1"/>
              </a:solidFill>
            </a:endParaRPr>
          </a:p>
        </p:txBody>
      </p:sp>
      <p:sp>
        <p:nvSpPr>
          <p:cNvPr id="14397" name="Text Box 61"/>
          <p:cNvSpPr txBox="1">
            <a:spLocks noChangeArrowheads="1"/>
          </p:cNvSpPr>
          <p:nvPr/>
        </p:nvSpPr>
        <p:spPr bwMode="auto">
          <a:xfrm>
            <a:off x="5029200" y="5030788"/>
            <a:ext cx="27432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nSpc>
                <a:spcPct val="100000"/>
              </a:lnSpc>
              <a:spcBef>
                <a:spcPct val="50000"/>
              </a:spcBef>
            </a:pPr>
            <a:r>
              <a:rPr lang="zh-CN" altLang="en-US" b="1">
                <a:solidFill>
                  <a:schemeClr val="tx1"/>
                </a:solidFill>
              </a:rPr>
              <a:t>其极大值为</a:t>
            </a:r>
            <a:endParaRPr lang="zh-CN" altLang="en-US" b="1">
              <a:solidFill>
                <a:schemeClr val="tx1"/>
              </a:solidFill>
            </a:endParaRPr>
          </a:p>
        </p:txBody>
      </p:sp>
      <p:graphicFrame>
        <p:nvGraphicFramePr>
          <p:cNvPr id="14398" name="Object 62"/>
          <p:cNvGraphicFramePr>
            <a:graphicFrameLocks noChangeAspect="1"/>
          </p:cNvGraphicFramePr>
          <p:nvPr/>
        </p:nvGraphicFramePr>
        <p:xfrm>
          <a:off x="7590367" y="5157788"/>
          <a:ext cx="1879600" cy="406400"/>
        </p:xfrm>
        <a:graphic>
          <a:graphicData uri="http://schemas.openxmlformats.org/presentationml/2006/ole">
            <mc:AlternateContent xmlns:mc="http://schemas.openxmlformats.org/markup-compatibility/2006">
              <mc:Choice xmlns:v="urn:schemas-microsoft-com:vml" Requires="v">
                <p:oleObj spid="_x0000_s73598" name="公式" r:id="rId47" imgW="1879600" imgH="546100" progId="Equation.3">
                  <p:embed/>
                </p:oleObj>
              </mc:Choice>
              <mc:Fallback>
                <p:oleObj name="公式" r:id="rId47" imgW="1879600" imgH="546100" progId="Equation.3">
                  <p:embed/>
                  <p:pic>
                    <p:nvPicPr>
                      <p:cNvPr id="0" name="图片 72727"/>
                      <p:cNvPicPr>
                        <a:picLocks noChangeAspect="1"/>
                      </p:cNvPicPr>
                      <p:nvPr/>
                    </p:nvPicPr>
                    <p:blipFill>
                      <a:blip r:embed="rId48">
                        <a:biLevel thresh="50000"/>
                        <a:grayscl/>
                      </a:blip>
                      <a:stretch>
                        <a:fillRect/>
                      </a:stretch>
                    </p:blipFill>
                    <p:spPr>
                      <a:xfrm>
                        <a:off x="7590367" y="5157788"/>
                        <a:ext cx="1879600" cy="406400"/>
                      </a:xfrm>
                      <a:prstGeom prst="rect">
                        <a:avLst/>
                      </a:prstGeom>
                      <a:noFill/>
                      <a:ln w="9525">
                        <a:noFill/>
                      </a:ln>
                    </p:spPr>
                  </p:pic>
                </p:oleObj>
              </mc:Fallback>
            </mc:AlternateContent>
          </a:graphicData>
        </a:graphic>
      </p:graphicFrame>
      <p:sp>
        <p:nvSpPr>
          <p:cNvPr id="14401" name="Text Box 65"/>
          <p:cNvSpPr txBox="1">
            <a:spLocks noChangeArrowheads="1"/>
          </p:cNvSpPr>
          <p:nvPr/>
        </p:nvSpPr>
        <p:spPr bwMode="auto">
          <a:xfrm>
            <a:off x="2912533" y="5638923"/>
            <a:ext cx="2946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nSpc>
                <a:spcPct val="100000"/>
              </a:lnSpc>
              <a:spcBef>
                <a:spcPct val="50000"/>
              </a:spcBef>
            </a:pPr>
            <a:r>
              <a:rPr lang="zh-CN" altLang="en-US" b="1">
                <a:solidFill>
                  <a:schemeClr val="tx1"/>
                </a:solidFill>
              </a:rPr>
              <a:t>是极小点，</a:t>
            </a:r>
            <a:endParaRPr lang="zh-CN" altLang="en-US" b="1">
              <a:solidFill>
                <a:schemeClr val="tx1"/>
              </a:solidFill>
            </a:endParaRPr>
          </a:p>
        </p:txBody>
      </p:sp>
      <p:sp>
        <p:nvSpPr>
          <p:cNvPr id="14402" name="Text Box 66"/>
          <p:cNvSpPr txBox="1">
            <a:spLocks noChangeArrowheads="1"/>
          </p:cNvSpPr>
          <p:nvPr/>
        </p:nvSpPr>
        <p:spPr bwMode="auto">
          <a:xfrm>
            <a:off x="5046133" y="5638923"/>
            <a:ext cx="3352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nSpc>
                <a:spcPct val="100000"/>
              </a:lnSpc>
              <a:spcBef>
                <a:spcPct val="50000"/>
              </a:spcBef>
            </a:pPr>
            <a:r>
              <a:rPr lang="zh-CN" altLang="en-US" b="1">
                <a:solidFill>
                  <a:schemeClr val="tx1"/>
                </a:solidFill>
              </a:rPr>
              <a:t>其极小值为</a:t>
            </a:r>
            <a:endParaRPr lang="zh-CN" altLang="en-US" b="1">
              <a:solidFill>
                <a:schemeClr val="tx1"/>
              </a:solidFill>
            </a:endParaRPr>
          </a:p>
        </p:txBody>
      </p:sp>
      <p:graphicFrame>
        <p:nvGraphicFramePr>
          <p:cNvPr id="14400" name="Object 64"/>
          <p:cNvGraphicFramePr>
            <a:graphicFrameLocks noChangeAspect="1"/>
          </p:cNvGraphicFramePr>
          <p:nvPr/>
        </p:nvGraphicFramePr>
        <p:xfrm>
          <a:off x="1871133" y="5710238"/>
          <a:ext cx="1066800" cy="457200"/>
        </p:xfrm>
        <a:graphic>
          <a:graphicData uri="http://schemas.openxmlformats.org/presentationml/2006/ole">
            <mc:AlternateContent xmlns:mc="http://schemas.openxmlformats.org/markup-compatibility/2006">
              <mc:Choice xmlns:v="urn:schemas-microsoft-com:vml" Requires="v">
                <p:oleObj spid="_x0000_s73599" name="公式" r:id="rId49" imgW="1066800" imgH="609600" progId="Equation.3">
                  <p:embed/>
                </p:oleObj>
              </mc:Choice>
              <mc:Fallback>
                <p:oleObj name="公式" r:id="rId49" imgW="1066800" imgH="609600" progId="Equation.3">
                  <p:embed/>
                  <p:pic>
                    <p:nvPicPr>
                      <p:cNvPr id="0" name="图片 72728"/>
                      <p:cNvPicPr>
                        <a:picLocks noChangeAspect="1"/>
                      </p:cNvPicPr>
                      <p:nvPr/>
                    </p:nvPicPr>
                    <p:blipFill>
                      <a:blip r:embed="rId50">
                        <a:biLevel thresh="50000"/>
                        <a:grayscl/>
                      </a:blip>
                      <a:stretch>
                        <a:fillRect/>
                      </a:stretch>
                    </p:blipFill>
                    <p:spPr>
                      <a:xfrm>
                        <a:off x="1871133" y="5710238"/>
                        <a:ext cx="1066800" cy="457200"/>
                      </a:xfrm>
                      <a:prstGeom prst="rect">
                        <a:avLst/>
                      </a:prstGeom>
                      <a:noFill/>
                      <a:ln w="9525">
                        <a:noFill/>
                      </a:ln>
                    </p:spPr>
                  </p:pic>
                </p:oleObj>
              </mc:Fallback>
            </mc:AlternateContent>
          </a:graphicData>
        </a:graphic>
      </p:graphicFrame>
      <p:graphicFrame>
        <p:nvGraphicFramePr>
          <p:cNvPr id="14403" name="Object 67"/>
          <p:cNvGraphicFramePr>
            <a:graphicFrameLocks noChangeAspect="1"/>
          </p:cNvGraphicFramePr>
          <p:nvPr/>
        </p:nvGraphicFramePr>
        <p:xfrm>
          <a:off x="7493000" y="5715000"/>
          <a:ext cx="2760133" cy="457200"/>
        </p:xfrm>
        <a:graphic>
          <a:graphicData uri="http://schemas.openxmlformats.org/presentationml/2006/ole">
            <mc:AlternateContent xmlns:mc="http://schemas.openxmlformats.org/markup-compatibility/2006">
              <mc:Choice xmlns:v="urn:schemas-microsoft-com:vml" Requires="v">
                <p:oleObj spid="_x0000_s73600" name="公式" r:id="rId51" imgW="2755900" imgH="609600" progId="Equation.3">
                  <p:embed/>
                </p:oleObj>
              </mc:Choice>
              <mc:Fallback>
                <p:oleObj name="公式" r:id="rId51" imgW="2755900" imgH="609600" progId="Equation.3">
                  <p:embed/>
                  <p:pic>
                    <p:nvPicPr>
                      <p:cNvPr id="0" name="图片 72729"/>
                      <p:cNvPicPr>
                        <a:picLocks noChangeAspect="1"/>
                      </p:cNvPicPr>
                      <p:nvPr/>
                    </p:nvPicPr>
                    <p:blipFill>
                      <a:blip r:embed="rId52">
                        <a:biLevel thresh="50000"/>
                        <a:grayscl/>
                      </a:blip>
                      <a:stretch>
                        <a:fillRect/>
                      </a:stretch>
                    </p:blipFill>
                    <p:spPr>
                      <a:xfrm>
                        <a:off x="7493000" y="5715000"/>
                        <a:ext cx="2760133" cy="457200"/>
                      </a:xfrm>
                      <a:prstGeom prst="rect">
                        <a:avLst/>
                      </a:prstGeom>
                      <a:noFill/>
                      <a:ln w="9525">
                        <a:noFill/>
                      </a:ln>
                    </p:spPr>
                  </p:pic>
                </p:oleObj>
              </mc:Fallback>
            </mc:AlternateContent>
          </a:graphicData>
        </a:graphic>
      </p:graphicFrame>
      <p:sp>
        <p:nvSpPr>
          <p:cNvPr id="14412" name="Line 76"/>
          <p:cNvSpPr>
            <a:spLocks noChangeShapeType="1"/>
          </p:cNvSpPr>
          <p:nvPr/>
        </p:nvSpPr>
        <p:spPr bwMode="auto">
          <a:xfrm flipV="1">
            <a:off x="2734733" y="4437063"/>
            <a:ext cx="914400" cy="457200"/>
          </a:xfrm>
          <a:prstGeom prst="line">
            <a:avLst/>
          </a:prstGeom>
          <a:noFill/>
          <a:ln w="317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13" name="Line 77"/>
          <p:cNvSpPr>
            <a:spLocks noChangeShapeType="1"/>
          </p:cNvSpPr>
          <p:nvPr/>
        </p:nvSpPr>
        <p:spPr bwMode="auto">
          <a:xfrm>
            <a:off x="6191251" y="4437063"/>
            <a:ext cx="1016000" cy="457200"/>
          </a:xfrm>
          <a:prstGeom prst="line">
            <a:avLst/>
          </a:prstGeom>
          <a:noFill/>
          <a:ln w="317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14" name="Line 78"/>
          <p:cNvSpPr>
            <a:spLocks noChangeShapeType="1"/>
          </p:cNvSpPr>
          <p:nvPr/>
        </p:nvSpPr>
        <p:spPr bwMode="auto">
          <a:xfrm flipV="1">
            <a:off x="9457267" y="4437063"/>
            <a:ext cx="914400" cy="457200"/>
          </a:xfrm>
          <a:prstGeom prst="line">
            <a:avLst/>
          </a:prstGeom>
          <a:noFill/>
          <a:ln w="317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445" name="Object 109"/>
          <p:cNvGraphicFramePr>
            <a:graphicFrameLocks noGrp="1" noChangeAspect="1"/>
          </p:cNvGraphicFramePr>
          <p:nvPr>
            <p:ph idx="1"/>
          </p:nvPr>
        </p:nvGraphicFramePr>
        <p:xfrm>
          <a:off x="1319739" y="779465"/>
          <a:ext cx="5712369" cy="583143"/>
        </p:xfrm>
        <a:graphic>
          <a:graphicData uri="http://schemas.openxmlformats.org/presentationml/2006/ole">
            <mc:AlternateContent xmlns:mc="http://schemas.openxmlformats.org/markup-compatibility/2006">
              <mc:Choice xmlns:v="urn:schemas-microsoft-com:vml" Requires="v">
                <p:oleObj spid="_x0000_s73601" name="Equation" r:id="rId53" imgW="43281600" imgH="5181600" progId="Equation.DSMT4">
                  <p:embed/>
                </p:oleObj>
              </mc:Choice>
              <mc:Fallback>
                <p:oleObj name="Equation" r:id="rId53" imgW="43281600" imgH="5181600" progId="Equation.DSMT4">
                  <p:embed/>
                  <p:pic>
                    <p:nvPicPr>
                      <p:cNvPr id="0" name="图片 72730"/>
                      <p:cNvPicPr>
                        <a:picLocks noGrp="1" noChangeAspect="1"/>
                      </p:cNvPicPr>
                      <p:nvPr/>
                    </p:nvPicPr>
                    <p:blipFill>
                      <a:blip r:embed="rId54"/>
                      <a:stretch>
                        <a:fillRect/>
                      </a:stretch>
                    </p:blipFill>
                    <p:spPr>
                      <a:xfrm>
                        <a:off x="1319739" y="779465"/>
                        <a:ext cx="5712369" cy="583143"/>
                      </a:xfrm>
                      <a:prstGeom prst="rect">
                        <a:avLst/>
                      </a:prstGeom>
                      <a:noFill/>
                      <a:ln w="9525">
                        <a:noFill/>
                      </a:ln>
                    </p:spPr>
                  </p:pic>
                </p:oleObj>
              </mc:Fallback>
            </mc:AlternateContent>
          </a:graphicData>
        </a:graphic>
      </p:graphicFrame>
      <p:sp>
        <p:nvSpPr>
          <p:cNvPr id="14447" name="Text Box 111"/>
          <p:cNvSpPr txBox="1">
            <a:spLocks noChangeArrowheads="1"/>
          </p:cNvSpPr>
          <p:nvPr/>
        </p:nvSpPr>
        <p:spPr bwMode="auto">
          <a:xfrm>
            <a:off x="1243667" y="260350"/>
            <a:ext cx="278341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00000"/>
              </a:lnSpc>
              <a:spcBef>
                <a:spcPct val="50000"/>
              </a:spcBef>
            </a:pPr>
            <a:r>
              <a:rPr lang="zh-CN" altLang="en-US" b="1" dirty="0">
                <a:solidFill>
                  <a:schemeClr val="tx1"/>
                </a:solidFill>
              </a:rPr>
              <a:t>例</a:t>
            </a:r>
            <a:r>
              <a:rPr lang="en-US" altLang="zh-CN" b="1" dirty="0">
                <a:solidFill>
                  <a:schemeClr val="tx1"/>
                </a:solidFill>
              </a:rPr>
              <a:t>1. </a:t>
            </a:r>
            <a:r>
              <a:rPr lang="zh-CN" altLang="en-US" b="1" dirty="0">
                <a:solidFill>
                  <a:schemeClr val="tx1"/>
                </a:solidFill>
              </a:rPr>
              <a:t>求函数</a:t>
            </a:r>
            <a:endParaRPr lang="zh-CN" altLang="en-US" b="1" dirty="0">
              <a:solidFill>
                <a:schemeClr val="tx1"/>
              </a:solidFill>
            </a:endParaRPr>
          </a:p>
        </p:txBody>
      </p:sp>
      <p:sp>
        <p:nvSpPr>
          <p:cNvPr id="14448" name="Line 112"/>
          <p:cNvSpPr>
            <a:spLocks noChangeShapeType="1"/>
          </p:cNvSpPr>
          <p:nvPr/>
        </p:nvSpPr>
        <p:spPr bwMode="auto">
          <a:xfrm>
            <a:off x="1295400" y="4292600"/>
            <a:ext cx="9448800" cy="0"/>
          </a:xfrm>
          <a:prstGeom prst="line">
            <a:avLst/>
          </a:prstGeom>
          <a:noFill/>
          <a:ln w="3175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450" name="Object 114"/>
          <p:cNvGraphicFramePr>
            <a:graphicFrameLocks noChangeAspect="1"/>
          </p:cNvGraphicFramePr>
          <p:nvPr/>
        </p:nvGraphicFramePr>
        <p:xfrm>
          <a:off x="6992209" y="805780"/>
          <a:ext cx="4144433" cy="534988"/>
        </p:xfrm>
        <a:graphic>
          <a:graphicData uri="http://schemas.openxmlformats.org/presentationml/2006/ole">
            <mc:AlternateContent xmlns:mc="http://schemas.openxmlformats.org/markup-compatibility/2006">
              <mc:Choice xmlns:v="urn:schemas-microsoft-com:vml" Requires="v">
                <p:oleObj spid="_x0000_s73602" name="公式" r:id="rId55" imgW="1778000" imgH="304800" progId="Equation.3">
                  <p:embed/>
                </p:oleObj>
              </mc:Choice>
              <mc:Fallback>
                <p:oleObj name="公式" r:id="rId55" imgW="1778000" imgH="304800" progId="Equation.3">
                  <p:embed/>
                  <p:pic>
                    <p:nvPicPr>
                      <p:cNvPr id="0" name="图片 72731"/>
                      <p:cNvPicPr>
                        <a:picLocks noChangeAspect="1"/>
                      </p:cNvPicPr>
                      <p:nvPr/>
                    </p:nvPicPr>
                    <p:blipFill>
                      <a:blip r:embed="rId56"/>
                      <a:stretch>
                        <a:fillRect/>
                      </a:stretch>
                    </p:blipFill>
                    <p:spPr>
                      <a:xfrm>
                        <a:off x="6992209" y="805780"/>
                        <a:ext cx="4144433" cy="534988"/>
                      </a:xfrm>
                      <a:prstGeom prst="rect">
                        <a:avLst/>
                      </a:prstGeom>
                      <a:noFill/>
                      <a:ln w="9525">
                        <a:noFill/>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wipe(left)">
                                      <p:cBhvr>
                                        <p:cTn id="7" dur="500"/>
                                        <p:tgtEl>
                                          <p:spTgt spid="143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445"/>
                                        </p:tgtEl>
                                        <p:attrNameLst>
                                          <p:attrName>style.visibility</p:attrName>
                                        </p:attrNameLst>
                                      </p:cBhvr>
                                      <p:to>
                                        <p:strVal val="visible"/>
                                      </p:to>
                                    </p:set>
                                    <p:animEffect transition="in" filter="wipe(left)">
                                      <p:cBhvr>
                                        <p:cTn id="12" dur="500"/>
                                        <p:tgtEl>
                                          <p:spTgt spid="1444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4450"/>
                                        </p:tgtEl>
                                        <p:attrNameLst>
                                          <p:attrName>style.visibility</p:attrName>
                                        </p:attrNameLst>
                                      </p:cBhvr>
                                      <p:to>
                                        <p:strVal val="visible"/>
                                      </p:to>
                                    </p:set>
                                    <p:animEffect transition="in" filter="wipe(left)">
                                      <p:cBhvr>
                                        <p:cTn id="16" dur="500"/>
                                        <p:tgtEl>
                                          <p:spTgt spid="1445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343"/>
                                        </p:tgtEl>
                                        <p:attrNameLst>
                                          <p:attrName>style.visibility</p:attrName>
                                        </p:attrNameLst>
                                      </p:cBhvr>
                                      <p:to>
                                        <p:strVal val="visible"/>
                                      </p:to>
                                    </p:set>
                                    <p:animEffect transition="in" filter="wipe(left)">
                                      <p:cBhvr>
                                        <p:cTn id="21" dur="500"/>
                                        <p:tgtEl>
                                          <p:spTgt spid="1434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344"/>
                                        </p:tgtEl>
                                        <p:attrNameLst>
                                          <p:attrName>style.visibility</p:attrName>
                                        </p:attrNameLst>
                                      </p:cBhvr>
                                      <p:to>
                                        <p:strVal val="visible"/>
                                      </p:to>
                                    </p:set>
                                    <p:animEffect transition="in" filter="wipe(left)">
                                      <p:cBhvr>
                                        <p:cTn id="26" dur="500"/>
                                        <p:tgtEl>
                                          <p:spTgt spid="1434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345"/>
                                        </p:tgtEl>
                                        <p:attrNameLst>
                                          <p:attrName>style.visibility</p:attrName>
                                        </p:attrNameLst>
                                      </p:cBhvr>
                                      <p:to>
                                        <p:strVal val="visible"/>
                                      </p:to>
                                    </p:set>
                                    <p:animEffect transition="in" filter="wipe(left)">
                                      <p:cBhvr>
                                        <p:cTn id="31" dur="500"/>
                                        <p:tgtEl>
                                          <p:spTgt spid="143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4346"/>
                                        </p:tgtEl>
                                        <p:attrNameLst>
                                          <p:attrName>style.visibility</p:attrName>
                                        </p:attrNameLst>
                                      </p:cBhvr>
                                      <p:to>
                                        <p:strVal val="visible"/>
                                      </p:to>
                                    </p:set>
                                    <p:animEffect transition="in" filter="wipe(left)">
                                      <p:cBhvr>
                                        <p:cTn id="36" dur="500"/>
                                        <p:tgtEl>
                                          <p:spTgt spid="1434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4347"/>
                                        </p:tgtEl>
                                        <p:attrNameLst>
                                          <p:attrName>style.visibility</p:attrName>
                                        </p:attrNameLst>
                                      </p:cBhvr>
                                      <p:to>
                                        <p:strVal val="visible"/>
                                      </p:to>
                                    </p:set>
                                    <p:animEffect transition="in" filter="wipe(left)">
                                      <p:cBhvr>
                                        <p:cTn id="41" dur="500"/>
                                        <p:tgtEl>
                                          <p:spTgt spid="14347"/>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4348"/>
                                        </p:tgtEl>
                                        <p:attrNameLst>
                                          <p:attrName>style.visibility</p:attrName>
                                        </p:attrNameLst>
                                      </p:cBhvr>
                                      <p:to>
                                        <p:strVal val="visible"/>
                                      </p:to>
                                    </p:set>
                                    <p:animEffect transition="in" filter="wipe(left)">
                                      <p:cBhvr>
                                        <p:cTn id="45" dur="500"/>
                                        <p:tgtEl>
                                          <p:spTgt spid="1434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4349"/>
                                        </p:tgtEl>
                                        <p:attrNameLst>
                                          <p:attrName>style.visibility</p:attrName>
                                        </p:attrNameLst>
                                      </p:cBhvr>
                                      <p:to>
                                        <p:strVal val="visible"/>
                                      </p:to>
                                    </p:set>
                                    <p:animEffect transition="in" filter="wipe(left)">
                                      <p:cBhvr>
                                        <p:cTn id="50" dur="500"/>
                                        <p:tgtEl>
                                          <p:spTgt spid="14349"/>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14350"/>
                                        </p:tgtEl>
                                        <p:attrNameLst>
                                          <p:attrName>style.visibility</p:attrName>
                                        </p:attrNameLst>
                                      </p:cBhvr>
                                      <p:to>
                                        <p:strVal val="visible"/>
                                      </p:to>
                                    </p:set>
                                    <p:animEffect transition="in" filter="wipe(left)">
                                      <p:cBhvr>
                                        <p:cTn id="54" dur="500"/>
                                        <p:tgtEl>
                                          <p:spTgt spid="14350"/>
                                        </p:tgtEl>
                                      </p:cBhvr>
                                    </p:animEffect>
                                  </p:childTnLst>
                                </p:cTn>
                              </p:par>
                            </p:childTnLst>
                          </p:cTn>
                        </p:par>
                        <p:par>
                          <p:cTn id="55" fill="hold">
                            <p:stCondLst>
                              <p:cond delay="1000"/>
                            </p:stCondLst>
                            <p:childTnLst>
                              <p:par>
                                <p:cTn id="56" presetID="22" presetClass="entr" presetSubtype="8" fill="hold" nodeType="afterEffect">
                                  <p:stCondLst>
                                    <p:cond delay="0"/>
                                  </p:stCondLst>
                                  <p:childTnLst>
                                    <p:set>
                                      <p:cBhvr>
                                        <p:cTn id="57" dur="1" fill="hold">
                                          <p:stCondLst>
                                            <p:cond delay="0"/>
                                          </p:stCondLst>
                                        </p:cTn>
                                        <p:tgtEl>
                                          <p:spTgt spid="14356"/>
                                        </p:tgtEl>
                                        <p:attrNameLst>
                                          <p:attrName>style.visibility</p:attrName>
                                        </p:attrNameLst>
                                      </p:cBhvr>
                                      <p:to>
                                        <p:strVal val="visible"/>
                                      </p:to>
                                    </p:set>
                                    <p:animEffect transition="in" filter="wipe(left)">
                                      <p:cBhvr>
                                        <p:cTn id="58" dur="500"/>
                                        <p:tgtEl>
                                          <p:spTgt spid="1435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4357"/>
                                        </p:tgtEl>
                                        <p:attrNameLst>
                                          <p:attrName>style.visibility</p:attrName>
                                        </p:attrNameLst>
                                      </p:cBhvr>
                                      <p:to>
                                        <p:strVal val="visible"/>
                                      </p:to>
                                    </p:set>
                                    <p:animEffect transition="in" filter="wipe(left)">
                                      <p:cBhvr>
                                        <p:cTn id="63" dur="500"/>
                                        <p:tgtEl>
                                          <p:spTgt spid="1435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4361"/>
                                        </p:tgtEl>
                                        <p:attrNameLst>
                                          <p:attrName>style.visibility</p:attrName>
                                        </p:attrNameLst>
                                      </p:cBhvr>
                                      <p:to>
                                        <p:strVal val="visible"/>
                                      </p:to>
                                    </p:set>
                                    <p:animEffect transition="in" filter="wipe(left)">
                                      <p:cBhvr>
                                        <p:cTn id="68" dur="500"/>
                                        <p:tgtEl>
                                          <p:spTgt spid="14361"/>
                                        </p:tgtEl>
                                      </p:cBhvr>
                                    </p:animEffect>
                                  </p:childTnLst>
                                </p:cTn>
                              </p:par>
                            </p:childTnLst>
                          </p:cTn>
                        </p:par>
                        <p:par>
                          <p:cTn id="69" fill="hold">
                            <p:stCondLst>
                              <p:cond delay="500"/>
                            </p:stCondLst>
                            <p:childTnLst>
                              <p:par>
                                <p:cTn id="70" presetID="22" presetClass="entr" presetSubtype="1" fill="hold" grpId="0" nodeType="afterEffect">
                                  <p:stCondLst>
                                    <p:cond delay="0"/>
                                  </p:stCondLst>
                                  <p:childTnLst>
                                    <p:set>
                                      <p:cBhvr>
                                        <p:cTn id="71" dur="1" fill="hold">
                                          <p:stCondLst>
                                            <p:cond delay="0"/>
                                          </p:stCondLst>
                                        </p:cTn>
                                        <p:tgtEl>
                                          <p:spTgt spid="14362"/>
                                        </p:tgtEl>
                                        <p:attrNameLst>
                                          <p:attrName>style.visibility</p:attrName>
                                        </p:attrNameLst>
                                      </p:cBhvr>
                                      <p:to>
                                        <p:strVal val="visible"/>
                                      </p:to>
                                    </p:set>
                                    <p:animEffect transition="in" filter="wipe(up)">
                                      <p:cBhvr>
                                        <p:cTn id="72" dur="500"/>
                                        <p:tgtEl>
                                          <p:spTgt spid="1436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14427"/>
                                        </p:tgtEl>
                                        <p:attrNameLst>
                                          <p:attrName>style.visibility</p:attrName>
                                        </p:attrNameLst>
                                      </p:cBhvr>
                                      <p:to>
                                        <p:strVal val="visible"/>
                                      </p:to>
                                    </p:set>
                                    <p:animEffect transition="in" filter="wipe(up)">
                                      <p:cBhvr>
                                        <p:cTn id="77" dur="500"/>
                                        <p:tgtEl>
                                          <p:spTgt spid="1442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4448"/>
                                        </p:tgtEl>
                                        <p:attrNameLst>
                                          <p:attrName>style.visibility</p:attrName>
                                        </p:attrNameLst>
                                      </p:cBhvr>
                                      <p:to>
                                        <p:strVal val="visible"/>
                                      </p:to>
                                    </p:set>
                                    <p:animEffect transition="in" filter="wipe(left)">
                                      <p:cBhvr>
                                        <p:cTn id="82" dur="500"/>
                                        <p:tgtEl>
                                          <p:spTgt spid="1444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14428"/>
                                        </p:tgtEl>
                                        <p:attrNameLst>
                                          <p:attrName>style.visibility</p:attrName>
                                        </p:attrNameLst>
                                      </p:cBhvr>
                                      <p:to>
                                        <p:strVal val="visible"/>
                                      </p:to>
                                    </p:set>
                                    <p:animEffect transition="in" filter="wipe(up)">
                                      <p:cBhvr>
                                        <p:cTn id="87" dur="500"/>
                                        <p:tgtEl>
                                          <p:spTgt spid="1442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14409"/>
                                        </p:tgtEl>
                                        <p:attrNameLst>
                                          <p:attrName>style.visibility</p:attrName>
                                        </p:attrNameLst>
                                      </p:cBhvr>
                                      <p:to>
                                        <p:strVal val="visible"/>
                                      </p:to>
                                    </p:set>
                                    <p:animEffect transition="in" filter="wipe(up)">
                                      <p:cBhvr>
                                        <p:cTn id="92" dur="500"/>
                                        <p:tgtEl>
                                          <p:spTgt spid="1440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14429"/>
                                        </p:tgtEl>
                                        <p:attrNameLst>
                                          <p:attrName>style.visibility</p:attrName>
                                        </p:attrNameLst>
                                      </p:cBhvr>
                                      <p:to>
                                        <p:strVal val="visible"/>
                                      </p:to>
                                    </p:set>
                                    <p:animEffect transition="in" filter="wipe(up)">
                                      <p:cBhvr>
                                        <p:cTn id="97" dur="500"/>
                                        <p:tgtEl>
                                          <p:spTgt spid="1442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14368"/>
                                        </p:tgtEl>
                                        <p:attrNameLst>
                                          <p:attrName>style.visibility</p:attrName>
                                        </p:attrNameLst>
                                      </p:cBhvr>
                                      <p:to>
                                        <p:strVal val="visible"/>
                                      </p:to>
                                    </p:set>
                                    <p:animEffect transition="in" filter="wipe(left)">
                                      <p:cBhvr>
                                        <p:cTn id="102" dur="500"/>
                                        <p:tgtEl>
                                          <p:spTgt spid="1436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14369"/>
                                        </p:tgtEl>
                                        <p:attrNameLst>
                                          <p:attrName>style.visibility</p:attrName>
                                        </p:attrNameLst>
                                      </p:cBhvr>
                                      <p:to>
                                        <p:strVal val="visible"/>
                                      </p:to>
                                    </p:set>
                                    <p:animEffect transition="in" filter="wipe(left)">
                                      <p:cBhvr>
                                        <p:cTn id="107" dur="500"/>
                                        <p:tgtEl>
                                          <p:spTgt spid="1436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14373"/>
                                        </p:tgtEl>
                                        <p:attrNameLst>
                                          <p:attrName>style.visibility</p:attrName>
                                        </p:attrNameLst>
                                      </p:cBhvr>
                                      <p:to>
                                        <p:strVal val="visible"/>
                                      </p:to>
                                    </p:set>
                                    <p:animEffect transition="in" filter="wipe(left)">
                                      <p:cBhvr>
                                        <p:cTn id="112" dur="500"/>
                                        <p:tgtEl>
                                          <p:spTgt spid="1437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14412"/>
                                        </p:tgtEl>
                                        <p:attrNameLst>
                                          <p:attrName>style.visibility</p:attrName>
                                        </p:attrNameLst>
                                      </p:cBhvr>
                                      <p:to>
                                        <p:strVal val="visible"/>
                                      </p:to>
                                    </p:set>
                                    <p:animEffect transition="in" filter="wipe(down)">
                                      <p:cBhvr>
                                        <p:cTn id="117" dur="500"/>
                                        <p:tgtEl>
                                          <p:spTgt spid="14412"/>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14374"/>
                                        </p:tgtEl>
                                        <p:attrNameLst>
                                          <p:attrName>style.visibility</p:attrName>
                                        </p:attrNameLst>
                                      </p:cBhvr>
                                      <p:to>
                                        <p:strVal val="visible"/>
                                      </p:to>
                                    </p:set>
                                    <p:animEffect transition="in" filter="wipe(left)">
                                      <p:cBhvr>
                                        <p:cTn id="122" dur="500"/>
                                        <p:tgtEl>
                                          <p:spTgt spid="14374"/>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14413"/>
                                        </p:tgtEl>
                                        <p:attrNameLst>
                                          <p:attrName>style.visibility</p:attrName>
                                        </p:attrNameLst>
                                      </p:cBhvr>
                                      <p:to>
                                        <p:strVal val="visible"/>
                                      </p:to>
                                    </p:set>
                                    <p:animEffect transition="in" filter="wipe(up)">
                                      <p:cBhvr>
                                        <p:cTn id="127" dur="500"/>
                                        <p:tgtEl>
                                          <p:spTgt spid="14413"/>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14375"/>
                                        </p:tgtEl>
                                        <p:attrNameLst>
                                          <p:attrName>style.visibility</p:attrName>
                                        </p:attrNameLst>
                                      </p:cBhvr>
                                      <p:to>
                                        <p:strVal val="visible"/>
                                      </p:to>
                                    </p:set>
                                    <p:animEffect transition="in" filter="wipe(left)">
                                      <p:cBhvr>
                                        <p:cTn id="132" dur="500"/>
                                        <p:tgtEl>
                                          <p:spTgt spid="14375"/>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14414"/>
                                        </p:tgtEl>
                                        <p:attrNameLst>
                                          <p:attrName>style.visibility</p:attrName>
                                        </p:attrNameLst>
                                      </p:cBhvr>
                                      <p:to>
                                        <p:strVal val="visible"/>
                                      </p:to>
                                    </p:set>
                                    <p:animEffect transition="in" filter="wipe(down)">
                                      <p:cBhvr>
                                        <p:cTn id="137" dur="500"/>
                                        <p:tgtEl>
                                          <p:spTgt spid="14414"/>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14379"/>
                                        </p:tgtEl>
                                        <p:attrNameLst>
                                          <p:attrName>style.visibility</p:attrName>
                                        </p:attrNameLst>
                                      </p:cBhvr>
                                      <p:to>
                                        <p:strVal val="visible"/>
                                      </p:to>
                                    </p:set>
                                    <p:animEffect transition="in" filter="wipe(left)">
                                      <p:cBhvr>
                                        <p:cTn id="142" dur="500"/>
                                        <p:tgtEl>
                                          <p:spTgt spid="1437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nodeType="clickEffect">
                                  <p:stCondLst>
                                    <p:cond delay="0"/>
                                  </p:stCondLst>
                                  <p:childTnLst>
                                    <p:set>
                                      <p:cBhvr>
                                        <p:cTn id="146" dur="1" fill="hold">
                                          <p:stCondLst>
                                            <p:cond delay="0"/>
                                          </p:stCondLst>
                                        </p:cTn>
                                        <p:tgtEl>
                                          <p:spTgt spid="14380"/>
                                        </p:tgtEl>
                                        <p:attrNameLst>
                                          <p:attrName>style.visibility</p:attrName>
                                        </p:attrNameLst>
                                      </p:cBhvr>
                                      <p:to>
                                        <p:strVal val="visible"/>
                                      </p:to>
                                    </p:set>
                                    <p:animEffect transition="in" filter="wipe(left)">
                                      <p:cBhvr>
                                        <p:cTn id="147" dur="500"/>
                                        <p:tgtEl>
                                          <p:spTgt spid="14380"/>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nodeType="clickEffect">
                                  <p:stCondLst>
                                    <p:cond delay="0"/>
                                  </p:stCondLst>
                                  <p:childTnLst>
                                    <p:set>
                                      <p:cBhvr>
                                        <p:cTn id="151" dur="1" fill="hold">
                                          <p:stCondLst>
                                            <p:cond delay="0"/>
                                          </p:stCondLst>
                                        </p:cTn>
                                        <p:tgtEl>
                                          <p:spTgt spid="14395"/>
                                        </p:tgtEl>
                                        <p:attrNameLst>
                                          <p:attrName>style.visibility</p:attrName>
                                        </p:attrNameLst>
                                      </p:cBhvr>
                                      <p:to>
                                        <p:strVal val="visible"/>
                                      </p:to>
                                    </p:set>
                                    <p:animEffect transition="in" filter="wipe(left)">
                                      <p:cBhvr>
                                        <p:cTn id="152" dur="500"/>
                                        <p:tgtEl>
                                          <p:spTgt spid="14395"/>
                                        </p:tgtEl>
                                      </p:cBhvr>
                                    </p:animEffect>
                                  </p:childTnLst>
                                </p:cTn>
                              </p:par>
                            </p:childTnLst>
                          </p:cTn>
                        </p:par>
                        <p:par>
                          <p:cTn id="153" fill="hold">
                            <p:stCondLst>
                              <p:cond delay="500"/>
                            </p:stCondLst>
                            <p:childTnLst>
                              <p:par>
                                <p:cTn id="154" presetID="22" presetClass="entr" presetSubtype="8" fill="hold" grpId="0" nodeType="afterEffect">
                                  <p:stCondLst>
                                    <p:cond delay="0"/>
                                  </p:stCondLst>
                                  <p:childTnLst>
                                    <p:set>
                                      <p:cBhvr>
                                        <p:cTn id="155" dur="1" fill="hold">
                                          <p:stCondLst>
                                            <p:cond delay="0"/>
                                          </p:stCondLst>
                                        </p:cTn>
                                        <p:tgtEl>
                                          <p:spTgt spid="14396"/>
                                        </p:tgtEl>
                                        <p:attrNameLst>
                                          <p:attrName>style.visibility</p:attrName>
                                        </p:attrNameLst>
                                      </p:cBhvr>
                                      <p:to>
                                        <p:strVal val="visible"/>
                                      </p:to>
                                    </p:set>
                                    <p:animEffect transition="in" filter="wipe(left)">
                                      <p:cBhvr>
                                        <p:cTn id="156" dur="500"/>
                                        <p:tgtEl>
                                          <p:spTgt spid="14396"/>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14397"/>
                                        </p:tgtEl>
                                        <p:attrNameLst>
                                          <p:attrName>style.visibility</p:attrName>
                                        </p:attrNameLst>
                                      </p:cBhvr>
                                      <p:to>
                                        <p:strVal val="visible"/>
                                      </p:to>
                                    </p:set>
                                    <p:animEffect transition="in" filter="wipe(left)">
                                      <p:cBhvr>
                                        <p:cTn id="161" dur="500"/>
                                        <p:tgtEl>
                                          <p:spTgt spid="14397"/>
                                        </p:tgtEl>
                                      </p:cBhvr>
                                    </p:animEffect>
                                  </p:childTnLst>
                                </p:cTn>
                              </p:par>
                            </p:childTnLst>
                          </p:cTn>
                        </p:par>
                        <p:par>
                          <p:cTn id="162" fill="hold">
                            <p:stCondLst>
                              <p:cond delay="500"/>
                            </p:stCondLst>
                            <p:childTnLst>
                              <p:par>
                                <p:cTn id="163" presetID="22" presetClass="entr" presetSubtype="8" fill="hold" nodeType="afterEffect">
                                  <p:stCondLst>
                                    <p:cond delay="0"/>
                                  </p:stCondLst>
                                  <p:childTnLst>
                                    <p:set>
                                      <p:cBhvr>
                                        <p:cTn id="164" dur="1" fill="hold">
                                          <p:stCondLst>
                                            <p:cond delay="0"/>
                                          </p:stCondLst>
                                        </p:cTn>
                                        <p:tgtEl>
                                          <p:spTgt spid="14398"/>
                                        </p:tgtEl>
                                        <p:attrNameLst>
                                          <p:attrName>style.visibility</p:attrName>
                                        </p:attrNameLst>
                                      </p:cBhvr>
                                      <p:to>
                                        <p:strVal val="visible"/>
                                      </p:to>
                                    </p:set>
                                    <p:animEffect transition="in" filter="wipe(left)">
                                      <p:cBhvr>
                                        <p:cTn id="165" dur="500"/>
                                        <p:tgtEl>
                                          <p:spTgt spid="14398"/>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14400"/>
                                        </p:tgtEl>
                                        <p:attrNameLst>
                                          <p:attrName>style.visibility</p:attrName>
                                        </p:attrNameLst>
                                      </p:cBhvr>
                                      <p:to>
                                        <p:strVal val="visible"/>
                                      </p:to>
                                    </p:set>
                                    <p:animEffect transition="in" filter="wipe(left)">
                                      <p:cBhvr>
                                        <p:cTn id="170" dur="500"/>
                                        <p:tgtEl>
                                          <p:spTgt spid="14400"/>
                                        </p:tgtEl>
                                      </p:cBhvr>
                                    </p:animEffect>
                                  </p:childTnLst>
                                </p:cTn>
                              </p:par>
                            </p:childTnLst>
                          </p:cTn>
                        </p:par>
                        <p:par>
                          <p:cTn id="171" fill="hold">
                            <p:stCondLst>
                              <p:cond delay="500"/>
                            </p:stCondLst>
                            <p:childTnLst>
                              <p:par>
                                <p:cTn id="172" presetID="22" presetClass="entr" presetSubtype="8" fill="hold" grpId="0" nodeType="afterEffect">
                                  <p:stCondLst>
                                    <p:cond delay="0"/>
                                  </p:stCondLst>
                                  <p:childTnLst>
                                    <p:set>
                                      <p:cBhvr>
                                        <p:cTn id="173" dur="1" fill="hold">
                                          <p:stCondLst>
                                            <p:cond delay="0"/>
                                          </p:stCondLst>
                                        </p:cTn>
                                        <p:tgtEl>
                                          <p:spTgt spid="14401"/>
                                        </p:tgtEl>
                                        <p:attrNameLst>
                                          <p:attrName>style.visibility</p:attrName>
                                        </p:attrNameLst>
                                      </p:cBhvr>
                                      <p:to>
                                        <p:strVal val="visible"/>
                                      </p:to>
                                    </p:set>
                                    <p:animEffect transition="in" filter="wipe(left)">
                                      <p:cBhvr>
                                        <p:cTn id="174" dur="500"/>
                                        <p:tgtEl>
                                          <p:spTgt spid="14401"/>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14402"/>
                                        </p:tgtEl>
                                        <p:attrNameLst>
                                          <p:attrName>style.visibility</p:attrName>
                                        </p:attrNameLst>
                                      </p:cBhvr>
                                      <p:to>
                                        <p:strVal val="visible"/>
                                      </p:to>
                                    </p:set>
                                    <p:animEffect transition="in" filter="wipe(left)">
                                      <p:cBhvr>
                                        <p:cTn id="179" dur="500"/>
                                        <p:tgtEl>
                                          <p:spTgt spid="14402"/>
                                        </p:tgtEl>
                                      </p:cBhvr>
                                    </p:animEffect>
                                  </p:childTnLst>
                                </p:cTn>
                              </p:par>
                            </p:childTnLst>
                          </p:cTn>
                        </p:par>
                        <p:par>
                          <p:cTn id="180" fill="hold">
                            <p:stCondLst>
                              <p:cond delay="500"/>
                            </p:stCondLst>
                            <p:childTnLst>
                              <p:par>
                                <p:cTn id="181" presetID="22" presetClass="entr" presetSubtype="8" fill="hold" nodeType="afterEffect">
                                  <p:stCondLst>
                                    <p:cond delay="0"/>
                                  </p:stCondLst>
                                  <p:childTnLst>
                                    <p:set>
                                      <p:cBhvr>
                                        <p:cTn id="182" dur="1" fill="hold">
                                          <p:stCondLst>
                                            <p:cond delay="0"/>
                                          </p:stCondLst>
                                        </p:cTn>
                                        <p:tgtEl>
                                          <p:spTgt spid="14403"/>
                                        </p:tgtEl>
                                        <p:attrNameLst>
                                          <p:attrName>style.visibility</p:attrName>
                                        </p:attrNameLst>
                                      </p:cBhvr>
                                      <p:to>
                                        <p:strVal val="visible"/>
                                      </p:to>
                                    </p:set>
                                    <p:animEffect transition="in" filter="wipe(left)">
                                      <p:cBhvr>
                                        <p:cTn id="183" dur="500"/>
                                        <p:tgtEl>
                                          <p:spTgt spid="14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p:bldP spid="14346" grpId="0" autoUpdateAnimBg="0"/>
      <p:bldP spid="14347" grpId="0" autoUpdateAnimBg="0"/>
      <p:bldP spid="14349" grpId="0" autoUpdateAnimBg="0"/>
      <p:bldP spid="14357" grpId="0" autoUpdateAnimBg="0"/>
      <p:bldP spid="14361" grpId="0" animBg="1"/>
      <p:bldP spid="14362" grpId="0" animBg="1"/>
      <p:bldP spid="14396" grpId="0" autoUpdateAnimBg="0"/>
      <p:bldP spid="14397" grpId="0" autoUpdateAnimBg="0"/>
      <p:bldP spid="14401" grpId="0" autoUpdateAnimBg="0"/>
      <p:bldP spid="14402" grpId="0" autoUpdateAnimBg="0"/>
      <p:bldP spid="14412" grpId="0" animBg="1"/>
      <p:bldP spid="14413" grpId="0" animBg="1"/>
      <p:bldP spid="14414" grpId="0" animBg="1"/>
      <p:bldP spid="1444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灯片编号占位符 3"/>
          <p:cNvSpPr>
            <a:spLocks noGrp="1"/>
          </p:cNvSpPr>
          <p:nvPr>
            <p:ph type="sldNum" sz="quarter" idx="12"/>
          </p:nvPr>
        </p:nvSpPr>
        <p:spPr/>
        <p:txBody>
          <a:bodyPr/>
          <a:lstStyle/>
          <a:p>
            <a:fld id="{4AFC2D48-82B3-4577-9023-94F0BF747F1D}" type="slidenum">
              <a:rPr lang="zh-CN" altLang="en-US">
                <a:solidFill>
                  <a:srgbClr val="000000"/>
                </a:solidFill>
              </a:rPr>
            </a:fld>
            <a:endParaRPr lang="en-US" altLang="zh-CN">
              <a:solidFill>
                <a:srgbClr val="000000"/>
              </a:solidFill>
            </a:endParaRPr>
          </a:p>
        </p:txBody>
      </p:sp>
      <p:sp>
        <p:nvSpPr>
          <p:cNvPr id="909314" name="Text Box 2"/>
          <p:cNvSpPr txBox="1">
            <a:spLocks noChangeArrowheads="1"/>
          </p:cNvSpPr>
          <p:nvPr/>
        </p:nvSpPr>
        <p:spPr bwMode="auto">
          <a:xfrm>
            <a:off x="1373088" y="381001"/>
            <a:ext cx="731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E22B24"/>
                </a:solidFill>
                <a:latin typeface="黑体" panose="02010609060101010101" charset="-122"/>
                <a:ea typeface="黑体" panose="02010609060101010101" charset="-122"/>
              </a:rPr>
              <a:t>极值存在的</a:t>
            </a:r>
            <a:r>
              <a:rPr lang="zh-CN" altLang="en-US" b="1" dirty="0">
                <a:solidFill>
                  <a:srgbClr val="E22B24"/>
                </a:solidFill>
                <a:latin typeface="黑体" panose="02010609060101010101" charset="-122"/>
                <a:ea typeface="黑体" panose="02010609060101010101" charset="-122"/>
              </a:rPr>
              <a:t>第二</a:t>
            </a:r>
            <a:r>
              <a:rPr lang="zh-CN" altLang="en-US" b="1" dirty="0" smtClean="0">
                <a:solidFill>
                  <a:srgbClr val="E22B24"/>
                </a:solidFill>
                <a:latin typeface="黑体" panose="02010609060101010101" charset="-122"/>
                <a:ea typeface="黑体" panose="02010609060101010101" charset="-122"/>
              </a:rPr>
              <a:t>充分条件</a:t>
            </a:r>
            <a:endParaRPr lang="zh-CN" altLang="en-US" b="1" dirty="0" smtClean="0">
              <a:solidFill>
                <a:srgbClr val="E22B24"/>
              </a:solidFill>
              <a:latin typeface="黑体" panose="02010609060101010101" charset="-122"/>
              <a:ea typeface="黑体" panose="02010609060101010101" charset="-122"/>
            </a:endParaRPr>
          </a:p>
        </p:txBody>
      </p:sp>
      <p:graphicFrame>
        <p:nvGraphicFramePr>
          <p:cNvPr id="909315" name="Object 3"/>
          <p:cNvGraphicFramePr>
            <a:graphicFrameLocks noChangeAspect="1"/>
          </p:cNvGraphicFramePr>
          <p:nvPr/>
        </p:nvGraphicFramePr>
        <p:xfrm>
          <a:off x="1219200" y="838204"/>
          <a:ext cx="8432800" cy="1027113"/>
        </p:xfrm>
        <a:graphic>
          <a:graphicData uri="http://schemas.openxmlformats.org/presentationml/2006/ole">
            <mc:AlternateContent xmlns:mc="http://schemas.openxmlformats.org/markup-compatibility/2006">
              <mc:Choice xmlns:v="urn:schemas-microsoft-com:vml" Requires="v">
                <p:oleObj spid="_x0000_s74258" name="文档" r:id="rId1" imgW="2552700" imgH="400050" progId="Word.Document.8">
                  <p:embed/>
                </p:oleObj>
              </mc:Choice>
              <mc:Fallback>
                <p:oleObj name="文档" r:id="rId1" imgW="2552700" imgH="400050" progId="Word.Document.8">
                  <p:embed/>
                  <p:pic>
                    <p:nvPicPr>
                      <p:cNvPr id="0" name="图片 73728"/>
                      <p:cNvPicPr>
                        <a:picLocks noChangeAspect="1"/>
                      </p:cNvPicPr>
                      <p:nvPr/>
                    </p:nvPicPr>
                    <p:blipFill>
                      <a:blip r:embed="rId2"/>
                      <a:stretch>
                        <a:fillRect/>
                      </a:stretch>
                    </p:blipFill>
                    <p:spPr>
                      <a:xfrm>
                        <a:off x="1219200" y="838204"/>
                        <a:ext cx="8432800" cy="1027113"/>
                      </a:xfrm>
                      <a:prstGeom prst="rect">
                        <a:avLst/>
                      </a:prstGeom>
                      <a:noFill/>
                      <a:ln w="9525">
                        <a:noFill/>
                      </a:ln>
                    </p:spPr>
                  </p:pic>
                </p:oleObj>
              </mc:Fallback>
            </mc:AlternateContent>
          </a:graphicData>
        </a:graphic>
      </p:graphicFrame>
      <p:graphicFrame>
        <p:nvGraphicFramePr>
          <p:cNvPr id="909316" name="Object 4"/>
          <p:cNvGraphicFramePr>
            <a:graphicFrameLocks noChangeAspect="1"/>
          </p:cNvGraphicFramePr>
          <p:nvPr/>
        </p:nvGraphicFramePr>
        <p:xfrm>
          <a:off x="914400" y="1524000"/>
          <a:ext cx="7416800" cy="950913"/>
        </p:xfrm>
        <a:graphic>
          <a:graphicData uri="http://schemas.openxmlformats.org/presentationml/2006/ole">
            <mc:AlternateContent xmlns:mc="http://schemas.openxmlformats.org/markup-compatibility/2006">
              <mc:Choice xmlns:v="urn:schemas-microsoft-com:vml" Requires="v">
                <p:oleObj spid="_x0000_s74259" name="文档" r:id="rId3" imgW="2676525" imgH="400050" progId="Word.Document.8">
                  <p:embed/>
                </p:oleObj>
              </mc:Choice>
              <mc:Fallback>
                <p:oleObj name="文档" r:id="rId3" imgW="2676525" imgH="400050" progId="Word.Document.8">
                  <p:embed/>
                  <p:pic>
                    <p:nvPicPr>
                      <p:cNvPr id="0" name="图片 73729"/>
                      <p:cNvPicPr>
                        <a:picLocks noChangeAspect="1"/>
                      </p:cNvPicPr>
                      <p:nvPr/>
                    </p:nvPicPr>
                    <p:blipFill>
                      <a:blip r:embed="rId4"/>
                      <a:stretch>
                        <a:fillRect/>
                      </a:stretch>
                    </p:blipFill>
                    <p:spPr>
                      <a:xfrm>
                        <a:off x="914400" y="1524000"/>
                        <a:ext cx="7416800" cy="950913"/>
                      </a:xfrm>
                      <a:prstGeom prst="rect">
                        <a:avLst/>
                      </a:prstGeom>
                      <a:noFill/>
                      <a:ln w="9525">
                        <a:noFill/>
                      </a:ln>
                    </p:spPr>
                  </p:pic>
                </p:oleObj>
              </mc:Fallback>
            </mc:AlternateContent>
          </a:graphicData>
        </a:graphic>
      </p:graphicFrame>
      <p:graphicFrame>
        <p:nvGraphicFramePr>
          <p:cNvPr id="909317" name="Object 5"/>
          <p:cNvGraphicFramePr>
            <a:graphicFrameLocks noChangeAspect="1"/>
          </p:cNvGraphicFramePr>
          <p:nvPr/>
        </p:nvGraphicFramePr>
        <p:xfrm>
          <a:off x="914400" y="2133600"/>
          <a:ext cx="7416800" cy="941388"/>
        </p:xfrm>
        <a:graphic>
          <a:graphicData uri="http://schemas.openxmlformats.org/presentationml/2006/ole">
            <mc:AlternateContent xmlns:mc="http://schemas.openxmlformats.org/markup-compatibility/2006">
              <mc:Choice xmlns:v="urn:schemas-microsoft-com:vml" Requires="v">
                <p:oleObj spid="_x0000_s74260" name="文档" r:id="rId5" imgW="2667000" imgH="400050" progId="Word.Document.8">
                  <p:embed/>
                </p:oleObj>
              </mc:Choice>
              <mc:Fallback>
                <p:oleObj name="文档" r:id="rId5" imgW="2667000" imgH="400050" progId="Word.Document.8">
                  <p:embed/>
                  <p:pic>
                    <p:nvPicPr>
                      <p:cNvPr id="0" name="图片 73730"/>
                      <p:cNvPicPr>
                        <a:picLocks noChangeAspect="1"/>
                      </p:cNvPicPr>
                      <p:nvPr/>
                    </p:nvPicPr>
                    <p:blipFill>
                      <a:blip r:embed="rId6"/>
                      <a:stretch>
                        <a:fillRect/>
                      </a:stretch>
                    </p:blipFill>
                    <p:spPr>
                      <a:xfrm>
                        <a:off x="914400" y="2133600"/>
                        <a:ext cx="7416800" cy="941388"/>
                      </a:xfrm>
                      <a:prstGeom prst="rect">
                        <a:avLst/>
                      </a:prstGeom>
                      <a:noFill/>
                      <a:ln w="9525">
                        <a:noFill/>
                      </a:ln>
                    </p:spPr>
                  </p:pic>
                </p:oleObj>
              </mc:Fallback>
            </mc:AlternateContent>
          </a:graphicData>
        </a:graphic>
      </p:graphicFrame>
      <p:graphicFrame>
        <p:nvGraphicFramePr>
          <p:cNvPr id="909318" name="Object 6"/>
          <p:cNvGraphicFramePr>
            <a:graphicFrameLocks noChangeAspect="1"/>
          </p:cNvGraphicFramePr>
          <p:nvPr/>
        </p:nvGraphicFramePr>
        <p:xfrm>
          <a:off x="914400" y="2744089"/>
          <a:ext cx="6604000" cy="949325"/>
        </p:xfrm>
        <a:graphic>
          <a:graphicData uri="http://schemas.openxmlformats.org/presentationml/2006/ole">
            <mc:AlternateContent xmlns:mc="http://schemas.openxmlformats.org/markup-compatibility/2006">
              <mc:Choice xmlns:v="urn:schemas-microsoft-com:vml" Requires="v">
                <p:oleObj spid="_x0000_s74261" name="文档" r:id="rId7" imgW="2190750" imgH="400050" progId="Word.Document.8">
                  <p:embed/>
                </p:oleObj>
              </mc:Choice>
              <mc:Fallback>
                <p:oleObj name="文档" r:id="rId7" imgW="2190750" imgH="400050" progId="Word.Document.8">
                  <p:embed/>
                  <p:pic>
                    <p:nvPicPr>
                      <p:cNvPr id="0" name="图片 73731"/>
                      <p:cNvPicPr>
                        <a:picLocks noChangeAspect="1"/>
                      </p:cNvPicPr>
                      <p:nvPr/>
                    </p:nvPicPr>
                    <p:blipFill>
                      <a:blip r:embed="rId8"/>
                      <a:stretch>
                        <a:fillRect/>
                      </a:stretch>
                    </p:blipFill>
                    <p:spPr>
                      <a:xfrm>
                        <a:off x="914400" y="2744089"/>
                        <a:ext cx="6604000" cy="949325"/>
                      </a:xfrm>
                      <a:prstGeom prst="rect">
                        <a:avLst/>
                      </a:prstGeom>
                      <a:noFill/>
                      <a:ln w="9525">
                        <a:noFill/>
                      </a:ln>
                    </p:spPr>
                  </p:pic>
                </p:oleObj>
              </mc:Fallback>
            </mc:AlternateContent>
          </a:graphicData>
        </a:graphic>
      </p:graphicFrame>
      <p:sp>
        <p:nvSpPr>
          <p:cNvPr id="909319" name="Text Box 7"/>
          <p:cNvSpPr txBox="1">
            <a:spLocks noChangeArrowheads="1"/>
          </p:cNvSpPr>
          <p:nvPr/>
        </p:nvSpPr>
        <p:spPr bwMode="auto">
          <a:xfrm>
            <a:off x="1219200" y="3581404"/>
            <a:ext cx="538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3333CC"/>
                </a:solidFill>
                <a:ea typeface="黑体" panose="02010609060101010101" charset="-122"/>
              </a:rPr>
              <a:t>称为“二阶导数非零法”</a:t>
            </a:r>
            <a:endParaRPr lang="zh-CN" altLang="en-US" b="1" smtClean="0">
              <a:solidFill>
                <a:srgbClr val="3333CC"/>
              </a:solidFill>
              <a:ea typeface="黑体" panose="02010609060101010101" charset="-122"/>
            </a:endParaRPr>
          </a:p>
        </p:txBody>
      </p:sp>
      <p:graphicFrame>
        <p:nvGraphicFramePr>
          <p:cNvPr id="909321" name="Object 9"/>
          <p:cNvGraphicFramePr>
            <a:graphicFrameLocks noChangeAspect="1"/>
          </p:cNvGraphicFramePr>
          <p:nvPr/>
        </p:nvGraphicFramePr>
        <p:xfrm>
          <a:off x="930276" y="5361111"/>
          <a:ext cx="9093711" cy="1164355"/>
        </p:xfrm>
        <a:graphic>
          <a:graphicData uri="http://schemas.openxmlformats.org/presentationml/2006/ole">
            <mc:AlternateContent xmlns:mc="http://schemas.openxmlformats.org/markup-compatibility/2006">
              <mc:Choice xmlns:v="urn:schemas-microsoft-com:vml" Requires="v">
                <p:oleObj spid="_x0000_s74262" name="Document" r:id="rId9" imgW="2990215" imgH="461645" progId="Word.Document.8">
                  <p:embed/>
                </p:oleObj>
              </mc:Choice>
              <mc:Fallback>
                <p:oleObj name="Document" r:id="rId9" imgW="2990215" imgH="461645" progId="Word.Document.8">
                  <p:embed/>
                  <p:pic>
                    <p:nvPicPr>
                      <p:cNvPr id="0" name="图片 73732"/>
                      <p:cNvPicPr>
                        <a:picLocks noChangeAspect="1"/>
                      </p:cNvPicPr>
                      <p:nvPr/>
                    </p:nvPicPr>
                    <p:blipFill>
                      <a:blip r:embed="rId10"/>
                      <a:stretch>
                        <a:fillRect/>
                      </a:stretch>
                    </p:blipFill>
                    <p:spPr>
                      <a:xfrm>
                        <a:off x="930276" y="5361111"/>
                        <a:ext cx="9093711" cy="1164355"/>
                      </a:xfrm>
                      <a:prstGeom prst="rect">
                        <a:avLst/>
                      </a:prstGeom>
                      <a:noFill/>
                      <a:ln w="9525">
                        <a:noFill/>
                      </a:ln>
                    </p:spPr>
                  </p:pic>
                </p:oleObj>
              </mc:Fallback>
            </mc:AlternateContent>
          </a:graphicData>
        </a:graphic>
      </p:graphicFrame>
      <p:grpSp>
        <p:nvGrpSpPr>
          <p:cNvPr id="909322" name="Group 10"/>
          <p:cNvGrpSpPr/>
          <p:nvPr/>
        </p:nvGrpSpPr>
        <p:grpSpPr bwMode="auto">
          <a:xfrm>
            <a:off x="8327559" y="3246438"/>
            <a:ext cx="3287184" cy="1477962"/>
            <a:chOff x="3967" y="1008"/>
            <a:chExt cx="1553" cy="931"/>
          </a:xfrm>
        </p:grpSpPr>
        <p:sp>
          <p:nvSpPr>
            <p:cNvPr id="909323" name="Freeform 11"/>
            <p:cNvSpPr/>
            <p:nvPr/>
          </p:nvSpPr>
          <p:spPr bwMode="auto">
            <a:xfrm>
              <a:off x="4360" y="1248"/>
              <a:ext cx="728" cy="192"/>
            </a:xfrm>
            <a:custGeom>
              <a:avLst/>
              <a:gdLst>
                <a:gd name="T0" fmla="*/ 0 w 672"/>
                <a:gd name="T1" fmla="*/ 192 h 192"/>
                <a:gd name="T2" fmla="*/ 336 w 672"/>
                <a:gd name="T3" fmla="*/ 0 h 192"/>
                <a:gd name="T4" fmla="*/ 672 w 672"/>
                <a:gd name="T5" fmla="*/ 192 h 192"/>
              </a:gdLst>
              <a:ahLst/>
              <a:cxnLst>
                <a:cxn ang="0">
                  <a:pos x="T0" y="T1"/>
                </a:cxn>
                <a:cxn ang="0">
                  <a:pos x="T2" y="T3"/>
                </a:cxn>
                <a:cxn ang="0">
                  <a:pos x="T4" y="T5"/>
                </a:cxn>
              </a:cxnLst>
              <a:rect l="0" t="0" r="r" b="b"/>
              <a:pathLst>
                <a:path w="672" h="192">
                  <a:moveTo>
                    <a:pt x="0" y="192"/>
                  </a:moveTo>
                  <a:cubicBezTo>
                    <a:pt x="112" y="96"/>
                    <a:pt x="224" y="0"/>
                    <a:pt x="336" y="0"/>
                  </a:cubicBezTo>
                  <a:cubicBezTo>
                    <a:pt x="448" y="0"/>
                    <a:pt x="608" y="160"/>
                    <a:pt x="672" y="192"/>
                  </a:cubicBezTo>
                </a:path>
              </a:pathLst>
            </a:custGeom>
            <a:noFill/>
            <a:ln w="25400">
              <a:solidFill>
                <a:schemeClr val="accent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909324" name="Line 12"/>
            <p:cNvSpPr>
              <a:spLocks noChangeShapeType="1"/>
            </p:cNvSpPr>
            <p:nvPr/>
          </p:nvSpPr>
          <p:spPr bwMode="auto">
            <a:xfrm>
              <a:off x="4402" y="1247"/>
              <a:ext cx="648" cy="0"/>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pSp>
          <p:nvGrpSpPr>
            <p:cNvPr id="909325" name="Group 13"/>
            <p:cNvGrpSpPr/>
            <p:nvPr/>
          </p:nvGrpSpPr>
          <p:grpSpPr bwMode="auto">
            <a:xfrm>
              <a:off x="3967" y="1008"/>
              <a:ext cx="1553" cy="912"/>
              <a:chOff x="751" y="2784"/>
              <a:chExt cx="1553" cy="912"/>
            </a:xfrm>
          </p:grpSpPr>
          <p:sp>
            <p:nvSpPr>
              <p:cNvPr id="909326" name="Line 14"/>
              <p:cNvSpPr>
                <a:spLocks noChangeShapeType="1"/>
              </p:cNvSpPr>
              <p:nvPr/>
            </p:nvSpPr>
            <p:spPr bwMode="auto">
              <a:xfrm flipV="1">
                <a:off x="979" y="2784"/>
                <a:ext cx="0" cy="864"/>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909327" name="Line 15"/>
              <p:cNvSpPr>
                <a:spLocks noChangeShapeType="1"/>
              </p:cNvSpPr>
              <p:nvPr/>
            </p:nvSpPr>
            <p:spPr bwMode="auto">
              <a:xfrm>
                <a:off x="816" y="3504"/>
                <a:ext cx="1473" cy="0"/>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909328" name="Object 16"/>
              <p:cNvGraphicFramePr>
                <a:graphicFrameLocks noChangeAspect="1"/>
              </p:cNvGraphicFramePr>
              <p:nvPr/>
            </p:nvGraphicFramePr>
            <p:xfrm>
              <a:off x="2160" y="3559"/>
              <a:ext cx="144" cy="137"/>
            </p:xfrm>
            <a:graphic>
              <a:graphicData uri="http://schemas.openxmlformats.org/presentationml/2006/ole">
                <mc:AlternateContent xmlns:mc="http://schemas.openxmlformats.org/markup-compatibility/2006">
                  <mc:Choice xmlns:v="urn:schemas-microsoft-com:vml" Requires="v">
                    <p:oleObj spid="_x0000_s74263" name="公式" r:id="rId11" imgW="6096000" imgH="5791200" progId="Equation.3">
                      <p:embed/>
                    </p:oleObj>
                  </mc:Choice>
                  <mc:Fallback>
                    <p:oleObj name="公式" r:id="rId11" imgW="6096000" imgH="5791200" progId="Equation.3">
                      <p:embed/>
                      <p:pic>
                        <p:nvPicPr>
                          <p:cNvPr id="0" name="图片 73733"/>
                          <p:cNvPicPr>
                            <a:picLocks noChangeAspect="1"/>
                          </p:cNvPicPr>
                          <p:nvPr/>
                        </p:nvPicPr>
                        <p:blipFill>
                          <a:blip r:embed="rId12"/>
                          <a:stretch>
                            <a:fillRect/>
                          </a:stretch>
                        </p:blipFill>
                        <p:spPr>
                          <a:xfrm>
                            <a:off x="2160" y="3559"/>
                            <a:ext cx="144" cy="137"/>
                          </a:xfrm>
                          <a:prstGeom prst="rect">
                            <a:avLst/>
                          </a:prstGeom>
                          <a:noFill/>
                          <a:ln w="9525">
                            <a:noFill/>
                          </a:ln>
                        </p:spPr>
                      </p:pic>
                    </p:oleObj>
                  </mc:Fallback>
                </mc:AlternateContent>
              </a:graphicData>
            </a:graphic>
          </p:graphicFrame>
          <p:graphicFrame>
            <p:nvGraphicFramePr>
              <p:cNvPr id="909329" name="Object 17"/>
              <p:cNvGraphicFramePr>
                <a:graphicFrameLocks noChangeAspect="1"/>
              </p:cNvGraphicFramePr>
              <p:nvPr/>
            </p:nvGraphicFramePr>
            <p:xfrm>
              <a:off x="751" y="2784"/>
              <a:ext cx="136" cy="239"/>
            </p:xfrm>
            <a:graphic>
              <a:graphicData uri="http://schemas.openxmlformats.org/presentationml/2006/ole">
                <mc:AlternateContent xmlns:mc="http://schemas.openxmlformats.org/markup-compatibility/2006">
                  <mc:Choice xmlns:v="urn:schemas-microsoft-com:vml" Requires="v">
                    <p:oleObj spid="_x0000_s74264" name="Equation" r:id="rId13" imgW="3352800" imgH="3962400" progId="Equation.DSMT4">
                      <p:embed/>
                    </p:oleObj>
                  </mc:Choice>
                  <mc:Fallback>
                    <p:oleObj name="Equation" r:id="rId13" imgW="3352800" imgH="3962400" progId="Equation.DSMT4">
                      <p:embed/>
                      <p:pic>
                        <p:nvPicPr>
                          <p:cNvPr id="0" name="图片 73734"/>
                          <p:cNvPicPr>
                            <a:picLocks noChangeAspect="1"/>
                          </p:cNvPicPr>
                          <p:nvPr/>
                        </p:nvPicPr>
                        <p:blipFill>
                          <a:blip r:embed="rId14"/>
                          <a:stretch>
                            <a:fillRect/>
                          </a:stretch>
                        </p:blipFill>
                        <p:spPr>
                          <a:xfrm>
                            <a:off x="751" y="2784"/>
                            <a:ext cx="136" cy="239"/>
                          </a:xfrm>
                          <a:prstGeom prst="rect">
                            <a:avLst/>
                          </a:prstGeom>
                          <a:noFill/>
                          <a:ln w="9525">
                            <a:noFill/>
                          </a:ln>
                        </p:spPr>
                      </p:pic>
                    </p:oleObj>
                  </mc:Fallback>
                </mc:AlternateContent>
              </a:graphicData>
            </a:graphic>
          </p:graphicFrame>
          <p:graphicFrame>
            <p:nvGraphicFramePr>
              <p:cNvPr id="909330" name="Object 18"/>
              <p:cNvGraphicFramePr>
                <a:graphicFrameLocks noChangeAspect="1"/>
              </p:cNvGraphicFramePr>
              <p:nvPr/>
            </p:nvGraphicFramePr>
            <p:xfrm>
              <a:off x="828" y="3528"/>
              <a:ext cx="135" cy="151"/>
            </p:xfrm>
            <a:graphic>
              <a:graphicData uri="http://schemas.openxmlformats.org/presentationml/2006/ole">
                <mc:AlternateContent xmlns:mc="http://schemas.openxmlformats.org/markup-compatibility/2006">
                  <mc:Choice xmlns:v="urn:schemas-microsoft-com:vml" Requires="v">
                    <p:oleObj spid="_x0000_s74265" name="公式" r:id="rId15" imgW="5181600" imgH="5791200" progId="Equation.3">
                      <p:embed/>
                    </p:oleObj>
                  </mc:Choice>
                  <mc:Fallback>
                    <p:oleObj name="公式" r:id="rId15" imgW="5181600" imgH="5791200" progId="Equation.3">
                      <p:embed/>
                      <p:pic>
                        <p:nvPicPr>
                          <p:cNvPr id="0" name="图片 73735"/>
                          <p:cNvPicPr>
                            <a:picLocks noChangeAspect="1"/>
                          </p:cNvPicPr>
                          <p:nvPr/>
                        </p:nvPicPr>
                        <p:blipFill>
                          <a:blip r:embed="rId16"/>
                          <a:stretch>
                            <a:fillRect/>
                          </a:stretch>
                        </p:blipFill>
                        <p:spPr>
                          <a:xfrm>
                            <a:off x="828" y="3528"/>
                            <a:ext cx="135" cy="151"/>
                          </a:xfrm>
                          <a:prstGeom prst="rect">
                            <a:avLst/>
                          </a:prstGeom>
                          <a:noFill/>
                          <a:ln w="9525">
                            <a:noFill/>
                          </a:ln>
                        </p:spPr>
                      </p:pic>
                    </p:oleObj>
                  </mc:Fallback>
                </mc:AlternateContent>
              </a:graphicData>
            </a:graphic>
          </p:graphicFrame>
        </p:grpSp>
        <p:grpSp>
          <p:nvGrpSpPr>
            <p:cNvPr id="909331" name="Group 19"/>
            <p:cNvGrpSpPr/>
            <p:nvPr/>
          </p:nvGrpSpPr>
          <p:grpSpPr bwMode="auto">
            <a:xfrm>
              <a:off x="4626" y="1248"/>
              <a:ext cx="183" cy="691"/>
              <a:chOff x="1410" y="3144"/>
              <a:chExt cx="183" cy="691"/>
            </a:xfrm>
          </p:grpSpPr>
          <p:sp>
            <p:nvSpPr>
              <p:cNvPr id="909332" name="Line 20"/>
              <p:cNvSpPr>
                <a:spLocks noChangeShapeType="1"/>
              </p:cNvSpPr>
              <p:nvPr/>
            </p:nvSpPr>
            <p:spPr bwMode="auto">
              <a:xfrm>
                <a:off x="1492" y="3144"/>
                <a:ext cx="0" cy="480"/>
              </a:xfrm>
              <a:prstGeom prst="line">
                <a:avLst/>
              </a:prstGeom>
              <a:noFill/>
              <a:ln w="9525">
                <a:solidFill>
                  <a:schemeClr val="tx1"/>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909333" name="Object 21"/>
              <p:cNvGraphicFramePr>
                <a:graphicFrameLocks noChangeAspect="1"/>
              </p:cNvGraphicFramePr>
              <p:nvPr/>
            </p:nvGraphicFramePr>
            <p:xfrm>
              <a:off x="1410" y="3607"/>
              <a:ext cx="183" cy="228"/>
            </p:xfrm>
            <a:graphic>
              <a:graphicData uri="http://schemas.openxmlformats.org/presentationml/2006/ole">
                <mc:AlternateContent xmlns:mc="http://schemas.openxmlformats.org/markup-compatibility/2006">
                  <mc:Choice xmlns:v="urn:schemas-microsoft-com:vml" Requires="v">
                    <p:oleObj spid="_x0000_s74266" name="公式" r:id="rId17" imgW="7010400" imgH="9448800" progId="Equation.3">
                      <p:embed/>
                    </p:oleObj>
                  </mc:Choice>
                  <mc:Fallback>
                    <p:oleObj name="公式" r:id="rId17" imgW="7010400" imgH="9448800" progId="Equation.3">
                      <p:embed/>
                      <p:pic>
                        <p:nvPicPr>
                          <p:cNvPr id="0" name="图片 73736"/>
                          <p:cNvPicPr>
                            <a:picLocks noChangeAspect="1"/>
                          </p:cNvPicPr>
                          <p:nvPr/>
                        </p:nvPicPr>
                        <p:blipFill>
                          <a:blip r:embed="rId18"/>
                          <a:stretch>
                            <a:fillRect/>
                          </a:stretch>
                        </p:blipFill>
                        <p:spPr>
                          <a:xfrm>
                            <a:off x="1410" y="3607"/>
                            <a:ext cx="183" cy="228"/>
                          </a:xfrm>
                          <a:prstGeom prst="rect">
                            <a:avLst/>
                          </a:prstGeom>
                          <a:noFill/>
                          <a:ln w="9525">
                            <a:noFill/>
                          </a:ln>
                        </p:spPr>
                      </p:pic>
                    </p:oleObj>
                  </mc:Fallback>
                </mc:AlternateContent>
              </a:graphicData>
            </a:graphic>
          </p:graphicFrame>
        </p:grpSp>
        <p:graphicFrame>
          <p:nvGraphicFramePr>
            <p:cNvPr id="909334" name="Object 22"/>
            <p:cNvGraphicFramePr>
              <a:graphicFrameLocks noChangeAspect="1"/>
            </p:cNvGraphicFramePr>
            <p:nvPr/>
          </p:nvGraphicFramePr>
          <p:xfrm>
            <a:off x="4464" y="1368"/>
            <a:ext cx="159" cy="151"/>
          </p:xfrm>
          <a:graphic>
            <a:graphicData uri="http://schemas.openxmlformats.org/presentationml/2006/ole">
              <mc:AlternateContent xmlns:mc="http://schemas.openxmlformats.org/markup-compatibility/2006">
                <mc:Choice xmlns:v="urn:schemas-microsoft-com:vml" Requires="v">
                  <p:oleObj spid="_x0000_s74267" name="公式" r:id="rId19" imgW="6096000" imgH="5791200" progId="Equation.3">
                    <p:embed/>
                  </p:oleObj>
                </mc:Choice>
                <mc:Fallback>
                  <p:oleObj name="公式" r:id="rId19" imgW="6096000" imgH="5791200" progId="Equation.3">
                    <p:embed/>
                    <p:pic>
                      <p:nvPicPr>
                        <p:cNvPr id="0" name="图片 73737"/>
                        <p:cNvPicPr>
                          <a:picLocks noChangeAspect="1"/>
                        </p:cNvPicPr>
                        <p:nvPr/>
                      </p:nvPicPr>
                      <p:blipFill>
                        <a:blip r:embed="rId20"/>
                        <a:stretch>
                          <a:fillRect/>
                        </a:stretch>
                      </p:blipFill>
                      <p:spPr>
                        <a:xfrm>
                          <a:off x="4464" y="1368"/>
                          <a:ext cx="159" cy="151"/>
                        </a:xfrm>
                        <a:prstGeom prst="rect">
                          <a:avLst/>
                        </a:prstGeom>
                        <a:noFill/>
                        <a:ln w="9525">
                          <a:noFill/>
                        </a:ln>
                      </p:spPr>
                    </p:pic>
                  </p:oleObj>
                </mc:Fallback>
              </mc:AlternateContent>
            </a:graphicData>
          </a:graphic>
        </p:graphicFrame>
        <p:graphicFrame>
          <p:nvGraphicFramePr>
            <p:cNvPr id="909335" name="Object 23"/>
            <p:cNvGraphicFramePr>
              <a:graphicFrameLocks noChangeAspect="1"/>
            </p:cNvGraphicFramePr>
            <p:nvPr/>
          </p:nvGraphicFramePr>
          <p:xfrm>
            <a:off x="4800" y="1428"/>
            <a:ext cx="151" cy="55"/>
          </p:xfrm>
          <a:graphic>
            <a:graphicData uri="http://schemas.openxmlformats.org/presentationml/2006/ole">
              <mc:AlternateContent xmlns:mc="http://schemas.openxmlformats.org/markup-compatibility/2006">
                <mc:Choice xmlns:v="urn:schemas-microsoft-com:vml" Requires="v">
                  <p:oleObj spid="_x0000_s74268" name="公式" r:id="rId21" imgW="5791200" imgH="2133600" progId="Equation.3">
                    <p:embed/>
                  </p:oleObj>
                </mc:Choice>
                <mc:Fallback>
                  <p:oleObj name="公式" r:id="rId21" imgW="5791200" imgH="2133600" progId="Equation.3">
                    <p:embed/>
                    <p:pic>
                      <p:nvPicPr>
                        <p:cNvPr id="0" name="图片 73738"/>
                        <p:cNvPicPr>
                          <a:picLocks noChangeAspect="1"/>
                        </p:cNvPicPr>
                        <p:nvPr/>
                      </p:nvPicPr>
                      <p:blipFill>
                        <a:blip r:embed="rId22"/>
                        <a:stretch>
                          <a:fillRect/>
                        </a:stretch>
                      </p:blipFill>
                      <p:spPr>
                        <a:xfrm>
                          <a:off x="4800" y="1428"/>
                          <a:ext cx="151" cy="55"/>
                        </a:xfrm>
                        <a:prstGeom prst="rect">
                          <a:avLst/>
                        </a:prstGeom>
                        <a:noFill/>
                        <a:ln w="9525">
                          <a:noFill/>
                        </a:ln>
                      </p:spPr>
                    </p:pic>
                  </p:oleObj>
                </mc:Fallback>
              </mc:AlternateContent>
            </a:graphicData>
          </a:graphic>
        </p:graphicFrame>
      </p:grpSp>
      <p:grpSp>
        <p:nvGrpSpPr>
          <p:cNvPr id="909336" name="Group 24"/>
          <p:cNvGrpSpPr/>
          <p:nvPr/>
        </p:nvGrpSpPr>
        <p:grpSpPr bwMode="auto">
          <a:xfrm>
            <a:off x="8400520" y="1557296"/>
            <a:ext cx="2894011" cy="1566903"/>
            <a:chOff x="3967" y="1955"/>
            <a:chExt cx="1529" cy="1013"/>
          </a:xfrm>
        </p:grpSpPr>
        <p:sp>
          <p:nvSpPr>
            <p:cNvPr id="909337" name="Freeform 25"/>
            <p:cNvSpPr/>
            <p:nvPr/>
          </p:nvSpPr>
          <p:spPr bwMode="auto">
            <a:xfrm>
              <a:off x="4320" y="2272"/>
              <a:ext cx="832" cy="240"/>
            </a:xfrm>
            <a:custGeom>
              <a:avLst/>
              <a:gdLst>
                <a:gd name="T0" fmla="*/ 0 w 768"/>
                <a:gd name="T1" fmla="*/ 0 h 240"/>
                <a:gd name="T2" fmla="*/ 384 w 768"/>
                <a:gd name="T3" fmla="*/ 240 h 240"/>
                <a:gd name="T4" fmla="*/ 768 w 768"/>
                <a:gd name="T5" fmla="*/ 0 h 240"/>
              </a:gdLst>
              <a:ahLst/>
              <a:cxnLst>
                <a:cxn ang="0">
                  <a:pos x="T0" y="T1"/>
                </a:cxn>
                <a:cxn ang="0">
                  <a:pos x="T2" y="T3"/>
                </a:cxn>
                <a:cxn ang="0">
                  <a:pos x="T4" y="T5"/>
                </a:cxn>
              </a:cxnLst>
              <a:rect l="0" t="0" r="r" b="b"/>
              <a:pathLst>
                <a:path w="768" h="240">
                  <a:moveTo>
                    <a:pt x="0" y="0"/>
                  </a:moveTo>
                  <a:cubicBezTo>
                    <a:pt x="128" y="120"/>
                    <a:pt x="256" y="240"/>
                    <a:pt x="384" y="240"/>
                  </a:cubicBezTo>
                  <a:cubicBezTo>
                    <a:pt x="512" y="240"/>
                    <a:pt x="640" y="120"/>
                    <a:pt x="768" y="0"/>
                  </a:cubicBezTo>
                </a:path>
              </a:pathLst>
            </a:custGeom>
            <a:noFill/>
            <a:ln w="25400">
              <a:solidFill>
                <a:schemeClr val="accent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909338" name="Line 26"/>
            <p:cNvSpPr>
              <a:spLocks noChangeShapeType="1"/>
            </p:cNvSpPr>
            <p:nvPr/>
          </p:nvSpPr>
          <p:spPr bwMode="auto">
            <a:xfrm>
              <a:off x="4440" y="2521"/>
              <a:ext cx="620" cy="0"/>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pSp>
          <p:nvGrpSpPr>
            <p:cNvPr id="909339" name="Group 27"/>
            <p:cNvGrpSpPr/>
            <p:nvPr/>
          </p:nvGrpSpPr>
          <p:grpSpPr bwMode="auto">
            <a:xfrm>
              <a:off x="3967" y="1955"/>
              <a:ext cx="1529" cy="989"/>
              <a:chOff x="775" y="2707"/>
              <a:chExt cx="1529" cy="989"/>
            </a:xfrm>
          </p:grpSpPr>
          <p:sp>
            <p:nvSpPr>
              <p:cNvPr id="909340" name="Line 28"/>
              <p:cNvSpPr>
                <a:spLocks noChangeShapeType="1"/>
              </p:cNvSpPr>
              <p:nvPr/>
            </p:nvSpPr>
            <p:spPr bwMode="auto">
              <a:xfrm flipV="1">
                <a:off x="979" y="2784"/>
                <a:ext cx="0" cy="864"/>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909341" name="Line 29"/>
              <p:cNvSpPr>
                <a:spLocks noChangeShapeType="1"/>
              </p:cNvSpPr>
              <p:nvPr/>
            </p:nvSpPr>
            <p:spPr bwMode="auto">
              <a:xfrm>
                <a:off x="816" y="3504"/>
                <a:ext cx="1473" cy="0"/>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909342" name="Object 30"/>
              <p:cNvGraphicFramePr>
                <a:graphicFrameLocks noChangeAspect="1"/>
              </p:cNvGraphicFramePr>
              <p:nvPr/>
            </p:nvGraphicFramePr>
            <p:xfrm>
              <a:off x="2160" y="3559"/>
              <a:ext cx="144" cy="137"/>
            </p:xfrm>
            <a:graphic>
              <a:graphicData uri="http://schemas.openxmlformats.org/presentationml/2006/ole">
                <mc:AlternateContent xmlns:mc="http://schemas.openxmlformats.org/markup-compatibility/2006">
                  <mc:Choice xmlns:v="urn:schemas-microsoft-com:vml" Requires="v">
                    <p:oleObj spid="_x0000_s74269" name="公式" r:id="rId23" imgW="6096000" imgH="5791200" progId="Equation.3">
                      <p:embed/>
                    </p:oleObj>
                  </mc:Choice>
                  <mc:Fallback>
                    <p:oleObj name="公式" r:id="rId23" imgW="6096000" imgH="5791200" progId="Equation.3">
                      <p:embed/>
                      <p:pic>
                        <p:nvPicPr>
                          <p:cNvPr id="0" name="图片 73739"/>
                          <p:cNvPicPr>
                            <a:picLocks noChangeAspect="1"/>
                          </p:cNvPicPr>
                          <p:nvPr/>
                        </p:nvPicPr>
                        <p:blipFill>
                          <a:blip r:embed="rId12"/>
                          <a:stretch>
                            <a:fillRect/>
                          </a:stretch>
                        </p:blipFill>
                        <p:spPr>
                          <a:xfrm>
                            <a:off x="2160" y="3559"/>
                            <a:ext cx="144" cy="137"/>
                          </a:xfrm>
                          <a:prstGeom prst="rect">
                            <a:avLst/>
                          </a:prstGeom>
                          <a:noFill/>
                          <a:ln w="9525">
                            <a:noFill/>
                          </a:ln>
                        </p:spPr>
                      </p:pic>
                    </p:oleObj>
                  </mc:Fallback>
                </mc:AlternateContent>
              </a:graphicData>
            </a:graphic>
          </p:graphicFrame>
          <p:graphicFrame>
            <p:nvGraphicFramePr>
              <p:cNvPr id="909343" name="Object 31"/>
              <p:cNvGraphicFramePr>
                <a:graphicFrameLocks noChangeAspect="1"/>
              </p:cNvGraphicFramePr>
              <p:nvPr/>
            </p:nvGraphicFramePr>
            <p:xfrm>
              <a:off x="775" y="2707"/>
              <a:ext cx="107" cy="224"/>
            </p:xfrm>
            <a:graphic>
              <a:graphicData uri="http://schemas.openxmlformats.org/presentationml/2006/ole">
                <mc:AlternateContent xmlns:mc="http://schemas.openxmlformats.org/markup-compatibility/2006">
                  <mc:Choice xmlns:v="urn:schemas-microsoft-com:vml" Requires="v">
                    <p:oleObj spid="_x0000_s74270" name="Equation" r:id="rId24" imgW="3352800" imgH="3962400" progId="Equation.DSMT4">
                      <p:embed/>
                    </p:oleObj>
                  </mc:Choice>
                  <mc:Fallback>
                    <p:oleObj name="Equation" r:id="rId24" imgW="3352800" imgH="3962400" progId="Equation.DSMT4">
                      <p:embed/>
                      <p:pic>
                        <p:nvPicPr>
                          <p:cNvPr id="0" name="图片 73740"/>
                          <p:cNvPicPr>
                            <a:picLocks noChangeAspect="1"/>
                          </p:cNvPicPr>
                          <p:nvPr/>
                        </p:nvPicPr>
                        <p:blipFill>
                          <a:blip r:embed="rId25"/>
                          <a:stretch>
                            <a:fillRect/>
                          </a:stretch>
                        </p:blipFill>
                        <p:spPr>
                          <a:xfrm>
                            <a:off x="775" y="2707"/>
                            <a:ext cx="107" cy="224"/>
                          </a:xfrm>
                          <a:prstGeom prst="rect">
                            <a:avLst/>
                          </a:prstGeom>
                          <a:noFill/>
                          <a:ln w="9525">
                            <a:noFill/>
                          </a:ln>
                        </p:spPr>
                      </p:pic>
                    </p:oleObj>
                  </mc:Fallback>
                </mc:AlternateContent>
              </a:graphicData>
            </a:graphic>
          </p:graphicFrame>
          <p:graphicFrame>
            <p:nvGraphicFramePr>
              <p:cNvPr id="909344" name="Object 32"/>
              <p:cNvGraphicFramePr>
                <a:graphicFrameLocks noChangeAspect="1"/>
              </p:cNvGraphicFramePr>
              <p:nvPr/>
            </p:nvGraphicFramePr>
            <p:xfrm>
              <a:off x="828" y="3528"/>
              <a:ext cx="135" cy="151"/>
            </p:xfrm>
            <a:graphic>
              <a:graphicData uri="http://schemas.openxmlformats.org/presentationml/2006/ole">
                <mc:AlternateContent xmlns:mc="http://schemas.openxmlformats.org/markup-compatibility/2006">
                  <mc:Choice xmlns:v="urn:schemas-microsoft-com:vml" Requires="v">
                    <p:oleObj spid="_x0000_s74271" name="公式" r:id="rId26" imgW="5181600" imgH="5791200" progId="Equation.3">
                      <p:embed/>
                    </p:oleObj>
                  </mc:Choice>
                  <mc:Fallback>
                    <p:oleObj name="公式" r:id="rId26" imgW="5181600" imgH="5791200" progId="Equation.3">
                      <p:embed/>
                      <p:pic>
                        <p:nvPicPr>
                          <p:cNvPr id="0" name="图片 73741"/>
                          <p:cNvPicPr>
                            <a:picLocks noChangeAspect="1"/>
                          </p:cNvPicPr>
                          <p:nvPr/>
                        </p:nvPicPr>
                        <p:blipFill>
                          <a:blip r:embed="rId16"/>
                          <a:stretch>
                            <a:fillRect/>
                          </a:stretch>
                        </p:blipFill>
                        <p:spPr>
                          <a:xfrm>
                            <a:off x="828" y="3528"/>
                            <a:ext cx="135" cy="151"/>
                          </a:xfrm>
                          <a:prstGeom prst="rect">
                            <a:avLst/>
                          </a:prstGeom>
                          <a:noFill/>
                          <a:ln w="9525">
                            <a:noFill/>
                          </a:ln>
                        </p:spPr>
                      </p:pic>
                    </p:oleObj>
                  </mc:Fallback>
                </mc:AlternateContent>
              </a:graphicData>
            </a:graphic>
          </p:graphicFrame>
        </p:grpSp>
        <p:grpSp>
          <p:nvGrpSpPr>
            <p:cNvPr id="909345" name="Group 33"/>
            <p:cNvGrpSpPr/>
            <p:nvPr/>
          </p:nvGrpSpPr>
          <p:grpSpPr bwMode="auto">
            <a:xfrm>
              <a:off x="4653" y="2512"/>
              <a:ext cx="183" cy="456"/>
              <a:chOff x="3765" y="3384"/>
              <a:chExt cx="183" cy="456"/>
            </a:xfrm>
          </p:grpSpPr>
          <p:sp>
            <p:nvSpPr>
              <p:cNvPr id="909346" name="Line 34"/>
              <p:cNvSpPr>
                <a:spLocks noChangeShapeType="1"/>
              </p:cNvSpPr>
              <p:nvPr/>
            </p:nvSpPr>
            <p:spPr bwMode="auto">
              <a:xfrm>
                <a:off x="3848" y="3384"/>
                <a:ext cx="0" cy="240"/>
              </a:xfrm>
              <a:prstGeom prst="line">
                <a:avLst/>
              </a:prstGeom>
              <a:noFill/>
              <a:ln w="9525">
                <a:solidFill>
                  <a:schemeClr val="tx1"/>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909347" name="Object 35"/>
              <p:cNvGraphicFramePr>
                <a:graphicFrameLocks noChangeAspect="1"/>
              </p:cNvGraphicFramePr>
              <p:nvPr/>
            </p:nvGraphicFramePr>
            <p:xfrm>
              <a:off x="3765" y="3612"/>
              <a:ext cx="183" cy="228"/>
            </p:xfrm>
            <a:graphic>
              <a:graphicData uri="http://schemas.openxmlformats.org/presentationml/2006/ole">
                <mc:AlternateContent xmlns:mc="http://schemas.openxmlformats.org/markup-compatibility/2006">
                  <mc:Choice xmlns:v="urn:schemas-microsoft-com:vml" Requires="v">
                    <p:oleObj spid="_x0000_s74272" name="公式" r:id="rId27" imgW="7010400" imgH="9448800" progId="Equation.3">
                      <p:embed/>
                    </p:oleObj>
                  </mc:Choice>
                  <mc:Fallback>
                    <p:oleObj name="公式" r:id="rId27" imgW="7010400" imgH="9448800" progId="Equation.3">
                      <p:embed/>
                      <p:pic>
                        <p:nvPicPr>
                          <p:cNvPr id="0" name="图片 73742"/>
                          <p:cNvPicPr>
                            <a:picLocks noChangeAspect="1"/>
                          </p:cNvPicPr>
                          <p:nvPr/>
                        </p:nvPicPr>
                        <p:blipFill>
                          <a:blip r:embed="rId18"/>
                          <a:stretch>
                            <a:fillRect/>
                          </a:stretch>
                        </p:blipFill>
                        <p:spPr>
                          <a:xfrm>
                            <a:off x="3765" y="3612"/>
                            <a:ext cx="183" cy="228"/>
                          </a:xfrm>
                          <a:prstGeom prst="rect">
                            <a:avLst/>
                          </a:prstGeom>
                          <a:noFill/>
                          <a:ln w="9525">
                            <a:noFill/>
                          </a:ln>
                        </p:spPr>
                      </p:pic>
                    </p:oleObj>
                  </mc:Fallback>
                </mc:AlternateContent>
              </a:graphicData>
            </a:graphic>
          </p:graphicFrame>
        </p:grpSp>
        <p:graphicFrame>
          <p:nvGraphicFramePr>
            <p:cNvPr id="909348" name="Object 36"/>
            <p:cNvGraphicFramePr>
              <a:graphicFrameLocks noChangeAspect="1"/>
            </p:cNvGraphicFramePr>
            <p:nvPr/>
          </p:nvGraphicFramePr>
          <p:xfrm>
            <a:off x="4248" y="2392"/>
            <a:ext cx="151" cy="55"/>
          </p:xfrm>
          <a:graphic>
            <a:graphicData uri="http://schemas.openxmlformats.org/presentationml/2006/ole">
              <mc:AlternateContent xmlns:mc="http://schemas.openxmlformats.org/markup-compatibility/2006">
                <mc:Choice xmlns:v="urn:schemas-microsoft-com:vml" Requires="v">
                  <p:oleObj spid="_x0000_s74273" name="公式" r:id="rId28" imgW="5791200" imgH="2133600" progId="Equation.3">
                    <p:embed/>
                  </p:oleObj>
                </mc:Choice>
                <mc:Fallback>
                  <p:oleObj name="公式" r:id="rId28" imgW="5791200" imgH="2133600" progId="Equation.3">
                    <p:embed/>
                    <p:pic>
                      <p:nvPicPr>
                        <p:cNvPr id="0" name="图片 73743"/>
                        <p:cNvPicPr>
                          <a:picLocks noChangeAspect="1"/>
                        </p:cNvPicPr>
                        <p:nvPr/>
                      </p:nvPicPr>
                      <p:blipFill>
                        <a:blip r:embed="rId22"/>
                        <a:stretch>
                          <a:fillRect/>
                        </a:stretch>
                      </p:blipFill>
                      <p:spPr>
                        <a:xfrm>
                          <a:off x="4248" y="2392"/>
                          <a:ext cx="151" cy="55"/>
                        </a:xfrm>
                        <a:prstGeom prst="rect">
                          <a:avLst/>
                        </a:prstGeom>
                        <a:noFill/>
                        <a:ln w="9525">
                          <a:noFill/>
                        </a:ln>
                      </p:spPr>
                    </p:pic>
                  </p:oleObj>
                </mc:Fallback>
              </mc:AlternateContent>
            </a:graphicData>
          </a:graphic>
        </p:graphicFrame>
        <p:graphicFrame>
          <p:nvGraphicFramePr>
            <p:cNvPr id="909349" name="Object 37"/>
            <p:cNvGraphicFramePr>
              <a:graphicFrameLocks noChangeAspect="1"/>
            </p:cNvGraphicFramePr>
            <p:nvPr/>
          </p:nvGraphicFramePr>
          <p:xfrm>
            <a:off x="5112" y="2344"/>
            <a:ext cx="159" cy="151"/>
          </p:xfrm>
          <a:graphic>
            <a:graphicData uri="http://schemas.openxmlformats.org/presentationml/2006/ole">
              <mc:AlternateContent xmlns:mc="http://schemas.openxmlformats.org/markup-compatibility/2006">
                <mc:Choice xmlns:v="urn:schemas-microsoft-com:vml" Requires="v">
                  <p:oleObj spid="_x0000_s74274" name="公式" r:id="rId29" imgW="6096000" imgH="5791200" progId="Equation.3">
                    <p:embed/>
                  </p:oleObj>
                </mc:Choice>
                <mc:Fallback>
                  <p:oleObj name="公式" r:id="rId29" imgW="6096000" imgH="5791200" progId="Equation.3">
                    <p:embed/>
                    <p:pic>
                      <p:nvPicPr>
                        <p:cNvPr id="0" name="图片 73744"/>
                        <p:cNvPicPr>
                          <a:picLocks noChangeAspect="1"/>
                        </p:cNvPicPr>
                        <p:nvPr/>
                      </p:nvPicPr>
                      <p:blipFill>
                        <a:blip r:embed="rId20"/>
                        <a:stretch>
                          <a:fillRect/>
                        </a:stretch>
                      </p:blipFill>
                      <p:spPr>
                        <a:xfrm>
                          <a:off x="5112" y="2344"/>
                          <a:ext cx="159" cy="151"/>
                        </a:xfrm>
                        <a:prstGeom prst="rect">
                          <a:avLst/>
                        </a:prstGeom>
                        <a:noFill/>
                        <a:ln w="9525">
                          <a:noFill/>
                        </a:ln>
                      </p:spPr>
                    </p:pic>
                  </p:oleObj>
                </mc:Fallback>
              </mc:AlternateContent>
            </a:graphicData>
          </a:graphic>
        </p:graphicFrame>
      </p:grpSp>
      <p:sp>
        <p:nvSpPr>
          <p:cNvPr id="909351" name="Text Box 39"/>
          <p:cNvSpPr txBox="1">
            <a:spLocks noChangeArrowheads="1"/>
          </p:cNvSpPr>
          <p:nvPr/>
        </p:nvSpPr>
        <p:spPr bwMode="auto">
          <a:xfrm>
            <a:off x="812800" y="4953889"/>
            <a:ext cx="10566400"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lgn="just">
              <a:spcBef>
                <a:spcPct val="50000"/>
              </a:spcBef>
            </a:pPr>
            <a:r>
              <a:rPr lang="zh-CN" altLang="en-US" b="1" dirty="0" smtClean="0">
                <a:solidFill>
                  <a:srgbClr val="000000"/>
                </a:solidFill>
                <a:latin typeface="宋体" panose="02010600030101010101" pitchFamily="2" charset="-122"/>
                <a:ea typeface="宋体" panose="02010600030101010101" pitchFamily="2" charset="-122"/>
              </a:rPr>
              <a:t>(</a:t>
            </a:r>
            <a:r>
              <a:rPr lang="en-US" altLang="zh-CN" b="1" dirty="0" smtClean="0">
                <a:solidFill>
                  <a:srgbClr val="000000"/>
                </a:solidFill>
                <a:latin typeface="宋体" panose="02010600030101010101" pitchFamily="2" charset="-122"/>
                <a:ea typeface="宋体" panose="02010600030101010101" pitchFamily="2" charset="-122"/>
              </a:rPr>
              <a:t>1</a:t>
            </a:r>
            <a:r>
              <a:rPr lang="zh-CN" altLang="en-US" b="1" dirty="0" smtClean="0">
                <a:solidFill>
                  <a:srgbClr val="000000"/>
                </a:solidFill>
                <a:latin typeface="宋体" panose="02010600030101010101" pitchFamily="2" charset="-122"/>
                <a:ea typeface="宋体" panose="02010600030101010101" pitchFamily="2" charset="-122"/>
              </a:rPr>
              <a:t>) 此</a:t>
            </a:r>
            <a:r>
              <a:rPr lang="zh-CN" altLang="en-US" b="1" dirty="0" smtClean="0">
                <a:solidFill>
                  <a:srgbClr val="000000"/>
                </a:solidFill>
                <a:ea typeface="宋体" panose="02010600030101010101" pitchFamily="2" charset="-122"/>
              </a:rPr>
              <a:t>法只适用于驻点,不能用于判断</a:t>
            </a:r>
            <a:r>
              <a:rPr lang="zh-CN" altLang="en-US" b="1" dirty="0" smtClean="0">
                <a:solidFill>
                  <a:srgbClr val="000000"/>
                </a:solidFill>
                <a:latin typeface="宋体" panose="02010600030101010101" pitchFamily="2" charset="-122"/>
                <a:ea typeface="宋体" panose="02010600030101010101" pitchFamily="2" charset="-122"/>
              </a:rPr>
              <a:t>不可导点；</a:t>
            </a:r>
            <a:r>
              <a:rPr lang="zh-CN" altLang="en-US" sz="2400" dirty="0" smtClean="0">
                <a:solidFill>
                  <a:srgbClr val="000000"/>
                </a:solidFill>
                <a:ea typeface="宋体" panose="02010600030101010101" pitchFamily="2" charset="-122"/>
              </a:rPr>
              <a:t> </a:t>
            </a:r>
            <a:endParaRPr lang="zh-CN" altLang="en-US" sz="2400" dirty="0" smtClean="0">
              <a:solidFill>
                <a:srgbClr val="000000"/>
              </a:solidFill>
              <a:ea typeface="宋体" panose="02010600030101010101" pitchFamily="2" charset="-122"/>
            </a:endParaRPr>
          </a:p>
        </p:txBody>
      </p:sp>
      <p:sp>
        <p:nvSpPr>
          <p:cNvPr id="41" name="Text Box 2"/>
          <p:cNvSpPr txBox="1">
            <a:spLocks noChangeArrowheads="1"/>
          </p:cNvSpPr>
          <p:nvPr/>
        </p:nvSpPr>
        <p:spPr bwMode="auto">
          <a:xfrm>
            <a:off x="479376" y="4358603"/>
            <a:ext cx="731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E22B24"/>
                </a:solidFill>
                <a:latin typeface="黑体" panose="02010609060101010101" charset="-122"/>
                <a:ea typeface="黑体" panose="02010609060101010101" charset="-122"/>
              </a:rPr>
              <a:t>  说明：</a:t>
            </a:r>
            <a:endParaRPr lang="zh-CN" altLang="en-US" b="1" dirty="0" smtClean="0">
              <a:solidFill>
                <a:srgbClr val="E22B24"/>
              </a:solidFill>
              <a:latin typeface="黑体" panose="02010609060101010101" charset="-122"/>
              <a:ea typeface="黑体" panose="02010609060101010101"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9314"/>
                                        </p:tgtEl>
                                        <p:attrNameLst>
                                          <p:attrName>style.visibility</p:attrName>
                                        </p:attrNameLst>
                                      </p:cBhvr>
                                      <p:to>
                                        <p:strVal val="visible"/>
                                      </p:to>
                                    </p:set>
                                    <p:animEffect transition="in" filter="wipe(left)">
                                      <p:cBhvr>
                                        <p:cTn id="7" dur="500"/>
                                        <p:tgtEl>
                                          <p:spTgt spid="9093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09315"/>
                                        </p:tgtEl>
                                        <p:attrNameLst>
                                          <p:attrName>style.visibility</p:attrName>
                                        </p:attrNameLst>
                                      </p:cBhvr>
                                      <p:to>
                                        <p:strVal val="visible"/>
                                      </p:to>
                                    </p:set>
                                    <p:animEffect transition="in" filter="wipe(left)">
                                      <p:cBhvr>
                                        <p:cTn id="12" dur="500"/>
                                        <p:tgtEl>
                                          <p:spTgt spid="9093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09316"/>
                                        </p:tgtEl>
                                        <p:attrNameLst>
                                          <p:attrName>style.visibility</p:attrName>
                                        </p:attrNameLst>
                                      </p:cBhvr>
                                      <p:to>
                                        <p:strVal val="visible"/>
                                      </p:to>
                                    </p:set>
                                    <p:animEffect transition="in" filter="wipe(left)">
                                      <p:cBhvr>
                                        <p:cTn id="17" dur="500"/>
                                        <p:tgtEl>
                                          <p:spTgt spid="9093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09336"/>
                                        </p:tgtEl>
                                        <p:attrNameLst>
                                          <p:attrName>style.visibility</p:attrName>
                                        </p:attrNameLst>
                                      </p:cBhvr>
                                      <p:to>
                                        <p:strVal val="visible"/>
                                      </p:to>
                                    </p:set>
                                    <p:animEffect transition="in" filter="wipe(left)">
                                      <p:cBhvr>
                                        <p:cTn id="22" dur="500"/>
                                        <p:tgtEl>
                                          <p:spTgt spid="9093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09317"/>
                                        </p:tgtEl>
                                        <p:attrNameLst>
                                          <p:attrName>style.visibility</p:attrName>
                                        </p:attrNameLst>
                                      </p:cBhvr>
                                      <p:to>
                                        <p:strVal val="visible"/>
                                      </p:to>
                                    </p:set>
                                    <p:animEffect transition="in" filter="wipe(left)">
                                      <p:cBhvr>
                                        <p:cTn id="27" dur="500"/>
                                        <p:tgtEl>
                                          <p:spTgt spid="9093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09322"/>
                                        </p:tgtEl>
                                        <p:attrNameLst>
                                          <p:attrName>style.visibility</p:attrName>
                                        </p:attrNameLst>
                                      </p:cBhvr>
                                      <p:to>
                                        <p:strVal val="visible"/>
                                      </p:to>
                                    </p:set>
                                    <p:animEffect transition="in" filter="wipe(left)">
                                      <p:cBhvr>
                                        <p:cTn id="32" dur="500"/>
                                        <p:tgtEl>
                                          <p:spTgt spid="9093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09318"/>
                                        </p:tgtEl>
                                        <p:attrNameLst>
                                          <p:attrName>style.visibility</p:attrName>
                                        </p:attrNameLst>
                                      </p:cBhvr>
                                      <p:to>
                                        <p:strVal val="visible"/>
                                      </p:to>
                                    </p:set>
                                    <p:animEffect transition="in" filter="wipe(left)">
                                      <p:cBhvr>
                                        <p:cTn id="37" dur="500"/>
                                        <p:tgtEl>
                                          <p:spTgt spid="9093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09319"/>
                                        </p:tgtEl>
                                        <p:attrNameLst>
                                          <p:attrName>style.visibility</p:attrName>
                                        </p:attrNameLst>
                                      </p:cBhvr>
                                      <p:to>
                                        <p:strVal val="visible"/>
                                      </p:to>
                                    </p:set>
                                    <p:animEffect transition="in" filter="wipe(left)">
                                      <p:cBhvr>
                                        <p:cTn id="42" dur="500"/>
                                        <p:tgtEl>
                                          <p:spTgt spid="9093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909351"/>
                                        </p:tgtEl>
                                        <p:attrNameLst>
                                          <p:attrName>style.visibility</p:attrName>
                                        </p:attrNameLst>
                                      </p:cBhvr>
                                      <p:to>
                                        <p:strVal val="visible"/>
                                      </p:to>
                                    </p:set>
                                    <p:animEffect transition="in" filter="wipe(left)">
                                      <p:cBhvr>
                                        <p:cTn id="51" dur="500"/>
                                        <p:tgtEl>
                                          <p:spTgt spid="90935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909321"/>
                                        </p:tgtEl>
                                        <p:attrNameLst>
                                          <p:attrName>style.visibility</p:attrName>
                                        </p:attrNameLst>
                                      </p:cBhvr>
                                      <p:to>
                                        <p:strVal val="visible"/>
                                      </p:to>
                                    </p:set>
                                    <p:animEffect transition="in" filter="wipe(left)">
                                      <p:cBhvr>
                                        <p:cTn id="56" dur="500"/>
                                        <p:tgtEl>
                                          <p:spTgt spid="909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9314" grpId="0" autoUpdateAnimBg="0"/>
      <p:bldP spid="909319" grpId="0" autoUpdateAnimBg="0"/>
      <p:bldP spid="909351" grpId="0" autoUpdateAnimBg="0"/>
      <p:bldP spid="4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3"/>
          <p:cNvSpPr>
            <a:spLocks noGrp="1"/>
          </p:cNvSpPr>
          <p:nvPr>
            <p:ph type="sldNum" sz="quarter" idx="12"/>
          </p:nvPr>
        </p:nvSpPr>
        <p:spPr/>
        <p:txBody>
          <a:bodyPr/>
          <a:lstStyle/>
          <a:p>
            <a:fld id="{2A119027-5B77-4D37-999F-31E2871B01CF}" type="slidenum">
              <a:rPr lang="zh-CN" altLang="en-US">
                <a:solidFill>
                  <a:srgbClr val="000000"/>
                </a:solidFill>
              </a:rPr>
            </a:fld>
            <a:endParaRPr lang="en-US" altLang="zh-CN">
              <a:solidFill>
                <a:srgbClr val="000000"/>
              </a:solidFill>
            </a:endParaRPr>
          </a:p>
        </p:txBody>
      </p:sp>
      <p:sp>
        <p:nvSpPr>
          <p:cNvPr id="910338" name="Text Box 2"/>
          <p:cNvSpPr txBox="1">
            <a:spLocks noChangeArrowheads="1"/>
          </p:cNvSpPr>
          <p:nvPr/>
        </p:nvSpPr>
        <p:spPr bwMode="auto">
          <a:xfrm>
            <a:off x="1117600" y="762000"/>
            <a:ext cx="142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dirty="0" smtClean="0">
                <a:solidFill>
                  <a:srgbClr val="000000"/>
                </a:solidFill>
                <a:latin typeface="黑体" panose="02010609060101010101" charset="-122"/>
                <a:ea typeface="黑体" panose="02010609060101010101" charset="-122"/>
              </a:rPr>
              <a:t>例</a:t>
            </a:r>
            <a:r>
              <a:rPr lang="en-US" altLang="zh-CN" b="1" dirty="0" smtClean="0">
                <a:solidFill>
                  <a:srgbClr val="000000"/>
                </a:solidFill>
                <a:latin typeface="黑体" panose="02010609060101010101" charset="-122"/>
                <a:ea typeface="黑体" panose="02010609060101010101" charset="-122"/>
              </a:rPr>
              <a:t>2</a:t>
            </a:r>
            <a:endParaRPr lang="zh-CN" altLang="en-US" b="1" dirty="0" smtClean="0">
              <a:solidFill>
                <a:srgbClr val="000000"/>
              </a:solidFill>
              <a:ea typeface="宋体" panose="02010600030101010101" pitchFamily="2" charset="-122"/>
            </a:endParaRPr>
          </a:p>
        </p:txBody>
      </p:sp>
      <p:sp>
        <p:nvSpPr>
          <p:cNvPr id="910339" name="Text Box 3"/>
          <p:cNvSpPr txBox="1">
            <a:spLocks noChangeArrowheads="1"/>
          </p:cNvSpPr>
          <p:nvPr/>
        </p:nvSpPr>
        <p:spPr bwMode="auto">
          <a:xfrm>
            <a:off x="1219200" y="1448689"/>
            <a:ext cx="121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smtClean="0">
                <a:solidFill>
                  <a:srgbClr val="000000"/>
                </a:solidFill>
                <a:ea typeface="黑体" panose="02010609060101010101" charset="-122"/>
              </a:rPr>
              <a:t>解</a:t>
            </a:r>
            <a:endParaRPr lang="zh-CN" altLang="en-US" b="1" smtClean="0">
              <a:solidFill>
                <a:srgbClr val="000000"/>
              </a:solidFill>
              <a:ea typeface="宋体" panose="02010600030101010101" pitchFamily="2" charset="-122"/>
            </a:endParaRPr>
          </a:p>
        </p:txBody>
      </p:sp>
      <p:graphicFrame>
        <p:nvGraphicFramePr>
          <p:cNvPr id="910340" name="Object 4"/>
          <p:cNvGraphicFramePr>
            <a:graphicFrameLocks noChangeAspect="1"/>
          </p:cNvGraphicFramePr>
          <p:nvPr/>
        </p:nvGraphicFramePr>
        <p:xfrm>
          <a:off x="2250031" y="814388"/>
          <a:ext cx="7158340" cy="469900"/>
        </p:xfrm>
        <a:graphic>
          <a:graphicData uri="http://schemas.openxmlformats.org/presentationml/2006/ole">
            <mc:AlternateContent xmlns:mc="http://schemas.openxmlformats.org/markup-compatibility/2006">
              <mc:Choice xmlns:v="urn:schemas-microsoft-com:vml" Requires="v">
                <p:oleObj spid="_x0000_s75189" name="公式" r:id="rId1" imgW="162458400" imgH="11277600" progId="Equation.3">
                  <p:embed/>
                </p:oleObj>
              </mc:Choice>
              <mc:Fallback>
                <p:oleObj name="公式" r:id="rId1" imgW="162458400" imgH="11277600" progId="Equation.3">
                  <p:embed/>
                  <p:pic>
                    <p:nvPicPr>
                      <p:cNvPr id="0" name="图片 74752"/>
                      <p:cNvPicPr>
                        <a:picLocks noChangeAspect="1"/>
                      </p:cNvPicPr>
                      <p:nvPr/>
                    </p:nvPicPr>
                    <p:blipFill>
                      <a:blip r:embed="rId2"/>
                      <a:stretch>
                        <a:fillRect/>
                      </a:stretch>
                    </p:blipFill>
                    <p:spPr>
                      <a:xfrm>
                        <a:off x="2250031" y="814388"/>
                        <a:ext cx="7158340" cy="469900"/>
                      </a:xfrm>
                      <a:prstGeom prst="rect">
                        <a:avLst/>
                      </a:prstGeom>
                      <a:noFill/>
                      <a:ln w="9525">
                        <a:noFill/>
                      </a:ln>
                    </p:spPr>
                  </p:pic>
                </p:oleObj>
              </mc:Fallback>
            </mc:AlternateContent>
          </a:graphicData>
        </a:graphic>
      </p:graphicFrame>
      <p:graphicFrame>
        <p:nvGraphicFramePr>
          <p:cNvPr id="910341" name="Object 5"/>
          <p:cNvGraphicFramePr>
            <a:graphicFrameLocks noChangeAspect="1"/>
          </p:cNvGraphicFramePr>
          <p:nvPr/>
        </p:nvGraphicFramePr>
        <p:xfrm>
          <a:off x="2032000" y="1492250"/>
          <a:ext cx="4588933" cy="469900"/>
        </p:xfrm>
        <a:graphic>
          <a:graphicData uri="http://schemas.openxmlformats.org/presentationml/2006/ole">
            <mc:AlternateContent xmlns:mc="http://schemas.openxmlformats.org/markup-compatibility/2006">
              <mc:Choice xmlns:v="urn:schemas-microsoft-com:vml" Requires="v">
                <p:oleObj spid="_x0000_s75190" name="公式" r:id="rId3" imgW="82600800" imgH="11277600" progId="Equation.3">
                  <p:embed/>
                </p:oleObj>
              </mc:Choice>
              <mc:Fallback>
                <p:oleObj name="公式" r:id="rId3" imgW="82600800" imgH="11277600" progId="Equation.3">
                  <p:embed/>
                  <p:pic>
                    <p:nvPicPr>
                      <p:cNvPr id="0" name="图片 74753"/>
                      <p:cNvPicPr>
                        <a:picLocks noChangeAspect="1"/>
                      </p:cNvPicPr>
                      <p:nvPr/>
                    </p:nvPicPr>
                    <p:blipFill>
                      <a:blip r:embed="rId4"/>
                      <a:stretch>
                        <a:fillRect/>
                      </a:stretch>
                    </p:blipFill>
                    <p:spPr>
                      <a:xfrm>
                        <a:off x="2032000" y="1492250"/>
                        <a:ext cx="4588933" cy="469900"/>
                      </a:xfrm>
                      <a:prstGeom prst="rect">
                        <a:avLst/>
                      </a:prstGeom>
                      <a:noFill/>
                      <a:ln w="9525">
                        <a:noFill/>
                      </a:ln>
                    </p:spPr>
                  </p:pic>
                </p:oleObj>
              </mc:Fallback>
            </mc:AlternateContent>
          </a:graphicData>
        </a:graphic>
      </p:graphicFrame>
      <p:graphicFrame>
        <p:nvGraphicFramePr>
          <p:cNvPr id="910342" name="Object 6"/>
          <p:cNvGraphicFramePr>
            <a:graphicFrameLocks noChangeAspect="1"/>
          </p:cNvGraphicFramePr>
          <p:nvPr/>
        </p:nvGraphicFramePr>
        <p:xfrm>
          <a:off x="1270000" y="2210689"/>
          <a:ext cx="2590800" cy="430213"/>
        </p:xfrm>
        <a:graphic>
          <a:graphicData uri="http://schemas.openxmlformats.org/presentationml/2006/ole">
            <mc:AlternateContent xmlns:mc="http://schemas.openxmlformats.org/markup-compatibility/2006">
              <mc:Choice xmlns:v="urn:schemas-microsoft-com:vml" Requires="v">
                <p:oleObj spid="_x0000_s75191" name="公式" r:id="rId5" imgW="46634400" imgH="10363200" progId="Equation.3">
                  <p:embed/>
                </p:oleObj>
              </mc:Choice>
              <mc:Fallback>
                <p:oleObj name="公式" r:id="rId5" imgW="46634400" imgH="10363200" progId="Equation.3">
                  <p:embed/>
                  <p:pic>
                    <p:nvPicPr>
                      <p:cNvPr id="0" name="图片 74754"/>
                      <p:cNvPicPr>
                        <a:picLocks noChangeAspect="1"/>
                      </p:cNvPicPr>
                      <p:nvPr/>
                    </p:nvPicPr>
                    <p:blipFill>
                      <a:blip r:embed="rId6"/>
                      <a:stretch>
                        <a:fillRect/>
                      </a:stretch>
                    </p:blipFill>
                    <p:spPr>
                      <a:xfrm>
                        <a:off x="1270000" y="2210689"/>
                        <a:ext cx="2590800" cy="430213"/>
                      </a:xfrm>
                      <a:prstGeom prst="rect">
                        <a:avLst/>
                      </a:prstGeom>
                      <a:noFill/>
                      <a:ln w="9525">
                        <a:noFill/>
                      </a:ln>
                    </p:spPr>
                  </p:pic>
                </p:oleObj>
              </mc:Fallback>
            </mc:AlternateContent>
          </a:graphicData>
        </a:graphic>
      </p:graphicFrame>
      <p:graphicFrame>
        <p:nvGraphicFramePr>
          <p:cNvPr id="910343" name="Object 7"/>
          <p:cNvGraphicFramePr>
            <a:graphicFrameLocks noChangeAspect="1"/>
          </p:cNvGraphicFramePr>
          <p:nvPr/>
        </p:nvGraphicFramePr>
        <p:xfrm>
          <a:off x="4233333" y="2210689"/>
          <a:ext cx="4910667" cy="430213"/>
        </p:xfrm>
        <a:graphic>
          <a:graphicData uri="http://schemas.openxmlformats.org/presentationml/2006/ole">
            <mc:AlternateContent xmlns:mc="http://schemas.openxmlformats.org/markup-compatibility/2006">
              <mc:Choice xmlns:v="urn:schemas-microsoft-com:vml" Requires="v">
                <p:oleObj spid="_x0000_s75192" name="公式" r:id="rId7" imgW="88392000" imgH="10363200" progId="Equation.3">
                  <p:embed/>
                </p:oleObj>
              </mc:Choice>
              <mc:Fallback>
                <p:oleObj name="公式" r:id="rId7" imgW="88392000" imgH="10363200" progId="Equation.3">
                  <p:embed/>
                  <p:pic>
                    <p:nvPicPr>
                      <p:cNvPr id="0" name="图片 74755"/>
                      <p:cNvPicPr>
                        <a:picLocks noChangeAspect="1"/>
                      </p:cNvPicPr>
                      <p:nvPr/>
                    </p:nvPicPr>
                    <p:blipFill>
                      <a:blip r:embed="rId8"/>
                      <a:stretch>
                        <a:fillRect/>
                      </a:stretch>
                    </p:blipFill>
                    <p:spPr>
                      <a:xfrm>
                        <a:off x="4233333" y="2210689"/>
                        <a:ext cx="4910667" cy="430213"/>
                      </a:xfrm>
                      <a:prstGeom prst="rect">
                        <a:avLst/>
                      </a:prstGeom>
                      <a:noFill/>
                      <a:ln w="9525">
                        <a:noFill/>
                      </a:ln>
                    </p:spPr>
                  </p:pic>
                </p:oleObj>
              </mc:Fallback>
            </mc:AlternateContent>
          </a:graphicData>
        </a:graphic>
      </p:graphicFrame>
      <p:graphicFrame>
        <p:nvGraphicFramePr>
          <p:cNvPr id="910344" name="Object 8"/>
          <p:cNvGraphicFramePr>
            <a:graphicFrameLocks noChangeAspect="1"/>
          </p:cNvGraphicFramePr>
          <p:nvPr/>
        </p:nvGraphicFramePr>
        <p:xfrm>
          <a:off x="6561667" y="1512890"/>
          <a:ext cx="3860800" cy="509587"/>
        </p:xfrm>
        <a:graphic>
          <a:graphicData uri="http://schemas.openxmlformats.org/presentationml/2006/ole">
            <mc:AlternateContent xmlns:mc="http://schemas.openxmlformats.org/markup-compatibility/2006">
              <mc:Choice xmlns:v="urn:schemas-microsoft-com:vml" Requires="v">
                <p:oleObj spid="_x0000_s75193" name="Equation" r:id="rId9" imgW="27736800" imgH="4876800" progId="Equation.3">
                  <p:embed/>
                </p:oleObj>
              </mc:Choice>
              <mc:Fallback>
                <p:oleObj name="Equation" r:id="rId9" imgW="27736800" imgH="4876800" progId="Equation.3">
                  <p:embed/>
                  <p:pic>
                    <p:nvPicPr>
                      <p:cNvPr id="0" name="图片 74756"/>
                      <p:cNvPicPr>
                        <a:picLocks noChangeAspect="1"/>
                      </p:cNvPicPr>
                      <p:nvPr/>
                    </p:nvPicPr>
                    <p:blipFill>
                      <a:blip r:embed="rId10"/>
                      <a:stretch>
                        <a:fillRect/>
                      </a:stretch>
                    </p:blipFill>
                    <p:spPr>
                      <a:xfrm>
                        <a:off x="6561667" y="1512890"/>
                        <a:ext cx="3860800" cy="509587"/>
                      </a:xfrm>
                      <a:prstGeom prst="rect">
                        <a:avLst/>
                      </a:prstGeom>
                      <a:noFill/>
                      <a:ln w="9525">
                        <a:noFill/>
                      </a:ln>
                    </p:spPr>
                  </p:pic>
                </p:oleObj>
              </mc:Fallback>
            </mc:AlternateContent>
          </a:graphicData>
        </a:graphic>
      </p:graphicFrame>
      <p:graphicFrame>
        <p:nvGraphicFramePr>
          <p:cNvPr id="910345" name="Object 9"/>
          <p:cNvGraphicFramePr>
            <a:graphicFrameLocks noChangeAspect="1"/>
          </p:cNvGraphicFramePr>
          <p:nvPr/>
        </p:nvGraphicFramePr>
        <p:xfrm>
          <a:off x="1625600" y="2820289"/>
          <a:ext cx="3962400" cy="530225"/>
        </p:xfrm>
        <a:graphic>
          <a:graphicData uri="http://schemas.openxmlformats.org/presentationml/2006/ole">
            <mc:AlternateContent xmlns:mc="http://schemas.openxmlformats.org/markup-compatibility/2006">
              <mc:Choice xmlns:v="urn:schemas-microsoft-com:vml" Requires="v">
                <p:oleObj spid="_x0000_s75194" name="Equation" r:id="rId11" imgW="27127200" imgH="4876800" progId="Equation.3">
                  <p:embed/>
                </p:oleObj>
              </mc:Choice>
              <mc:Fallback>
                <p:oleObj name="Equation" r:id="rId11" imgW="27127200" imgH="4876800" progId="Equation.3">
                  <p:embed/>
                  <p:pic>
                    <p:nvPicPr>
                      <p:cNvPr id="0" name="图片 74757"/>
                      <p:cNvPicPr>
                        <a:picLocks noChangeAspect="1"/>
                      </p:cNvPicPr>
                      <p:nvPr/>
                    </p:nvPicPr>
                    <p:blipFill>
                      <a:blip r:embed="rId12"/>
                      <a:stretch>
                        <a:fillRect/>
                      </a:stretch>
                    </p:blipFill>
                    <p:spPr>
                      <a:xfrm>
                        <a:off x="1625600" y="2820289"/>
                        <a:ext cx="3962400" cy="530225"/>
                      </a:xfrm>
                      <a:prstGeom prst="rect">
                        <a:avLst/>
                      </a:prstGeom>
                      <a:noFill/>
                      <a:ln w="9525">
                        <a:noFill/>
                      </a:ln>
                    </p:spPr>
                  </p:pic>
                </p:oleObj>
              </mc:Fallback>
            </mc:AlternateContent>
          </a:graphicData>
        </a:graphic>
      </p:graphicFrame>
      <p:graphicFrame>
        <p:nvGraphicFramePr>
          <p:cNvPr id="910346" name="Object 10"/>
          <p:cNvGraphicFramePr>
            <a:graphicFrameLocks noChangeAspect="1"/>
          </p:cNvGraphicFramePr>
          <p:nvPr/>
        </p:nvGraphicFramePr>
        <p:xfrm>
          <a:off x="1320800" y="3532188"/>
          <a:ext cx="2353733" cy="404812"/>
        </p:xfrm>
        <a:graphic>
          <a:graphicData uri="http://schemas.openxmlformats.org/presentationml/2006/ole">
            <mc:AlternateContent xmlns:mc="http://schemas.openxmlformats.org/markup-compatibility/2006">
              <mc:Choice xmlns:v="urn:schemas-microsoft-com:vml" Requires="v">
                <p:oleObj spid="_x0000_s75195" name="公式" r:id="rId13" imgW="42367200" imgH="9753600" progId="Equation.3">
                  <p:embed/>
                </p:oleObj>
              </mc:Choice>
              <mc:Fallback>
                <p:oleObj name="公式" r:id="rId13" imgW="42367200" imgH="9753600" progId="Equation.3">
                  <p:embed/>
                  <p:pic>
                    <p:nvPicPr>
                      <p:cNvPr id="0" name="图片 74758"/>
                      <p:cNvPicPr>
                        <a:picLocks noChangeAspect="1"/>
                      </p:cNvPicPr>
                      <p:nvPr/>
                    </p:nvPicPr>
                    <p:blipFill>
                      <a:blip r:embed="rId14"/>
                      <a:stretch>
                        <a:fillRect/>
                      </a:stretch>
                    </p:blipFill>
                    <p:spPr>
                      <a:xfrm>
                        <a:off x="1320800" y="3532188"/>
                        <a:ext cx="2353733" cy="404812"/>
                      </a:xfrm>
                      <a:prstGeom prst="rect">
                        <a:avLst/>
                      </a:prstGeom>
                      <a:noFill/>
                      <a:ln w="9525">
                        <a:noFill/>
                      </a:ln>
                    </p:spPr>
                  </p:pic>
                </p:oleObj>
              </mc:Fallback>
            </mc:AlternateContent>
          </a:graphicData>
        </a:graphic>
      </p:graphicFrame>
      <p:graphicFrame>
        <p:nvGraphicFramePr>
          <p:cNvPr id="910347" name="Object 11"/>
          <p:cNvGraphicFramePr>
            <a:graphicFrameLocks noChangeAspect="1"/>
          </p:cNvGraphicFramePr>
          <p:nvPr/>
        </p:nvGraphicFramePr>
        <p:xfrm>
          <a:off x="3776136" y="3544888"/>
          <a:ext cx="1693333" cy="368300"/>
        </p:xfrm>
        <a:graphic>
          <a:graphicData uri="http://schemas.openxmlformats.org/presentationml/2006/ole">
            <mc:AlternateContent xmlns:mc="http://schemas.openxmlformats.org/markup-compatibility/2006">
              <mc:Choice xmlns:v="urn:schemas-microsoft-com:vml" Requires="v">
                <p:oleObj spid="_x0000_s75196" name="公式" r:id="rId15" imgW="30480000" imgH="8839200" progId="Equation.3">
                  <p:embed/>
                </p:oleObj>
              </mc:Choice>
              <mc:Fallback>
                <p:oleObj name="公式" r:id="rId15" imgW="30480000" imgH="8839200" progId="Equation.3">
                  <p:embed/>
                  <p:pic>
                    <p:nvPicPr>
                      <p:cNvPr id="0" name="图片 74759"/>
                      <p:cNvPicPr>
                        <a:picLocks noChangeAspect="1"/>
                      </p:cNvPicPr>
                      <p:nvPr/>
                    </p:nvPicPr>
                    <p:blipFill>
                      <a:blip r:embed="rId16"/>
                      <a:stretch>
                        <a:fillRect/>
                      </a:stretch>
                    </p:blipFill>
                    <p:spPr>
                      <a:xfrm>
                        <a:off x="3776136" y="3544888"/>
                        <a:ext cx="1693333" cy="368300"/>
                      </a:xfrm>
                      <a:prstGeom prst="rect">
                        <a:avLst/>
                      </a:prstGeom>
                      <a:noFill/>
                      <a:ln w="9525">
                        <a:noFill/>
                      </a:ln>
                    </p:spPr>
                  </p:pic>
                </p:oleObj>
              </mc:Fallback>
            </mc:AlternateContent>
          </a:graphicData>
        </a:graphic>
      </p:graphicFrame>
      <p:graphicFrame>
        <p:nvGraphicFramePr>
          <p:cNvPr id="910348" name="Object 12"/>
          <p:cNvGraphicFramePr>
            <a:graphicFrameLocks noChangeAspect="1"/>
          </p:cNvGraphicFramePr>
          <p:nvPr/>
        </p:nvGraphicFramePr>
        <p:xfrm>
          <a:off x="6333068" y="3482975"/>
          <a:ext cx="3268133" cy="430213"/>
        </p:xfrm>
        <a:graphic>
          <a:graphicData uri="http://schemas.openxmlformats.org/presentationml/2006/ole">
            <mc:AlternateContent xmlns:mc="http://schemas.openxmlformats.org/markup-compatibility/2006">
              <mc:Choice xmlns:v="urn:schemas-microsoft-com:vml" Requires="v">
                <p:oleObj spid="_x0000_s75197" name="公式" r:id="rId17" imgW="58826400" imgH="10363200" progId="Equation.3">
                  <p:embed/>
                </p:oleObj>
              </mc:Choice>
              <mc:Fallback>
                <p:oleObj name="公式" r:id="rId17" imgW="58826400" imgH="10363200" progId="Equation.3">
                  <p:embed/>
                  <p:pic>
                    <p:nvPicPr>
                      <p:cNvPr id="0" name="图片 74760"/>
                      <p:cNvPicPr>
                        <a:picLocks noChangeAspect="1"/>
                      </p:cNvPicPr>
                      <p:nvPr/>
                    </p:nvPicPr>
                    <p:blipFill>
                      <a:blip r:embed="rId18"/>
                      <a:stretch>
                        <a:fillRect/>
                      </a:stretch>
                    </p:blipFill>
                    <p:spPr>
                      <a:xfrm>
                        <a:off x="6333068" y="3482975"/>
                        <a:ext cx="3268133" cy="430213"/>
                      </a:xfrm>
                      <a:prstGeom prst="rect">
                        <a:avLst/>
                      </a:prstGeom>
                      <a:noFill/>
                      <a:ln w="9525">
                        <a:noFill/>
                      </a:ln>
                    </p:spPr>
                  </p:pic>
                </p:oleObj>
              </mc:Fallback>
            </mc:AlternateContent>
          </a:graphicData>
        </a:graphic>
      </p:graphicFrame>
      <p:graphicFrame>
        <p:nvGraphicFramePr>
          <p:cNvPr id="910349" name="Object 13"/>
          <p:cNvGraphicFramePr>
            <a:graphicFrameLocks noChangeAspect="1"/>
          </p:cNvGraphicFramePr>
          <p:nvPr/>
        </p:nvGraphicFramePr>
        <p:xfrm>
          <a:off x="9652000" y="3532188"/>
          <a:ext cx="1016000" cy="368300"/>
        </p:xfrm>
        <a:graphic>
          <a:graphicData uri="http://schemas.openxmlformats.org/presentationml/2006/ole">
            <mc:AlternateContent xmlns:mc="http://schemas.openxmlformats.org/markup-compatibility/2006">
              <mc:Choice xmlns:v="urn:schemas-microsoft-com:vml" Requires="v">
                <p:oleObj spid="_x0000_s75198" name="公式" r:id="rId19" imgW="18288000" imgH="8839200" progId="Equation.3">
                  <p:embed/>
                </p:oleObj>
              </mc:Choice>
              <mc:Fallback>
                <p:oleObj name="公式" r:id="rId19" imgW="18288000" imgH="8839200" progId="Equation.3">
                  <p:embed/>
                  <p:pic>
                    <p:nvPicPr>
                      <p:cNvPr id="0" name="图片 74761"/>
                      <p:cNvPicPr>
                        <a:picLocks noChangeAspect="1"/>
                      </p:cNvPicPr>
                      <p:nvPr/>
                    </p:nvPicPr>
                    <p:blipFill>
                      <a:blip r:embed="rId20"/>
                      <a:stretch>
                        <a:fillRect/>
                      </a:stretch>
                    </p:blipFill>
                    <p:spPr>
                      <a:xfrm>
                        <a:off x="9652000" y="3532188"/>
                        <a:ext cx="1016000" cy="368300"/>
                      </a:xfrm>
                      <a:prstGeom prst="rect">
                        <a:avLst/>
                      </a:prstGeom>
                      <a:noFill/>
                      <a:ln w="9525">
                        <a:noFill/>
                      </a:ln>
                    </p:spPr>
                  </p:pic>
                </p:oleObj>
              </mc:Fallback>
            </mc:AlternateContent>
          </a:graphicData>
        </a:graphic>
      </p:graphicFrame>
      <p:graphicFrame>
        <p:nvGraphicFramePr>
          <p:cNvPr id="910350" name="Object 14"/>
          <p:cNvGraphicFramePr>
            <a:graphicFrameLocks noChangeAspect="1"/>
          </p:cNvGraphicFramePr>
          <p:nvPr/>
        </p:nvGraphicFramePr>
        <p:xfrm>
          <a:off x="1828800" y="4294188"/>
          <a:ext cx="1693333" cy="404812"/>
        </p:xfrm>
        <a:graphic>
          <a:graphicData uri="http://schemas.openxmlformats.org/presentationml/2006/ole">
            <mc:AlternateContent xmlns:mc="http://schemas.openxmlformats.org/markup-compatibility/2006">
              <mc:Choice xmlns:v="urn:schemas-microsoft-com:vml" Requires="v">
                <p:oleObj spid="_x0000_s75199" name="公式" r:id="rId21" imgW="30480000" imgH="9753600" progId="Equation.3">
                  <p:embed/>
                </p:oleObj>
              </mc:Choice>
              <mc:Fallback>
                <p:oleObj name="公式" r:id="rId21" imgW="30480000" imgH="9753600" progId="Equation.3">
                  <p:embed/>
                  <p:pic>
                    <p:nvPicPr>
                      <p:cNvPr id="0" name="图片 74762"/>
                      <p:cNvPicPr>
                        <a:picLocks noChangeAspect="1"/>
                      </p:cNvPicPr>
                      <p:nvPr/>
                    </p:nvPicPr>
                    <p:blipFill>
                      <a:blip r:embed="rId22"/>
                      <a:stretch>
                        <a:fillRect/>
                      </a:stretch>
                    </p:blipFill>
                    <p:spPr>
                      <a:xfrm>
                        <a:off x="1828800" y="4294188"/>
                        <a:ext cx="1693333" cy="404812"/>
                      </a:xfrm>
                      <a:prstGeom prst="rect">
                        <a:avLst/>
                      </a:prstGeom>
                      <a:noFill/>
                      <a:ln w="9525">
                        <a:noFill/>
                      </a:ln>
                    </p:spPr>
                  </p:pic>
                </p:oleObj>
              </mc:Fallback>
            </mc:AlternateContent>
          </a:graphicData>
        </a:graphic>
      </p:graphicFrame>
      <p:graphicFrame>
        <p:nvGraphicFramePr>
          <p:cNvPr id="910351" name="Object 15"/>
          <p:cNvGraphicFramePr>
            <a:graphicFrameLocks noChangeAspect="1"/>
          </p:cNvGraphicFramePr>
          <p:nvPr/>
        </p:nvGraphicFramePr>
        <p:xfrm>
          <a:off x="3640691" y="4306888"/>
          <a:ext cx="1335617" cy="368300"/>
        </p:xfrm>
        <a:graphic>
          <a:graphicData uri="http://schemas.openxmlformats.org/presentationml/2006/ole">
            <mc:AlternateContent xmlns:mc="http://schemas.openxmlformats.org/markup-compatibility/2006">
              <mc:Choice xmlns:v="urn:schemas-microsoft-com:vml" Requires="v">
                <p:oleObj spid="_x0000_s75200" name="公式" r:id="rId23" imgW="24079200" imgH="8839200" progId="Equation.3">
                  <p:embed/>
                </p:oleObj>
              </mc:Choice>
              <mc:Fallback>
                <p:oleObj name="公式" r:id="rId23" imgW="24079200" imgH="8839200" progId="Equation.3">
                  <p:embed/>
                  <p:pic>
                    <p:nvPicPr>
                      <p:cNvPr id="0" name="图片 74763"/>
                      <p:cNvPicPr>
                        <a:picLocks noChangeAspect="1"/>
                      </p:cNvPicPr>
                      <p:nvPr/>
                    </p:nvPicPr>
                    <p:blipFill>
                      <a:blip r:embed="rId24"/>
                      <a:stretch>
                        <a:fillRect/>
                      </a:stretch>
                    </p:blipFill>
                    <p:spPr>
                      <a:xfrm>
                        <a:off x="3640691" y="4306888"/>
                        <a:ext cx="1335617" cy="368300"/>
                      </a:xfrm>
                      <a:prstGeom prst="rect">
                        <a:avLst/>
                      </a:prstGeom>
                      <a:noFill/>
                      <a:ln w="9525">
                        <a:noFill/>
                      </a:ln>
                    </p:spPr>
                  </p:pic>
                </p:oleObj>
              </mc:Fallback>
            </mc:AlternateContent>
          </a:graphicData>
        </a:graphic>
      </p:graphicFrame>
      <p:graphicFrame>
        <p:nvGraphicFramePr>
          <p:cNvPr id="910352" name="Object 16"/>
          <p:cNvGraphicFramePr>
            <a:graphicFrameLocks noChangeAspect="1"/>
          </p:cNvGraphicFramePr>
          <p:nvPr/>
        </p:nvGraphicFramePr>
        <p:xfrm>
          <a:off x="5791200" y="4294188"/>
          <a:ext cx="2997200" cy="430212"/>
        </p:xfrm>
        <a:graphic>
          <a:graphicData uri="http://schemas.openxmlformats.org/presentationml/2006/ole">
            <mc:AlternateContent xmlns:mc="http://schemas.openxmlformats.org/markup-compatibility/2006">
              <mc:Choice xmlns:v="urn:schemas-microsoft-com:vml" Requires="v">
                <p:oleObj spid="_x0000_s75201" name="公式" r:id="rId25" imgW="53949600" imgH="10363200" progId="Equation.3">
                  <p:embed/>
                </p:oleObj>
              </mc:Choice>
              <mc:Fallback>
                <p:oleObj name="公式" r:id="rId25" imgW="53949600" imgH="10363200" progId="Equation.3">
                  <p:embed/>
                  <p:pic>
                    <p:nvPicPr>
                      <p:cNvPr id="0" name="图片 74764"/>
                      <p:cNvPicPr>
                        <a:picLocks noChangeAspect="1"/>
                      </p:cNvPicPr>
                      <p:nvPr/>
                    </p:nvPicPr>
                    <p:blipFill>
                      <a:blip r:embed="rId26"/>
                      <a:stretch>
                        <a:fillRect/>
                      </a:stretch>
                    </p:blipFill>
                    <p:spPr>
                      <a:xfrm>
                        <a:off x="5791200" y="4294188"/>
                        <a:ext cx="2997200" cy="430212"/>
                      </a:xfrm>
                      <a:prstGeom prst="rect">
                        <a:avLst/>
                      </a:prstGeom>
                      <a:noFill/>
                      <a:ln w="9525">
                        <a:noFill/>
                      </a:ln>
                    </p:spPr>
                  </p:pic>
                </p:oleObj>
              </mc:Fallback>
            </mc:AlternateContent>
          </a:graphicData>
        </a:graphic>
      </p:graphicFrame>
      <p:graphicFrame>
        <p:nvGraphicFramePr>
          <p:cNvPr id="910353" name="Object 17"/>
          <p:cNvGraphicFramePr>
            <a:graphicFrameLocks noChangeAspect="1"/>
          </p:cNvGraphicFramePr>
          <p:nvPr/>
        </p:nvGraphicFramePr>
        <p:xfrm>
          <a:off x="8822268" y="4318000"/>
          <a:ext cx="1312333" cy="446088"/>
        </p:xfrm>
        <a:graphic>
          <a:graphicData uri="http://schemas.openxmlformats.org/presentationml/2006/ole">
            <mc:AlternateContent xmlns:mc="http://schemas.openxmlformats.org/markup-compatibility/2006">
              <mc:Choice xmlns:v="urn:schemas-microsoft-com:vml" Requires="v">
                <p:oleObj spid="_x0000_s75202" name="Equation" r:id="rId27" imgW="11277600" imgH="4876800" progId="Equation.3">
                  <p:embed/>
                </p:oleObj>
              </mc:Choice>
              <mc:Fallback>
                <p:oleObj name="Equation" r:id="rId27" imgW="11277600" imgH="4876800" progId="Equation.3">
                  <p:embed/>
                  <p:pic>
                    <p:nvPicPr>
                      <p:cNvPr id="0" name="图片 74765"/>
                      <p:cNvPicPr>
                        <a:picLocks noChangeAspect="1"/>
                      </p:cNvPicPr>
                      <p:nvPr/>
                    </p:nvPicPr>
                    <p:blipFill>
                      <a:blip r:embed="rId28"/>
                      <a:stretch>
                        <a:fillRect/>
                      </a:stretch>
                    </p:blipFill>
                    <p:spPr>
                      <a:xfrm>
                        <a:off x="8822268" y="4318000"/>
                        <a:ext cx="1312333" cy="446088"/>
                      </a:xfrm>
                      <a:prstGeom prst="rect">
                        <a:avLst/>
                      </a:prstGeom>
                      <a:noFill/>
                      <a:ln w="9525">
                        <a:noFill/>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0339"/>
                                        </p:tgtEl>
                                        <p:attrNameLst>
                                          <p:attrName>style.visibility</p:attrName>
                                        </p:attrNameLst>
                                      </p:cBhvr>
                                      <p:to>
                                        <p:strVal val="visible"/>
                                      </p:to>
                                    </p:set>
                                    <p:animEffect transition="in" filter="wipe(left)">
                                      <p:cBhvr>
                                        <p:cTn id="7" dur="500"/>
                                        <p:tgtEl>
                                          <p:spTgt spid="9103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10341"/>
                                        </p:tgtEl>
                                        <p:attrNameLst>
                                          <p:attrName>style.visibility</p:attrName>
                                        </p:attrNameLst>
                                      </p:cBhvr>
                                      <p:to>
                                        <p:strVal val="visible"/>
                                      </p:to>
                                    </p:set>
                                    <p:animEffect transition="in" filter="wipe(left)">
                                      <p:cBhvr>
                                        <p:cTn id="12" dur="500"/>
                                        <p:tgtEl>
                                          <p:spTgt spid="9103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10344"/>
                                        </p:tgtEl>
                                        <p:attrNameLst>
                                          <p:attrName>style.visibility</p:attrName>
                                        </p:attrNameLst>
                                      </p:cBhvr>
                                      <p:to>
                                        <p:strVal val="visible"/>
                                      </p:to>
                                    </p:set>
                                    <p:animEffect transition="in" filter="wipe(left)">
                                      <p:cBhvr>
                                        <p:cTn id="17" dur="500"/>
                                        <p:tgtEl>
                                          <p:spTgt spid="9103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10342"/>
                                        </p:tgtEl>
                                        <p:attrNameLst>
                                          <p:attrName>style.visibility</p:attrName>
                                        </p:attrNameLst>
                                      </p:cBhvr>
                                      <p:to>
                                        <p:strVal val="visible"/>
                                      </p:to>
                                    </p:set>
                                    <p:animEffect transition="in" filter="wipe(left)">
                                      <p:cBhvr>
                                        <p:cTn id="22" dur="500"/>
                                        <p:tgtEl>
                                          <p:spTgt spid="9103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10343"/>
                                        </p:tgtEl>
                                        <p:attrNameLst>
                                          <p:attrName>style.visibility</p:attrName>
                                        </p:attrNameLst>
                                      </p:cBhvr>
                                      <p:to>
                                        <p:strVal val="visible"/>
                                      </p:to>
                                    </p:set>
                                    <p:animEffect transition="in" filter="wipe(left)">
                                      <p:cBhvr>
                                        <p:cTn id="27" dur="500"/>
                                        <p:tgtEl>
                                          <p:spTgt spid="9103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10345"/>
                                        </p:tgtEl>
                                        <p:attrNameLst>
                                          <p:attrName>style.visibility</p:attrName>
                                        </p:attrNameLst>
                                      </p:cBhvr>
                                      <p:to>
                                        <p:strVal val="visible"/>
                                      </p:to>
                                    </p:set>
                                    <p:animEffect transition="in" filter="wipe(left)">
                                      <p:cBhvr>
                                        <p:cTn id="32" dur="500"/>
                                        <p:tgtEl>
                                          <p:spTgt spid="91034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10346"/>
                                        </p:tgtEl>
                                        <p:attrNameLst>
                                          <p:attrName>style.visibility</p:attrName>
                                        </p:attrNameLst>
                                      </p:cBhvr>
                                      <p:to>
                                        <p:strVal val="visible"/>
                                      </p:to>
                                    </p:set>
                                    <p:animEffect transition="in" filter="wipe(left)">
                                      <p:cBhvr>
                                        <p:cTn id="37" dur="500"/>
                                        <p:tgtEl>
                                          <p:spTgt spid="910346"/>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910347"/>
                                        </p:tgtEl>
                                        <p:attrNameLst>
                                          <p:attrName>style.visibility</p:attrName>
                                        </p:attrNameLst>
                                      </p:cBhvr>
                                      <p:to>
                                        <p:strVal val="visible"/>
                                      </p:to>
                                    </p:set>
                                    <p:animEffect transition="in" filter="wipe(left)">
                                      <p:cBhvr>
                                        <p:cTn id="41" dur="500"/>
                                        <p:tgtEl>
                                          <p:spTgt spid="91034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910348"/>
                                        </p:tgtEl>
                                        <p:attrNameLst>
                                          <p:attrName>style.visibility</p:attrName>
                                        </p:attrNameLst>
                                      </p:cBhvr>
                                      <p:to>
                                        <p:strVal val="visible"/>
                                      </p:to>
                                    </p:set>
                                    <p:animEffect transition="in" filter="wipe(left)">
                                      <p:cBhvr>
                                        <p:cTn id="46" dur="500"/>
                                        <p:tgtEl>
                                          <p:spTgt spid="910348"/>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910349"/>
                                        </p:tgtEl>
                                        <p:attrNameLst>
                                          <p:attrName>style.visibility</p:attrName>
                                        </p:attrNameLst>
                                      </p:cBhvr>
                                      <p:to>
                                        <p:strVal val="visible"/>
                                      </p:to>
                                    </p:set>
                                    <p:animEffect transition="in" filter="wipe(left)">
                                      <p:cBhvr>
                                        <p:cTn id="50" dur="500"/>
                                        <p:tgtEl>
                                          <p:spTgt spid="91034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910350"/>
                                        </p:tgtEl>
                                        <p:attrNameLst>
                                          <p:attrName>style.visibility</p:attrName>
                                        </p:attrNameLst>
                                      </p:cBhvr>
                                      <p:to>
                                        <p:strVal val="visible"/>
                                      </p:to>
                                    </p:set>
                                    <p:animEffect transition="in" filter="wipe(left)">
                                      <p:cBhvr>
                                        <p:cTn id="55" dur="500"/>
                                        <p:tgtEl>
                                          <p:spTgt spid="91035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910351"/>
                                        </p:tgtEl>
                                        <p:attrNameLst>
                                          <p:attrName>style.visibility</p:attrName>
                                        </p:attrNameLst>
                                      </p:cBhvr>
                                      <p:to>
                                        <p:strVal val="visible"/>
                                      </p:to>
                                    </p:set>
                                    <p:animEffect transition="in" filter="wipe(left)">
                                      <p:cBhvr>
                                        <p:cTn id="59" dur="500"/>
                                        <p:tgtEl>
                                          <p:spTgt spid="91035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910352"/>
                                        </p:tgtEl>
                                        <p:attrNameLst>
                                          <p:attrName>style.visibility</p:attrName>
                                        </p:attrNameLst>
                                      </p:cBhvr>
                                      <p:to>
                                        <p:strVal val="visible"/>
                                      </p:to>
                                    </p:set>
                                    <p:animEffect transition="in" filter="wipe(left)">
                                      <p:cBhvr>
                                        <p:cTn id="64" dur="500"/>
                                        <p:tgtEl>
                                          <p:spTgt spid="910352"/>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910353"/>
                                        </p:tgtEl>
                                        <p:attrNameLst>
                                          <p:attrName>style.visibility</p:attrName>
                                        </p:attrNameLst>
                                      </p:cBhvr>
                                      <p:to>
                                        <p:strVal val="visible"/>
                                      </p:to>
                                    </p:set>
                                    <p:animEffect transition="in" filter="wipe(left)">
                                      <p:cBhvr>
                                        <p:cTn id="68" dur="500"/>
                                        <p:tgtEl>
                                          <p:spTgt spid="910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339"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3"/>
          <p:cNvSpPr>
            <a:spLocks noGrp="1"/>
          </p:cNvSpPr>
          <p:nvPr>
            <p:ph type="sldNum" sz="quarter" idx="12"/>
          </p:nvPr>
        </p:nvSpPr>
        <p:spPr/>
        <p:txBody>
          <a:bodyPr/>
          <a:lstStyle/>
          <a:p>
            <a:fld id="{27313242-B77C-4B95-A0A8-BFC86887F35B}" type="slidenum">
              <a:rPr lang="zh-CN" altLang="en-US">
                <a:solidFill>
                  <a:srgbClr val="000000"/>
                </a:solidFill>
              </a:rPr>
            </a:fld>
            <a:endParaRPr lang="en-US" altLang="zh-CN">
              <a:solidFill>
                <a:srgbClr val="000000"/>
              </a:solidFill>
            </a:endParaRPr>
          </a:p>
        </p:txBody>
      </p:sp>
      <p:grpSp>
        <p:nvGrpSpPr>
          <p:cNvPr id="911362" name="Group 2"/>
          <p:cNvGrpSpPr/>
          <p:nvPr/>
        </p:nvGrpSpPr>
        <p:grpSpPr bwMode="auto">
          <a:xfrm>
            <a:off x="2336800" y="1981205"/>
            <a:ext cx="7213600" cy="3451225"/>
            <a:chOff x="1152" y="1015"/>
            <a:chExt cx="3408" cy="2174"/>
          </a:xfrm>
        </p:grpSpPr>
        <p:pic>
          <p:nvPicPr>
            <p:cNvPr id="911363"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52" y="1015"/>
              <a:ext cx="3408" cy="2105"/>
            </a:xfrm>
            <a:prstGeom prst="rect">
              <a:avLst/>
            </a:prstGeom>
            <a:noFill/>
            <a:ln w="3175">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1364" name="Line 4"/>
            <p:cNvSpPr>
              <a:spLocks noChangeShapeType="1"/>
            </p:cNvSpPr>
            <p:nvPr/>
          </p:nvSpPr>
          <p:spPr bwMode="auto">
            <a:xfrm flipV="1">
              <a:off x="2100" y="1392"/>
              <a:ext cx="0" cy="912"/>
            </a:xfrm>
            <a:prstGeom prst="line">
              <a:avLst/>
            </a:prstGeom>
            <a:noFill/>
            <a:ln w="12700">
              <a:solidFill>
                <a:srgbClr val="0066FF"/>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911365" name="Line 5"/>
            <p:cNvSpPr>
              <a:spLocks noChangeShapeType="1"/>
            </p:cNvSpPr>
            <p:nvPr/>
          </p:nvSpPr>
          <p:spPr bwMode="auto">
            <a:xfrm flipV="1">
              <a:off x="3468" y="2304"/>
              <a:ext cx="0" cy="768"/>
            </a:xfrm>
            <a:prstGeom prst="line">
              <a:avLst/>
            </a:prstGeom>
            <a:noFill/>
            <a:ln w="12700">
              <a:solidFill>
                <a:srgbClr val="0066FF"/>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911366" name="Object 6"/>
            <p:cNvGraphicFramePr>
              <a:graphicFrameLocks noChangeAspect="1"/>
            </p:cNvGraphicFramePr>
            <p:nvPr/>
          </p:nvGraphicFramePr>
          <p:xfrm>
            <a:off x="2016" y="1248"/>
            <a:ext cx="176" cy="126"/>
          </p:xfrm>
          <a:graphic>
            <a:graphicData uri="http://schemas.openxmlformats.org/presentationml/2006/ole">
              <mc:AlternateContent xmlns:mc="http://schemas.openxmlformats.org/markup-compatibility/2006">
                <mc:Choice xmlns:v="urn:schemas-microsoft-com:vml" Requires="v">
                  <p:oleObj spid="_x0000_s75872" name="公式" r:id="rId2" imgW="546100" imgH="393700" progId="Equation.3">
                    <p:embed/>
                  </p:oleObj>
                </mc:Choice>
                <mc:Fallback>
                  <p:oleObj name="公式" r:id="rId2" imgW="546100" imgH="393700" progId="Equation.3">
                    <p:embed/>
                    <p:pic>
                      <p:nvPicPr>
                        <p:cNvPr id="0" name="图片 75776"/>
                        <p:cNvPicPr>
                          <a:picLocks noChangeAspect="1"/>
                        </p:cNvPicPr>
                        <p:nvPr/>
                      </p:nvPicPr>
                      <p:blipFill>
                        <a:blip r:embed="rId3"/>
                        <a:stretch>
                          <a:fillRect/>
                        </a:stretch>
                      </p:blipFill>
                      <p:spPr>
                        <a:xfrm>
                          <a:off x="2016" y="1248"/>
                          <a:ext cx="176" cy="126"/>
                        </a:xfrm>
                        <a:prstGeom prst="rect">
                          <a:avLst/>
                        </a:prstGeom>
                        <a:noFill/>
                        <a:ln w="9525">
                          <a:noFill/>
                        </a:ln>
                      </p:spPr>
                    </p:pic>
                  </p:oleObj>
                </mc:Fallback>
              </mc:AlternateContent>
            </a:graphicData>
          </a:graphic>
        </p:graphicFrame>
        <p:graphicFrame>
          <p:nvGraphicFramePr>
            <p:cNvPr id="911367" name="Object 7"/>
            <p:cNvGraphicFramePr>
              <a:graphicFrameLocks noChangeAspect="1"/>
            </p:cNvGraphicFramePr>
            <p:nvPr/>
          </p:nvGraphicFramePr>
          <p:xfrm>
            <a:off x="3408" y="3084"/>
            <a:ext cx="144" cy="105"/>
          </p:xfrm>
          <a:graphic>
            <a:graphicData uri="http://schemas.openxmlformats.org/presentationml/2006/ole">
              <mc:AlternateContent xmlns:mc="http://schemas.openxmlformats.org/markup-compatibility/2006">
                <mc:Choice xmlns:v="urn:schemas-microsoft-com:vml" Requires="v">
                  <p:oleObj spid="_x0000_s75873" name="公式" r:id="rId4" imgW="444500" imgH="317500" progId="Equation.3">
                    <p:embed/>
                  </p:oleObj>
                </mc:Choice>
                <mc:Fallback>
                  <p:oleObj name="公式" r:id="rId4" imgW="444500" imgH="317500" progId="Equation.3">
                    <p:embed/>
                    <p:pic>
                      <p:nvPicPr>
                        <p:cNvPr id="0" name="图片 75777"/>
                        <p:cNvPicPr>
                          <a:picLocks noChangeAspect="1"/>
                        </p:cNvPicPr>
                        <p:nvPr/>
                      </p:nvPicPr>
                      <p:blipFill>
                        <a:blip r:embed="rId5"/>
                        <a:stretch>
                          <a:fillRect/>
                        </a:stretch>
                      </p:blipFill>
                      <p:spPr>
                        <a:xfrm>
                          <a:off x="3408" y="3084"/>
                          <a:ext cx="144" cy="105"/>
                        </a:xfrm>
                        <a:prstGeom prst="rect">
                          <a:avLst/>
                        </a:prstGeom>
                        <a:noFill/>
                        <a:ln w="9525">
                          <a:noFill/>
                        </a:ln>
                      </p:spPr>
                    </p:pic>
                  </p:oleObj>
                </mc:Fallback>
              </mc:AlternateContent>
            </a:graphicData>
          </a:graphic>
        </p:graphicFrame>
      </p:grpSp>
      <p:graphicFrame>
        <p:nvGraphicFramePr>
          <p:cNvPr id="911368" name="Object 8"/>
          <p:cNvGraphicFramePr>
            <a:graphicFrameLocks noChangeAspect="1"/>
          </p:cNvGraphicFramePr>
          <p:nvPr/>
        </p:nvGraphicFramePr>
        <p:xfrm>
          <a:off x="1752600" y="1282700"/>
          <a:ext cx="5604933" cy="469900"/>
        </p:xfrm>
        <a:graphic>
          <a:graphicData uri="http://schemas.openxmlformats.org/presentationml/2006/ole">
            <mc:AlternateContent xmlns:mc="http://schemas.openxmlformats.org/markup-compatibility/2006">
              <mc:Choice xmlns:v="urn:schemas-microsoft-com:vml" Requires="v">
                <p:oleObj spid="_x0000_s75874" name="公式" r:id="rId6" imgW="100888800" imgH="11277600" progId="Equation.3">
                  <p:embed/>
                </p:oleObj>
              </mc:Choice>
              <mc:Fallback>
                <p:oleObj name="公式" r:id="rId6" imgW="100888800" imgH="11277600" progId="Equation.3">
                  <p:embed/>
                  <p:pic>
                    <p:nvPicPr>
                      <p:cNvPr id="0" name="图片 75778"/>
                      <p:cNvPicPr>
                        <a:picLocks noChangeAspect="1"/>
                      </p:cNvPicPr>
                      <p:nvPr/>
                    </p:nvPicPr>
                    <p:blipFill>
                      <a:blip r:embed="rId7"/>
                      <a:stretch>
                        <a:fillRect/>
                      </a:stretch>
                    </p:blipFill>
                    <p:spPr>
                      <a:xfrm>
                        <a:off x="1752600" y="1282700"/>
                        <a:ext cx="5604933" cy="469900"/>
                      </a:xfrm>
                      <a:prstGeom prst="rect">
                        <a:avLst/>
                      </a:prstGeom>
                      <a:noFill/>
                      <a:ln w="9525">
                        <a:noFill/>
                      </a:ln>
                    </p:spPr>
                  </p:pic>
                </p:oleObj>
              </mc:Fallback>
            </mc:AlternateContent>
          </a:graphicData>
        </a:graphic>
      </p:graphicFrame>
      <p:sp>
        <p:nvSpPr>
          <p:cNvPr id="911369" name="Text Box 9"/>
          <p:cNvSpPr txBox="1">
            <a:spLocks noChangeArrowheads="1"/>
          </p:cNvSpPr>
          <p:nvPr/>
        </p:nvSpPr>
        <p:spPr bwMode="auto">
          <a:xfrm>
            <a:off x="7340600" y="1220089"/>
            <a:ext cx="2209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ea typeface="宋体" panose="02010600030101010101" pitchFamily="2" charset="-122"/>
              </a:rPr>
              <a:t>图形如下</a:t>
            </a:r>
            <a:endParaRPr lang="zh-CN" altLang="en-US" b="1" smtClean="0">
              <a:solidFill>
                <a:srgbClr val="000000"/>
              </a:solidFill>
              <a:ea typeface="宋体" panose="02010600030101010101" pitchFamily="2"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11368"/>
                                        </p:tgtEl>
                                        <p:attrNameLst>
                                          <p:attrName>style.visibility</p:attrName>
                                        </p:attrNameLst>
                                      </p:cBhvr>
                                      <p:to>
                                        <p:strVal val="visible"/>
                                      </p:to>
                                    </p:set>
                                    <p:animEffect transition="in" filter="wipe(left)">
                                      <p:cBhvr>
                                        <p:cTn id="7" dur="500"/>
                                        <p:tgtEl>
                                          <p:spTgt spid="91136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11369"/>
                                        </p:tgtEl>
                                        <p:attrNameLst>
                                          <p:attrName>style.visibility</p:attrName>
                                        </p:attrNameLst>
                                      </p:cBhvr>
                                      <p:to>
                                        <p:strVal val="visible"/>
                                      </p:to>
                                    </p:set>
                                    <p:animEffect transition="in" filter="wipe(left)">
                                      <p:cBhvr>
                                        <p:cTn id="11" dur="500"/>
                                        <p:tgtEl>
                                          <p:spTgt spid="91136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11362"/>
                                        </p:tgtEl>
                                        <p:attrNameLst>
                                          <p:attrName>style.visibility</p:attrName>
                                        </p:attrNameLst>
                                      </p:cBhvr>
                                      <p:to>
                                        <p:strVal val="visible"/>
                                      </p:to>
                                    </p:set>
                                    <p:animEffect transition="in" filter="wipe(left)">
                                      <p:cBhvr>
                                        <p:cTn id="16" dur="500"/>
                                        <p:tgtEl>
                                          <p:spTgt spid="911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69"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6434" name="Object 2"/>
          <p:cNvGraphicFramePr>
            <a:graphicFrameLocks noChangeAspect="1"/>
          </p:cNvGraphicFramePr>
          <p:nvPr/>
        </p:nvGraphicFramePr>
        <p:xfrm>
          <a:off x="2540001" y="1401763"/>
          <a:ext cx="4504267" cy="493712"/>
        </p:xfrm>
        <a:graphic>
          <a:graphicData uri="http://schemas.openxmlformats.org/presentationml/2006/ole">
            <mc:AlternateContent xmlns:mc="http://schemas.openxmlformats.org/markup-compatibility/2006">
              <mc:Choice xmlns:v="urn:schemas-microsoft-com:vml" Requires="v">
                <p:oleObj spid="_x0000_s7388" name="公式" r:id="rId1" imgW="81076800" imgH="11887200" progId="Equation.3">
                  <p:embed/>
                </p:oleObj>
              </mc:Choice>
              <mc:Fallback>
                <p:oleObj name="公式" r:id="rId1" imgW="81076800" imgH="11887200" progId="Equation.3">
                  <p:embed/>
                  <p:pic>
                    <p:nvPicPr>
                      <p:cNvPr id="0" name="图片 7168"/>
                      <p:cNvPicPr>
                        <a:picLocks noChangeAspect="1"/>
                      </p:cNvPicPr>
                      <p:nvPr/>
                    </p:nvPicPr>
                    <p:blipFill>
                      <a:blip r:embed="rId2"/>
                      <a:stretch>
                        <a:fillRect/>
                      </a:stretch>
                    </p:blipFill>
                    <p:spPr>
                      <a:xfrm>
                        <a:off x="2540001" y="1401763"/>
                        <a:ext cx="4504267" cy="493712"/>
                      </a:xfrm>
                      <a:prstGeom prst="rect">
                        <a:avLst/>
                      </a:prstGeom>
                      <a:noFill/>
                      <a:ln w="9525">
                        <a:noFill/>
                      </a:ln>
                    </p:spPr>
                  </p:pic>
                </p:oleObj>
              </mc:Fallback>
            </mc:AlternateContent>
          </a:graphicData>
        </a:graphic>
      </p:graphicFrame>
      <p:pic>
        <p:nvPicPr>
          <p:cNvPr id="1464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6800" y="2286000"/>
            <a:ext cx="5080000" cy="33528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6436" name="Object 4"/>
          <p:cNvGraphicFramePr>
            <a:graphicFrameLocks noChangeAspect="1"/>
          </p:cNvGraphicFramePr>
          <p:nvPr/>
        </p:nvGraphicFramePr>
        <p:xfrm>
          <a:off x="10718800" y="2514600"/>
          <a:ext cx="1246717" cy="427038"/>
        </p:xfrm>
        <a:graphic>
          <a:graphicData uri="http://schemas.openxmlformats.org/presentationml/2006/ole">
            <mc:AlternateContent xmlns:mc="http://schemas.openxmlformats.org/markup-compatibility/2006">
              <mc:Choice xmlns:v="urn:schemas-microsoft-com:vml" Requires="v">
                <p:oleObj spid="_x0000_s7389" name="公式" r:id="rId4" imgW="1371600" imgH="660400" progId="Equation.3">
                  <p:embed/>
                </p:oleObj>
              </mc:Choice>
              <mc:Fallback>
                <p:oleObj name="公式" r:id="rId4" imgW="1371600" imgH="660400" progId="Equation.3">
                  <p:embed/>
                  <p:pic>
                    <p:nvPicPr>
                      <p:cNvPr id="0" name="图片 7169"/>
                      <p:cNvPicPr>
                        <a:picLocks noChangeAspect="1"/>
                      </p:cNvPicPr>
                      <p:nvPr/>
                    </p:nvPicPr>
                    <p:blipFill>
                      <a:blip r:embed="rId5"/>
                      <a:stretch>
                        <a:fillRect/>
                      </a:stretch>
                    </p:blipFill>
                    <p:spPr>
                      <a:xfrm>
                        <a:off x="10718800" y="2514600"/>
                        <a:ext cx="1246717" cy="427038"/>
                      </a:xfrm>
                      <a:prstGeom prst="rect">
                        <a:avLst/>
                      </a:prstGeom>
                      <a:noFill/>
                      <a:ln w="9525">
                        <a:noFill/>
                      </a:ln>
                    </p:spPr>
                  </p:pic>
                </p:oleObj>
              </mc:Fallback>
            </mc:AlternateContent>
          </a:graphicData>
        </a:graphic>
      </p:graphicFrame>
      <p:graphicFrame>
        <p:nvGraphicFramePr>
          <p:cNvPr id="146437" name="Object 5"/>
          <p:cNvGraphicFramePr>
            <a:graphicFrameLocks noChangeAspect="1"/>
          </p:cNvGraphicFramePr>
          <p:nvPr/>
        </p:nvGraphicFramePr>
        <p:xfrm>
          <a:off x="10769600" y="3124397"/>
          <a:ext cx="1219200" cy="360363"/>
        </p:xfrm>
        <a:graphic>
          <a:graphicData uri="http://schemas.openxmlformats.org/presentationml/2006/ole">
            <mc:AlternateContent xmlns:mc="http://schemas.openxmlformats.org/markup-compatibility/2006">
              <mc:Choice xmlns:v="urn:schemas-microsoft-com:vml" Requires="v">
                <p:oleObj spid="_x0000_s7390" name="公式" r:id="rId6" imgW="24993600" imgH="9753600" progId="Equation.3">
                  <p:embed/>
                </p:oleObj>
              </mc:Choice>
              <mc:Fallback>
                <p:oleObj name="公式" r:id="rId6" imgW="24993600" imgH="9753600" progId="Equation.3">
                  <p:embed/>
                  <p:pic>
                    <p:nvPicPr>
                      <p:cNvPr id="0" name="图片 7170"/>
                      <p:cNvPicPr>
                        <a:picLocks noChangeAspect="1"/>
                      </p:cNvPicPr>
                      <p:nvPr/>
                    </p:nvPicPr>
                    <p:blipFill>
                      <a:blip r:embed="rId7"/>
                      <a:stretch>
                        <a:fillRect/>
                      </a:stretch>
                    </p:blipFill>
                    <p:spPr>
                      <a:xfrm>
                        <a:off x="10769600" y="3124397"/>
                        <a:ext cx="1219200" cy="360363"/>
                      </a:xfrm>
                      <a:prstGeom prst="rect">
                        <a:avLst/>
                      </a:prstGeom>
                      <a:noFill/>
                      <a:ln w="9525">
                        <a:noFill/>
                      </a:ln>
                    </p:spPr>
                  </p:pic>
                </p:oleObj>
              </mc:Fallback>
            </mc:AlternateContent>
          </a:graphicData>
        </a:graphic>
      </p:graphicFrame>
      <p:graphicFrame>
        <p:nvGraphicFramePr>
          <p:cNvPr id="146438" name="Object 6"/>
          <p:cNvGraphicFramePr>
            <a:graphicFrameLocks noChangeAspect="1"/>
          </p:cNvGraphicFramePr>
          <p:nvPr/>
        </p:nvGraphicFramePr>
        <p:xfrm>
          <a:off x="8890000" y="4781550"/>
          <a:ext cx="914400" cy="355600"/>
        </p:xfrm>
        <a:graphic>
          <a:graphicData uri="http://schemas.openxmlformats.org/presentationml/2006/ole">
            <mc:AlternateContent xmlns:mc="http://schemas.openxmlformats.org/markup-compatibility/2006">
              <mc:Choice xmlns:v="urn:schemas-microsoft-com:vml" Requires="v">
                <p:oleObj spid="_x0000_s7391" name="公式" r:id="rId8" imgW="17678400" imgH="9753600" progId="Equation.3">
                  <p:embed/>
                </p:oleObj>
              </mc:Choice>
              <mc:Fallback>
                <p:oleObj name="公式" r:id="rId8" imgW="17678400" imgH="9753600" progId="Equation.3">
                  <p:embed/>
                  <p:pic>
                    <p:nvPicPr>
                      <p:cNvPr id="0" name="图片 7171"/>
                      <p:cNvPicPr>
                        <a:picLocks noChangeAspect="1"/>
                      </p:cNvPicPr>
                      <p:nvPr/>
                    </p:nvPicPr>
                    <p:blipFill>
                      <a:blip r:embed="rId9"/>
                      <a:stretch>
                        <a:fillRect/>
                      </a:stretch>
                    </p:blipFill>
                    <p:spPr>
                      <a:xfrm>
                        <a:off x="8890000" y="4781550"/>
                        <a:ext cx="914400" cy="355600"/>
                      </a:xfrm>
                      <a:prstGeom prst="rect">
                        <a:avLst/>
                      </a:prstGeom>
                      <a:noFill/>
                      <a:ln w="9525">
                        <a:noFill/>
                      </a:ln>
                    </p:spPr>
                  </p:pic>
                </p:oleObj>
              </mc:Fallback>
            </mc:AlternateContent>
          </a:graphicData>
        </a:graphic>
      </p:graphicFrame>
      <p:graphicFrame>
        <p:nvGraphicFramePr>
          <p:cNvPr id="146439" name="Object 7"/>
          <p:cNvGraphicFramePr>
            <a:graphicFrameLocks noChangeAspect="1"/>
          </p:cNvGraphicFramePr>
          <p:nvPr/>
        </p:nvGraphicFramePr>
        <p:xfrm>
          <a:off x="8449736" y="4864100"/>
          <a:ext cx="270933" cy="203200"/>
        </p:xfrm>
        <a:graphic>
          <a:graphicData uri="http://schemas.openxmlformats.org/presentationml/2006/ole">
            <mc:AlternateContent xmlns:mc="http://schemas.openxmlformats.org/markup-compatibility/2006">
              <mc:Choice xmlns:v="urn:schemas-microsoft-com:vml" Requires="v">
                <p:oleObj spid="_x0000_s7392" name="Equation" r:id="rId10" imgW="266700" imgH="266700" progId="Equation.DSMT4">
                  <p:embed/>
                </p:oleObj>
              </mc:Choice>
              <mc:Fallback>
                <p:oleObj name="Equation" r:id="rId10" imgW="266700" imgH="266700" progId="Equation.DSMT4">
                  <p:embed/>
                  <p:pic>
                    <p:nvPicPr>
                      <p:cNvPr id="0" name="图片 7172"/>
                      <p:cNvPicPr>
                        <a:picLocks noChangeAspect="1"/>
                      </p:cNvPicPr>
                      <p:nvPr/>
                    </p:nvPicPr>
                    <p:blipFill>
                      <a:blip r:embed="rId11"/>
                      <a:stretch>
                        <a:fillRect/>
                      </a:stretch>
                    </p:blipFill>
                    <p:spPr>
                      <a:xfrm>
                        <a:off x="8449736" y="4864100"/>
                        <a:ext cx="270933" cy="203200"/>
                      </a:xfrm>
                      <a:prstGeom prst="rect">
                        <a:avLst/>
                      </a:prstGeom>
                      <a:noFill/>
                      <a:ln w="9525">
                        <a:noFill/>
                      </a:ln>
                    </p:spPr>
                  </p:pic>
                </p:oleObj>
              </mc:Fallback>
            </mc:AlternateContent>
          </a:graphicData>
        </a:graphic>
      </p:graphicFrame>
      <p:graphicFrame>
        <p:nvGraphicFramePr>
          <p:cNvPr id="146440" name="Object 8"/>
          <p:cNvGraphicFramePr>
            <a:graphicFrameLocks noChangeAspect="1"/>
          </p:cNvGraphicFramePr>
          <p:nvPr/>
        </p:nvGraphicFramePr>
        <p:xfrm>
          <a:off x="5130931" y="2527497"/>
          <a:ext cx="1479551" cy="544513"/>
        </p:xfrm>
        <a:graphic>
          <a:graphicData uri="http://schemas.openxmlformats.org/presentationml/2006/ole">
            <mc:AlternateContent xmlns:mc="http://schemas.openxmlformats.org/markup-compatibility/2006">
              <mc:Choice xmlns:v="urn:schemas-microsoft-com:vml" Requires="v">
                <p:oleObj spid="_x0000_s7393" name="Equation" r:id="rId12" imgW="596900" imgH="304800" progId="Equation.3">
                  <p:embed/>
                </p:oleObj>
              </mc:Choice>
              <mc:Fallback>
                <p:oleObj name="Equation" r:id="rId12" imgW="596900" imgH="304800" progId="Equation.3">
                  <p:embed/>
                  <p:pic>
                    <p:nvPicPr>
                      <p:cNvPr id="0" name="图片 7173"/>
                      <p:cNvPicPr>
                        <a:picLocks noChangeAspect="1"/>
                      </p:cNvPicPr>
                      <p:nvPr/>
                    </p:nvPicPr>
                    <p:blipFill>
                      <a:blip r:embed="rId13"/>
                      <a:stretch>
                        <a:fillRect/>
                      </a:stretch>
                    </p:blipFill>
                    <p:spPr>
                      <a:xfrm>
                        <a:off x="5130931" y="2527497"/>
                        <a:ext cx="1479551" cy="544513"/>
                      </a:xfrm>
                      <a:prstGeom prst="rect">
                        <a:avLst/>
                      </a:prstGeom>
                      <a:noFill/>
                      <a:ln w="9525">
                        <a:noFill/>
                      </a:ln>
                    </p:spPr>
                  </p:pic>
                </p:oleObj>
              </mc:Fallback>
            </mc:AlternateContent>
          </a:graphicData>
        </a:graphic>
      </p:graphicFrame>
      <p:sp>
        <p:nvSpPr>
          <p:cNvPr id="146441" name="Rectangle 9"/>
          <p:cNvSpPr>
            <a:spLocks noChangeArrowheads="1"/>
          </p:cNvSpPr>
          <p:nvPr/>
        </p:nvSpPr>
        <p:spPr bwMode="auto">
          <a:xfrm>
            <a:off x="609602" y="2087888"/>
            <a:ext cx="4925060" cy="262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18000" rIns="36000" bIns="18000">
            <a:spAutoFit/>
          </a:bodyPr>
          <a:lstStyle/>
          <a:p>
            <a:pPr>
              <a:lnSpc>
                <a:spcPct val="120000"/>
              </a:lnSpc>
            </a:pPr>
            <a:r>
              <a:rPr lang="en-US" altLang="zh-CN" dirty="0" smtClean="0">
                <a:solidFill>
                  <a:srgbClr val="000000"/>
                </a:solidFill>
                <a:ea typeface="宋体" panose="02010600030101010101" pitchFamily="2" charset="-122"/>
              </a:rPr>
              <a:t>  </a:t>
            </a:r>
            <a:r>
              <a:rPr lang="zh-CN" altLang="en-US" b="1" dirty="0" smtClean="0">
                <a:solidFill>
                  <a:srgbClr val="000000"/>
                </a:solidFill>
                <a:ea typeface="宋体" panose="02010600030101010101" pitchFamily="2" charset="-122"/>
              </a:rPr>
              <a:t>定义域为</a:t>
            </a:r>
            <a:r>
              <a:rPr lang="en-US" altLang="zh-CN" b="1" dirty="0" smtClean="0">
                <a:solidFill>
                  <a:srgbClr val="000000"/>
                </a:solidFill>
                <a:ea typeface="宋体" panose="02010600030101010101" pitchFamily="2" charset="-122"/>
              </a:rPr>
              <a:t>(</a:t>
            </a:r>
            <a:r>
              <a:rPr lang="en-US" altLang="zh-CN" b="1" dirty="0" smtClean="0">
                <a:solidFill>
                  <a:srgbClr val="000000"/>
                </a:solidFill>
                <a:latin typeface="Symbol" panose="05050102010706020507" pitchFamily="18" charset="2"/>
                <a:ea typeface="宋体" panose="02010600030101010101" pitchFamily="2" charset="-122"/>
              </a:rPr>
              <a:t>-</a:t>
            </a:r>
            <a:r>
              <a:rPr lang="en-US" altLang="zh-CN" b="1" dirty="0" smtClean="0">
                <a:solidFill>
                  <a:srgbClr val="000000"/>
                </a:solidFill>
                <a:ea typeface="宋体" panose="02010600030101010101" pitchFamily="2" charset="-122"/>
                <a:sym typeface="Symbol" panose="05050102010706020507" pitchFamily="18" charset="2"/>
              </a:rPr>
              <a:t></a:t>
            </a:r>
            <a:r>
              <a:rPr lang="en-US" altLang="zh-CN" b="1" dirty="0" smtClean="0">
                <a:solidFill>
                  <a:srgbClr val="000000"/>
                </a:solidFill>
                <a:ea typeface="宋体" panose="02010600030101010101" pitchFamily="2" charset="-122"/>
              </a:rPr>
              <a:t>, </a:t>
            </a:r>
            <a:r>
              <a:rPr lang="en-US" altLang="zh-CN" b="1" dirty="0" smtClean="0">
                <a:solidFill>
                  <a:srgbClr val="000000"/>
                </a:solidFill>
                <a:latin typeface="Symbol" panose="05050102010706020507" pitchFamily="18" charset="2"/>
                <a:ea typeface="宋体" panose="02010600030101010101" pitchFamily="2" charset="-122"/>
              </a:rPr>
              <a:t>+</a:t>
            </a:r>
            <a:r>
              <a:rPr lang="en-US" altLang="zh-CN" b="1" dirty="0" smtClean="0">
                <a:solidFill>
                  <a:srgbClr val="000000"/>
                </a:solidFill>
                <a:ea typeface="宋体" panose="02010600030101010101" pitchFamily="2" charset="-122"/>
                <a:sym typeface="Symbol" panose="05050102010706020507" pitchFamily="18" charset="2"/>
              </a:rPr>
              <a:t></a:t>
            </a:r>
            <a:r>
              <a:rPr lang="en-US" altLang="zh-CN" b="1" dirty="0" smtClean="0">
                <a:solidFill>
                  <a:srgbClr val="000000"/>
                </a:solidFill>
                <a:ea typeface="宋体" panose="02010600030101010101" pitchFamily="2" charset="-122"/>
              </a:rPr>
              <a:t>)</a:t>
            </a:r>
            <a:r>
              <a:rPr lang="zh-CN" altLang="en-US" b="1" dirty="0" smtClean="0">
                <a:solidFill>
                  <a:srgbClr val="000000"/>
                </a:solidFill>
                <a:ea typeface="宋体" panose="02010600030101010101" pitchFamily="2" charset="-122"/>
              </a:rPr>
              <a:t>，</a:t>
            </a:r>
            <a:endParaRPr lang="en-US" altLang="zh-CN" b="1" dirty="0" smtClean="0">
              <a:solidFill>
                <a:srgbClr val="000000"/>
              </a:solidFill>
              <a:ea typeface="宋体" panose="02010600030101010101" pitchFamily="2" charset="-122"/>
            </a:endParaRPr>
          </a:p>
          <a:p>
            <a:pPr>
              <a:lnSpc>
                <a:spcPct val="120000"/>
              </a:lnSpc>
            </a:pPr>
            <a:r>
              <a:rPr lang="zh-CN" altLang="en-US" b="1" dirty="0" smtClean="0">
                <a:solidFill>
                  <a:srgbClr val="000000"/>
                </a:solidFill>
                <a:ea typeface="宋体" panose="02010600030101010101" pitchFamily="2" charset="-122"/>
              </a:rPr>
              <a:t>  值域为</a:t>
            </a:r>
            <a:r>
              <a:rPr lang="en-US" altLang="zh-CN" b="1" dirty="0" smtClean="0">
                <a:solidFill>
                  <a:srgbClr val="000000"/>
                </a:solidFill>
                <a:ea typeface="宋体" panose="02010600030101010101" pitchFamily="2" charset="-122"/>
              </a:rPr>
              <a:t>(0, </a:t>
            </a:r>
            <a:r>
              <a:rPr lang="en-US" altLang="zh-CN" b="1" dirty="0" smtClean="0">
                <a:solidFill>
                  <a:srgbClr val="000000"/>
                </a:solidFill>
                <a:latin typeface="Symbol" panose="05050102010706020507" pitchFamily="18" charset="2"/>
                <a:ea typeface="宋体" panose="02010600030101010101" pitchFamily="2" charset="-122"/>
              </a:rPr>
              <a:t>+</a:t>
            </a:r>
            <a:r>
              <a:rPr lang="en-US" altLang="zh-CN" b="1" dirty="0" smtClean="0">
                <a:solidFill>
                  <a:srgbClr val="000000"/>
                </a:solidFill>
                <a:ea typeface="宋体" panose="02010600030101010101" pitchFamily="2" charset="-122"/>
                <a:sym typeface="Symbol" panose="05050102010706020507" pitchFamily="18" charset="2"/>
              </a:rPr>
              <a:t></a:t>
            </a:r>
            <a:r>
              <a:rPr lang="en-US" altLang="zh-CN" b="1" dirty="0" smtClean="0">
                <a:solidFill>
                  <a:srgbClr val="000000"/>
                </a:solidFill>
                <a:ea typeface="宋体" panose="02010600030101010101" pitchFamily="2" charset="-122"/>
              </a:rPr>
              <a:t>)</a:t>
            </a:r>
            <a:r>
              <a:rPr lang="zh-CN" altLang="en-US" b="1" dirty="0" smtClean="0">
                <a:solidFill>
                  <a:srgbClr val="000000"/>
                </a:solidFill>
                <a:ea typeface="宋体" panose="02010600030101010101" pitchFamily="2" charset="-122"/>
              </a:rPr>
              <a:t>，</a:t>
            </a:r>
            <a:endParaRPr lang="en-US" altLang="zh-CN" b="1" dirty="0" smtClean="0">
              <a:solidFill>
                <a:srgbClr val="000000"/>
              </a:solidFill>
              <a:ea typeface="宋体" panose="02010600030101010101" pitchFamily="2" charset="-122"/>
            </a:endParaRPr>
          </a:p>
          <a:p>
            <a:pPr>
              <a:lnSpc>
                <a:spcPct val="120000"/>
              </a:lnSpc>
            </a:pPr>
            <a:r>
              <a:rPr lang="zh-CN" altLang="en-US" b="1" dirty="0" smtClean="0">
                <a:solidFill>
                  <a:srgbClr val="000000"/>
                </a:solidFill>
                <a:ea typeface="宋体" panose="02010600030101010101" pitchFamily="2" charset="-122"/>
              </a:rPr>
              <a:t>  都通过</a:t>
            </a:r>
            <a:r>
              <a:rPr lang="en-US" altLang="zh-CN" b="1" dirty="0" smtClean="0">
                <a:solidFill>
                  <a:srgbClr val="000000"/>
                </a:solidFill>
                <a:ea typeface="宋体" panose="02010600030101010101" pitchFamily="2" charset="-122"/>
              </a:rPr>
              <a:t>(0, 1)</a:t>
            </a:r>
            <a:r>
              <a:rPr lang="zh-CN" altLang="en-US" b="1" dirty="0" smtClean="0">
                <a:solidFill>
                  <a:srgbClr val="000000"/>
                </a:solidFill>
                <a:ea typeface="宋体" panose="02010600030101010101" pitchFamily="2" charset="-122"/>
              </a:rPr>
              <a:t>点。</a:t>
            </a:r>
            <a:endParaRPr lang="en-US" altLang="zh-CN" b="1" dirty="0" smtClean="0">
              <a:solidFill>
                <a:srgbClr val="000000"/>
              </a:solidFill>
              <a:ea typeface="宋体" panose="02010600030101010101" pitchFamily="2" charset="-122"/>
            </a:endParaRPr>
          </a:p>
          <a:p>
            <a:pPr>
              <a:lnSpc>
                <a:spcPct val="120000"/>
              </a:lnSpc>
            </a:pPr>
            <a:r>
              <a:rPr lang="zh-CN" altLang="en-US" b="1" dirty="0" smtClean="0">
                <a:solidFill>
                  <a:srgbClr val="000000"/>
                </a:solidFill>
                <a:ea typeface="宋体" panose="02010600030101010101" pitchFamily="2" charset="-122"/>
              </a:rPr>
              <a:t>  当</a:t>
            </a:r>
            <a:r>
              <a:rPr lang="en-US" altLang="zh-CN" b="1" i="1" dirty="0" smtClean="0">
                <a:solidFill>
                  <a:srgbClr val="000000"/>
                </a:solidFill>
                <a:ea typeface="宋体" panose="02010600030101010101" pitchFamily="2" charset="-122"/>
              </a:rPr>
              <a:t>a</a:t>
            </a:r>
            <a:r>
              <a:rPr lang="en-US" altLang="zh-CN" b="1" dirty="0" smtClean="0">
                <a:solidFill>
                  <a:srgbClr val="000000"/>
                </a:solidFill>
                <a:ea typeface="宋体" panose="02010600030101010101" pitchFamily="2" charset="-122"/>
              </a:rPr>
              <a:t>&gt;1</a:t>
            </a:r>
            <a:r>
              <a:rPr lang="zh-CN" altLang="en-US" b="1" dirty="0" smtClean="0">
                <a:solidFill>
                  <a:srgbClr val="000000"/>
                </a:solidFill>
                <a:ea typeface="宋体" panose="02010600030101010101" pitchFamily="2" charset="-122"/>
              </a:rPr>
              <a:t>时，函数单调增加；      当</a:t>
            </a:r>
            <a:r>
              <a:rPr lang="en-US" altLang="zh-CN" b="1" dirty="0" smtClean="0">
                <a:solidFill>
                  <a:srgbClr val="000000"/>
                </a:solidFill>
                <a:ea typeface="宋体" panose="02010600030101010101" pitchFamily="2" charset="-122"/>
              </a:rPr>
              <a:t>0&lt;</a:t>
            </a:r>
            <a:r>
              <a:rPr lang="en-US" altLang="zh-CN" b="1" i="1" dirty="0" smtClean="0">
                <a:solidFill>
                  <a:srgbClr val="000000"/>
                </a:solidFill>
                <a:ea typeface="宋体" panose="02010600030101010101" pitchFamily="2" charset="-122"/>
              </a:rPr>
              <a:t>a</a:t>
            </a:r>
            <a:r>
              <a:rPr lang="en-US" altLang="zh-CN" b="1" dirty="0" smtClean="0">
                <a:solidFill>
                  <a:srgbClr val="000000"/>
                </a:solidFill>
                <a:ea typeface="宋体" panose="02010600030101010101" pitchFamily="2" charset="-122"/>
              </a:rPr>
              <a:t>&lt;1</a:t>
            </a:r>
            <a:r>
              <a:rPr lang="zh-CN" altLang="en-US" b="1" dirty="0" smtClean="0">
                <a:solidFill>
                  <a:srgbClr val="000000"/>
                </a:solidFill>
                <a:ea typeface="宋体" panose="02010600030101010101" pitchFamily="2" charset="-122"/>
              </a:rPr>
              <a:t>时，函数单调减少。</a:t>
            </a:r>
            <a:endParaRPr lang="zh-CN" altLang="en-US" b="1" dirty="0" smtClean="0">
              <a:solidFill>
                <a:srgbClr val="000000"/>
              </a:solidFill>
              <a:ea typeface="宋体" panose="02010600030101010101" pitchFamily="2" charset="-122"/>
            </a:endParaRPr>
          </a:p>
        </p:txBody>
      </p:sp>
      <p:sp>
        <p:nvSpPr>
          <p:cNvPr id="146442" name="Text Box 10"/>
          <p:cNvSpPr txBox="1">
            <a:spLocks noChangeArrowheads="1"/>
          </p:cNvSpPr>
          <p:nvPr/>
        </p:nvSpPr>
        <p:spPr bwMode="auto">
          <a:xfrm>
            <a:off x="1117600" y="715963"/>
            <a:ext cx="784013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smtClean="0">
                <a:solidFill>
                  <a:srgbClr val="000000"/>
                </a:solidFill>
                <a:ea typeface="宋体" panose="02010600030101010101" pitchFamily="2" charset="-122"/>
              </a:rPr>
              <a:t>2</a:t>
            </a:r>
            <a:r>
              <a:rPr lang="zh-CN" altLang="en-US" b="1" smtClean="0">
                <a:solidFill>
                  <a:srgbClr val="000000"/>
                </a:solidFill>
                <a:ea typeface="宋体" panose="02010600030101010101" pitchFamily="2" charset="-122"/>
              </a:rPr>
              <a:t>） 指数函数 </a:t>
            </a:r>
            <a:r>
              <a:rPr lang="en-US" altLang="zh-CN" b="1" smtClean="0">
                <a:solidFill>
                  <a:srgbClr val="000000"/>
                </a:solidFill>
                <a:ea typeface="宋体" panose="02010600030101010101" pitchFamily="2" charset="-122"/>
              </a:rPr>
              <a:t>(</a:t>
            </a:r>
            <a:r>
              <a:rPr lang="en-US" altLang="zh-CN" b="1" smtClean="0">
                <a:solidFill>
                  <a:srgbClr val="CC3300"/>
                </a:solidFill>
                <a:ea typeface="宋体" panose="02010600030101010101" pitchFamily="2" charset="-122"/>
              </a:rPr>
              <a:t>Exponential Function)</a:t>
            </a:r>
            <a:endParaRPr lang="en-US" altLang="zh-CN" b="1" smtClean="0">
              <a:solidFill>
                <a:srgbClr val="CC3300"/>
              </a:solidFill>
              <a:ea typeface="宋体" panose="02010600030101010101" pitchFamily="2" charset="-122"/>
            </a:endParaRPr>
          </a:p>
        </p:txBody>
      </p:sp>
      <p:graphicFrame>
        <p:nvGraphicFramePr>
          <p:cNvPr id="146443" name="Object 11"/>
          <p:cNvGraphicFramePr>
            <a:graphicFrameLocks noChangeAspect="1"/>
          </p:cNvGraphicFramePr>
          <p:nvPr/>
        </p:nvGraphicFramePr>
        <p:xfrm>
          <a:off x="4876800" y="3105347"/>
          <a:ext cx="1879600" cy="430213"/>
        </p:xfrm>
        <a:graphic>
          <a:graphicData uri="http://schemas.openxmlformats.org/presentationml/2006/ole">
            <mc:AlternateContent xmlns:mc="http://schemas.openxmlformats.org/markup-compatibility/2006">
              <mc:Choice xmlns:v="urn:schemas-microsoft-com:vml" Requires="v">
                <p:oleObj spid="_x0000_s7394" name="Equation" r:id="rId14" imgW="16154400" imgH="4876800" progId="Equation.3">
                  <p:embed/>
                </p:oleObj>
              </mc:Choice>
              <mc:Fallback>
                <p:oleObj name="Equation" r:id="rId14" imgW="16154400" imgH="4876800" progId="Equation.3">
                  <p:embed/>
                  <p:pic>
                    <p:nvPicPr>
                      <p:cNvPr id="0" name="图片 7174"/>
                      <p:cNvPicPr>
                        <a:picLocks noChangeAspect="1"/>
                      </p:cNvPicPr>
                      <p:nvPr/>
                    </p:nvPicPr>
                    <p:blipFill>
                      <a:blip r:embed="rId15"/>
                      <a:stretch>
                        <a:fillRect/>
                      </a:stretch>
                    </p:blipFill>
                    <p:spPr>
                      <a:xfrm>
                        <a:off x="4876800" y="3105347"/>
                        <a:ext cx="1879600" cy="430213"/>
                      </a:xfrm>
                      <a:prstGeom prst="rect">
                        <a:avLst/>
                      </a:prstGeom>
                      <a:noFill/>
                      <a:ln w="9525">
                        <a:noFill/>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6442"/>
                                        </p:tgtEl>
                                        <p:attrNameLst>
                                          <p:attrName>style.visibility</p:attrName>
                                        </p:attrNameLst>
                                      </p:cBhvr>
                                      <p:to>
                                        <p:strVal val="visible"/>
                                      </p:to>
                                    </p:set>
                                    <p:animEffect transition="in" filter="wipe(left)">
                                      <p:cBhvr>
                                        <p:cTn id="7" dur="500"/>
                                        <p:tgtEl>
                                          <p:spTgt spid="1464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6434"/>
                                        </p:tgtEl>
                                        <p:attrNameLst>
                                          <p:attrName>style.visibility</p:attrName>
                                        </p:attrNameLst>
                                      </p:cBhvr>
                                      <p:to>
                                        <p:strVal val="visible"/>
                                      </p:to>
                                    </p:set>
                                    <p:animEffect transition="in" filter="wipe(left)">
                                      <p:cBhvr>
                                        <p:cTn id="12" dur="500"/>
                                        <p:tgtEl>
                                          <p:spTgt spid="1464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6441">
                                            <p:txEl>
                                              <p:pRg st="0" end="0"/>
                                            </p:txEl>
                                          </p:spTgt>
                                        </p:tgtEl>
                                        <p:attrNameLst>
                                          <p:attrName>style.visibility</p:attrName>
                                        </p:attrNameLst>
                                      </p:cBhvr>
                                      <p:to>
                                        <p:strVal val="visible"/>
                                      </p:to>
                                    </p:set>
                                    <p:animEffect transition="in" filter="wipe(left)">
                                      <p:cBhvr>
                                        <p:cTn id="17" dur="500"/>
                                        <p:tgtEl>
                                          <p:spTgt spid="14644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6441">
                                            <p:txEl>
                                              <p:pRg st="1" end="1"/>
                                            </p:txEl>
                                          </p:spTgt>
                                        </p:tgtEl>
                                        <p:attrNameLst>
                                          <p:attrName>style.visibility</p:attrName>
                                        </p:attrNameLst>
                                      </p:cBhvr>
                                      <p:to>
                                        <p:strVal val="visible"/>
                                      </p:to>
                                    </p:set>
                                    <p:animEffect transition="in" filter="wipe(left)">
                                      <p:cBhvr>
                                        <p:cTn id="22" dur="500"/>
                                        <p:tgtEl>
                                          <p:spTgt spid="14644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6441">
                                            <p:txEl>
                                              <p:pRg st="2" end="2"/>
                                            </p:txEl>
                                          </p:spTgt>
                                        </p:tgtEl>
                                        <p:attrNameLst>
                                          <p:attrName>style.visibility</p:attrName>
                                        </p:attrNameLst>
                                      </p:cBhvr>
                                      <p:to>
                                        <p:strVal val="visible"/>
                                      </p:to>
                                    </p:set>
                                    <p:animEffect transition="in" filter="wipe(left)">
                                      <p:cBhvr>
                                        <p:cTn id="27" dur="500"/>
                                        <p:tgtEl>
                                          <p:spTgt spid="14644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6441">
                                            <p:txEl>
                                              <p:pRg st="3" end="3"/>
                                            </p:txEl>
                                          </p:spTgt>
                                        </p:tgtEl>
                                        <p:attrNameLst>
                                          <p:attrName>style.visibility</p:attrName>
                                        </p:attrNameLst>
                                      </p:cBhvr>
                                      <p:to>
                                        <p:strVal val="visible"/>
                                      </p:to>
                                    </p:set>
                                    <p:animEffect transition="in" filter="wipe(left)">
                                      <p:cBhvr>
                                        <p:cTn id="32" dur="500"/>
                                        <p:tgtEl>
                                          <p:spTgt spid="14644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46435"/>
                                        </p:tgtEl>
                                        <p:attrNameLst>
                                          <p:attrName>style.visibility</p:attrName>
                                        </p:attrNameLst>
                                      </p:cBhvr>
                                      <p:to>
                                        <p:strVal val="visible"/>
                                      </p:to>
                                    </p:set>
                                    <p:animEffect transition="in" filter="wipe(down)">
                                      <p:cBhvr>
                                        <p:cTn id="37" dur="500"/>
                                        <p:tgtEl>
                                          <p:spTgt spid="1464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6436"/>
                                        </p:tgtEl>
                                        <p:attrNameLst>
                                          <p:attrName>style.visibility</p:attrName>
                                        </p:attrNameLst>
                                      </p:cBhvr>
                                      <p:to>
                                        <p:strVal val="visible"/>
                                      </p:to>
                                    </p:set>
                                    <p:animEffect transition="in" filter="wipe(left)">
                                      <p:cBhvr>
                                        <p:cTn id="42" dur="500"/>
                                        <p:tgtEl>
                                          <p:spTgt spid="146436"/>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46437"/>
                                        </p:tgtEl>
                                        <p:attrNameLst>
                                          <p:attrName>style.visibility</p:attrName>
                                        </p:attrNameLst>
                                      </p:cBhvr>
                                      <p:to>
                                        <p:strVal val="visible"/>
                                      </p:to>
                                    </p:set>
                                    <p:animEffect transition="in" filter="wipe(left)">
                                      <p:cBhvr>
                                        <p:cTn id="46" dur="500"/>
                                        <p:tgtEl>
                                          <p:spTgt spid="14643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46440"/>
                                        </p:tgtEl>
                                        <p:attrNameLst>
                                          <p:attrName>style.visibility</p:attrName>
                                        </p:attrNameLst>
                                      </p:cBhvr>
                                      <p:to>
                                        <p:strVal val="visible"/>
                                      </p:to>
                                    </p:set>
                                    <p:animEffect transition="in" filter="wipe(left)">
                                      <p:cBhvr>
                                        <p:cTn id="51" dur="500"/>
                                        <p:tgtEl>
                                          <p:spTgt spid="146440"/>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146443"/>
                                        </p:tgtEl>
                                        <p:attrNameLst>
                                          <p:attrName>style.visibility</p:attrName>
                                        </p:attrNameLst>
                                      </p:cBhvr>
                                      <p:to>
                                        <p:strVal val="visible"/>
                                      </p:to>
                                    </p:set>
                                    <p:animEffect transition="in" filter="wipe(left)">
                                      <p:cBhvr>
                                        <p:cTn id="55" dur="500"/>
                                        <p:tgtEl>
                                          <p:spTgt spid="146443"/>
                                        </p:tgtEl>
                                      </p:cBhvr>
                                    </p:animEffect>
                                  </p:childTnLst>
                                </p:cTn>
                              </p:par>
                            </p:childTnLst>
                          </p:cTn>
                        </p:par>
                      </p:childTnLst>
                    </p:cTn>
                  </p:par>
                  <p:par>
                    <p:cTn id="56" fill="hold">
                      <p:stCondLst>
                        <p:cond delay="indefinite"/>
                      </p:stCondLst>
                      <p:childTnLst>
                        <p:par>
                          <p:cTn id="57" fill="hold">
                            <p:stCondLst>
                              <p:cond delay="0"/>
                            </p:stCondLst>
                            <p:childTnLst>
                              <p:par>
                                <p:cTn id="58" presetID="23" presetClass="entr" presetSubtype="32" fill="hold" nodeType="clickEffect">
                                  <p:stCondLst>
                                    <p:cond delay="0"/>
                                  </p:stCondLst>
                                  <p:childTnLst>
                                    <p:set>
                                      <p:cBhvr>
                                        <p:cTn id="59" dur="1" fill="hold">
                                          <p:stCondLst>
                                            <p:cond delay="0"/>
                                          </p:stCondLst>
                                        </p:cTn>
                                        <p:tgtEl>
                                          <p:spTgt spid="146439"/>
                                        </p:tgtEl>
                                        <p:attrNameLst>
                                          <p:attrName>style.visibility</p:attrName>
                                        </p:attrNameLst>
                                      </p:cBhvr>
                                      <p:to>
                                        <p:strVal val="visible"/>
                                      </p:to>
                                    </p:set>
                                    <p:anim calcmode="lin" valueType="num">
                                      <p:cBhvr>
                                        <p:cTn id="60" dur="500" fill="hold"/>
                                        <p:tgtEl>
                                          <p:spTgt spid="146439"/>
                                        </p:tgtEl>
                                        <p:attrNameLst>
                                          <p:attrName>ppt_w</p:attrName>
                                        </p:attrNameLst>
                                      </p:cBhvr>
                                      <p:tavLst>
                                        <p:tav tm="0">
                                          <p:val>
                                            <p:strVal val="4*#ppt_w"/>
                                          </p:val>
                                        </p:tav>
                                        <p:tav tm="100000">
                                          <p:val>
                                            <p:strVal val="#ppt_w"/>
                                          </p:val>
                                        </p:tav>
                                      </p:tavLst>
                                    </p:anim>
                                    <p:anim calcmode="lin" valueType="num">
                                      <p:cBhvr>
                                        <p:cTn id="61" dur="500" fill="hold"/>
                                        <p:tgtEl>
                                          <p:spTgt spid="146439"/>
                                        </p:tgtEl>
                                        <p:attrNameLst>
                                          <p:attrName>ppt_h</p:attrName>
                                        </p:attrNameLst>
                                      </p:cBhvr>
                                      <p:tavLst>
                                        <p:tav tm="0">
                                          <p:val>
                                            <p:strVal val="4*#ppt_h"/>
                                          </p:val>
                                        </p:tav>
                                        <p:tav tm="100000">
                                          <p:val>
                                            <p:strVal val="#ppt_h"/>
                                          </p:val>
                                        </p:tav>
                                      </p:tavLst>
                                    </p:anim>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46438"/>
                                        </p:tgtEl>
                                        <p:attrNameLst>
                                          <p:attrName>style.visibility</p:attrName>
                                        </p:attrNameLst>
                                      </p:cBhvr>
                                      <p:to>
                                        <p:strVal val="visible"/>
                                      </p:to>
                                    </p:set>
                                    <p:animEffect transition="in" filter="wipe(left)">
                                      <p:cBhvr>
                                        <p:cTn id="65" dur="500"/>
                                        <p:tgtEl>
                                          <p:spTgt spid="146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41" grpId="0" autoUpdateAnimBg="0" build="p"/>
      <p:bldP spid="146442"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2"/>
          </p:nvPr>
        </p:nvSpPr>
        <p:spPr/>
        <p:txBody>
          <a:bodyPr/>
          <a:lstStyle/>
          <a:p>
            <a:fld id="{DD9B5364-21CC-4AB2-AC3E-0E837BC2B88C}" type="slidenum">
              <a:rPr lang="zh-CN" altLang="en-US">
                <a:solidFill>
                  <a:srgbClr val="000000"/>
                </a:solidFill>
              </a:rPr>
            </a:fld>
            <a:endParaRPr lang="en-US" altLang="zh-CN">
              <a:solidFill>
                <a:srgbClr val="000000"/>
              </a:solidFill>
            </a:endParaRPr>
          </a:p>
        </p:txBody>
      </p:sp>
      <p:sp>
        <p:nvSpPr>
          <p:cNvPr id="912386" name="Text Box 2"/>
          <p:cNvSpPr txBox="1">
            <a:spLocks noChangeArrowheads="1"/>
          </p:cNvSpPr>
          <p:nvPr/>
        </p:nvSpPr>
        <p:spPr bwMode="auto">
          <a:xfrm>
            <a:off x="1422400" y="1524003"/>
            <a:ext cx="5207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ea typeface="宋体" panose="02010600030101010101" pitchFamily="2" charset="-122"/>
              </a:rPr>
              <a:t>(1) </a:t>
            </a:r>
            <a:r>
              <a:rPr lang="zh-CN" altLang="en-US" b="1" smtClean="0">
                <a:solidFill>
                  <a:srgbClr val="000000"/>
                </a:solidFill>
                <a:latin typeface="宋体" panose="02010600030101010101" pitchFamily="2" charset="-122"/>
                <a:ea typeface="宋体" panose="02010600030101010101" pitchFamily="2" charset="-122"/>
              </a:rPr>
              <a:t>确定函数的定义域；</a:t>
            </a:r>
            <a:r>
              <a:rPr lang="zh-CN" altLang="en-US" sz="2400" smtClean="0">
                <a:solidFill>
                  <a:srgbClr val="000000"/>
                </a:solidFill>
                <a:ea typeface="宋体" panose="02010600030101010101" pitchFamily="2" charset="-122"/>
              </a:rPr>
              <a:t> </a:t>
            </a:r>
            <a:endParaRPr lang="zh-CN" altLang="en-US" sz="2400" smtClean="0">
              <a:solidFill>
                <a:srgbClr val="000000"/>
              </a:solidFill>
              <a:ea typeface="宋体" panose="02010600030101010101" pitchFamily="2" charset="-122"/>
            </a:endParaRPr>
          </a:p>
        </p:txBody>
      </p:sp>
      <p:sp>
        <p:nvSpPr>
          <p:cNvPr id="912387" name="Text Box 3"/>
          <p:cNvSpPr txBox="1">
            <a:spLocks noChangeArrowheads="1"/>
          </p:cNvSpPr>
          <p:nvPr/>
        </p:nvSpPr>
        <p:spPr bwMode="auto">
          <a:xfrm>
            <a:off x="1473200" y="4221088"/>
            <a:ext cx="10023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smtClean="0">
                <a:solidFill>
                  <a:srgbClr val="000000"/>
                </a:solidFill>
                <a:ea typeface="宋体" panose="02010600030101010101" pitchFamily="2" charset="-122"/>
              </a:rPr>
              <a:t>(4) </a:t>
            </a:r>
            <a:r>
              <a:rPr lang="zh-CN" altLang="en-US" b="1" dirty="0" smtClean="0">
                <a:solidFill>
                  <a:srgbClr val="000000"/>
                </a:solidFill>
                <a:latin typeface="宋体" panose="02010600030101010101" pitchFamily="2" charset="-122"/>
                <a:ea typeface="宋体" panose="02010600030101010101" pitchFamily="2" charset="-122"/>
              </a:rPr>
              <a:t>用极值</a:t>
            </a:r>
            <a:r>
              <a:rPr lang="zh-CN" altLang="en-US" b="1" dirty="0">
                <a:solidFill>
                  <a:srgbClr val="000000"/>
                </a:solidFill>
                <a:latin typeface="宋体" panose="02010600030101010101" pitchFamily="2" charset="-122"/>
                <a:ea typeface="宋体" panose="02010600030101010101" pitchFamily="2" charset="-122"/>
              </a:rPr>
              <a:t>的判定第一</a:t>
            </a:r>
            <a:r>
              <a:rPr lang="zh-CN" altLang="en-US" b="1" dirty="0" smtClean="0">
                <a:solidFill>
                  <a:srgbClr val="000000"/>
                </a:solidFill>
                <a:latin typeface="宋体" panose="02010600030101010101" pitchFamily="2" charset="-122"/>
                <a:ea typeface="宋体" panose="02010600030101010101" pitchFamily="2" charset="-122"/>
              </a:rPr>
              <a:t>或第二充分条件.注意第二充分条件只能判定驻点的情形.</a:t>
            </a:r>
            <a:r>
              <a:rPr lang="zh-CN" altLang="en-US" sz="2400" dirty="0" smtClean="0">
                <a:solidFill>
                  <a:srgbClr val="000000"/>
                </a:solidFill>
                <a:ea typeface="宋体" panose="02010600030101010101" pitchFamily="2" charset="-122"/>
              </a:rPr>
              <a:t>              </a:t>
            </a:r>
            <a:endParaRPr lang="zh-CN" altLang="en-US" sz="2400" dirty="0" smtClean="0">
              <a:solidFill>
                <a:srgbClr val="000000"/>
              </a:solidFill>
              <a:ea typeface="宋体" panose="02010600030101010101" pitchFamily="2" charset="-122"/>
            </a:endParaRPr>
          </a:p>
        </p:txBody>
      </p:sp>
      <p:sp>
        <p:nvSpPr>
          <p:cNvPr id="912388" name="Text Box 4"/>
          <p:cNvSpPr txBox="1">
            <a:spLocks noChangeArrowheads="1"/>
          </p:cNvSpPr>
          <p:nvPr/>
        </p:nvSpPr>
        <p:spPr bwMode="auto">
          <a:xfrm>
            <a:off x="1524000" y="762000"/>
            <a:ext cx="416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smtClean="0">
                <a:solidFill>
                  <a:srgbClr val="3333CC"/>
                </a:solidFill>
                <a:latin typeface="黑体" panose="02010609060101010101" charset="-122"/>
                <a:ea typeface="黑体" panose="02010609060101010101" charset="-122"/>
              </a:rPr>
              <a:t>求极值的步骤:</a:t>
            </a:r>
            <a:endParaRPr lang="zh-CN" altLang="en-US" sz="3200" b="1" smtClean="0">
              <a:solidFill>
                <a:srgbClr val="000000"/>
              </a:solidFill>
              <a:ea typeface="宋体" panose="02010600030101010101" pitchFamily="2" charset="-122"/>
            </a:endParaRPr>
          </a:p>
        </p:txBody>
      </p:sp>
      <p:graphicFrame>
        <p:nvGraphicFramePr>
          <p:cNvPr id="912389" name="Object 5"/>
          <p:cNvGraphicFramePr>
            <a:graphicFrameLocks noChangeAspect="1"/>
          </p:cNvGraphicFramePr>
          <p:nvPr/>
        </p:nvGraphicFramePr>
        <p:xfrm>
          <a:off x="1509185" y="2553022"/>
          <a:ext cx="2930632" cy="515938"/>
        </p:xfrm>
        <a:graphic>
          <a:graphicData uri="http://schemas.openxmlformats.org/presentationml/2006/ole">
            <mc:AlternateContent xmlns:mc="http://schemas.openxmlformats.org/markup-compatibility/2006">
              <mc:Choice xmlns:v="urn:schemas-microsoft-com:vml" Requires="v">
                <p:oleObj spid="_x0000_s76834" name="Equation" r:id="rId1" imgW="27432000" imgH="5181600" progId="Equation.3">
                  <p:embed/>
                </p:oleObj>
              </mc:Choice>
              <mc:Fallback>
                <p:oleObj name="Equation" r:id="rId1" imgW="27432000" imgH="5181600" progId="Equation.3">
                  <p:embed/>
                  <p:pic>
                    <p:nvPicPr>
                      <p:cNvPr id="0" name="图片 76800"/>
                      <p:cNvPicPr>
                        <a:picLocks noChangeAspect="1"/>
                      </p:cNvPicPr>
                      <p:nvPr/>
                    </p:nvPicPr>
                    <p:blipFill>
                      <a:blip r:embed="rId2"/>
                      <a:stretch>
                        <a:fillRect/>
                      </a:stretch>
                    </p:blipFill>
                    <p:spPr>
                      <a:xfrm>
                        <a:off x="1509185" y="2553022"/>
                        <a:ext cx="2930632" cy="515938"/>
                      </a:xfrm>
                      <a:prstGeom prst="rect">
                        <a:avLst/>
                      </a:prstGeom>
                      <a:noFill/>
                      <a:ln w="9525">
                        <a:noFill/>
                      </a:ln>
                    </p:spPr>
                  </p:pic>
                </p:oleObj>
              </mc:Fallback>
            </mc:AlternateContent>
          </a:graphicData>
        </a:graphic>
      </p:graphicFrame>
      <p:sp>
        <p:nvSpPr>
          <p:cNvPr id="912390" name="Text Box 6"/>
          <p:cNvSpPr txBox="1">
            <a:spLocks noChangeArrowheads="1"/>
          </p:cNvSpPr>
          <p:nvPr/>
        </p:nvSpPr>
        <p:spPr bwMode="auto">
          <a:xfrm>
            <a:off x="1473200" y="3336810"/>
            <a:ext cx="10023400"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p>
            <a:pPr algn="just">
              <a:spcBef>
                <a:spcPct val="50000"/>
              </a:spcBef>
            </a:pPr>
            <a:r>
              <a:rPr lang="zh-CN" altLang="en-US" b="1" dirty="0" smtClean="0">
                <a:solidFill>
                  <a:srgbClr val="000000"/>
                </a:solidFill>
                <a:ea typeface="宋体" panose="02010600030101010101" pitchFamily="2" charset="-122"/>
              </a:rPr>
              <a:t>(3) 求定义域内部的极值嫌疑点(即驻点或一</a:t>
            </a:r>
            <a:r>
              <a:rPr lang="zh-CN" altLang="en-US" b="1" dirty="0" smtClean="0">
                <a:solidFill>
                  <a:srgbClr val="000000"/>
                </a:solidFill>
                <a:latin typeface="宋体" panose="02010600030101010101" pitchFamily="2" charset="-122"/>
                <a:ea typeface="宋体" panose="02010600030101010101" pitchFamily="2" charset="-122"/>
              </a:rPr>
              <a:t>阶导数不存在的点)；</a:t>
            </a:r>
            <a:r>
              <a:rPr lang="zh-CN" altLang="en-US" sz="2400" dirty="0" smtClean="0">
                <a:solidFill>
                  <a:srgbClr val="000000"/>
                </a:solidFill>
                <a:ea typeface="宋体" panose="02010600030101010101" pitchFamily="2" charset="-122"/>
              </a:rPr>
              <a:t> </a:t>
            </a:r>
            <a:endParaRPr lang="zh-CN" altLang="en-US" sz="2400" dirty="0" smtClean="0">
              <a:solidFill>
                <a:srgbClr val="000000"/>
              </a:solidFill>
              <a:ea typeface="宋体" panose="02010600030101010101" pitchFamily="2"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2388"/>
                                        </p:tgtEl>
                                        <p:attrNameLst>
                                          <p:attrName>style.visibility</p:attrName>
                                        </p:attrNameLst>
                                      </p:cBhvr>
                                      <p:to>
                                        <p:strVal val="visible"/>
                                      </p:to>
                                    </p:set>
                                    <p:animEffect transition="in" filter="wipe(left)">
                                      <p:cBhvr>
                                        <p:cTn id="7" dur="500"/>
                                        <p:tgtEl>
                                          <p:spTgt spid="9123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12386"/>
                                        </p:tgtEl>
                                        <p:attrNameLst>
                                          <p:attrName>style.visibility</p:attrName>
                                        </p:attrNameLst>
                                      </p:cBhvr>
                                      <p:to>
                                        <p:strVal val="visible"/>
                                      </p:to>
                                    </p:set>
                                    <p:animEffect transition="in" filter="wipe(left)">
                                      <p:cBhvr>
                                        <p:cTn id="12" dur="500"/>
                                        <p:tgtEl>
                                          <p:spTgt spid="9123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12389"/>
                                        </p:tgtEl>
                                        <p:attrNameLst>
                                          <p:attrName>style.visibility</p:attrName>
                                        </p:attrNameLst>
                                      </p:cBhvr>
                                      <p:to>
                                        <p:strVal val="visible"/>
                                      </p:to>
                                    </p:set>
                                    <p:animEffect transition="in" filter="wipe(left)">
                                      <p:cBhvr>
                                        <p:cTn id="17" dur="500"/>
                                        <p:tgtEl>
                                          <p:spTgt spid="9123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12390"/>
                                        </p:tgtEl>
                                        <p:attrNameLst>
                                          <p:attrName>style.visibility</p:attrName>
                                        </p:attrNameLst>
                                      </p:cBhvr>
                                      <p:to>
                                        <p:strVal val="visible"/>
                                      </p:to>
                                    </p:set>
                                    <p:animEffect transition="in" filter="wipe(left)">
                                      <p:cBhvr>
                                        <p:cTn id="22" dur="500"/>
                                        <p:tgtEl>
                                          <p:spTgt spid="91239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12387"/>
                                        </p:tgtEl>
                                        <p:attrNameLst>
                                          <p:attrName>style.visibility</p:attrName>
                                        </p:attrNameLst>
                                      </p:cBhvr>
                                      <p:to>
                                        <p:strVal val="visible"/>
                                      </p:to>
                                    </p:set>
                                    <p:animEffect transition="in" filter="wipe(left)">
                                      <p:cBhvr>
                                        <p:cTn id="27" dur="500"/>
                                        <p:tgtEl>
                                          <p:spTgt spid="912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2386" grpId="0" autoUpdateAnimBg="0"/>
      <p:bldP spid="912387" grpId="0" autoUpdateAnimBg="0"/>
      <p:bldP spid="912388" grpId="0" autoUpdateAnimBg="0"/>
      <p:bldP spid="912390"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5"/>
          <p:cNvSpPr>
            <a:spLocks noGrp="1"/>
          </p:cNvSpPr>
          <p:nvPr>
            <p:ph type="sldNum" sz="quarter" idx="12"/>
          </p:nvPr>
        </p:nvSpPr>
        <p:spPr/>
        <p:txBody>
          <a:bodyPr/>
          <a:lstStyle/>
          <a:p>
            <a:fld id="{3CD4215A-FA26-4B7B-A8CA-95609C9FE753}" type="slidenum">
              <a:rPr lang="zh-CN" altLang="en-US">
                <a:solidFill>
                  <a:srgbClr val="000000"/>
                </a:solidFill>
              </a:rPr>
            </a:fld>
            <a:endParaRPr lang="en-US" altLang="zh-CN">
              <a:solidFill>
                <a:srgbClr val="000000"/>
              </a:solidFill>
            </a:endParaRPr>
          </a:p>
        </p:txBody>
      </p:sp>
      <p:grpSp>
        <p:nvGrpSpPr>
          <p:cNvPr id="913410" name="Group 2"/>
          <p:cNvGrpSpPr/>
          <p:nvPr/>
        </p:nvGrpSpPr>
        <p:grpSpPr bwMode="auto">
          <a:xfrm>
            <a:off x="1016000" y="3810000"/>
            <a:ext cx="3352800" cy="1676400"/>
            <a:chOff x="768" y="2928"/>
            <a:chExt cx="1584" cy="1056"/>
          </a:xfrm>
        </p:grpSpPr>
        <p:sp>
          <p:nvSpPr>
            <p:cNvPr id="913411" name="Line 3"/>
            <p:cNvSpPr>
              <a:spLocks noChangeShapeType="1"/>
            </p:cNvSpPr>
            <p:nvPr/>
          </p:nvSpPr>
          <p:spPr bwMode="auto">
            <a:xfrm>
              <a:off x="768" y="3799"/>
              <a:ext cx="1584" cy="0"/>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913412" name="Line 4"/>
            <p:cNvSpPr>
              <a:spLocks noChangeShapeType="1"/>
            </p:cNvSpPr>
            <p:nvPr/>
          </p:nvSpPr>
          <p:spPr bwMode="auto">
            <a:xfrm flipV="1">
              <a:off x="1056" y="2928"/>
              <a:ext cx="0" cy="1056"/>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913413" name="Object 5"/>
            <p:cNvGraphicFramePr>
              <a:graphicFrameLocks noChangeAspect="1"/>
            </p:cNvGraphicFramePr>
            <p:nvPr/>
          </p:nvGraphicFramePr>
          <p:xfrm>
            <a:off x="921" y="3840"/>
            <a:ext cx="103" cy="115"/>
          </p:xfrm>
          <a:graphic>
            <a:graphicData uri="http://schemas.openxmlformats.org/presentationml/2006/ole">
              <mc:AlternateContent xmlns:mc="http://schemas.openxmlformats.org/markup-compatibility/2006">
                <mc:Choice xmlns:v="urn:schemas-microsoft-com:vml" Requires="v">
                  <p:oleObj spid="_x0000_s78323" name="公式" r:id="rId1" imgW="5181600" imgH="5791200" progId="Equation.3">
                    <p:embed/>
                  </p:oleObj>
                </mc:Choice>
                <mc:Fallback>
                  <p:oleObj name="公式" r:id="rId1" imgW="5181600" imgH="5791200" progId="Equation.3">
                    <p:embed/>
                    <p:pic>
                      <p:nvPicPr>
                        <p:cNvPr id="0" name="图片 77824"/>
                        <p:cNvPicPr>
                          <a:picLocks noChangeAspect="1"/>
                        </p:cNvPicPr>
                        <p:nvPr/>
                      </p:nvPicPr>
                      <p:blipFill>
                        <a:blip r:embed="rId2"/>
                        <a:stretch>
                          <a:fillRect/>
                        </a:stretch>
                      </p:blipFill>
                      <p:spPr>
                        <a:xfrm>
                          <a:off x="921" y="3840"/>
                          <a:ext cx="103" cy="115"/>
                        </a:xfrm>
                        <a:prstGeom prst="rect">
                          <a:avLst/>
                        </a:prstGeom>
                        <a:noFill/>
                        <a:ln w="9525">
                          <a:noFill/>
                        </a:ln>
                      </p:spPr>
                    </p:pic>
                  </p:oleObj>
                </mc:Fallback>
              </mc:AlternateContent>
            </a:graphicData>
          </a:graphic>
        </p:graphicFrame>
        <p:graphicFrame>
          <p:nvGraphicFramePr>
            <p:cNvPr id="913414" name="Object 6"/>
            <p:cNvGraphicFramePr>
              <a:graphicFrameLocks noChangeAspect="1"/>
            </p:cNvGraphicFramePr>
            <p:nvPr/>
          </p:nvGraphicFramePr>
          <p:xfrm>
            <a:off x="2183" y="3869"/>
            <a:ext cx="121" cy="115"/>
          </p:xfrm>
          <a:graphic>
            <a:graphicData uri="http://schemas.openxmlformats.org/presentationml/2006/ole">
              <mc:AlternateContent xmlns:mc="http://schemas.openxmlformats.org/markup-compatibility/2006">
                <mc:Choice xmlns:v="urn:schemas-microsoft-com:vml" Requires="v">
                  <p:oleObj spid="_x0000_s78324" name="公式" r:id="rId3" imgW="6096000" imgH="5791200" progId="Equation.3">
                    <p:embed/>
                  </p:oleObj>
                </mc:Choice>
                <mc:Fallback>
                  <p:oleObj name="公式" r:id="rId3" imgW="6096000" imgH="5791200" progId="Equation.3">
                    <p:embed/>
                    <p:pic>
                      <p:nvPicPr>
                        <p:cNvPr id="0" name="图片 77825"/>
                        <p:cNvPicPr>
                          <a:picLocks noChangeAspect="1"/>
                        </p:cNvPicPr>
                        <p:nvPr/>
                      </p:nvPicPr>
                      <p:blipFill>
                        <a:blip r:embed="rId4"/>
                        <a:stretch>
                          <a:fillRect/>
                        </a:stretch>
                      </p:blipFill>
                      <p:spPr>
                        <a:xfrm>
                          <a:off x="2183" y="3869"/>
                          <a:ext cx="121" cy="115"/>
                        </a:xfrm>
                        <a:prstGeom prst="rect">
                          <a:avLst/>
                        </a:prstGeom>
                        <a:noFill/>
                        <a:ln w="9525">
                          <a:noFill/>
                        </a:ln>
                      </p:spPr>
                    </p:pic>
                  </p:oleObj>
                </mc:Fallback>
              </mc:AlternateContent>
            </a:graphicData>
          </a:graphic>
        </p:graphicFrame>
        <p:graphicFrame>
          <p:nvGraphicFramePr>
            <p:cNvPr id="913415" name="Object 7"/>
            <p:cNvGraphicFramePr>
              <a:graphicFrameLocks noChangeAspect="1"/>
            </p:cNvGraphicFramePr>
            <p:nvPr/>
          </p:nvGraphicFramePr>
          <p:xfrm>
            <a:off x="887" y="2928"/>
            <a:ext cx="121" cy="151"/>
          </p:xfrm>
          <a:graphic>
            <a:graphicData uri="http://schemas.openxmlformats.org/presentationml/2006/ole">
              <mc:AlternateContent xmlns:mc="http://schemas.openxmlformats.org/markup-compatibility/2006">
                <mc:Choice xmlns:v="urn:schemas-microsoft-com:vml" Requires="v">
                  <p:oleObj spid="_x0000_s78325" name="公式" r:id="rId5" imgW="0" imgH="0" progId="Equation.3">
                    <p:embed/>
                  </p:oleObj>
                </mc:Choice>
                <mc:Fallback>
                  <p:oleObj name="公式" r:id="rId5" imgW="0" imgH="0" progId="Equation.3">
                    <p:embed/>
                    <p:pic>
                      <p:nvPicPr>
                        <p:cNvPr id="0" name="图片 77826"/>
                        <p:cNvPicPr>
                          <a:picLocks noChangeAspect="1"/>
                        </p:cNvPicPr>
                        <p:nvPr/>
                      </p:nvPicPr>
                      <p:blipFill>
                        <a:blip r:embed="rId6"/>
                        <a:stretch>
                          <a:fillRect/>
                        </a:stretch>
                      </p:blipFill>
                      <p:spPr>
                        <a:xfrm>
                          <a:off x="887" y="2928"/>
                          <a:ext cx="121" cy="151"/>
                        </a:xfrm>
                        <a:prstGeom prst="rect">
                          <a:avLst/>
                        </a:prstGeom>
                        <a:noFill/>
                        <a:ln w="9525">
                          <a:noFill/>
                        </a:ln>
                      </p:spPr>
                    </p:pic>
                  </p:oleObj>
                </mc:Fallback>
              </mc:AlternateContent>
            </a:graphicData>
          </a:graphic>
        </p:graphicFrame>
      </p:grpSp>
      <p:sp>
        <p:nvSpPr>
          <p:cNvPr id="913416" name="Freeform 8"/>
          <p:cNvSpPr/>
          <p:nvPr/>
        </p:nvSpPr>
        <p:spPr bwMode="auto">
          <a:xfrm>
            <a:off x="1828800" y="3962400"/>
            <a:ext cx="2032000" cy="965200"/>
          </a:xfrm>
          <a:custGeom>
            <a:avLst/>
            <a:gdLst>
              <a:gd name="T0" fmla="*/ 0 w 1104"/>
              <a:gd name="T1" fmla="*/ 512 h 608"/>
              <a:gd name="T2" fmla="*/ 144 w 1104"/>
              <a:gd name="T3" fmla="*/ 608 h 608"/>
              <a:gd name="T4" fmla="*/ 288 w 1104"/>
              <a:gd name="T5" fmla="*/ 512 h 608"/>
              <a:gd name="T6" fmla="*/ 720 w 1104"/>
              <a:gd name="T7" fmla="*/ 32 h 608"/>
              <a:gd name="T8" fmla="*/ 1104 w 1104"/>
              <a:gd name="T9" fmla="*/ 320 h 608"/>
            </a:gdLst>
            <a:ahLst/>
            <a:cxnLst>
              <a:cxn ang="0">
                <a:pos x="T0" y="T1"/>
              </a:cxn>
              <a:cxn ang="0">
                <a:pos x="T2" y="T3"/>
              </a:cxn>
              <a:cxn ang="0">
                <a:pos x="T4" y="T5"/>
              </a:cxn>
              <a:cxn ang="0">
                <a:pos x="T6" y="T7"/>
              </a:cxn>
              <a:cxn ang="0">
                <a:pos x="T8" y="T9"/>
              </a:cxn>
            </a:cxnLst>
            <a:rect l="0" t="0" r="r" b="b"/>
            <a:pathLst>
              <a:path w="1104" h="608">
                <a:moveTo>
                  <a:pt x="0" y="512"/>
                </a:moveTo>
                <a:cubicBezTo>
                  <a:pt x="48" y="560"/>
                  <a:pt x="96" y="608"/>
                  <a:pt x="144" y="608"/>
                </a:cubicBezTo>
                <a:cubicBezTo>
                  <a:pt x="192" y="608"/>
                  <a:pt x="192" y="608"/>
                  <a:pt x="288" y="512"/>
                </a:cubicBezTo>
                <a:cubicBezTo>
                  <a:pt x="384" y="416"/>
                  <a:pt x="584" y="64"/>
                  <a:pt x="720" y="32"/>
                </a:cubicBezTo>
                <a:cubicBezTo>
                  <a:pt x="856" y="0"/>
                  <a:pt x="1040" y="272"/>
                  <a:pt x="1104" y="320"/>
                </a:cubicBezTo>
              </a:path>
            </a:pathLst>
          </a:custGeom>
          <a:noFill/>
          <a:ln w="25400">
            <a:solidFill>
              <a:schemeClr val="accent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pSp>
        <p:nvGrpSpPr>
          <p:cNvPr id="913417" name="Group 9"/>
          <p:cNvGrpSpPr/>
          <p:nvPr/>
        </p:nvGrpSpPr>
        <p:grpSpPr bwMode="auto">
          <a:xfrm>
            <a:off x="4572000" y="3810000"/>
            <a:ext cx="3352800" cy="1676400"/>
            <a:chOff x="768" y="2928"/>
            <a:chExt cx="1584" cy="1056"/>
          </a:xfrm>
        </p:grpSpPr>
        <p:sp>
          <p:nvSpPr>
            <p:cNvPr id="913418" name="Line 10"/>
            <p:cNvSpPr>
              <a:spLocks noChangeShapeType="1"/>
            </p:cNvSpPr>
            <p:nvPr/>
          </p:nvSpPr>
          <p:spPr bwMode="auto">
            <a:xfrm>
              <a:off x="768" y="3799"/>
              <a:ext cx="1584" cy="0"/>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913419" name="Line 11"/>
            <p:cNvSpPr>
              <a:spLocks noChangeShapeType="1"/>
            </p:cNvSpPr>
            <p:nvPr/>
          </p:nvSpPr>
          <p:spPr bwMode="auto">
            <a:xfrm flipV="1">
              <a:off x="1056" y="2928"/>
              <a:ext cx="0" cy="1056"/>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913420" name="Object 12"/>
            <p:cNvGraphicFramePr>
              <a:graphicFrameLocks noChangeAspect="1"/>
            </p:cNvGraphicFramePr>
            <p:nvPr/>
          </p:nvGraphicFramePr>
          <p:xfrm>
            <a:off x="921" y="3840"/>
            <a:ext cx="103" cy="115"/>
          </p:xfrm>
          <a:graphic>
            <a:graphicData uri="http://schemas.openxmlformats.org/presentationml/2006/ole">
              <mc:AlternateContent xmlns:mc="http://schemas.openxmlformats.org/markup-compatibility/2006">
                <mc:Choice xmlns:v="urn:schemas-microsoft-com:vml" Requires="v">
                  <p:oleObj spid="_x0000_s78326" name="公式" r:id="rId7" imgW="5181600" imgH="5791200" progId="Equation.3">
                    <p:embed/>
                  </p:oleObj>
                </mc:Choice>
                <mc:Fallback>
                  <p:oleObj name="公式" r:id="rId7" imgW="5181600" imgH="5791200" progId="Equation.3">
                    <p:embed/>
                    <p:pic>
                      <p:nvPicPr>
                        <p:cNvPr id="0" name="图片 77827"/>
                        <p:cNvPicPr>
                          <a:picLocks noChangeAspect="1"/>
                        </p:cNvPicPr>
                        <p:nvPr/>
                      </p:nvPicPr>
                      <p:blipFill>
                        <a:blip r:embed="rId2"/>
                        <a:stretch>
                          <a:fillRect/>
                        </a:stretch>
                      </p:blipFill>
                      <p:spPr>
                        <a:xfrm>
                          <a:off x="921" y="3840"/>
                          <a:ext cx="103" cy="115"/>
                        </a:xfrm>
                        <a:prstGeom prst="rect">
                          <a:avLst/>
                        </a:prstGeom>
                        <a:noFill/>
                        <a:ln w="9525">
                          <a:noFill/>
                        </a:ln>
                      </p:spPr>
                    </p:pic>
                  </p:oleObj>
                </mc:Fallback>
              </mc:AlternateContent>
            </a:graphicData>
          </a:graphic>
        </p:graphicFrame>
        <p:graphicFrame>
          <p:nvGraphicFramePr>
            <p:cNvPr id="913421" name="Object 13"/>
            <p:cNvGraphicFramePr>
              <a:graphicFrameLocks noChangeAspect="1"/>
            </p:cNvGraphicFramePr>
            <p:nvPr/>
          </p:nvGraphicFramePr>
          <p:xfrm>
            <a:off x="2183" y="3869"/>
            <a:ext cx="121" cy="115"/>
          </p:xfrm>
          <a:graphic>
            <a:graphicData uri="http://schemas.openxmlformats.org/presentationml/2006/ole">
              <mc:AlternateContent xmlns:mc="http://schemas.openxmlformats.org/markup-compatibility/2006">
                <mc:Choice xmlns:v="urn:schemas-microsoft-com:vml" Requires="v">
                  <p:oleObj spid="_x0000_s78327" name="公式" r:id="rId8" imgW="6096000" imgH="5791200" progId="Equation.3">
                    <p:embed/>
                  </p:oleObj>
                </mc:Choice>
                <mc:Fallback>
                  <p:oleObj name="公式" r:id="rId8" imgW="6096000" imgH="5791200" progId="Equation.3">
                    <p:embed/>
                    <p:pic>
                      <p:nvPicPr>
                        <p:cNvPr id="0" name="图片 77828"/>
                        <p:cNvPicPr>
                          <a:picLocks noChangeAspect="1"/>
                        </p:cNvPicPr>
                        <p:nvPr/>
                      </p:nvPicPr>
                      <p:blipFill>
                        <a:blip r:embed="rId4"/>
                        <a:stretch>
                          <a:fillRect/>
                        </a:stretch>
                      </p:blipFill>
                      <p:spPr>
                        <a:xfrm>
                          <a:off x="2183" y="3869"/>
                          <a:ext cx="121" cy="115"/>
                        </a:xfrm>
                        <a:prstGeom prst="rect">
                          <a:avLst/>
                        </a:prstGeom>
                        <a:noFill/>
                        <a:ln w="9525">
                          <a:noFill/>
                        </a:ln>
                      </p:spPr>
                    </p:pic>
                  </p:oleObj>
                </mc:Fallback>
              </mc:AlternateContent>
            </a:graphicData>
          </a:graphic>
        </p:graphicFrame>
        <p:graphicFrame>
          <p:nvGraphicFramePr>
            <p:cNvPr id="913422" name="Object 14"/>
            <p:cNvGraphicFramePr>
              <a:graphicFrameLocks noChangeAspect="1"/>
            </p:cNvGraphicFramePr>
            <p:nvPr/>
          </p:nvGraphicFramePr>
          <p:xfrm>
            <a:off x="887" y="2928"/>
            <a:ext cx="121" cy="151"/>
          </p:xfrm>
          <a:graphic>
            <a:graphicData uri="http://schemas.openxmlformats.org/presentationml/2006/ole">
              <mc:AlternateContent xmlns:mc="http://schemas.openxmlformats.org/markup-compatibility/2006">
                <mc:Choice xmlns:v="urn:schemas-microsoft-com:vml" Requires="v">
                  <p:oleObj spid="_x0000_s78328" name="公式" r:id="rId9" imgW="0" imgH="0" progId="Equation.3">
                    <p:embed/>
                  </p:oleObj>
                </mc:Choice>
                <mc:Fallback>
                  <p:oleObj name="公式" r:id="rId9" imgW="0" imgH="0" progId="Equation.3">
                    <p:embed/>
                    <p:pic>
                      <p:nvPicPr>
                        <p:cNvPr id="0" name="图片 77829"/>
                        <p:cNvPicPr>
                          <a:picLocks noChangeAspect="1"/>
                        </p:cNvPicPr>
                        <p:nvPr/>
                      </p:nvPicPr>
                      <p:blipFill>
                        <a:blip r:embed="rId6"/>
                        <a:stretch>
                          <a:fillRect/>
                        </a:stretch>
                      </p:blipFill>
                      <p:spPr>
                        <a:xfrm>
                          <a:off x="887" y="2928"/>
                          <a:ext cx="121" cy="151"/>
                        </a:xfrm>
                        <a:prstGeom prst="rect">
                          <a:avLst/>
                        </a:prstGeom>
                        <a:noFill/>
                        <a:ln w="9525">
                          <a:noFill/>
                        </a:ln>
                      </p:spPr>
                    </p:pic>
                  </p:oleObj>
                </mc:Fallback>
              </mc:AlternateContent>
            </a:graphicData>
          </a:graphic>
        </p:graphicFrame>
      </p:grpSp>
      <p:sp>
        <p:nvSpPr>
          <p:cNvPr id="913423" name="Freeform 15"/>
          <p:cNvSpPr/>
          <p:nvPr/>
        </p:nvSpPr>
        <p:spPr bwMode="auto">
          <a:xfrm>
            <a:off x="5486400" y="3962400"/>
            <a:ext cx="1727200" cy="990600"/>
          </a:xfrm>
          <a:custGeom>
            <a:avLst/>
            <a:gdLst>
              <a:gd name="T0" fmla="*/ 0 w 960"/>
              <a:gd name="T1" fmla="*/ 720 h 720"/>
              <a:gd name="T2" fmla="*/ 624 w 960"/>
              <a:gd name="T3" fmla="*/ 384 h 720"/>
              <a:gd name="T4" fmla="*/ 960 w 960"/>
              <a:gd name="T5" fmla="*/ 0 h 720"/>
            </a:gdLst>
            <a:ahLst/>
            <a:cxnLst>
              <a:cxn ang="0">
                <a:pos x="T0" y="T1"/>
              </a:cxn>
              <a:cxn ang="0">
                <a:pos x="T2" y="T3"/>
              </a:cxn>
              <a:cxn ang="0">
                <a:pos x="T4" y="T5"/>
              </a:cxn>
            </a:cxnLst>
            <a:rect l="0" t="0" r="r" b="b"/>
            <a:pathLst>
              <a:path w="960" h="720">
                <a:moveTo>
                  <a:pt x="0" y="720"/>
                </a:moveTo>
                <a:cubicBezTo>
                  <a:pt x="232" y="612"/>
                  <a:pt x="464" y="504"/>
                  <a:pt x="624" y="384"/>
                </a:cubicBezTo>
                <a:cubicBezTo>
                  <a:pt x="784" y="264"/>
                  <a:pt x="872" y="132"/>
                  <a:pt x="960" y="0"/>
                </a:cubicBezTo>
              </a:path>
            </a:pathLst>
          </a:custGeom>
          <a:noFill/>
          <a:ln w="25400">
            <a:solidFill>
              <a:schemeClr val="accent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pSp>
        <p:nvGrpSpPr>
          <p:cNvPr id="913424" name="Group 16"/>
          <p:cNvGrpSpPr/>
          <p:nvPr/>
        </p:nvGrpSpPr>
        <p:grpSpPr bwMode="auto">
          <a:xfrm>
            <a:off x="1727224" y="4457700"/>
            <a:ext cx="2216151" cy="998538"/>
            <a:chOff x="672" y="2136"/>
            <a:chExt cx="1047" cy="629"/>
          </a:xfrm>
        </p:grpSpPr>
        <p:sp>
          <p:nvSpPr>
            <p:cNvPr id="913425" name="Line 17"/>
            <p:cNvSpPr>
              <a:spLocks noChangeShapeType="1"/>
            </p:cNvSpPr>
            <p:nvPr/>
          </p:nvSpPr>
          <p:spPr bwMode="auto">
            <a:xfrm>
              <a:off x="720" y="2352"/>
              <a:ext cx="0" cy="240"/>
            </a:xfrm>
            <a:prstGeom prst="line">
              <a:avLst/>
            </a:prstGeom>
            <a:noFill/>
            <a:ln w="25400">
              <a:solidFill>
                <a:schemeClr val="accent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913426" name="Line 18"/>
            <p:cNvSpPr>
              <a:spLocks noChangeShapeType="1"/>
            </p:cNvSpPr>
            <p:nvPr/>
          </p:nvSpPr>
          <p:spPr bwMode="auto">
            <a:xfrm>
              <a:off x="1668" y="2136"/>
              <a:ext cx="0" cy="480"/>
            </a:xfrm>
            <a:prstGeom prst="line">
              <a:avLst/>
            </a:prstGeom>
            <a:noFill/>
            <a:ln w="25400">
              <a:solidFill>
                <a:schemeClr val="accent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913427" name="Object 19"/>
            <p:cNvGraphicFramePr>
              <a:graphicFrameLocks noChangeAspect="1"/>
            </p:cNvGraphicFramePr>
            <p:nvPr/>
          </p:nvGraphicFramePr>
          <p:xfrm>
            <a:off x="1623" y="2624"/>
            <a:ext cx="96" cy="141"/>
          </p:xfrm>
          <a:graphic>
            <a:graphicData uri="http://schemas.openxmlformats.org/presentationml/2006/ole">
              <mc:AlternateContent xmlns:mc="http://schemas.openxmlformats.org/markup-compatibility/2006">
                <mc:Choice xmlns:v="urn:schemas-microsoft-com:vml" Requires="v">
                  <p:oleObj spid="_x0000_s78329" name="公式" r:id="rId10" imgW="292100" imgH="419100" progId="Equation.3">
                    <p:embed/>
                  </p:oleObj>
                </mc:Choice>
                <mc:Fallback>
                  <p:oleObj name="公式" r:id="rId10" imgW="292100" imgH="419100" progId="Equation.3">
                    <p:embed/>
                    <p:pic>
                      <p:nvPicPr>
                        <p:cNvPr id="0" name="图片 77830"/>
                        <p:cNvPicPr>
                          <a:picLocks noChangeAspect="1"/>
                        </p:cNvPicPr>
                        <p:nvPr/>
                      </p:nvPicPr>
                      <p:blipFill>
                        <a:blip r:embed="rId11"/>
                        <a:stretch>
                          <a:fillRect/>
                        </a:stretch>
                      </p:blipFill>
                      <p:spPr>
                        <a:xfrm>
                          <a:off x="1623" y="2624"/>
                          <a:ext cx="96" cy="141"/>
                        </a:xfrm>
                        <a:prstGeom prst="rect">
                          <a:avLst/>
                        </a:prstGeom>
                        <a:noFill/>
                        <a:ln w="9525">
                          <a:noFill/>
                        </a:ln>
                      </p:spPr>
                    </p:pic>
                  </p:oleObj>
                </mc:Fallback>
              </mc:AlternateContent>
            </a:graphicData>
          </a:graphic>
        </p:graphicFrame>
        <p:graphicFrame>
          <p:nvGraphicFramePr>
            <p:cNvPr id="913428" name="Object 20"/>
            <p:cNvGraphicFramePr>
              <a:graphicFrameLocks noChangeAspect="1"/>
            </p:cNvGraphicFramePr>
            <p:nvPr/>
          </p:nvGraphicFramePr>
          <p:xfrm>
            <a:off x="672" y="2640"/>
            <a:ext cx="102" cy="107"/>
          </p:xfrm>
          <a:graphic>
            <a:graphicData uri="http://schemas.openxmlformats.org/presentationml/2006/ole">
              <mc:AlternateContent xmlns:mc="http://schemas.openxmlformats.org/markup-compatibility/2006">
                <mc:Choice xmlns:v="urn:schemas-microsoft-com:vml" Requires="v">
                  <p:oleObj spid="_x0000_s78330" name="公式" r:id="rId12" imgW="304800" imgH="317500" progId="Equation.3">
                    <p:embed/>
                  </p:oleObj>
                </mc:Choice>
                <mc:Fallback>
                  <p:oleObj name="公式" r:id="rId12" imgW="304800" imgH="317500" progId="Equation.3">
                    <p:embed/>
                    <p:pic>
                      <p:nvPicPr>
                        <p:cNvPr id="0" name="图片 77831"/>
                        <p:cNvPicPr>
                          <a:picLocks noChangeAspect="1"/>
                        </p:cNvPicPr>
                        <p:nvPr/>
                      </p:nvPicPr>
                      <p:blipFill>
                        <a:blip r:embed="rId13"/>
                        <a:stretch>
                          <a:fillRect/>
                        </a:stretch>
                      </p:blipFill>
                      <p:spPr>
                        <a:xfrm>
                          <a:off x="672" y="2640"/>
                          <a:ext cx="102" cy="107"/>
                        </a:xfrm>
                        <a:prstGeom prst="rect">
                          <a:avLst/>
                        </a:prstGeom>
                        <a:noFill/>
                        <a:ln w="9525">
                          <a:noFill/>
                        </a:ln>
                      </p:spPr>
                    </p:pic>
                  </p:oleObj>
                </mc:Fallback>
              </mc:AlternateContent>
            </a:graphicData>
          </a:graphic>
        </p:graphicFrame>
      </p:grpSp>
      <p:grpSp>
        <p:nvGrpSpPr>
          <p:cNvPr id="913429" name="Group 21"/>
          <p:cNvGrpSpPr/>
          <p:nvPr/>
        </p:nvGrpSpPr>
        <p:grpSpPr bwMode="auto">
          <a:xfrm>
            <a:off x="8229600" y="3810000"/>
            <a:ext cx="3352800" cy="1676400"/>
            <a:chOff x="768" y="2928"/>
            <a:chExt cx="1584" cy="1056"/>
          </a:xfrm>
        </p:grpSpPr>
        <p:sp>
          <p:nvSpPr>
            <p:cNvPr id="913430" name="Line 22"/>
            <p:cNvSpPr>
              <a:spLocks noChangeShapeType="1"/>
            </p:cNvSpPr>
            <p:nvPr/>
          </p:nvSpPr>
          <p:spPr bwMode="auto">
            <a:xfrm>
              <a:off x="768" y="3799"/>
              <a:ext cx="1584" cy="0"/>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913431" name="Line 23"/>
            <p:cNvSpPr>
              <a:spLocks noChangeShapeType="1"/>
            </p:cNvSpPr>
            <p:nvPr/>
          </p:nvSpPr>
          <p:spPr bwMode="auto">
            <a:xfrm flipV="1">
              <a:off x="1056" y="2928"/>
              <a:ext cx="0" cy="1056"/>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913432" name="Object 24"/>
            <p:cNvGraphicFramePr>
              <a:graphicFrameLocks noChangeAspect="1"/>
            </p:cNvGraphicFramePr>
            <p:nvPr/>
          </p:nvGraphicFramePr>
          <p:xfrm>
            <a:off x="921" y="3840"/>
            <a:ext cx="103" cy="115"/>
          </p:xfrm>
          <a:graphic>
            <a:graphicData uri="http://schemas.openxmlformats.org/presentationml/2006/ole">
              <mc:AlternateContent xmlns:mc="http://schemas.openxmlformats.org/markup-compatibility/2006">
                <mc:Choice xmlns:v="urn:schemas-microsoft-com:vml" Requires="v">
                  <p:oleObj spid="_x0000_s78331" name="公式" r:id="rId14" imgW="5181600" imgH="5791200" progId="Equation.3">
                    <p:embed/>
                  </p:oleObj>
                </mc:Choice>
                <mc:Fallback>
                  <p:oleObj name="公式" r:id="rId14" imgW="5181600" imgH="5791200" progId="Equation.3">
                    <p:embed/>
                    <p:pic>
                      <p:nvPicPr>
                        <p:cNvPr id="0" name="图片 77832"/>
                        <p:cNvPicPr>
                          <a:picLocks noChangeAspect="1"/>
                        </p:cNvPicPr>
                        <p:nvPr/>
                      </p:nvPicPr>
                      <p:blipFill>
                        <a:blip r:embed="rId2"/>
                        <a:stretch>
                          <a:fillRect/>
                        </a:stretch>
                      </p:blipFill>
                      <p:spPr>
                        <a:xfrm>
                          <a:off x="921" y="3840"/>
                          <a:ext cx="103" cy="115"/>
                        </a:xfrm>
                        <a:prstGeom prst="rect">
                          <a:avLst/>
                        </a:prstGeom>
                        <a:noFill/>
                        <a:ln w="9525">
                          <a:noFill/>
                        </a:ln>
                      </p:spPr>
                    </p:pic>
                  </p:oleObj>
                </mc:Fallback>
              </mc:AlternateContent>
            </a:graphicData>
          </a:graphic>
        </p:graphicFrame>
        <p:graphicFrame>
          <p:nvGraphicFramePr>
            <p:cNvPr id="913433" name="Object 25"/>
            <p:cNvGraphicFramePr>
              <a:graphicFrameLocks noChangeAspect="1"/>
            </p:cNvGraphicFramePr>
            <p:nvPr/>
          </p:nvGraphicFramePr>
          <p:xfrm>
            <a:off x="2183" y="3869"/>
            <a:ext cx="121" cy="115"/>
          </p:xfrm>
          <a:graphic>
            <a:graphicData uri="http://schemas.openxmlformats.org/presentationml/2006/ole">
              <mc:AlternateContent xmlns:mc="http://schemas.openxmlformats.org/markup-compatibility/2006">
                <mc:Choice xmlns:v="urn:schemas-microsoft-com:vml" Requires="v">
                  <p:oleObj spid="_x0000_s78332" name="公式" r:id="rId15" imgW="6096000" imgH="5791200" progId="Equation.3">
                    <p:embed/>
                  </p:oleObj>
                </mc:Choice>
                <mc:Fallback>
                  <p:oleObj name="公式" r:id="rId15" imgW="6096000" imgH="5791200" progId="Equation.3">
                    <p:embed/>
                    <p:pic>
                      <p:nvPicPr>
                        <p:cNvPr id="0" name="图片 77833"/>
                        <p:cNvPicPr>
                          <a:picLocks noChangeAspect="1"/>
                        </p:cNvPicPr>
                        <p:nvPr/>
                      </p:nvPicPr>
                      <p:blipFill>
                        <a:blip r:embed="rId4"/>
                        <a:stretch>
                          <a:fillRect/>
                        </a:stretch>
                      </p:blipFill>
                      <p:spPr>
                        <a:xfrm>
                          <a:off x="2183" y="3869"/>
                          <a:ext cx="121" cy="115"/>
                        </a:xfrm>
                        <a:prstGeom prst="rect">
                          <a:avLst/>
                        </a:prstGeom>
                        <a:noFill/>
                        <a:ln w="9525">
                          <a:noFill/>
                        </a:ln>
                      </p:spPr>
                    </p:pic>
                  </p:oleObj>
                </mc:Fallback>
              </mc:AlternateContent>
            </a:graphicData>
          </a:graphic>
        </p:graphicFrame>
        <p:graphicFrame>
          <p:nvGraphicFramePr>
            <p:cNvPr id="913434" name="Object 26"/>
            <p:cNvGraphicFramePr>
              <a:graphicFrameLocks noChangeAspect="1"/>
            </p:cNvGraphicFramePr>
            <p:nvPr/>
          </p:nvGraphicFramePr>
          <p:xfrm>
            <a:off x="887" y="2928"/>
            <a:ext cx="121" cy="151"/>
          </p:xfrm>
          <a:graphic>
            <a:graphicData uri="http://schemas.openxmlformats.org/presentationml/2006/ole">
              <mc:AlternateContent xmlns:mc="http://schemas.openxmlformats.org/markup-compatibility/2006">
                <mc:Choice xmlns:v="urn:schemas-microsoft-com:vml" Requires="v">
                  <p:oleObj spid="_x0000_s78333" name="公式" r:id="rId16" imgW="0" imgH="0" progId="Equation.3">
                    <p:embed/>
                  </p:oleObj>
                </mc:Choice>
                <mc:Fallback>
                  <p:oleObj name="公式" r:id="rId16" imgW="0" imgH="0" progId="Equation.3">
                    <p:embed/>
                    <p:pic>
                      <p:nvPicPr>
                        <p:cNvPr id="0" name="图片 77834"/>
                        <p:cNvPicPr>
                          <a:picLocks noChangeAspect="1"/>
                        </p:cNvPicPr>
                        <p:nvPr/>
                      </p:nvPicPr>
                      <p:blipFill>
                        <a:blip r:embed="rId6"/>
                        <a:stretch>
                          <a:fillRect/>
                        </a:stretch>
                      </p:blipFill>
                      <p:spPr>
                        <a:xfrm>
                          <a:off x="887" y="2928"/>
                          <a:ext cx="121" cy="151"/>
                        </a:xfrm>
                        <a:prstGeom prst="rect">
                          <a:avLst/>
                        </a:prstGeom>
                        <a:noFill/>
                        <a:ln w="9525">
                          <a:noFill/>
                        </a:ln>
                      </p:spPr>
                    </p:pic>
                  </p:oleObj>
                </mc:Fallback>
              </mc:AlternateContent>
            </a:graphicData>
          </a:graphic>
        </p:graphicFrame>
      </p:grpSp>
      <p:sp>
        <p:nvSpPr>
          <p:cNvPr id="913435" name="Freeform 27"/>
          <p:cNvSpPr/>
          <p:nvPr/>
        </p:nvSpPr>
        <p:spPr bwMode="auto">
          <a:xfrm>
            <a:off x="9245600" y="4038600"/>
            <a:ext cx="1625600" cy="1016000"/>
          </a:xfrm>
          <a:custGeom>
            <a:avLst/>
            <a:gdLst>
              <a:gd name="T0" fmla="*/ 0 w 768"/>
              <a:gd name="T1" fmla="*/ 0 h 640"/>
              <a:gd name="T2" fmla="*/ 288 w 768"/>
              <a:gd name="T3" fmla="*/ 288 h 640"/>
              <a:gd name="T4" fmla="*/ 432 w 768"/>
              <a:gd name="T5" fmla="*/ 528 h 640"/>
              <a:gd name="T6" fmla="*/ 576 w 768"/>
              <a:gd name="T7" fmla="*/ 624 h 640"/>
              <a:gd name="T8" fmla="*/ 768 w 768"/>
              <a:gd name="T9" fmla="*/ 432 h 640"/>
            </a:gdLst>
            <a:ahLst/>
            <a:cxnLst>
              <a:cxn ang="0">
                <a:pos x="T0" y="T1"/>
              </a:cxn>
              <a:cxn ang="0">
                <a:pos x="T2" y="T3"/>
              </a:cxn>
              <a:cxn ang="0">
                <a:pos x="T4" y="T5"/>
              </a:cxn>
              <a:cxn ang="0">
                <a:pos x="T6" y="T7"/>
              </a:cxn>
              <a:cxn ang="0">
                <a:pos x="T8" y="T9"/>
              </a:cxn>
            </a:cxnLst>
            <a:rect l="0" t="0" r="r" b="b"/>
            <a:pathLst>
              <a:path w="768" h="640">
                <a:moveTo>
                  <a:pt x="0" y="0"/>
                </a:moveTo>
                <a:cubicBezTo>
                  <a:pt x="108" y="100"/>
                  <a:pt x="216" y="200"/>
                  <a:pt x="288" y="288"/>
                </a:cubicBezTo>
                <a:cubicBezTo>
                  <a:pt x="360" y="376"/>
                  <a:pt x="384" y="472"/>
                  <a:pt x="432" y="528"/>
                </a:cubicBezTo>
                <a:cubicBezTo>
                  <a:pt x="480" y="584"/>
                  <a:pt x="520" y="640"/>
                  <a:pt x="576" y="624"/>
                </a:cubicBezTo>
                <a:cubicBezTo>
                  <a:pt x="632" y="608"/>
                  <a:pt x="736" y="472"/>
                  <a:pt x="768" y="432"/>
                </a:cubicBezTo>
              </a:path>
            </a:pathLst>
          </a:custGeom>
          <a:noFill/>
          <a:ln w="25400">
            <a:solidFill>
              <a:schemeClr val="accent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pSp>
        <p:nvGrpSpPr>
          <p:cNvPr id="913436" name="Group 28"/>
          <p:cNvGrpSpPr/>
          <p:nvPr/>
        </p:nvGrpSpPr>
        <p:grpSpPr bwMode="auto">
          <a:xfrm>
            <a:off x="5384800" y="4016375"/>
            <a:ext cx="1930400" cy="1443038"/>
            <a:chOff x="2400" y="1872"/>
            <a:chExt cx="912" cy="909"/>
          </a:xfrm>
        </p:grpSpPr>
        <p:graphicFrame>
          <p:nvGraphicFramePr>
            <p:cNvPr id="913437" name="Object 29"/>
            <p:cNvGraphicFramePr>
              <a:graphicFrameLocks noChangeAspect="1"/>
            </p:cNvGraphicFramePr>
            <p:nvPr/>
          </p:nvGraphicFramePr>
          <p:xfrm>
            <a:off x="2400" y="2652"/>
            <a:ext cx="102" cy="107"/>
          </p:xfrm>
          <a:graphic>
            <a:graphicData uri="http://schemas.openxmlformats.org/presentationml/2006/ole">
              <mc:AlternateContent xmlns:mc="http://schemas.openxmlformats.org/markup-compatibility/2006">
                <mc:Choice xmlns:v="urn:schemas-microsoft-com:vml" Requires="v">
                  <p:oleObj spid="_x0000_s78334" name="公式" r:id="rId17" imgW="304800" imgH="317500" progId="Equation.3">
                    <p:embed/>
                  </p:oleObj>
                </mc:Choice>
                <mc:Fallback>
                  <p:oleObj name="公式" r:id="rId17" imgW="304800" imgH="317500" progId="Equation.3">
                    <p:embed/>
                    <p:pic>
                      <p:nvPicPr>
                        <p:cNvPr id="0" name="图片 77835"/>
                        <p:cNvPicPr>
                          <a:picLocks noChangeAspect="1"/>
                        </p:cNvPicPr>
                        <p:nvPr/>
                      </p:nvPicPr>
                      <p:blipFill>
                        <a:blip r:embed="rId18"/>
                        <a:stretch>
                          <a:fillRect/>
                        </a:stretch>
                      </p:blipFill>
                      <p:spPr>
                        <a:xfrm>
                          <a:off x="2400" y="2652"/>
                          <a:ext cx="102" cy="107"/>
                        </a:xfrm>
                        <a:prstGeom prst="rect">
                          <a:avLst/>
                        </a:prstGeom>
                        <a:noFill/>
                        <a:ln w="9525">
                          <a:noFill/>
                        </a:ln>
                      </p:spPr>
                    </p:pic>
                  </p:oleObj>
                </mc:Fallback>
              </mc:AlternateContent>
            </a:graphicData>
          </a:graphic>
        </p:graphicFrame>
        <p:sp>
          <p:nvSpPr>
            <p:cNvPr id="913438" name="Line 30"/>
            <p:cNvSpPr>
              <a:spLocks noChangeShapeType="1"/>
            </p:cNvSpPr>
            <p:nvPr/>
          </p:nvSpPr>
          <p:spPr bwMode="auto">
            <a:xfrm>
              <a:off x="2448" y="2448"/>
              <a:ext cx="0" cy="156"/>
            </a:xfrm>
            <a:prstGeom prst="line">
              <a:avLst/>
            </a:prstGeom>
            <a:noFill/>
            <a:ln w="25400">
              <a:solidFill>
                <a:schemeClr val="accent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pSp>
          <p:nvGrpSpPr>
            <p:cNvPr id="913439" name="Group 31"/>
            <p:cNvGrpSpPr/>
            <p:nvPr/>
          </p:nvGrpSpPr>
          <p:grpSpPr bwMode="auto">
            <a:xfrm>
              <a:off x="3216" y="1872"/>
              <a:ext cx="96" cy="909"/>
              <a:chOff x="3216" y="1872"/>
              <a:chExt cx="96" cy="909"/>
            </a:xfrm>
          </p:grpSpPr>
          <p:graphicFrame>
            <p:nvGraphicFramePr>
              <p:cNvPr id="913440" name="Object 32"/>
              <p:cNvGraphicFramePr>
                <a:graphicFrameLocks noChangeAspect="1"/>
              </p:cNvGraphicFramePr>
              <p:nvPr/>
            </p:nvGraphicFramePr>
            <p:xfrm>
              <a:off x="3216" y="2640"/>
              <a:ext cx="96" cy="141"/>
            </p:xfrm>
            <a:graphic>
              <a:graphicData uri="http://schemas.openxmlformats.org/presentationml/2006/ole">
                <mc:AlternateContent xmlns:mc="http://schemas.openxmlformats.org/markup-compatibility/2006">
                  <mc:Choice xmlns:v="urn:schemas-microsoft-com:vml" Requires="v">
                    <p:oleObj spid="_x0000_s78335" name="公式" r:id="rId19" imgW="292100" imgH="419100" progId="Equation.3">
                      <p:embed/>
                    </p:oleObj>
                  </mc:Choice>
                  <mc:Fallback>
                    <p:oleObj name="公式" r:id="rId19" imgW="292100" imgH="419100" progId="Equation.3">
                      <p:embed/>
                      <p:pic>
                        <p:nvPicPr>
                          <p:cNvPr id="0" name="图片 77836"/>
                          <p:cNvPicPr>
                            <a:picLocks noChangeAspect="1"/>
                          </p:cNvPicPr>
                          <p:nvPr/>
                        </p:nvPicPr>
                        <p:blipFill>
                          <a:blip r:embed="rId20"/>
                          <a:stretch>
                            <a:fillRect/>
                          </a:stretch>
                        </p:blipFill>
                        <p:spPr>
                          <a:xfrm>
                            <a:off x="3216" y="2640"/>
                            <a:ext cx="96" cy="141"/>
                          </a:xfrm>
                          <a:prstGeom prst="rect">
                            <a:avLst/>
                          </a:prstGeom>
                          <a:noFill/>
                          <a:ln w="9525">
                            <a:noFill/>
                          </a:ln>
                        </p:spPr>
                      </p:pic>
                    </p:oleObj>
                  </mc:Fallback>
                </mc:AlternateContent>
              </a:graphicData>
            </a:graphic>
          </p:graphicFrame>
          <p:sp>
            <p:nvSpPr>
              <p:cNvPr id="913441" name="Line 33"/>
              <p:cNvSpPr>
                <a:spLocks noChangeShapeType="1"/>
              </p:cNvSpPr>
              <p:nvPr/>
            </p:nvSpPr>
            <p:spPr bwMode="auto">
              <a:xfrm>
                <a:off x="3264" y="1872"/>
                <a:ext cx="0" cy="768"/>
              </a:xfrm>
              <a:prstGeom prst="line">
                <a:avLst/>
              </a:prstGeom>
              <a:noFill/>
              <a:ln w="25400">
                <a:solidFill>
                  <a:schemeClr val="accent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pSp>
      </p:grpSp>
      <p:grpSp>
        <p:nvGrpSpPr>
          <p:cNvPr id="913442" name="Group 34"/>
          <p:cNvGrpSpPr/>
          <p:nvPr/>
        </p:nvGrpSpPr>
        <p:grpSpPr bwMode="auto">
          <a:xfrm>
            <a:off x="9144000" y="4038600"/>
            <a:ext cx="1828800" cy="1443038"/>
            <a:chOff x="4176" y="1872"/>
            <a:chExt cx="864" cy="909"/>
          </a:xfrm>
        </p:grpSpPr>
        <p:sp>
          <p:nvSpPr>
            <p:cNvPr id="913443" name="Line 35"/>
            <p:cNvSpPr>
              <a:spLocks noChangeShapeType="1"/>
            </p:cNvSpPr>
            <p:nvPr/>
          </p:nvSpPr>
          <p:spPr bwMode="auto">
            <a:xfrm>
              <a:off x="4224" y="1872"/>
              <a:ext cx="0" cy="768"/>
            </a:xfrm>
            <a:prstGeom prst="line">
              <a:avLst/>
            </a:prstGeom>
            <a:noFill/>
            <a:ln w="25400">
              <a:solidFill>
                <a:schemeClr val="accent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913444" name="Line 36"/>
            <p:cNvSpPr>
              <a:spLocks noChangeShapeType="1"/>
            </p:cNvSpPr>
            <p:nvPr/>
          </p:nvSpPr>
          <p:spPr bwMode="auto">
            <a:xfrm>
              <a:off x="4992" y="2352"/>
              <a:ext cx="0" cy="240"/>
            </a:xfrm>
            <a:prstGeom prst="line">
              <a:avLst/>
            </a:prstGeom>
            <a:noFill/>
            <a:ln w="25400">
              <a:solidFill>
                <a:schemeClr val="accent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913445" name="Object 37"/>
            <p:cNvGraphicFramePr>
              <a:graphicFrameLocks noChangeAspect="1"/>
            </p:cNvGraphicFramePr>
            <p:nvPr/>
          </p:nvGraphicFramePr>
          <p:xfrm>
            <a:off x="4176" y="2640"/>
            <a:ext cx="102" cy="107"/>
          </p:xfrm>
          <a:graphic>
            <a:graphicData uri="http://schemas.openxmlformats.org/presentationml/2006/ole">
              <mc:AlternateContent xmlns:mc="http://schemas.openxmlformats.org/markup-compatibility/2006">
                <mc:Choice xmlns:v="urn:schemas-microsoft-com:vml" Requires="v">
                  <p:oleObj spid="_x0000_s78336" name="公式" r:id="rId21" imgW="304800" imgH="317500" progId="Equation.3">
                    <p:embed/>
                  </p:oleObj>
                </mc:Choice>
                <mc:Fallback>
                  <p:oleObj name="公式" r:id="rId21" imgW="304800" imgH="317500" progId="Equation.3">
                    <p:embed/>
                    <p:pic>
                      <p:nvPicPr>
                        <p:cNvPr id="0" name="图片 77837"/>
                        <p:cNvPicPr>
                          <a:picLocks noChangeAspect="1"/>
                        </p:cNvPicPr>
                        <p:nvPr/>
                      </p:nvPicPr>
                      <p:blipFill>
                        <a:blip r:embed="rId22"/>
                        <a:stretch>
                          <a:fillRect/>
                        </a:stretch>
                      </p:blipFill>
                      <p:spPr>
                        <a:xfrm>
                          <a:off x="4176" y="2640"/>
                          <a:ext cx="102" cy="107"/>
                        </a:xfrm>
                        <a:prstGeom prst="rect">
                          <a:avLst/>
                        </a:prstGeom>
                        <a:noFill/>
                        <a:ln w="9525">
                          <a:noFill/>
                        </a:ln>
                      </p:spPr>
                    </p:pic>
                  </p:oleObj>
                </mc:Fallback>
              </mc:AlternateContent>
            </a:graphicData>
          </a:graphic>
        </p:graphicFrame>
        <p:graphicFrame>
          <p:nvGraphicFramePr>
            <p:cNvPr id="913446" name="Object 38"/>
            <p:cNvGraphicFramePr>
              <a:graphicFrameLocks noChangeAspect="1"/>
            </p:cNvGraphicFramePr>
            <p:nvPr/>
          </p:nvGraphicFramePr>
          <p:xfrm>
            <a:off x="4944" y="2640"/>
            <a:ext cx="96" cy="141"/>
          </p:xfrm>
          <a:graphic>
            <a:graphicData uri="http://schemas.openxmlformats.org/presentationml/2006/ole">
              <mc:AlternateContent xmlns:mc="http://schemas.openxmlformats.org/markup-compatibility/2006">
                <mc:Choice xmlns:v="urn:schemas-microsoft-com:vml" Requires="v">
                  <p:oleObj spid="_x0000_s78337" name="公式" r:id="rId23" imgW="292100" imgH="419100" progId="Equation.3">
                    <p:embed/>
                  </p:oleObj>
                </mc:Choice>
                <mc:Fallback>
                  <p:oleObj name="公式" r:id="rId23" imgW="292100" imgH="419100" progId="Equation.3">
                    <p:embed/>
                    <p:pic>
                      <p:nvPicPr>
                        <p:cNvPr id="0" name="图片 77838"/>
                        <p:cNvPicPr>
                          <a:picLocks noChangeAspect="1"/>
                        </p:cNvPicPr>
                        <p:nvPr/>
                      </p:nvPicPr>
                      <p:blipFill>
                        <a:blip r:embed="rId24"/>
                        <a:stretch>
                          <a:fillRect/>
                        </a:stretch>
                      </p:blipFill>
                      <p:spPr>
                        <a:xfrm>
                          <a:off x="4944" y="2640"/>
                          <a:ext cx="96" cy="141"/>
                        </a:xfrm>
                        <a:prstGeom prst="rect">
                          <a:avLst/>
                        </a:prstGeom>
                        <a:noFill/>
                        <a:ln w="9525">
                          <a:noFill/>
                        </a:ln>
                      </p:spPr>
                    </p:pic>
                  </p:oleObj>
                </mc:Fallback>
              </mc:AlternateContent>
            </a:graphicData>
          </a:graphic>
        </p:graphicFrame>
      </p:grpSp>
      <p:sp>
        <p:nvSpPr>
          <p:cNvPr id="913447" name="Oval 39"/>
          <p:cNvSpPr>
            <a:spLocks noChangeArrowheads="1"/>
          </p:cNvSpPr>
          <p:nvPr/>
        </p:nvSpPr>
        <p:spPr bwMode="auto">
          <a:xfrm>
            <a:off x="3149600" y="3981450"/>
            <a:ext cx="101600" cy="76200"/>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913448" name="Oval 40"/>
          <p:cNvSpPr>
            <a:spLocks noChangeArrowheads="1"/>
          </p:cNvSpPr>
          <p:nvPr/>
        </p:nvSpPr>
        <p:spPr bwMode="auto">
          <a:xfrm>
            <a:off x="2051051" y="4891088"/>
            <a:ext cx="101600" cy="76200"/>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913449" name="Oval 41"/>
          <p:cNvSpPr>
            <a:spLocks noChangeArrowheads="1"/>
          </p:cNvSpPr>
          <p:nvPr/>
        </p:nvSpPr>
        <p:spPr bwMode="auto">
          <a:xfrm>
            <a:off x="5422900" y="4919663"/>
            <a:ext cx="101600" cy="76200"/>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913450" name="Oval 42"/>
          <p:cNvSpPr>
            <a:spLocks noChangeArrowheads="1"/>
          </p:cNvSpPr>
          <p:nvPr/>
        </p:nvSpPr>
        <p:spPr bwMode="auto">
          <a:xfrm>
            <a:off x="7137400" y="3959225"/>
            <a:ext cx="101600" cy="76200"/>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913451" name="Oval 43"/>
          <p:cNvSpPr>
            <a:spLocks noChangeArrowheads="1"/>
          </p:cNvSpPr>
          <p:nvPr/>
        </p:nvSpPr>
        <p:spPr bwMode="auto">
          <a:xfrm>
            <a:off x="9194800" y="3997325"/>
            <a:ext cx="101600" cy="76200"/>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913452" name="Oval 44"/>
          <p:cNvSpPr>
            <a:spLocks noChangeArrowheads="1"/>
          </p:cNvSpPr>
          <p:nvPr/>
        </p:nvSpPr>
        <p:spPr bwMode="auto">
          <a:xfrm>
            <a:off x="10388600" y="4991100"/>
            <a:ext cx="101600" cy="76200"/>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aphicFrame>
        <p:nvGraphicFramePr>
          <p:cNvPr id="913453" name="Object 45"/>
          <p:cNvGraphicFramePr>
            <a:graphicFrameLocks noChangeAspect="1"/>
          </p:cNvGraphicFramePr>
          <p:nvPr/>
        </p:nvGraphicFramePr>
        <p:xfrm>
          <a:off x="1184276" y="2209800"/>
          <a:ext cx="9720263" cy="1125538"/>
        </p:xfrm>
        <a:graphic>
          <a:graphicData uri="http://schemas.openxmlformats.org/presentationml/2006/ole">
            <mc:AlternateContent xmlns:mc="http://schemas.openxmlformats.org/markup-compatibility/2006">
              <mc:Choice xmlns:v="urn:schemas-microsoft-com:vml" Requires="v">
                <p:oleObj spid="_x0000_s78338" name="Equation" r:id="rId25" imgW="69799200" imgH="10972800" progId="Equation.DSMT4">
                  <p:embed/>
                </p:oleObj>
              </mc:Choice>
              <mc:Fallback>
                <p:oleObj name="Equation" r:id="rId25" imgW="69799200" imgH="10972800" progId="Equation.DSMT4">
                  <p:embed/>
                  <p:pic>
                    <p:nvPicPr>
                      <p:cNvPr id="0" name="图片 77839"/>
                      <p:cNvPicPr>
                        <a:picLocks noChangeAspect="1"/>
                      </p:cNvPicPr>
                      <p:nvPr/>
                    </p:nvPicPr>
                    <p:blipFill>
                      <a:blip r:embed="rId26"/>
                      <a:stretch>
                        <a:fillRect/>
                      </a:stretch>
                    </p:blipFill>
                    <p:spPr>
                      <a:xfrm>
                        <a:off x="1184276" y="2209800"/>
                        <a:ext cx="9720263" cy="1125538"/>
                      </a:xfrm>
                      <a:prstGeom prst="rect">
                        <a:avLst/>
                      </a:prstGeom>
                      <a:noFill/>
                      <a:ln w="9525">
                        <a:noFill/>
                      </a:ln>
                    </p:spPr>
                  </p:pic>
                </p:oleObj>
              </mc:Fallback>
            </mc:AlternateContent>
          </a:graphicData>
        </a:graphic>
      </p:graphicFrame>
      <p:sp>
        <p:nvSpPr>
          <p:cNvPr id="913454" name="Rectangle 46"/>
          <p:cNvSpPr>
            <a:spLocks noGrp="1" noChangeArrowheads="1"/>
          </p:cNvSpPr>
          <p:nvPr>
            <p:ph type="title"/>
          </p:nvPr>
        </p:nvSpPr>
        <p:spPr>
          <a:xfrm>
            <a:off x="812800" y="654968"/>
            <a:ext cx="8636000" cy="685800"/>
          </a:xfrm>
        </p:spPr>
        <p:txBody>
          <a:bodyPr/>
          <a:lstStyle/>
          <a:p>
            <a:pPr algn="l"/>
            <a:r>
              <a:rPr lang="en-US" altLang="zh-CN" sz="3200" b="1" dirty="0" smtClean="0">
                <a:solidFill>
                  <a:schemeClr val="accent2"/>
                </a:solidFill>
                <a:ea typeface="黑体" panose="02010609060101010101" charset="-122"/>
              </a:rPr>
              <a:t>2. </a:t>
            </a:r>
            <a:r>
              <a:rPr lang="zh-CN" altLang="en-US" sz="3200" b="1" dirty="0" smtClean="0">
                <a:solidFill>
                  <a:schemeClr val="accent2"/>
                </a:solidFill>
                <a:ea typeface="黑体" panose="02010609060101010101" charset="-122"/>
              </a:rPr>
              <a:t>函数</a:t>
            </a:r>
            <a:r>
              <a:rPr lang="zh-CN" altLang="en-US" sz="3200" b="1" dirty="0">
                <a:solidFill>
                  <a:schemeClr val="accent2"/>
                </a:solidFill>
                <a:ea typeface="黑体" panose="02010609060101010101" charset="-122"/>
              </a:rPr>
              <a:t>的最大值、最小值问题</a:t>
            </a:r>
            <a:endParaRPr lang="zh-CN" altLang="en-US" sz="3200" b="1" dirty="0">
              <a:solidFill>
                <a:schemeClr val="accent2"/>
              </a:solidFill>
              <a:ea typeface="黑体" panose="02010609060101010101" charset="-122"/>
            </a:endParaRPr>
          </a:p>
        </p:txBody>
      </p:sp>
      <p:sp>
        <p:nvSpPr>
          <p:cNvPr id="913455" name="Text Box 47"/>
          <p:cNvSpPr txBox="1">
            <a:spLocks noChangeArrowheads="1"/>
          </p:cNvSpPr>
          <p:nvPr/>
        </p:nvSpPr>
        <p:spPr bwMode="auto">
          <a:xfrm>
            <a:off x="1016000" y="1448689"/>
            <a:ext cx="8128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latin typeface="宋体" panose="02010600030101010101" pitchFamily="2" charset="-122"/>
                <a:ea typeface="宋体" panose="02010600030101010101" pitchFamily="2" charset="-122"/>
              </a:rPr>
              <a:t>极值是局部性的,而最值是全局性的.</a:t>
            </a:r>
            <a:r>
              <a:rPr lang="zh-CN" altLang="en-US" sz="2400" smtClean="0">
                <a:solidFill>
                  <a:srgbClr val="000000"/>
                </a:solidFill>
                <a:ea typeface="宋体" panose="02010600030101010101" pitchFamily="2" charset="-122"/>
              </a:rPr>
              <a:t> </a:t>
            </a:r>
            <a:endParaRPr lang="zh-CN" altLang="en-US" sz="2400" smtClean="0">
              <a:solidFill>
                <a:srgbClr val="000000"/>
              </a:solidFill>
              <a:ea typeface="宋体" panose="02010600030101010101" pitchFamily="2"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3455"/>
                                        </p:tgtEl>
                                        <p:attrNameLst>
                                          <p:attrName>style.visibility</p:attrName>
                                        </p:attrNameLst>
                                      </p:cBhvr>
                                      <p:to>
                                        <p:strVal val="visible"/>
                                      </p:to>
                                    </p:set>
                                    <p:animEffect transition="in" filter="wipe(left)">
                                      <p:cBhvr>
                                        <p:cTn id="7" dur="500"/>
                                        <p:tgtEl>
                                          <p:spTgt spid="9134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13453"/>
                                        </p:tgtEl>
                                        <p:attrNameLst>
                                          <p:attrName>style.visibility</p:attrName>
                                        </p:attrNameLst>
                                      </p:cBhvr>
                                      <p:to>
                                        <p:strVal val="visible"/>
                                      </p:to>
                                    </p:set>
                                    <p:animEffect transition="in" filter="wipe(left)">
                                      <p:cBhvr>
                                        <p:cTn id="12" dur="500"/>
                                        <p:tgtEl>
                                          <p:spTgt spid="9134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13410"/>
                                        </p:tgtEl>
                                        <p:attrNameLst>
                                          <p:attrName>style.visibility</p:attrName>
                                        </p:attrNameLst>
                                      </p:cBhvr>
                                      <p:to>
                                        <p:strVal val="visible"/>
                                      </p:to>
                                    </p:set>
                                    <p:animEffect transition="in" filter="wipe(left)">
                                      <p:cBhvr>
                                        <p:cTn id="17" dur="500"/>
                                        <p:tgtEl>
                                          <p:spTgt spid="9134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13416"/>
                                        </p:tgtEl>
                                        <p:attrNameLst>
                                          <p:attrName>style.visibility</p:attrName>
                                        </p:attrNameLst>
                                      </p:cBhvr>
                                      <p:to>
                                        <p:strVal val="visible"/>
                                      </p:to>
                                    </p:set>
                                    <p:animEffect transition="in" filter="wipe(left)">
                                      <p:cBhvr>
                                        <p:cTn id="22" dur="500"/>
                                        <p:tgtEl>
                                          <p:spTgt spid="913416"/>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913424"/>
                                        </p:tgtEl>
                                        <p:attrNameLst>
                                          <p:attrName>style.visibility</p:attrName>
                                        </p:attrNameLst>
                                      </p:cBhvr>
                                      <p:to>
                                        <p:strVal val="visible"/>
                                      </p:to>
                                    </p:set>
                                    <p:animEffect transition="in" filter="wipe(up)">
                                      <p:cBhvr>
                                        <p:cTn id="26" dur="500"/>
                                        <p:tgtEl>
                                          <p:spTgt spid="91342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913448"/>
                                        </p:tgtEl>
                                        <p:attrNameLst>
                                          <p:attrName>style.visibility</p:attrName>
                                        </p:attrNameLst>
                                      </p:cBhvr>
                                      <p:to>
                                        <p:strVal val="visible"/>
                                      </p:to>
                                    </p:set>
                                    <p:animEffect transition="in" filter="wipe(left)">
                                      <p:cBhvr>
                                        <p:cTn id="31" dur="500"/>
                                        <p:tgtEl>
                                          <p:spTgt spid="913448"/>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913447"/>
                                        </p:tgtEl>
                                        <p:attrNameLst>
                                          <p:attrName>style.visibility</p:attrName>
                                        </p:attrNameLst>
                                      </p:cBhvr>
                                      <p:to>
                                        <p:strVal val="visible"/>
                                      </p:to>
                                    </p:set>
                                    <p:animEffect transition="in" filter="wipe(left)">
                                      <p:cBhvr>
                                        <p:cTn id="35" dur="500"/>
                                        <p:tgtEl>
                                          <p:spTgt spid="91344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13417"/>
                                        </p:tgtEl>
                                        <p:attrNameLst>
                                          <p:attrName>style.visibility</p:attrName>
                                        </p:attrNameLst>
                                      </p:cBhvr>
                                      <p:to>
                                        <p:strVal val="visible"/>
                                      </p:to>
                                    </p:set>
                                    <p:animEffect transition="in" filter="wipe(left)">
                                      <p:cBhvr>
                                        <p:cTn id="40" dur="500"/>
                                        <p:tgtEl>
                                          <p:spTgt spid="9134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913423"/>
                                        </p:tgtEl>
                                        <p:attrNameLst>
                                          <p:attrName>style.visibility</p:attrName>
                                        </p:attrNameLst>
                                      </p:cBhvr>
                                      <p:to>
                                        <p:strVal val="visible"/>
                                      </p:to>
                                    </p:set>
                                    <p:animEffect transition="in" filter="wipe(left)">
                                      <p:cBhvr>
                                        <p:cTn id="45" dur="500"/>
                                        <p:tgtEl>
                                          <p:spTgt spid="913423"/>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913436"/>
                                        </p:tgtEl>
                                        <p:attrNameLst>
                                          <p:attrName>style.visibility</p:attrName>
                                        </p:attrNameLst>
                                      </p:cBhvr>
                                      <p:to>
                                        <p:strVal val="visible"/>
                                      </p:to>
                                    </p:set>
                                    <p:animEffect transition="in" filter="wipe(up)">
                                      <p:cBhvr>
                                        <p:cTn id="49" dur="500"/>
                                        <p:tgtEl>
                                          <p:spTgt spid="91343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913449"/>
                                        </p:tgtEl>
                                        <p:attrNameLst>
                                          <p:attrName>style.visibility</p:attrName>
                                        </p:attrNameLst>
                                      </p:cBhvr>
                                      <p:to>
                                        <p:strVal val="visible"/>
                                      </p:to>
                                    </p:set>
                                    <p:animEffect transition="in" filter="wipe(left)">
                                      <p:cBhvr>
                                        <p:cTn id="54" dur="500"/>
                                        <p:tgtEl>
                                          <p:spTgt spid="913449"/>
                                        </p:tgtEl>
                                      </p:cBhvr>
                                    </p:animEffec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913450"/>
                                        </p:tgtEl>
                                        <p:attrNameLst>
                                          <p:attrName>style.visibility</p:attrName>
                                        </p:attrNameLst>
                                      </p:cBhvr>
                                      <p:to>
                                        <p:strVal val="visible"/>
                                      </p:to>
                                    </p:set>
                                    <p:animEffect transition="in" filter="wipe(left)">
                                      <p:cBhvr>
                                        <p:cTn id="58" dur="500"/>
                                        <p:tgtEl>
                                          <p:spTgt spid="91345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913429"/>
                                        </p:tgtEl>
                                        <p:attrNameLst>
                                          <p:attrName>style.visibility</p:attrName>
                                        </p:attrNameLst>
                                      </p:cBhvr>
                                      <p:to>
                                        <p:strVal val="visible"/>
                                      </p:to>
                                    </p:set>
                                    <p:animEffect transition="in" filter="wipe(left)">
                                      <p:cBhvr>
                                        <p:cTn id="63" dur="500"/>
                                        <p:tgtEl>
                                          <p:spTgt spid="91342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913435"/>
                                        </p:tgtEl>
                                        <p:attrNameLst>
                                          <p:attrName>style.visibility</p:attrName>
                                        </p:attrNameLst>
                                      </p:cBhvr>
                                      <p:to>
                                        <p:strVal val="visible"/>
                                      </p:to>
                                    </p:set>
                                    <p:animEffect transition="in" filter="wipe(left)">
                                      <p:cBhvr>
                                        <p:cTn id="68" dur="500"/>
                                        <p:tgtEl>
                                          <p:spTgt spid="91343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913442"/>
                                        </p:tgtEl>
                                        <p:attrNameLst>
                                          <p:attrName>style.visibility</p:attrName>
                                        </p:attrNameLst>
                                      </p:cBhvr>
                                      <p:to>
                                        <p:strVal val="visible"/>
                                      </p:to>
                                    </p:set>
                                    <p:animEffect transition="in" filter="wipe(up)">
                                      <p:cBhvr>
                                        <p:cTn id="73" dur="500"/>
                                        <p:tgtEl>
                                          <p:spTgt spid="91344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913451"/>
                                        </p:tgtEl>
                                        <p:attrNameLst>
                                          <p:attrName>style.visibility</p:attrName>
                                        </p:attrNameLst>
                                      </p:cBhvr>
                                      <p:to>
                                        <p:strVal val="visible"/>
                                      </p:to>
                                    </p:set>
                                    <p:animEffect transition="in" filter="wipe(left)">
                                      <p:cBhvr>
                                        <p:cTn id="78" dur="500"/>
                                        <p:tgtEl>
                                          <p:spTgt spid="913451"/>
                                        </p:tgtEl>
                                      </p:cBhvr>
                                    </p:animEffec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913452"/>
                                        </p:tgtEl>
                                        <p:attrNameLst>
                                          <p:attrName>style.visibility</p:attrName>
                                        </p:attrNameLst>
                                      </p:cBhvr>
                                      <p:to>
                                        <p:strVal val="visible"/>
                                      </p:to>
                                    </p:set>
                                    <p:animEffect transition="in" filter="wipe(left)">
                                      <p:cBhvr>
                                        <p:cTn id="82" dur="500"/>
                                        <p:tgtEl>
                                          <p:spTgt spid="913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3416" grpId="0" animBg="1"/>
      <p:bldP spid="913423" grpId="0" animBg="1"/>
      <p:bldP spid="913435" grpId="0" animBg="1"/>
      <p:bldP spid="913447" grpId="0" animBg="1"/>
      <p:bldP spid="913448" grpId="0" animBg="1"/>
      <p:bldP spid="913449" grpId="0" animBg="1"/>
      <p:bldP spid="913450" grpId="0" animBg="1"/>
      <p:bldP spid="913451" grpId="0" animBg="1"/>
      <p:bldP spid="913452" grpId="0" animBg="1"/>
      <p:bldP spid="913455"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p:txBody>
          <a:bodyPr/>
          <a:lstStyle/>
          <a:p>
            <a:fld id="{A25245A2-DA6A-44AC-B458-C3AE038A89E2}" type="slidenum">
              <a:rPr lang="zh-CN" altLang="en-US">
                <a:solidFill>
                  <a:srgbClr val="000000"/>
                </a:solidFill>
              </a:rPr>
            </a:fld>
            <a:endParaRPr lang="en-US" altLang="zh-CN">
              <a:solidFill>
                <a:srgbClr val="000000"/>
              </a:solidFill>
            </a:endParaRPr>
          </a:p>
        </p:txBody>
      </p:sp>
      <p:sp>
        <p:nvSpPr>
          <p:cNvPr id="818182" name="Text Box 6"/>
          <p:cNvSpPr txBox="1">
            <a:spLocks noChangeArrowheads="1"/>
          </p:cNvSpPr>
          <p:nvPr/>
        </p:nvSpPr>
        <p:spPr bwMode="auto">
          <a:xfrm>
            <a:off x="1117600" y="533400"/>
            <a:ext cx="2844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smtClean="0">
                <a:solidFill>
                  <a:srgbClr val="3333CC"/>
                </a:solidFill>
                <a:latin typeface="黑体" panose="02010609060101010101" charset="-122"/>
                <a:ea typeface="黑体" panose="02010609060101010101" charset="-122"/>
              </a:rPr>
              <a:t>具体求法：</a:t>
            </a:r>
            <a:r>
              <a:rPr lang="zh-CN" altLang="en-US" sz="2400" smtClean="0">
                <a:solidFill>
                  <a:srgbClr val="000000"/>
                </a:solidFill>
                <a:ea typeface="宋体" panose="02010600030101010101" pitchFamily="2" charset="-122"/>
              </a:rPr>
              <a:t> </a:t>
            </a:r>
            <a:endParaRPr lang="zh-CN" altLang="en-US" sz="2400" smtClean="0">
              <a:solidFill>
                <a:srgbClr val="000000"/>
              </a:solidFill>
              <a:ea typeface="宋体" panose="02010600030101010101" pitchFamily="2" charset="-122"/>
            </a:endParaRPr>
          </a:p>
        </p:txBody>
      </p:sp>
      <p:graphicFrame>
        <p:nvGraphicFramePr>
          <p:cNvPr id="818183" name="Object 7"/>
          <p:cNvGraphicFramePr>
            <a:graphicFrameLocks noChangeAspect="1"/>
          </p:cNvGraphicFramePr>
          <p:nvPr/>
        </p:nvGraphicFramePr>
        <p:xfrm>
          <a:off x="897467" y="1392240"/>
          <a:ext cx="10769600" cy="979487"/>
        </p:xfrm>
        <a:graphic>
          <a:graphicData uri="http://schemas.openxmlformats.org/presentationml/2006/ole">
            <mc:AlternateContent xmlns:mc="http://schemas.openxmlformats.org/markup-compatibility/2006">
              <mc:Choice xmlns:v="urn:schemas-microsoft-com:vml" Requires="v">
                <p:oleObj spid="_x0000_s78975" name="文档" r:id="rId1" imgW="3371850" imgH="400050" progId="Word.Document.8">
                  <p:embed/>
                </p:oleObj>
              </mc:Choice>
              <mc:Fallback>
                <p:oleObj name="文档" r:id="rId1" imgW="3371850" imgH="400050" progId="Word.Document.8">
                  <p:embed/>
                  <p:pic>
                    <p:nvPicPr>
                      <p:cNvPr id="0" name="图片 78848"/>
                      <p:cNvPicPr>
                        <a:picLocks noChangeAspect="1"/>
                      </p:cNvPicPr>
                      <p:nvPr/>
                    </p:nvPicPr>
                    <p:blipFill>
                      <a:blip r:embed="rId2"/>
                      <a:stretch>
                        <a:fillRect/>
                      </a:stretch>
                    </p:blipFill>
                    <p:spPr>
                      <a:xfrm>
                        <a:off x="897467" y="1392240"/>
                        <a:ext cx="10769600" cy="979487"/>
                      </a:xfrm>
                      <a:prstGeom prst="rect">
                        <a:avLst/>
                      </a:prstGeom>
                      <a:noFill/>
                      <a:ln w="9525">
                        <a:noFill/>
                      </a:ln>
                    </p:spPr>
                  </p:pic>
                </p:oleObj>
              </mc:Fallback>
            </mc:AlternateContent>
          </a:graphicData>
        </a:graphic>
      </p:graphicFrame>
      <p:graphicFrame>
        <p:nvGraphicFramePr>
          <p:cNvPr id="818184" name="Object 8"/>
          <p:cNvGraphicFramePr>
            <a:graphicFrameLocks noChangeAspect="1"/>
          </p:cNvGraphicFramePr>
          <p:nvPr/>
        </p:nvGraphicFramePr>
        <p:xfrm>
          <a:off x="914400" y="2332038"/>
          <a:ext cx="7620000" cy="1020762"/>
        </p:xfrm>
        <a:graphic>
          <a:graphicData uri="http://schemas.openxmlformats.org/presentationml/2006/ole">
            <mc:AlternateContent xmlns:mc="http://schemas.openxmlformats.org/markup-compatibility/2006">
              <mc:Choice xmlns:v="urn:schemas-microsoft-com:vml" Requires="v">
                <p:oleObj spid="_x0000_s78976" name="文档" r:id="rId3" imgW="2247900" imgH="400050" progId="Word.Document.8">
                  <p:embed/>
                </p:oleObj>
              </mc:Choice>
              <mc:Fallback>
                <p:oleObj name="文档" r:id="rId3" imgW="2247900" imgH="400050" progId="Word.Document.8">
                  <p:embed/>
                  <p:pic>
                    <p:nvPicPr>
                      <p:cNvPr id="0" name="图片 78849"/>
                      <p:cNvPicPr>
                        <a:picLocks noChangeAspect="1"/>
                      </p:cNvPicPr>
                      <p:nvPr/>
                    </p:nvPicPr>
                    <p:blipFill>
                      <a:blip r:embed="rId4"/>
                      <a:stretch>
                        <a:fillRect/>
                      </a:stretch>
                    </p:blipFill>
                    <p:spPr>
                      <a:xfrm>
                        <a:off x="914400" y="2332038"/>
                        <a:ext cx="7620000" cy="1020762"/>
                      </a:xfrm>
                      <a:prstGeom prst="rect">
                        <a:avLst/>
                      </a:prstGeom>
                      <a:noFill/>
                      <a:ln w="9525">
                        <a:noFill/>
                      </a:ln>
                    </p:spPr>
                  </p:pic>
                </p:oleObj>
              </mc:Fallback>
            </mc:AlternateContent>
          </a:graphicData>
        </a:graphic>
      </p:graphicFrame>
      <p:graphicFrame>
        <p:nvGraphicFramePr>
          <p:cNvPr id="818185" name="Object 9"/>
          <p:cNvGraphicFramePr>
            <a:graphicFrameLocks noChangeAspect="1"/>
          </p:cNvGraphicFramePr>
          <p:nvPr/>
        </p:nvGraphicFramePr>
        <p:xfrm>
          <a:off x="914400" y="3111507"/>
          <a:ext cx="10769600" cy="1012825"/>
        </p:xfrm>
        <a:graphic>
          <a:graphicData uri="http://schemas.openxmlformats.org/presentationml/2006/ole">
            <mc:AlternateContent xmlns:mc="http://schemas.openxmlformats.org/markup-compatibility/2006">
              <mc:Choice xmlns:v="urn:schemas-microsoft-com:vml" Requires="v">
                <p:oleObj spid="_x0000_s78977" name="文档" r:id="rId5" imgW="3400425" imgH="400050" progId="Word.Document.8">
                  <p:embed/>
                </p:oleObj>
              </mc:Choice>
              <mc:Fallback>
                <p:oleObj name="文档" r:id="rId5" imgW="3400425" imgH="400050" progId="Word.Document.8">
                  <p:embed/>
                  <p:pic>
                    <p:nvPicPr>
                      <p:cNvPr id="0" name="图片 78850"/>
                      <p:cNvPicPr>
                        <a:picLocks noChangeAspect="1"/>
                      </p:cNvPicPr>
                      <p:nvPr/>
                    </p:nvPicPr>
                    <p:blipFill>
                      <a:blip r:embed="rId6"/>
                      <a:stretch>
                        <a:fillRect/>
                      </a:stretch>
                    </p:blipFill>
                    <p:spPr>
                      <a:xfrm>
                        <a:off x="914400" y="3111507"/>
                        <a:ext cx="10769600" cy="1012825"/>
                      </a:xfrm>
                      <a:prstGeom prst="rect">
                        <a:avLst/>
                      </a:prstGeom>
                      <a:noFill/>
                      <a:ln w="9525">
                        <a:noFill/>
                      </a:ln>
                    </p:spPr>
                  </p:pic>
                </p:oleObj>
              </mc:Fallback>
            </mc:AlternateContent>
          </a:graphicData>
        </a:graphic>
      </p:graphicFrame>
      <p:graphicFrame>
        <p:nvGraphicFramePr>
          <p:cNvPr id="818186" name="Object 10"/>
          <p:cNvGraphicFramePr>
            <a:graphicFrameLocks noChangeAspect="1"/>
          </p:cNvGraphicFramePr>
          <p:nvPr/>
        </p:nvGraphicFramePr>
        <p:xfrm>
          <a:off x="1828800" y="3914775"/>
          <a:ext cx="9956800" cy="1049338"/>
        </p:xfrm>
        <a:graphic>
          <a:graphicData uri="http://schemas.openxmlformats.org/presentationml/2006/ole">
            <mc:AlternateContent xmlns:mc="http://schemas.openxmlformats.org/markup-compatibility/2006">
              <mc:Choice xmlns:v="urn:schemas-microsoft-com:vml" Requires="v">
                <p:oleObj spid="_x0000_s78978" name="文档" r:id="rId7" imgW="3019425" imgH="409575" progId="Word.Document.8">
                  <p:embed/>
                </p:oleObj>
              </mc:Choice>
              <mc:Fallback>
                <p:oleObj name="文档" r:id="rId7" imgW="3019425" imgH="409575" progId="Word.Document.8">
                  <p:embed/>
                  <p:pic>
                    <p:nvPicPr>
                      <p:cNvPr id="0" name="图片 78851"/>
                      <p:cNvPicPr>
                        <a:picLocks noChangeAspect="1"/>
                      </p:cNvPicPr>
                      <p:nvPr/>
                    </p:nvPicPr>
                    <p:blipFill>
                      <a:blip r:embed="rId8"/>
                      <a:stretch>
                        <a:fillRect/>
                      </a:stretch>
                    </p:blipFill>
                    <p:spPr>
                      <a:xfrm>
                        <a:off x="1828800" y="3914775"/>
                        <a:ext cx="9956800" cy="1049338"/>
                      </a:xfrm>
                      <a:prstGeom prst="rect">
                        <a:avLst/>
                      </a:prstGeom>
                      <a:noFill/>
                      <a:ln w="9525">
                        <a:noFill/>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8183"/>
                                        </p:tgtEl>
                                        <p:attrNameLst>
                                          <p:attrName>style.visibility</p:attrName>
                                        </p:attrNameLst>
                                      </p:cBhvr>
                                      <p:to>
                                        <p:strVal val="visible"/>
                                      </p:to>
                                    </p:set>
                                    <p:animEffect transition="in" filter="wipe(left)">
                                      <p:cBhvr>
                                        <p:cTn id="7" dur="500"/>
                                        <p:tgtEl>
                                          <p:spTgt spid="8181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18184"/>
                                        </p:tgtEl>
                                        <p:attrNameLst>
                                          <p:attrName>style.visibility</p:attrName>
                                        </p:attrNameLst>
                                      </p:cBhvr>
                                      <p:to>
                                        <p:strVal val="visible"/>
                                      </p:to>
                                    </p:set>
                                    <p:animEffect transition="in" filter="wipe(left)">
                                      <p:cBhvr>
                                        <p:cTn id="12" dur="500"/>
                                        <p:tgtEl>
                                          <p:spTgt spid="8181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18185"/>
                                        </p:tgtEl>
                                        <p:attrNameLst>
                                          <p:attrName>style.visibility</p:attrName>
                                        </p:attrNameLst>
                                      </p:cBhvr>
                                      <p:to>
                                        <p:strVal val="visible"/>
                                      </p:to>
                                    </p:set>
                                    <p:animEffect transition="in" filter="wipe(left)">
                                      <p:cBhvr>
                                        <p:cTn id="17" dur="500"/>
                                        <p:tgtEl>
                                          <p:spTgt spid="81818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18186"/>
                                        </p:tgtEl>
                                        <p:attrNameLst>
                                          <p:attrName>style.visibility</p:attrName>
                                        </p:attrNameLst>
                                      </p:cBhvr>
                                      <p:to>
                                        <p:strVal val="visible"/>
                                      </p:to>
                                    </p:set>
                                    <p:animEffect transition="in" filter="wipe(left)">
                                      <p:cBhvr>
                                        <p:cTn id="22" dur="500"/>
                                        <p:tgtEl>
                                          <p:spTgt spid="818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灯片编号占位符 5"/>
          <p:cNvSpPr>
            <a:spLocks noGrp="1"/>
          </p:cNvSpPr>
          <p:nvPr>
            <p:ph type="sldNum" sz="quarter" idx="12"/>
          </p:nvPr>
        </p:nvSpPr>
        <p:spPr/>
        <p:txBody>
          <a:bodyPr/>
          <a:lstStyle/>
          <a:p>
            <a:fld id="{95045C66-5785-4601-AE7D-914D88C812BC}" type="slidenum">
              <a:rPr lang="zh-CN" altLang="en-US">
                <a:solidFill>
                  <a:srgbClr val="000000"/>
                </a:solidFill>
              </a:rPr>
            </a:fld>
            <a:endParaRPr lang="en-US" altLang="zh-CN">
              <a:solidFill>
                <a:srgbClr val="000000"/>
              </a:solidFill>
            </a:endParaRPr>
          </a:p>
        </p:txBody>
      </p:sp>
      <p:grpSp>
        <p:nvGrpSpPr>
          <p:cNvPr id="819219" name="Group 19"/>
          <p:cNvGrpSpPr/>
          <p:nvPr/>
        </p:nvGrpSpPr>
        <p:grpSpPr bwMode="auto">
          <a:xfrm>
            <a:off x="5384800" y="2819400"/>
            <a:ext cx="5892800" cy="2743200"/>
            <a:chOff x="1248" y="1033"/>
            <a:chExt cx="3216" cy="1986"/>
          </a:xfrm>
        </p:grpSpPr>
        <p:pic>
          <p:nvPicPr>
            <p:cNvPr id="819220" name="Picture 2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48" y="1033"/>
              <a:ext cx="3216" cy="1986"/>
            </a:xfrm>
            <a:prstGeom prst="rect">
              <a:avLst/>
            </a:prstGeom>
            <a:noFill/>
            <a:ln w="31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221" name="Line 21"/>
            <p:cNvSpPr>
              <a:spLocks noChangeShapeType="1"/>
            </p:cNvSpPr>
            <p:nvPr/>
          </p:nvSpPr>
          <p:spPr bwMode="auto">
            <a:xfrm flipV="1">
              <a:off x="2952" y="2688"/>
              <a:ext cx="0" cy="144"/>
            </a:xfrm>
            <a:prstGeom prst="line">
              <a:avLst/>
            </a:prstGeom>
            <a:noFill/>
            <a:ln w="12700">
              <a:solidFill>
                <a:schemeClr val="accent2"/>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sp>
          <p:nvSpPr>
            <p:cNvPr id="819222" name="Line 22"/>
            <p:cNvSpPr>
              <a:spLocks noChangeShapeType="1"/>
            </p:cNvSpPr>
            <p:nvPr/>
          </p:nvSpPr>
          <p:spPr bwMode="auto">
            <a:xfrm flipV="1">
              <a:off x="1944" y="2160"/>
              <a:ext cx="0" cy="672"/>
            </a:xfrm>
            <a:prstGeom prst="line">
              <a:avLst/>
            </a:prstGeom>
            <a:noFill/>
            <a:ln w="12700">
              <a:solidFill>
                <a:schemeClr val="accent2"/>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400" smtClean="0">
                <a:solidFill>
                  <a:srgbClr val="000000"/>
                </a:solidFill>
                <a:ea typeface="宋体" panose="02010600030101010101" pitchFamily="2" charset="-122"/>
              </a:endParaRPr>
            </a:p>
          </p:txBody>
        </p:sp>
      </p:grpSp>
      <p:graphicFrame>
        <p:nvGraphicFramePr>
          <p:cNvPr id="819223" name="Object 23"/>
          <p:cNvGraphicFramePr>
            <a:graphicFrameLocks noChangeAspect="1"/>
          </p:cNvGraphicFramePr>
          <p:nvPr/>
        </p:nvGraphicFramePr>
        <p:xfrm>
          <a:off x="6807200" y="2896489"/>
          <a:ext cx="4267200" cy="398463"/>
        </p:xfrm>
        <a:graphic>
          <a:graphicData uri="http://schemas.openxmlformats.org/presentationml/2006/ole">
            <mc:AlternateContent xmlns:mc="http://schemas.openxmlformats.org/markup-compatibility/2006">
              <mc:Choice xmlns:v="urn:schemas-microsoft-com:vml" Requires="v">
                <p:oleObj spid="_x0000_s80340" name="公式" r:id="rId2" imgW="5143500" imgH="647700" progId="Equation.3">
                  <p:embed/>
                </p:oleObj>
              </mc:Choice>
              <mc:Fallback>
                <p:oleObj name="公式" r:id="rId2" imgW="5143500" imgH="647700" progId="Equation.3">
                  <p:embed/>
                  <p:pic>
                    <p:nvPicPr>
                      <p:cNvPr id="0" name="图片 79872"/>
                      <p:cNvPicPr>
                        <a:picLocks noChangeAspect="1"/>
                      </p:cNvPicPr>
                      <p:nvPr/>
                    </p:nvPicPr>
                    <p:blipFill>
                      <a:blip r:embed="rId3"/>
                      <a:stretch>
                        <a:fillRect/>
                      </a:stretch>
                    </p:blipFill>
                    <p:spPr>
                      <a:xfrm>
                        <a:off x="6807200" y="2896489"/>
                        <a:ext cx="4267200" cy="398463"/>
                      </a:xfrm>
                      <a:prstGeom prst="rect">
                        <a:avLst/>
                      </a:prstGeom>
                      <a:noFill/>
                      <a:ln w="9525">
                        <a:noFill/>
                      </a:ln>
                    </p:spPr>
                  </p:pic>
                </p:oleObj>
              </mc:Fallback>
            </mc:AlternateContent>
          </a:graphicData>
        </a:graphic>
      </p:graphicFrame>
      <p:sp>
        <p:nvSpPr>
          <p:cNvPr id="819203" name="Text Box 3"/>
          <p:cNvSpPr txBox="1">
            <a:spLocks noChangeArrowheads="1"/>
          </p:cNvSpPr>
          <p:nvPr/>
        </p:nvSpPr>
        <p:spPr bwMode="auto">
          <a:xfrm>
            <a:off x="1147117" y="381001"/>
            <a:ext cx="1060451"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dirty="0" smtClean="0">
                <a:solidFill>
                  <a:srgbClr val="000000"/>
                </a:solidFill>
                <a:latin typeface="黑体" panose="02010609060101010101" charset="-122"/>
                <a:ea typeface="黑体" panose="02010609060101010101" charset="-122"/>
              </a:rPr>
              <a:t>例</a:t>
            </a:r>
            <a:r>
              <a:rPr lang="en-US" altLang="zh-CN" b="1" dirty="0" smtClean="0">
                <a:solidFill>
                  <a:srgbClr val="000000"/>
                </a:solidFill>
                <a:latin typeface="黑体" panose="02010609060101010101" charset="-122"/>
                <a:ea typeface="黑体" panose="02010609060101010101" charset="-122"/>
              </a:rPr>
              <a:t>3</a:t>
            </a:r>
            <a:endParaRPr lang="zh-CN" altLang="en-US" b="1" dirty="0" smtClean="0">
              <a:solidFill>
                <a:srgbClr val="000000"/>
              </a:solidFill>
              <a:ea typeface="宋体" panose="02010600030101010101" pitchFamily="2" charset="-122"/>
            </a:endParaRPr>
          </a:p>
        </p:txBody>
      </p:sp>
      <p:sp>
        <p:nvSpPr>
          <p:cNvPr id="819204" name="Text Box 4"/>
          <p:cNvSpPr txBox="1">
            <a:spLocks noChangeArrowheads="1"/>
          </p:cNvSpPr>
          <p:nvPr/>
        </p:nvSpPr>
        <p:spPr bwMode="auto">
          <a:xfrm>
            <a:off x="745068" y="1538288"/>
            <a:ext cx="77893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smtClean="0">
                <a:solidFill>
                  <a:srgbClr val="000000"/>
                </a:solidFill>
                <a:ea typeface="黑体" panose="02010609060101010101" charset="-122"/>
              </a:rPr>
              <a:t>解</a:t>
            </a:r>
            <a:endParaRPr lang="zh-CN" altLang="en-US" b="1" smtClean="0">
              <a:solidFill>
                <a:srgbClr val="000000"/>
              </a:solidFill>
              <a:ea typeface="宋体" panose="02010600030101010101" pitchFamily="2" charset="-122"/>
            </a:endParaRPr>
          </a:p>
        </p:txBody>
      </p:sp>
      <p:graphicFrame>
        <p:nvGraphicFramePr>
          <p:cNvPr id="819205" name="Object 5"/>
          <p:cNvGraphicFramePr>
            <a:graphicFrameLocks noChangeAspect="1"/>
          </p:cNvGraphicFramePr>
          <p:nvPr/>
        </p:nvGraphicFramePr>
        <p:xfrm>
          <a:off x="1828800" y="1619251"/>
          <a:ext cx="4876800" cy="404813"/>
        </p:xfrm>
        <a:graphic>
          <a:graphicData uri="http://schemas.openxmlformats.org/presentationml/2006/ole">
            <mc:AlternateContent xmlns:mc="http://schemas.openxmlformats.org/markup-compatibility/2006">
              <mc:Choice xmlns:v="urn:schemas-microsoft-com:vml" Requires="v">
                <p:oleObj spid="_x0000_s80341" name="公式" r:id="rId4" imgW="87782400" imgH="9753600" progId="Equation.3">
                  <p:embed/>
                </p:oleObj>
              </mc:Choice>
              <mc:Fallback>
                <p:oleObj name="公式" r:id="rId4" imgW="87782400" imgH="9753600" progId="Equation.3">
                  <p:embed/>
                  <p:pic>
                    <p:nvPicPr>
                      <p:cNvPr id="0" name="图片 79873"/>
                      <p:cNvPicPr>
                        <a:picLocks noChangeAspect="1"/>
                      </p:cNvPicPr>
                      <p:nvPr/>
                    </p:nvPicPr>
                    <p:blipFill>
                      <a:blip r:embed="rId5"/>
                      <a:stretch>
                        <a:fillRect/>
                      </a:stretch>
                    </p:blipFill>
                    <p:spPr>
                      <a:xfrm>
                        <a:off x="1828800" y="1619251"/>
                        <a:ext cx="4876800" cy="404813"/>
                      </a:xfrm>
                      <a:prstGeom prst="rect">
                        <a:avLst/>
                      </a:prstGeom>
                      <a:noFill/>
                      <a:ln w="9525">
                        <a:noFill/>
                      </a:ln>
                    </p:spPr>
                  </p:pic>
                </p:oleObj>
              </mc:Fallback>
            </mc:AlternateContent>
          </a:graphicData>
        </a:graphic>
      </p:graphicFrame>
      <p:graphicFrame>
        <p:nvGraphicFramePr>
          <p:cNvPr id="819206" name="Object 6"/>
          <p:cNvGraphicFramePr>
            <a:graphicFrameLocks noChangeAspect="1"/>
          </p:cNvGraphicFramePr>
          <p:nvPr/>
        </p:nvGraphicFramePr>
        <p:xfrm>
          <a:off x="1828801" y="431800"/>
          <a:ext cx="8553451" cy="977900"/>
        </p:xfrm>
        <a:graphic>
          <a:graphicData uri="http://schemas.openxmlformats.org/presentationml/2006/ole">
            <mc:AlternateContent xmlns:mc="http://schemas.openxmlformats.org/markup-compatibility/2006">
              <mc:Choice xmlns:v="urn:schemas-microsoft-com:vml" Requires="v">
                <p:oleObj spid="_x0000_s80342" name="公式" r:id="rId6" imgW="153924000" imgH="23469600" progId="Equation.3">
                  <p:embed/>
                </p:oleObj>
              </mc:Choice>
              <mc:Fallback>
                <p:oleObj name="公式" r:id="rId6" imgW="153924000" imgH="23469600" progId="Equation.3">
                  <p:embed/>
                  <p:pic>
                    <p:nvPicPr>
                      <p:cNvPr id="0" name="图片 79874"/>
                      <p:cNvPicPr>
                        <a:picLocks noChangeAspect="1"/>
                      </p:cNvPicPr>
                      <p:nvPr/>
                    </p:nvPicPr>
                    <p:blipFill>
                      <a:blip r:embed="rId7"/>
                      <a:stretch>
                        <a:fillRect/>
                      </a:stretch>
                    </p:blipFill>
                    <p:spPr>
                      <a:xfrm>
                        <a:off x="1828801" y="431800"/>
                        <a:ext cx="8553451" cy="977900"/>
                      </a:xfrm>
                      <a:prstGeom prst="rect">
                        <a:avLst/>
                      </a:prstGeom>
                      <a:noFill/>
                      <a:ln w="9525">
                        <a:noFill/>
                      </a:ln>
                    </p:spPr>
                  </p:pic>
                </p:oleObj>
              </mc:Fallback>
            </mc:AlternateContent>
          </a:graphicData>
        </a:graphic>
      </p:graphicFrame>
      <p:graphicFrame>
        <p:nvGraphicFramePr>
          <p:cNvPr id="819207" name="Object 7"/>
          <p:cNvGraphicFramePr>
            <a:graphicFrameLocks noChangeAspect="1"/>
          </p:cNvGraphicFramePr>
          <p:nvPr/>
        </p:nvGraphicFramePr>
        <p:xfrm>
          <a:off x="812800" y="2236788"/>
          <a:ext cx="4064000" cy="430212"/>
        </p:xfrm>
        <a:graphic>
          <a:graphicData uri="http://schemas.openxmlformats.org/presentationml/2006/ole">
            <mc:AlternateContent xmlns:mc="http://schemas.openxmlformats.org/markup-compatibility/2006">
              <mc:Choice xmlns:v="urn:schemas-microsoft-com:vml" Requires="v">
                <p:oleObj spid="_x0000_s80343" name="公式" r:id="rId8" imgW="73152000" imgH="10363200" progId="Equation.3">
                  <p:embed/>
                </p:oleObj>
              </mc:Choice>
              <mc:Fallback>
                <p:oleObj name="公式" r:id="rId8" imgW="73152000" imgH="10363200" progId="Equation.3">
                  <p:embed/>
                  <p:pic>
                    <p:nvPicPr>
                      <p:cNvPr id="0" name="图片 79875"/>
                      <p:cNvPicPr>
                        <a:picLocks noChangeAspect="1"/>
                      </p:cNvPicPr>
                      <p:nvPr/>
                    </p:nvPicPr>
                    <p:blipFill>
                      <a:blip r:embed="rId9"/>
                      <a:stretch>
                        <a:fillRect/>
                      </a:stretch>
                    </p:blipFill>
                    <p:spPr>
                      <a:xfrm>
                        <a:off x="812800" y="2236788"/>
                        <a:ext cx="4064000" cy="430212"/>
                      </a:xfrm>
                      <a:prstGeom prst="rect">
                        <a:avLst/>
                      </a:prstGeom>
                      <a:noFill/>
                      <a:ln w="9525">
                        <a:noFill/>
                      </a:ln>
                    </p:spPr>
                  </p:pic>
                </p:oleObj>
              </mc:Fallback>
            </mc:AlternateContent>
          </a:graphicData>
        </a:graphic>
      </p:graphicFrame>
      <p:graphicFrame>
        <p:nvGraphicFramePr>
          <p:cNvPr id="819208" name="Object 8"/>
          <p:cNvGraphicFramePr>
            <a:graphicFrameLocks noChangeAspect="1"/>
          </p:cNvGraphicFramePr>
          <p:nvPr/>
        </p:nvGraphicFramePr>
        <p:xfrm>
          <a:off x="4978400" y="2241550"/>
          <a:ext cx="3014133" cy="419100"/>
        </p:xfrm>
        <a:graphic>
          <a:graphicData uri="http://schemas.openxmlformats.org/presentationml/2006/ole">
            <mc:AlternateContent xmlns:mc="http://schemas.openxmlformats.org/markup-compatibility/2006">
              <mc:Choice xmlns:v="urn:schemas-microsoft-com:vml" Requires="v">
                <p:oleObj spid="_x0000_s80344" name="公式" r:id="rId10" imgW="54254400" imgH="10058400" progId="Equation.3">
                  <p:embed/>
                </p:oleObj>
              </mc:Choice>
              <mc:Fallback>
                <p:oleObj name="公式" r:id="rId10" imgW="54254400" imgH="10058400" progId="Equation.3">
                  <p:embed/>
                  <p:pic>
                    <p:nvPicPr>
                      <p:cNvPr id="0" name="图片 79876"/>
                      <p:cNvPicPr>
                        <a:picLocks noChangeAspect="1"/>
                      </p:cNvPicPr>
                      <p:nvPr/>
                    </p:nvPicPr>
                    <p:blipFill>
                      <a:blip r:embed="rId11"/>
                      <a:stretch>
                        <a:fillRect/>
                      </a:stretch>
                    </p:blipFill>
                    <p:spPr>
                      <a:xfrm>
                        <a:off x="4978400" y="2241550"/>
                        <a:ext cx="3014133" cy="419100"/>
                      </a:xfrm>
                      <a:prstGeom prst="rect">
                        <a:avLst/>
                      </a:prstGeom>
                      <a:noFill/>
                      <a:ln w="9525">
                        <a:noFill/>
                      </a:ln>
                    </p:spPr>
                  </p:pic>
                </p:oleObj>
              </mc:Fallback>
            </mc:AlternateContent>
          </a:graphicData>
        </a:graphic>
      </p:graphicFrame>
      <p:sp>
        <p:nvSpPr>
          <p:cNvPr id="819209" name="Text Box 9"/>
          <p:cNvSpPr txBox="1">
            <a:spLocks noChangeArrowheads="1"/>
          </p:cNvSpPr>
          <p:nvPr/>
        </p:nvSpPr>
        <p:spPr bwMode="auto">
          <a:xfrm>
            <a:off x="846667" y="2763139"/>
            <a:ext cx="203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ea typeface="宋体" panose="02010600030101010101" pitchFamily="2" charset="-122"/>
              </a:rPr>
              <a:t>计算</a:t>
            </a:r>
            <a:endParaRPr lang="zh-CN" altLang="en-US" b="1" smtClean="0">
              <a:solidFill>
                <a:srgbClr val="000000"/>
              </a:solidFill>
              <a:ea typeface="宋体" panose="02010600030101010101" pitchFamily="2" charset="-122"/>
            </a:endParaRPr>
          </a:p>
        </p:txBody>
      </p:sp>
      <p:graphicFrame>
        <p:nvGraphicFramePr>
          <p:cNvPr id="819210" name="Object 10"/>
          <p:cNvGraphicFramePr>
            <a:graphicFrameLocks noChangeAspect="1"/>
          </p:cNvGraphicFramePr>
          <p:nvPr/>
        </p:nvGraphicFramePr>
        <p:xfrm>
          <a:off x="2167468" y="2893314"/>
          <a:ext cx="1642533" cy="392113"/>
        </p:xfrm>
        <a:graphic>
          <a:graphicData uri="http://schemas.openxmlformats.org/presentationml/2006/ole">
            <mc:AlternateContent xmlns:mc="http://schemas.openxmlformats.org/markup-compatibility/2006">
              <mc:Choice xmlns:v="urn:schemas-microsoft-com:vml" Requires="v">
                <p:oleObj spid="_x0000_s80345" name="公式" r:id="rId12" imgW="29565600" imgH="9448800" progId="Equation.3">
                  <p:embed/>
                </p:oleObj>
              </mc:Choice>
              <mc:Fallback>
                <p:oleObj name="公式" r:id="rId12" imgW="29565600" imgH="9448800" progId="Equation.3">
                  <p:embed/>
                  <p:pic>
                    <p:nvPicPr>
                      <p:cNvPr id="0" name="图片 79877"/>
                      <p:cNvPicPr>
                        <a:picLocks noChangeAspect="1"/>
                      </p:cNvPicPr>
                      <p:nvPr/>
                    </p:nvPicPr>
                    <p:blipFill>
                      <a:blip r:embed="rId13"/>
                      <a:stretch>
                        <a:fillRect/>
                      </a:stretch>
                    </p:blipFill>
                    <p:spPr>
                      <a:xfrm>
                        <a:off x="2167468" y="2893314"/>
                        <a:ext cx="1642533" cy="392113"/>
                      </a:xfrm>
                      <a:prstGeom prst="rect">
                        <a:avLst/>
                      </a:prstGeom>
                      <a:noFill/>
                      <a:ln w="9525">
                        <a:noFill/>
                      </a:ln>
                    </p:spPr>
                  </p:pic>
                </p:oleObj>
              </mc:Fallback>
            </mc:AlternateContent>
          </a:graphicData>
        </a:graphic>
      </p:graphicFrame>
      <p:graphicFrame>
        <p:nvGraphicFramePr>
          <p:cNvPr id="819211" name="Object 11"/>
          <p:cNvGraphicFramePr>
            <a:graphicFrameLocks noChangeAspect="1"/>
          </p:cNvGraphicFramePr>
          <p:nvPr/>
        </p:nvGraphicFramePr>
        <p:xfrm>
          <a:off x="3894800" y="2916238"/>
          <a:ext cx="641351" cy="368300"/>
        </p:xfrm>
        <a:graphic>
          <a:graphicData uri="http://schemas.openxmlformats.org/presentationml/2006/ole">
            <mc:AlternateContent xmlns:mc="http://schemas.openxmlformats.org/markup-compatibility/2006">
              <mc:Choice xmlns:v="urn:schemas-microsoft-com:vml" Requires="v">
                <p:oleObj spid="_x0000_s80346" name="公式" r:id="rId14" imgW="11582400" imgH="8839200" progId="Equation.3">
                  <p:embed/>
                </p:oleObj>
              </mc:Choice>
              <mc:Fallback>
                <p:oleObj name="公式" r:id="rId14" imgW="11582400" imgH="8839200" progId="Equation.3">
                  <p:embed/>
                  <p:pic>
                    <p:nvPicPr>
                      <p:cNvPr id="0" name="图片 79878"/>
                      <p:cNvPicPr>
                        <a:picLocks noChangeAspect="1"/>
                      </p:cNvPicPr>
                      <p:nvPr/>
                    </p:nvPicPr>
                    <p:blipFill>
                      <a:blip r:embed="rId15"/>
                      <a:stretch>
                        <a:fillRect/>
                      </a:stretch>
                    </p:blipFill>
                    <p:spPr>
                      <a:xfrm>
                        <a:off x="3894800" y="2916238"/>
                        <a:ext cx="641351" cy="368300"/>
                      </a:xfrm>
                      <a:prstGeom prst="rect">
                        <a:avLst/>
                      </a:prstGeom>
                      <a:noFill/>
                      <a:ln w="9525">
                        <a:noFill/>
                      </a:ln>
                    </p:spPr>
                  </p:pic>
                </p:oleObj>
              </mc:Fallback>
            </mc:AlternateContent>
          </a:graphicData>
        </a:graphic>
      </p:graphicFrame>
      <p:graphicFrame>
        <p:nvGraphicFramePr>
          <p:cNvPr id="819212" name="Object 12"/>
          <p:cNvGraphicFramePr>
            <a:graphicFrameLocks noChangeAspect="1"/>
          </p:cNvGraphicFramePr>
          <p:nvPr/>
        </p:nvGraphicFramePr>
        <p:xfrm>
          <a:off x="2133600" y="3505203"/>
          <a:ext cx="1642533" cy="392113"/>
        </p:xfrm>
        <a:graphic>
          <a:graphicData uri="http://schemas.openxmlformats.org/presentationml/2006/ole">
            <mc:AlternateContent xmlns:mc="http://schemas.openxmlformats.org/markup-compatibility/2006">
              <mc:Choice xmlns:v="urn:schemas-microsoft-com:vml" Requires="v">
                <p:oleObj spid="_x0000_s80347" name="公式" r:id="rId16" imgW="29565600" imgH="9448800" progId="Equation.3">
                  <p:embed/>
                </p:oleObj>
              </mc:Choice>
              <mc:Fallback>
                <p:oleObj name="公式" r:id="rId16" imgW="29565600" imgH="9448800" progId="Equation.3">
                  <p:embed/>
                  <p:pic>
                    <p:nvPicPr>
                      <p:cNvPr id="0" name="图片 79879"/>
                      <p:cNvPicPr>
                        <a:picLocks noChangeAspect="1"/>
                      </p:cNvPicPr>
                      <p:nvPr/>
                    </p:nvPicPr>
                    <p:blipFill>
                      <a:blip r:embed="rId17"/>
                      <a:stretch>
                        <a:fillRect/>
                      </a:stretch>
                    </p:blipFill>
                    <p:spPr>
                      <a:xfrm>
                        <a:off x="2133600" y="3505203"/>
                        <a:ext cx="1642533" cy="392113"/>
                      </a:xfrm>
                      <a:prstGeom prst="rect">
                        <a:avLst/>
                      </a:prstGeom>
                      <a:noFill/>
                      <a:ln w="9525">
                        <a:noFill/>
                      </a:ln>
                    </p:spPr>
                  </p:pic>
                </p:oleObj>
              </mc:Fallback>
            </mc:AlternateContent>
          </a:graphicData>
        </a:graphic>
      </p:graphicFrame>
      <p:graphicFrame>
        <p:nvGraphicFramePr>
          <p:cNvPr id="819213" name="Object 13"/>
          <p:cNvGraphicFramePr>
            <a:graphicFrameLocks noChangeAspect="1"/>
          </p:cNvGraphicFramePr>
          <p:nvPr/>
        </p:nvGraphicFramePr>
        <p:xfrm>
          <a:off x="3860856" y="3529013"/>
          <a:ext cx="641351" cy="368300"/>
        </p:xfrm>
        <a:graphic>
          <a:graphicData uri="http://schemas.openxmlformats.org/presentationml/2006/ole">
            <mc:AlternateContent xmlns:mc="http://schemas.openxmlformats.org/markup-compatibility/2006">
              <mc:Choice xmlns:v="urn:schemas-microsoft-com:vml" Requires="v">
                <p:oleObj spid="_x0000_s80348" name="公式" r:id="rId18" imgW="11582400" imgH="8839200" progId="Equation.3">
                  <p:embed/>
                </p:oleObj>
              </mc:Choice>
              <mc:Fallback>
                <p:oleObj name="公式" r:id="rId18" imgW="11582400" imgH="8839200" progId="Equation.3">
                  <p:embed/>
                  <p:pic>
                    <p:nvPicPr>
                      <p:cNvPr id="0" name="图片 79880"/>
                      <p:cNvPicPr>
                        <a:picLocks noChangeAspect="1"/>
                      </p:cNvPicPr>
                      <p:nvPr/>
                    </p:nvPicPr>
                    <p:blipFill>
                      <a:blip r:embed="rId19"/>
                      <a:stretch>
                        <a:fillRect/>
                      </a:stretch>
                    </p:blipFill>
                    <p:spPr>
                      <a:xfrm>
                        <a:off x="3860856" y="3529013"/>
                        <a:ext cx="641351" cy="368300"/>
                      </a:xfrm>
                      <a:prstGeom prst="rect">
                        <a:avLst/>
                      </a:prstGeom>
                      <a:noFill/>
                      <a:ln w="9525">
                        <a:noFill/>
                      </a:ln>
                    </p:spPr>
                  </p:pic>
                </p:oleObj>
              </mc:Fallback>
            </mc:AlternateContent>
          </a:graphicData>
        </a:graphic>
      </p:graphicFrame>
      <p:graphicFrame>
        <p:nvGraphicFramePr>
          <p:cNvPr id="819214" name="Object 14"/>
          <p:cNvGraphicFramePr>
            <a:graphicFrameLocks noChangeAspect="1"/>
          </p:cNvGraphicFramePr>
          <p:nvPr/>
        </p:nvGraphicFramePr>
        <p:xfrm>
          <a:off x="2133600" y="4114808"/>
          <a:ext cx="1422400" cy="422275"/>
        </p:xfrm>
        <a:graphic>
          <a:graphicData uri="http://schemas.openxmlformats.org/presentationml/2006/ole">
            <mc:AlternateContent xmlns:mc="http://schemas.openxmlformats.org/markup-compatibility/2006">
              <mc:Choice xmlns:v="urn:schemas-microsoft-com:vml" Requires="v">
                <p:oleObj spid="_x0000_s80349" name="公式" r:id="rId20" imgW="23774400" imgH="9448800" progId="Equation.3">
                  <p:embed/>
                </p:oleObj>
              </mc:Choice>
              <mc:Fallback>
                <p:oleObj name="公式" r:id="rId20" imgW="23774400" imgH="9448800" progId="Equation.3">
                  <p:embed/>
                  <p:pic>
                    <p:nvPicPr>
                      <p:cNvPr id="0" name="图片 79881"/>
                      <p:cNvPicPr>
                        <a:picLocks noChangeAspect="1"/>
                      </p:cNvPicPr>
                      <p:nvPr/>
                    </p:nvPicPr>
                    <p:blipFill>
                      <a:blip r:embed="rId21"/>
                      <a:stretch>
                        <a:fillRect/>
                      </a:stretch>
                    </p:blipFill>
                    <p:spPr>
                      <a:xfrm>
                        <a:off x="2133600" y="4114808"/>
                        <a:ext cx="1422400" cy="422275"/>
                      </a:xfrm>
                      <a:prstGeom prst="rect">
                        <a:avLst/>
                      </a:prstGeom>
                      <a:noFill/>
                      <a:ln w="9525">
                        <a:noFill/>
                      </a:ln>
                    </p:spPr>
                  </p:pic>
                </p:oleObj>
              </mc:Fallback>
            </mc:AlternateContent>
          </a:graphicData>
        </a:graphic>
      </p:graphicFrame>
      <p:graphicFrame>
        <p:nvGraphicFramePr>
          <p:cNvPr id="819215" name="Object 15"/>
          <p:cNvGraphicFramePr>
            <a:graphicFrameLocks noChangeAspect="1"/>
          </p:cNvGraphicFramePr>
          <p:nvPr/>
        </p:nvGraphicFramePr>
        <p:xfrm>
          <a:off x="3577275" y="4144966"/>
          <a:ext cx="486833" cy="427037"/>
        </p:xfrm>
        <a:graphic>
          <a:graphicData uri="http://schemas.openxmlformats.org/presentationml/2006/ole">
            <mc:AlternateContent xmlns:mc="http://schemas.openxmlformats.org/markup-compatibility/2006">
              <mc:Choice xmlns:v="urn:schemas-microsoft-com:vml" Requires="v">
                <p:oleObj spid="_x0000_s80350" name="公式" r:id="rId22" imgW="7315200" imgH="8534400" progId="Equation.3">
                  <p:embed/>
                </p:oleObj>
              </mc:Choice>
              <mc:Fallback>
                <p:oleObj name="公式" r:id="rId22" imgW="7315200" imgH="8534400" progId="Equation.3">
                  <p:embed/>
                  <p:pic>
                    <p:nvPicPr>
                      <p:cNvPr id="0" name="图片 79882"/>
                      <p:cNvPicPr>
                        <a:picLocks noChangeAspect="1"/>
                      </p:cNvPicPr>
                      <p:nvPr/>
                    </p:nvPicPr>
                    <p:blipFill>
                      <a:blip r:embed="rId23"/>
                      <a:stretch>
                        <a:fillRect/>
                      </a:stretch>
                    </p:blipFill>
                    <p:spPr>
                      <a:xfrm>
                        <a:off x="3577275" y="4144966"/>
                        <a:ext cx="486833" cy="427037"/>
                      </a:xfrm>
                      <a:prstGeom prst="rect">
                        <a:avLst/>
                      </a:prstGeom>
                      <a:noFill/>
                      <a:ln w="9525">
                        <a:noFill/>
                      </a:ln>
                    </p:spPr>
                  </p:pic>
                </p:oleObj>
              </mc:Fallback>
            </mc:AlternateContent>
          </a:graphicData>
        </a:graphic>
      </p:graphicFrame>
      <p:graphicFrame>
        <p:nvGraphicFramePr>
          <p:cNvPr id="819216" name="Object 16"/>
          <p:cNvGraphicFramePr>
            <a:graphicFrameLocks noChangeAspect="1"/>
          </p:cNvGraphicFramePr>
          <p:nvPr/>
        </p:nvGraphicFramePr>
        <p:xfrm>
          <a:off x="3556048" y="4724400"/>
          <a:ext cx="844551" cy="368300"/>
        </p:xfrm>
        <a:graphic>
          <a:graphicData uri="http://schemas.openxmlformats.org/presentationml/2006/ole">
            <mc:AlternateContent xmlns:mc="http://schemas.openxmlformats.org/markup-compatibility/2006">
              <mc:Choice xmlns:v="urn:schemas-microsoft-com:vml" Requires="v">
                <p:oleObj spid="_x0000_s80351" name="公式" r:id="rId24" imgW="15240000" imgH="8839200" progId="Equation.3">
                  <p:embed/>
                </p:oleObj>
              </mc:Choice>
              <mc:Fallback>
                <p:oleObj name="公式" r:id="rId24" imgW="15240000" imgH="8839200" progId="Equation.3">
                  <p:embed/>
                  <p:pic>
                    <p:nvPicPr>
                      <p:cNvPr id="0" name="图片 79883"/>
                      <p:cNvPicPr>
                        <a:picLocks noChangeAspect="1"/>
                      </p:cNvPicPr>
                      <p:nvPr/>
                    </p:nvPicPr>
                    <p:blipFill>
                      <a:blip r:embed="rId25"/>
                      <a:stretch>
                        <a:fillRect/>
                      </a:stretch>
                    </p:blipFill>
                    <p:spPr>
                      <a:xfrm>
                        <a:off x="3556048" y="4724400"/>
                        <a:ext cx="844551" cy="368300"/>
                      </a:xfrm>
                      <a:prstGeom prst="rect">
                        <a:avLst/>
                      </a:prstGeom>
                      <a:noFill/>
                      <a:ln w="9525">
                        <a:noFill/>
                      </a:ln>
                    </p:spPr>
                  </p:pic>
                </p:oleObj>
              </mc:Fallback>
            </mc:AlternateContent>
          </a:graphicData>
        </a:graphic>
      </p:graphicFrame>
      <p:graphicFrame>
        <p:nvGraphicFramePr>
          <p:cNvPr id="819217" name="Object 17"/>
          <p:cNvGraphicFramePr>
            <a:graphicFrameLocks noChangeAspect="1"/>
          </p:cNvGraphicFramePr>
          <p:nvPr/>
        </p:nvGraphicFramePr>
        <p:xfrm>
          <a:off x="2006600" y="4717352"/>
          <a:ext cx="1600200" cy="415925"/>
        </p:xfrm>
        <a:graphic>
          <a:graphicData uri="http://schemas.openxmlformats.org/presentationml/2006/ole">
            <mc:AlternateContent xmlns:mc="http://schemas.openxmlformats.org/markup-compatibility/2006">
              <mc:Choice xmlns:v="urn:schemas-microsoft-com:vml" Requires="v">
                <p:oleObj spid="_x0000_s80352" name="公式" r:id="rId26" imgW="27127200" imgH="9448800" progId="Equation.3">
                  <p:embed/>
                </p:oleObj>
              </mc:Choice>
              <mc:Fallback>
                <p:oleObj name="公式" r:id="rId26" imgW="27127200" imgH="9448800" progId="Equation.3">
                  <p:embed/>
                  <p:pic>
                    <p:nvPicPr>
                      <p:cNvPr id="0" name="图片 79884"/>
                      <p:cNvPicPr>
                        <a:picLocks noChangeAspect="1"/>
                      </p:cNvPicPr>
                      <p:nvPr/>
                    </p:nvPicPr>
                    <p:blipFill>
                      <a:blip r:embed="rId27"/>
                      <a:stretch>
                        <a:fillRect/>
                      </a:stretch>
                    </p:blipFill>
                    <p:spPr>
                      <a:xfrm>
                        <a:off x="2006600" y="4717352"/>
                        <a:ext cx="1600200" cy="415925"/>
                      </a:xfrm>
                      <a:prstGeom prst="rect">
                        <a:avLst/>
                      </a:prstGeom>
                      <a:noFill/>
                      <a:ln w="9525">
                        <a:noFill/>
                      </a:ln>
                    </p:spPr>
                  </p:pic>
                </p:oleObj>
              </mc:Fallback>
            </mc:AlternateContent>
          </a:graphicData>
        </a:graphic>
      </p:graphicFrame>
      <p:graphicFrame>
        <p:nvGraphicFramePr>
          <p:cNvPr id="819224" name="Object 24"/>
          <p:cNvGraphicFramePr>
            <a:graphicFrameLocks noChangeAspect="1"/>
          </p:cNvGraphicFramePr>
          <p:nvPr/>
        </p:nvGraphicFramePr>
        <p:xfrm>
          <a:off x="812800" y="5868289"/>
          <a:ext cx="3826933" cy="430213"/>
        </p:xfrm>
        <a:graphic>
          <a:graphicData uri="http://schemas.openxmlformats.org/presentationml/2006/ole">
            <mc:AlternateContent xmlns:mc="http://schemas.openxmlformats.org/markup-compatibility/2006">
              <mc:Choice xmlns:v="urn:schemas-microsoft-com:vml" Requires="v">
                <p:oleObj spid="_x0000_s80353" name="公式" r:id="rId28" imgW="68884800" imgH="10363200" progId="Equation.3">
                  <p:embed/>
                </p:oleObj>
              </mc:Choice>
              <mc:Fallback>
                <p:oleObj name="公式" r:id="rId28" imgW="68884800" imgH="10363200" progId="Equation.3">
                  <p:embed/>
                  <p:pic>
                    <p:nvPicPr>
                      <p:cNvPr id="0" name="图片 79885"/>
                      <p:cNvPicPr>
                        <a:picLocks noChangeAspect="1"/>
                      </p:cNvPicPr>
                      <p:nvPr/>
                    </p:nvPicPr>
                    <p:blipFill>
                      <a:blip r:embed="rId29"/>
                      <a:stretch>
                        <a:fillRect/>
                      </a:stretch>
                    </p:blipFill>
                    <p:spPr>
                      <a:xfrm>
                        <a:off x="812800" y="5868289"/>
                        <a:ext cx="3826933" cy="430213"/>
                      </a:xfrm>
                      <a:prstGeom prst="rect">
                        <a:avLst/>
                      </a:prstGeom>
                      <a:noFill/>
                      <a:ln w="9525">
                        <a:noFill/>
                      </a:ln>
                    </p:spPr>
                  </p:pic>
                </p:oleObj>
              </mc:Fallback>
            </mc:AlternateContent>
          </a:graphicData>
        </a:graphic>
      </p:graphicFrame>
      <p:sp>
        <p:nvSpPr>
          <p:cNvPr id="819225" name="Text Box 25"/>
          <p:cNvSpPr txBox="1">
            <a:spLocks noChangeArrowheads="1"/>
          </p:cNvSpPr>
          <p:nvPr/>
        </p:nvSpPr>
        <p:spPr bwMode="auto">
          <a:xfrm>
            <a:off x="745067" y="5272088"/>
            <a:ext cx="179493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ea typeface="宋体" panose="02010600030101010101" pitchFamily="2" charset="-122"/>
              </a:rPr>
              <a:t>比较得</a:t>
            </a:r>
            <a:endParaRPr lang="zh-CN" altLang="en-US" b="1" smtClean="0">
              <a:solidFill>
                <a:srgbClr val="000000"/>
              </a:solidFill>
              <a:ea typeface="宋体" panose="02010600030101010101" pitchFamily="2" charset="-122"/>
            </a:endParaRPr>
          </a:p>
        </p:txBody>
      </p:sp>
      <p:graphicFrame>
        <p:nvGraphicFramePr>
          <p:cNvPr id="819226" name="Object 26"/>
          <p:cNvGraphicFramePr>
            <a:graphicFrameLocks noChangeAspect="1"/>
          </p:cNvGraphicFramePr>
          <p:nvPr/>
        </p:nvGraphicFramePr>
        <p:xfrm>
          <a:off x="5080000" y="5856288"/>
          <a:ext cx="3318933" cy="430212"/>
        </p:xfrm>
        <a:graphic>
          <a:graphicData uri="http://schemas.openxmlformats.org/presentationml/2006/ole">
            <mc:AlternateContent xmlns:mc="http://schemas.openxmlformats.org/markup-compatibility/2006">
              <mc:Choice xmlns:v="urn:schemas-microsoft-com:vml" Requires="v">
                <p:oleObj spid="_x0000_s80354" name="公式" r:id="rId30" imgW="59740800" imgH="10363200" progId="Equation.3">
                  <p:embed/>
                </p:oleObj>
              </mc:Choice>
              <mc:Fallback>
                <p:oleObj name="公式" r:id="rId30" imgW="59740800" imgH="10363200" progId="Equation.3">
                  <p:embed/>
                  <p:pic>
                    <p:nvPicPr>
                      <p:cNvPr id="0" name="图片 79886"/>
                      <p:cNvPicPr>
                        <a:picLocks noChangeAspect="1"/>
                      </p:cNvPicPr>
                      <p:nvPr/>
                    </p:nvPicPr>
                    <p:blipFill>
                      <a:blip r:embed="rId31"/>
                      <a:stretch>
                        <a:fillRect/>
                      </a:stretch>
                    </p:blipFill>
                    <p:spPr>
                      <a:xfrm>
                        <a:off x="5080000" y="5856288"/>
                        <a:ext cx="3318933" cy="430212"/>
                      </a:xfrm>
                      <a:prstGeom prst="rect">
                        <a:avLst/>
                      </a:prstGeom>
                      <a:noFill/>
                      <a:ln w="9525">
                        <a:noFill/>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203"/>
                                        </p:tgtEl>
                                        <p:attrNameLst>
                                          <p:attrName>style.visibility</p:attrName>
                                        </p:attrNameLst>
                                      </p:cBhvr>
                                      <p:to>
                                        <p:strVal val="visible"/>
                                      </p:to>
                                    </p:set>
                                    <p:animEffect transition="in" filter="wipe(left)">
                                      <p:cBhvr>
                                        <p:cTn id="7" dur="500"/>
                                        <p:tgtEl>
                                          <p:spTgt spid="81920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19206"/>
                                        </p:tgtEl>
                                        <p:attrNameLst>
                                          <p:attrName>style.visibility</p:attrName>
                                        </p:attrNameLst>
                                      </p:cBhvr>
                                      <p:to>
                                        <p:strVal val="visible"/>
                                      </p:to>
                                    </p:set>
                                    <p:animEffect transition="in" filter="wipe(left)">
                                      <p:cBhvr>
                                        <p:cTn id="11" dur="500"/>
                                        <p:tgtEl>
                                          <p:spTgt spid="81920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19204"/>
                                        </p:tgtEl>
                                        <p:attrNameLst>
                                          <p:attrName>style.visibility</p:attrName>
                                        </p:attrNameLst>
                                      </p:cBhvr>
                                      <p:to>
                                        <p:strVal val="visible"/>
                                      </p:to>
                                    </p:set>
                                    <p:animEffect transition="in" filter="wipe(left)">
                                      <p:cBhvr>
                                        <p:cTn id="16" dur="500"/>
                                        <p:tgtEl>
                                          <p:spTgt spid="81920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19205"/>
                                        </p:tgtEl>
                                        <p:attrNameLst>
                                          <p:attrName>style.visibility</p:attrName>
                                        </p:attrNameLst>
                                      </p:cBhvr>
                                      <p:to>
                                        <p:strVal val="visible"/>
                                      </p:to>
                                    </p:set>
                                    <p:animEffect transition="in" filter="wipe(left)">
                                      <p:cBhvr>
                                        <p:cTn id="21" dur="500"/>
                                        <p:tgtEl>
                                          <p:spTgt spid="81920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19207"/>
                                        </p:tgtEl>
                                        <p:attrNameLst>
                                          <p:attrName>style.visibility</p:attrName>
                                        </p:attrNameLst>
                                      </p:cBhvr>
                                      <p:to>
                                        <p:strVal val="visible"/>
                                      </p:to>
                                    </p:set>
                                    <p:animEffect transition="in" filter="wipe(left)">
                                      <p:cBhvr>
                                        <p:cTn id="26" dur="500"/>
                                        <p:tgtEl>
                                          <p:spTgt spid="81920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19208"/>
                                        </p:tgtEl>
                                        <p:attrNameLst>
                                          <p:attrName>style.visibility</p:attrName>
                                        </p:attrNameLst>
                                      </p:cBhvr>
                                      <p:to>
                                        <p:strVal val="visible"/>
                                      </p:to>
                                    </p:set>
                                    <p:animEffect transition="in" filter="wipe(left)">
                                      <p:cBhvr>
                                        <p:cTn id="31" dur="500"/>
                                        <p:tgtEl>
                                          <p:spTgt spid="81920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19209"/>
                                        </p:tgtEl>
                                        <p:attrNameLst>
                                          <p:attrName>style.visibility</p:attrName>
                                        </p:attrNameLst>
                                      </p:cBhvr>
                                      <p:to>
                                        <p:strVal val="visible"/>
                                      </p:to>
                                    </p:set>
                                    <p:animEffect transition="in" filter="wipe(left)">
                                      <p:cBhvr>
                                        <p:cTn id="36" dur="500"/>
                                        <p:tgtEl>
                                          <p:spTgt spid="81920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819210"/>
                                        </p:tgtEl>
                                        <p:attrNameLst>
                                          <p:attrName>style.visibility</p:attrName>
                                        </p:attrNameLst>
                                      </p:cBhvr>
                                      <p:to>
                                        <p:strVal val="visible"/>
                                      </p:to>
                                    </p:set>
                                    <p:animEffect transition="in" filter="wipe(left)">
                                      <p:cBhvr>
                                        <p:cTn id="41" dur="500"/>
                                        <p:tgtEl>
                                          <p:spTgt spid="81921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819211"/>
                                        </p:tgtEl>
                                        <p:attrNameLst>
                                          <p:attrName>style.visibility</p:attrName>
                                        </p:attrNameLst>
                                      </p:cBhvr>
                                      <p:to>
                                        <p:strVal val="visible"/>
                                      </p:to>
                                    </p:set>
                                    <p:animEffect transition="in" filter="wipe(left)">
                                      <p:cBhvr>
                                        <p:cTn id="46" dur="500"/>
                                        <p:tgtEl>
                                          <p:spTgt spid="8192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819212"/>
                                        </p:tgtEl>
                                        <p:attrNameLst>
                                          <p:attrName>style.visibility</p:attrName>
                                        </p:attrNameLst>
                                      </p:cBhvr>
                                      <p:to>
                                        <p:strVal val="visible"/>
                                      </p:to>
                                    </p:set>
                                    <p:animEffect transition="in" filter="wipe(left)">
                                      <p:cBhvr>
                                        <p:cTn id="51" dur="500"/>
                                        <p:tgtEl>
                                          <p:spTgt spid="81921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819213"/>
                                        </p:tgtEl>
                                        <p:attrNameLst>
                                          <p:attrName>style.visibility</p:attrName>
                                        </p:attrNameLst>
                                      </p:cBhvr>
                                      <p:to>
                                        <p:strVal val="visible"/>
                                      </p:to>
                                    </p:set>
                                    <p:animEffect transition="in" filter="wipe(left)">
                                      <p:cBhvr>
                                        <p:cTn id="56" dur="500"/>
                                        <p:tgtEl>
                                          <p:spTgt spid="81921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819214"/>
                                        </p:tgtEl>
                                        <p:attrNameLst>
                                          <p:attrName>style.visibility</p:attrName>
                                        </p:attrNameLst>
                                      </p:cBhvr>
                                      <p:to>
                                        <p:strVal val="visible"/>
                                      </p:to>
                                    </p:set>
                                    <p:animEffect transition="in" filter="wipe(left)">
                                      <p:cBhvr>
                                        <p:cTn id="61" dur="500"/>
                                        <p:tgtEl>
                                          <p:spTgt spid="81921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819215"/>
                                        </p:tgtEl>
                                        <p:attrNameLst>
                                          <p:attrName>style.visibility</p:attrName>
                                        </p:attrNameLst>
                                      </p:cBhvr>
                                      <p:to>
                                        <p:strVal val="visible"/>
                                      </p:to>
                                    </p:set>
                                    <p:animEffect transition="in" filter="wipe(left)">
                                      <p:cBhvr>
                                        <p:cTn id="66" dur="500"/>
                                        <p:tgtEl>
                                          <p:spTgt spid="81921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819217"/>
                                        </p:tgtEl>
                                        <p:attrNameLst>
                                          <p:attrName>style.visibility</p:attrName>
                                        </p:attrNameLst>
                                      </p:cBhvr>
                                      <p:to>
                                        <p:strVal val="visible"/>
                                      </p:to>
                                    </p:set>
                                    <p:animEffect transition="in" filter="wipe(left)">
                                      <p:cBhvr>
                                        <p:cTn id="71" dur="500"/>
                                        <p:tgtEl>
                                          <p:spTgt spid="81921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819216"/>
                                        </p:tgtEl>
                                        <p:attrNameLst>
                                          <p:attrName>style.visibility</p:attrName>
                                        </p:attrNameLst>
                                      </p:cBhvr>
                                      <p:to>
                                        <p:strVal val="visible"/>
                                      </p:to>
                                    </p:set>
                                    <p:animEffect transition="in" filter="wipe(left)">
                                      <p:cBhvr>
                                        <p:cTn id="76" dur="500"/>
                                        <p:tgtEl>
                                          <p:spTgt spid="819216"/>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819225"/>
                                        </p:tgtEl>
                                        <p:attrNameLst>
                                          <p:attrName>style.visibility</p:attrName>
                                        </p:attrNameLst>
                                      </p:cBhvr>
                                      <p:to>
                                        <p:strVal val="visible"/>
                                      </p:to>
                                    </p:set>
                                    <p:animEffect transition="in" filter="wipe(left)">
                                      <p:cBhvr>
                                        <p:cTn id="81" dur="500"/>
                                        <p:tgtEl>
                                          <p:spTgt spid="819225"/>
                                        </p:tgtEl>
                                      </p:cBhvr>
                                    </p:animEffect>
                                  </p:childTnLst>
                                </p:cTn>
                              </p:par>
                            </p:childTnLst>
                          </p:cTn>
                        </p:par>
                        <p:par>
                          <p:cTn id="82" fill="hold">
                            <p:stCondLst>
                              <p:cond delay="500"/>
                            </p:stCondLst>
                            <p:childTnLst>
                              <p:par>
                                <p:cTn id="83" presetID="22" presetClass="entr" presetSubtype="8" fill="hold" nodeType="afterEffect">
                                  <p:stCondLst>
                                    <p:cond delay="0"/>
                                  </p:stCondLst>
                                  <p:childTnLst>
                                    <p:set>
                                      <p:cBhvr>
                                        <p:cTn id="84" dur="1" fill="hold">
                                          <p:stCondLst>
                                            <p:cond delay="0"/>
                                          </p:stCondLst>
                                        </p:cTn>
                                        <p:tgtEl>
                                          <p:spTgt spid="819224"/>
                                        </p:tgtEl>
                                        <p:attrNameLst>
                                          <p:attrName>style.visibility</p:attrName>
                                        </p:attrNameLst>
                                      </p:cBhvr>
                                      <p:to>
                                        <p:strVal val="visible"/>
                                      </p:to>
                                    </p:set>
                                    <p:animEffect transition="in" filter="wipe(left)">
                                      <p:cBhvr>
                                        <p:cTn id="85" dur="500"/>
                                        <p:tgtEl>
                                          <p:spTgt spid="819224"/>
                                        </p:tgtEl>
                                      </p:cBhvr>
                                    </p:animEffec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819226"/>
                                        </p:tgtEl>
                                        <p:attrNameLst>
                                          <p:attrName>style.visibility</p:attrName>
                                        </p:attrNameLst>
                                      </p:cBhvr>
                                      <p:to>
                                        <p:strVal val="visible"/>
                                      </p:to>
                                    </p:set>
                                    <p:animEffect transition="in" filter="wipe(left)">
                                      <p:cBhvr>
                                        <p:cTn id="89" dur="500"/>
                                        <p:tgtEl>
                                          <p:spTgt spid="81922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819219"/>
                                        </p:tgtEl>
                                        <p:attrNameLst>
                                          <p:attrName>style.visibility</p:attrName>
                                        </p:attrNameLst>
                                      </p:cBhvr>
                                      <p:to>
                                        <p:strVal val="visible"/>
                                      </p:to>
                                    </p:set>
                                    <p:animEffect transition="in" filter="wipe(left)">
                                      <p:cBhvr>
                                        <p:cTn id="94" dur="500"/>
                                        <p:tgtEl>
                                          <p:spTgt spid="819219"/>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819223"/>
                                        </p:tgtEl>
                                        <p:attrNameLst>
                                          <p:attrName>style.visibility</p:attrName>
                                        </p:attrNameLst>
                                      </p:cBhvr>
                                      <p:to>
                                        <p:strVal val="visible"/>
                                      </p:to>
                                    </p:set>
                                    <p:animEffect transition="in" filter="wipe(left)">
                                      <p:cBhvr>
                                        <p:cTn id="98" dur="500"/>
                                        <p:tgtEl>
                                          <p:spTgt spid="819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03" grpId="0" autoUpdateAnimBg="0"/>
      <p:bldP spid="819204" grpId="0" autoUpdateAnimBg="0"/>
      <p:bldP spid="819209" grpId="0" autoUpdateAnimBg="0"/>
      <p:bldP spid="81922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2"/>
          </p:nvPr>
        </p:nvSpPr>
        <p:spPr/>
        <p:txBody>
          <a:bodyPr/>
          <a:lstStyle/>
          <a:p>
            <a:fld id="{F6F4229A-2A91-4690-9161-0D8063FDE196}" type="slidenum">
              <a:rPr lang="zh-CN" altLang="en-US">
                <a:solidFill>
                  <a:srgbClr val="000000"/>
                </a:solidFill>
              </a:rPr>
            </a:fld>
            <a:endParaRPr lang="en-US" altLang="zh-CN">
              <a:solidFill>
                <a:srgbClr val="000000"/>
              </a:solidFill>
            </a:endParaRPr>
          </a:p>
        </p:txBody>
      </p:sp>
      <p:graphicFrame>
        <p:nvGraphicFramePr>
          <p:cNvPr id="914439" name="Object 7"/>
          <p:cNvGraphicFramePr>
            <a:graphicFrameLocks noChangeAspect="1"/>
          </p:cNvGraphicFramePr>
          <p:nvPr/>
        </p:nvGraphicFramePr>
        <p:xfrm>
          <a:off x="812801" y="1028700"/>
          <a:ext cx="10295467" cy="1104900"/>
        </p:xfrm>
        <a:graphic>
          <a:graphicData uri="http://schemas.openxmlformats.org/presentationml/2006/ole">
            <mc:AlternateContent xmlns:mc="http://schemas.openxmlformats.org/markup-compatibility/2006">
              <mc:Choice xmlns:v="urn:schemas-microsoft-com:vml" Requires="v">
                <p:oleObj spid="_x0000_s80961" name="文档" r:id="rId1" imgW="2905125" imgH="419100" progId="Word.Document.8">
                  <p:embed/>
                </p:oleObj>
              </mc:Choice>
              <mc:Fallback>
                <p:oleObj name="文档" r:id="rId1" imgW="2905125" imgH="419100" progId="Word.Document.8">
                  <p:embed/>
                  <p:pic>
                    <p:nvPicPr>
                      <p:cNvPr id="0" name="图片 80896"/>
                      <p:cNvPicPr>
                        <a:picLocks noChangeAspect="1"/>
                      </p:cNvPicPr>
                      <p:nvPr/>
                    </p:nvPicPr>
                    <p:blipFill>
                      <a:blip r:embed="rId2"/>
                      <a:stretch>
                        <a:fillRect/>
                      </a:stretch>
                    </p:blipFill>
                    <p:spPr>
                      <a:xfrm>
                        <a:off x="812801" y="1028700"/>
                        <a:ext cx="10295467" cy="1104900"/>
                      </a:xfrm>
                      <a:prstGeom prst="rect">
                        <a:avLst/>
                      </a:prstGeom>
                      <a:noFill/>
                      <a:ln w="9525">
                        <a:noFill/>
                      </a:ln>
                    </p:spPr>
                  </p:pic>
                </p:oleObj>
              </mc:Fallback>
            </mc:AlternateContent>
          </a:graphicData>
        </a:graphic>
      </p:graphicFrame>
      <p:graphicFrame>
        <p:nvGraphicFramePr>
          <p:cNvPr id="914440" name="Object 8"/>
          <p:cNvGraphicFramePr>
            <a:graphicFrameLocks noChangeAspect="1"/>
          </p:cNvGraphicFramePr>
          <p:nvPr/>
        </p:nvGraphicFramePr>
        <p:xfrm>
          <a:off x="812800" y="2133600"/>
          <a:ext cx="10735733" cy="1092200"/>
        </p:xfrm>
        <a:graphic>
          <a:graphicData uri="http://schemas.openxmlformats.org/presentationml/2006/ole">
            <mc:AlternateContent xmlns:mc="http://schemas.openxmlformats.org/markup-compatibility/2006">
              <mc:Choice xmlns:v="urn:schemas-microsoft-com:vml" Requires="v">
                <p:oleObj spid="_x0000_s80962" name="文档" r:id="rId3" imgW="3009900" imgH="409575" progId="Word.Document.8">
                  <p:embed/>
                </p:oleObj>
              </mc:Choice>
              <mc:Fallback>
                <p:oleObj name="文档" r:id="rId3" imgW="3009900" imgH="409575" progId="Word.Document.8">
                  <p:embed/>
                  <p:pic>
                    <p:nvPicPr>
                      <p:cNvPr id="0" name="图片 80897"/>
                      <p:cNvPicPr>
                        <a:picLocks noChangeAspect="1"/>
                      </p:cNvPicPr>
                      <p:nvPr/>
                    </p:nvPicPr>
                    <p:blipFill>
                      <a:blip r:embed="rId4"/>
                      <a:stretch>
                        <a:fillRect/>
                      </a:stretch>
                    </p:blipFill>
                    <p:spPr>
                      <a:xfrm>
                        <a:off x="812800" y="2133600"/>
                        <a:ext cx="10735733" cy="1092200"/>
                      </a:xfrm>
                      <a:prstGeom prst="rect">
                        <a:avLst/>
                      </a:prstGeom>
                      <a:noFill/>
                      <a:ln w="9525">
                        <a:noFill/>
                      </a:ln>
                    </p:spPr>
                  </p:pic>
                </p:oleObj>
              </mc:Fallback>
            </mc:AlternateContent>
          </a:graphicData>
        </a:graphic>
      </p:graphicFrame>
      <p:sp>
        <p:nvSpPr>
          <p:cNvPr id="914441" name="Text Box 9"/>
          <p:cNvSpPr txBox="1">
            <a:spLocks noChangeArrowheads="1"/>
          </p:cNvSpPr>
          <p:nvPr/>
        </p:nvSpPr>
        <p:spPr bwMode="auto">
          <a:xfrm>
            <a:off x="711200" y="3732220"/>
            <a:ext cx="10566400"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400" smtClean="0">
                <a:solidFill>
                  <a:srgbClr val="000000"/>
                </a:solidFill>
                <a:latin typeface="宋体" panose="02010600030101010101" pitchFamily="2" charset="-122"/>
                <a:ea typeface="宋体" panose="02010600030101010101" pitchFamily="2" charset="-122"/>
              </a:rPr>
              <a:t>    </a:t>
            </a:r>
            <a:r>
              <a:rPr lang="zh-CN" altLang="en-US" b="1" smtClean="0">
                <a:solidFill>
                  <a:srgbClr val="000000"/>
                </a:solidFill>
                <a:latin typeface="宋体" panose="02010600030101010101" pitchFamily="2" charset="-122"/>
                <a:ea typeface="宋体" panose="02010600030101010101" pitchFamily="2" charset="-122"/>
              </a:rPr>
              <a:t>更进一步,若</a:t>
            </a:r>
            <a:r>
              <a:rPr lang="zh-CN" altLang="en-US" b="1" smtClean="0">
                <a:solidFill>
                  <a:srgbClr val="3333CC"/>
                </a:solidFill>
                <a:latin typeface="黑体" panose="02010609060101010101" charset="-122"/>
                <a:ea typeface="黑体" panose="02010609060101010101" charset="-122"/>
              </a:rPr>
              <a:t>实际问题</a:t>
            </a:r>
            <a:r>
              <a:rPr lang="zh-CN" altLang="en-US" b="1" smtClean="0">
                <a:solidFill>
                  <a:srgbClr val="000000"/>
                </a:solidFill>
                <a:latin typeface="宋体" panose="02010600030101010101" pitchFamily="2" charset="-122"/>
                <a:ea typeface="宋体" panose="02010600030101010101" pitchFamily="2" charset="-122"/>
              </a:rPr>
              <a:t>中有最大(小)值,且有惟一驻点,则不必判断极大还是极小,立即可以断定该驻点即为最大(小)值点.</a:t>
            </a:r>
            <a:r>
              <a:rPr lang="zh-CN" altLang="en-US" sz="2400" smtClean="0">
                <a:solidFill>
                  <a:srgbClr val="000000"/>
                </a:solidFill>
                <a:ea typeface="宋体" panose="02010600030101010101" pitchFamily="2" charset="-122"/>
              </a:rPr>
              <a:t> </a:t>
            </a:r>
            <a:endParaRPr lang="zh-CN" altLang="en-US" sz="2400" smtClean="0">
              <a:solidFill>
                <a:srgbClr val="000000"/>
              </a:solidFill>
              <a:ea typeface="宋体" panose="02010600030101010101" pitchFamily="2" charset="-122"/>
            </a:endParaRPr>
          </a:p>
        </p:txBody>
      </p:sp>
      <p:sp>
        <p:nvSpPr>
          <p:cNvPr id="914442" name="Text Box 10"/>
          <p:cNvSpPr txBox="1">
            <a:spLocks noChangeArrowheads="1"/>
          </p:cNvSpPr>
          <p:nvPr/>
        </p:nvSpPr>
        <p:spPr bwMode="auto">
          <a:xfrm>
            <a:off x="812800" y="2641276"/>
            <a:ext cx="107696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400" b="1"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b="1"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则</a:t>
            </a:r>
            <a:r>
              <a:rPr lang="zh-CN" altLang="en-US" b="1" dirty="0" smtClean="0">
                <a:solidFill>
                  <a:srgbClr val="000000"/>
                </a:solidFill>
                <a:latin typeface="宋体" panose="02010600030101010101" pitchFamily="2" charset="-122"/>
                <a:ea typeface="宋体" panose="02010600030101010101" pitchFamily="2" charset="-122"/>
              </a:rPr>
              <a:t>若为极小值点必为最小值点，若为极大值点必为最大值点；</a:t>
            </a:r>
            <a:r>
              <a:rPr lang="zh-CN" altLang="en-US" sz="2400" dirty="0" smtClean="0">
                <a:solidFill>
                  <a:srgbClr val="000000"/>
                </a:solidFill>
                <a:ea typeface="宋体" panose="02010600030101010101" pitchFamily="2" charset="-122"/>
              </a:rPr>
              <a:t> </a:t>
            </a:r>
            <a:endParaRPr lang="zh-CN" altLang="en-US" sz="2400" dirty="0" smtClean="0">
              <a:solidFill>
                <a:srgbClr val="000000"/>
              </a:solidFill>
              <a:ea typeface="宋体" panose="02010600030101010101" pitchFamily="2" charset="-122"/>
            </a:endParaRPr>
          </a:p>
        </p:txBody>
      </p:sp>
      <p:sp>
        <p:nvSpPr>
          <p:cNvPr id="914443" name="Text Box 11"/>
          <p:cNvSpPr txBox="1">
            <a:spLocks noChangeArrowheads="1"/>
          </p:cNvSpPr>
          <p:nvPr/>
        </p:nvSpPr>
        <p:spPr bwMode="auto">
          <a:xfrm>
            <a:off x="1458888" y="304800"/>
            <a:ext cx="1828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dirty="0" smtClean="0">
                <a:solidFill>
                  <a:srgbClr val="3333CC"/>
                </a:solidFill>
                <a:latin typeface="黑体" panose="02010609060101010101" charset="-122"/>
                <a:ea typeface="黑体" panose="02010609060101010101" charset="-122"/>
              </a:rPr>
              <a:t>说明:</a:t>
            </a:r>
            <a:endParaRPr lang="zh-CN" altLang="en-US" sz="3200" b="1" dirty="0" smtClean="0">
              <a:solidFill>
                <a:srgbClr val="3333CC"/>
              </a:solidFill>
              <a:latin typeface="黑体" panose="02010609060101010101" charset="-122"/>
              <a:ea typeface="黑体" panose="02010609060101010101"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4443"/>
                                        </p:tgtEl>
                                        <p:attrNameLst>
                                          <p:attrName>style.visibility</p:attrName>
                                        </p:attrNameLst>
                                      </p:cBhvr>
                                      <p:to>
                                        <p:strVal val="visible"/>
                                      </p:to>
                                    </p:set>
                                    <p:animEffect transition="in" filter="wipe(left)">
                                      <p:cBhvr>
                                        <p:cTn id="7" dur="500"/>
                                        <p:tgtEl>
                                          <p:spTgt spid="9144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14439"/>
                                        </p:tgtEl>
                                        <p:attrNameLst>
                                          <p:attrName>style.visibility</p:attrName>
                                        </p:attrNameLst>
                                      </p:cBhvr>
                                      <p:to>
                                        <p:strVal val="visible"/>
                                      </p:to>
                                    </p:set>
                                    <p:animEffect transition="in" filter="wipe(left)">
                                      <p:cBhvr>
                                        <p:cTn id="12" dur="500"/>
                                        <p:tgtEl>
                                          <p:spTgt spid="9144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14440"/>
                                        </p:tgtEl>
                                        <p:attrNameLst>
                                          <p:attrName>style.visibility</p:attrName>
                                        </p:attrNameLst>
                                      </p:cBhvr>
                                      <p:to>
                                        <p:strVal val="visible"/>
                                      </p:to>
                                    </p:set>
                                    <p:animEffect transition="in" filter="wipe(left)">
                                      <p:cBhvr>
                                        <p:cTn id="17" dur="500"/>
                                        <p:tgtEl>
                                          <p:spTgt spid="9144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914442"/>
                                        </p:tgtEl>
                                        <p:attrNameLst>
                                          <p:attrName>style.visibility</p:attrName>
                                        </p:attrNameLst>
                                      </p:cBhvr>
                                      <p:to>
                                        <p:strVal val="visible"/>
                                      </p:to>
                                    </p:set>
                                    <p:animEffect transition="in" filter="wipe(left)">
                                      <p:cBhvr>
                                        <p:cTn id="22" dur="75"/>
                                        <p:tgtEl>
                                          <p:spTgt spid="9144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914441"/>
                                        </p:tgtEl>
                                        <p:attrNameLst>
                                          <p:attrName>style.visibility</p:attrName>
                                        </p:attrNameLst>
                                      </p:cBhvr>
                                      <p:to>
                                        <p:strVal val="visible"/>
                                      </p:to>
                                    </p:set>
                                    <p:animEffect transition="in" filter="wipe(left)">
                                      <p:cBhvr>
                                        <p:cTn id="27" dur="75"/>
                                        <p:tgtEl>
                                          <p:spTgt spid="914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4441" grpId="0" autoUpdateAnimBg="0"/>
      <p:bldP spid="914442" grpId="0" autoUpdateAnimBg="0"/>
      <p:bldP spid="914443"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灯片编号占位符 3"/>
          <p:cNvSpPr>
            <a:spLocks noGrp="1"/>
          </p:cNvSpPr>
          <p:nvPr>
            <p:ph type="sldNum" sz="quarter" idx="12"/>
          </p:nvPr>
        </p:nvSpPr>
        <p:spPr/>
        <p:txBody>
          <a:bodyPr/>
          <a:lstStyle/>
          <a:p>
            <a:fld id="{60902B39-0FBE-4E51-866F-B5797273A76B}" type="slidenum">
              <a:rPr lang="zh-CN" altLang="en-US">
                <a:solidFill>
                  <a:srgbClr val="000000"/>
                </a:solidFill>
              </a:rPr>
            </a:fld>
            <a:endParaRPr lang="en-US" altLang="zh-CN">
              <a:solidFill>
                <a:srgbClr val="000000"/>
              </a:solidFill>
            </a:endParaRPr>
          </a:p>
        </p:txBody>
      </p:sp>
      <p:sp>
        <p:nvSpPr>
          <p:cNvPr id="843778" name="Text Box 2"/>
          <p:cNvSpPr txBox="1">
            <a:spLocks noChangeArrowheads="1"/>
          </p:cNvSpPr>
          <p:nvPr/>
        </p:nvSpPr>
        <p:spPr bwMode="auto">
          <a:xfrm>
            <a:off x="914400" y="260648"/>
            <a:ext cx="10693400" cy="898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8000" rIns="36000" bIns="18000">
            <a:spAutoFit/>
          </a:bodyPr>
          <a:lstStyle/>
          <a:p>
            <a:r>
              <a:rPr lang="zh-CN" altLang="en-US" b="1" dirty="0" smtClean="0">
                <a:solidFill>
                  <a:srgbClr val="3333CC"/>
                </a:solidFill>
                <a:ea typeface="宋体" panose="02010600030101010101" pitchFamily="2" charset="-122"/>
              </a:rPr>
              <a:t>                 </a:t>
            </a:r>
            <a:r>
              <a:rPr lang="zh-CN" altLang="en-US" b="1" dirty="0" smtClean="0">
                <a:solidFill>
                  <a:srgbClr val="000000"/>
                </a:solidFill>
                <a:ea typeface="宋体" panose="02010600030101010101" pitchFamily="2" charset="-122"/>
              </a:rPr>
              <a:t>要做一个容积为</a:t>
            </a:r>
            <a:r>
              <a:rPr lang="en-US" altLang="zh-CN" b="1" i="1" dirty="0" smtClean="0">
                <a:solidFill>
                  <a:srgbClr val="000000"/>
                </a:solidFill>
                <a:ea typeface="宋体" panose="02010600030101010101" pitchFamily="2" charset="-122"/>
              </a:rPr>
              <a:t>V</a:t>
            </a:r>
            <a:r>
              <a:rPr lang="zh-CN" altLang="en-US" b="1" dirty="0" smtClean="0">
                <a:solidFill>
                  <a:srgbClr val="000000"/>
                </a:solidFill>
                <a:ea typeface="宋体" panose="02010600030101010101" pitchFamily="2" charset="-122"/>
              </a:rPr>
              <a:t>的圆柱形罐头筒，怎样设计才能</a:t>
            </a:r>
            <a:endParaRPr lang="en-US" altLang="zh-CN" b="1" dirty="0" smtClean="0">
              <a:solidFill>
                <a:srgbClr val="000000"/>
              </a:solidFill>
              <a:ea typeface="宋体" panose="02010600030101010101" pitchFamily="2" charset="-122"/>
            </a:endParaRPr>
          </a:p>
          <a:p>
            <a:r>
              <a:rPr lang="zh-CN" altLang="en-US" b="1" dirty="0" smtClean="0">
                <a:solidFill>
                  <a:srgbClr val="000000"/>
                </a:solidFill>
                <a:ea typeface="宋体" panose="02010600030101010101" pitchFamily="2" charset="-122"/>
              </a:rPr>
              <a:t>使所用材料最省？</a:t>
            </a:r>
            <a:endParaRPr lang="zh-CN" altLang="en-US" b="1" dirty="0" smtClean="0">
              <a:solidFill>
                <a:srgbClr val="000000"/>
              </a:solidFill>
              <a:ea typeface="宋体" panose="02010600030101010101" pitchFamily="2" charset="-122"/>
            </a:endParaRPr>
          </a:p>
        </p:txBody>
      </p:sp>
      <p:sp>
        <p:nvSpPr>
          <p:cNvPr id="843791" name="Text Box 15"/>
          <p:cNvSpPr txBox="1">
            <a:spLocks noChangeArrowheads="1"/>
          </p:cNvSpPr>
          <p:nvPr/>
        </p:nvSpPr>
        <p:spPr bwMode="auto">
          <a:xfrm>
            <a:off x="1320800" y="1651002"/>
            <a:ext cx="45720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120000"/>
              </a:lnSpc>
            </a:pPr>
            <a:r>
              <a:rPr lang="zh-CN" altLang="en-US" b="1" smtClean="0">
                <a:solidFill>
                  <a:srgbClr val="000000"/>
                </a:solidFill>
                <a:ea typeface="宋体" panose="02010600030101010101" pitchFamily="2" charset="-122"/>
              </a:rPr>
              <a:t>设底半径为</a:t>
            </a:r>
            <a:r>
              <a:rPr lang="en-US" altLang="zh-CN" b="1" i="1" smtClean="0">
                <a:solidFill>
                  <a:srgbClr val="000000"/>
                </a:solidFill>
                <a:ea typeface="宋体" panose="02010600030101010101" pitchFamily="2" charset="-122"/>
              </a:rPr>
              <a:t>r</a:t>
            </a:r>
            <a:r>
              <a:rPr lang="en-US" altLang="zh-CN" b="1" smtClean="0">
                <a:solidFill>
                  <a:srgbClr val="000000"/>
                </a:solidFill>
                <a:ea typeface="宋体" panose="02010600030101010101" pitchFamily="2" charset="-122"/>
              </a:rPr>
              <a:t>, </a:t>
            </a:r>
            <a:r>
              <a:rPr lang="zh-CN" altLang="en-US" b="1" smtClean="0">
                <a:solidFill>
                  <a:srgbClr val="000000"/>
                </a:solidFill>
                <a:ea typeface="宋体" panose="02010600030101010101" pitchFamily="2" charset="-122"/>
              </a:rPr>
              <a:t>高为</a:t>
            </a:r>
            <a:r>
              <a:rPr lang="en-US" altLang="zh-CN" b="1" i="1" smtClean="0">
                <a:solidFill>
                  <a:srgbClr val="000000"/>
                </a:solidFill>
                <a:ea typeface="宋体" panose="02010600030101010101" pitchFamily="2" charset="-122"/>
              </a:rPr>
              <a:t>h</a:t>
            </a:r>
            <a:r>
              <a:rPr lang="en-US" altLang="zh-CN" b="1" smtClean="0">
                <a:solidFill>
                  <a:srgbClr val="000000"/>
                </a:solidFill>
                <a:ea typeface="宋体" panose="02010600030101010101" pitchFamily="2" charset="-122"/>
              </a:rPr>
              <a:t>，</a:t>
            </a:r>
            <a:endParaRPr lang="en-US" altLang="zh-CN" b="1" smtClean="0">
              <a:solidFill>
                <a:srgbClr val="000000"/>
              </a:solidFill>
              <a:ea typeface="宋体" panose="02010600030101010101" pitchFamily="2" charset="-122"/>
            </a:endParaRPr>
          </a:p>
        </p:txBody>
      </p:sp>
      <p:sp>
        <p:nvSpPr>
          <p:cNvPr id="843796" name="Text Box 20"/>
          <p:cNvSpPr txBox="1">
            <a:spLocks noChangeArrowheads="1"/>
          </p:cNvSpPr>
          <p:nvPr/>
        </p:nvSpPr>
        <p:spPr bwMode="auto">
          <a:xfrm>
            <a:off x="914401" y="2794805"/>
            <a:ext cx="2164054" cy="517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20000"/>
              </a:lnSpc>
            </a:pPr>
            <a:r>
              <a:rPr lang="zh-CN" altLang="en-US" b="1" smtClean="0">
                <a:solidFill>
                  <a:srgbClr val="000000"/>
                </a:solidFill>
                <a:ea typeface="宋体" panose="02010600030101010101" pitchFamily="2" charset="-122"/>
              </a:rPr>
              <a:t>总的表面积为</a:t>
            </a:r>
            <a:endParaRPr lang="zh-CN" altLang="en-US" b="1" smtClean="0">
              <a:solidFill>
                <a:srgbClr val="000000"/>
              </a:solidFill>
              <a:ea typeface="宋体" panose="02010600030101010101" pitchFamily="2" charset="-122"/>
            </a:endParaRPr>
          </a:p>
        </p:txBody>
      </p:sp>
      <p:sp>
        <p:nvSpPr>
          <p:cNvPr id="843797" name="Text Box 21"/>
          <p:cNvSpPr txBox="1">
            <a:spLocks noChangeArrowheads="1"/>
          </p:cNvSpPr>
          <p:nvPr/>
        </p:nvSpPr>
        <p:spPr bwMode="auto">
          <a:xfrm>
            <a:off x="1343473" y="241484"/>
            <a:ext cx="10604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dirty="0">
                <a:solidFill>
                  <a:srgbClr val="000000"/>
                </a:solidFill>
                <a:ea typeface="宋体" panose="02010600030101010101" pitchFamily="2" charset="-122"/>
              </a:rPr>
              <a:t>例子</a:t>
            </a:r>
            <a:endParaRPr lang="zh-CN" altLang="en-US" b="1" dirty="0" smtClean="0">
              <a:solidFill>
                <a:srgbClr val="000000"/>
              </a:solidFill>
              <a:ea typeface="宋体" panose="02010600030101010101" pitchFamily="2" charset="-122"/>
            </a:endParaRPr>
          </a:p>
        </p:txBody>
      </p:sp>
      <p:sp>
        <p:nvSpPr>
          <p:cNvPr id="843798" name="Text Box 22"/>
          <p:cNvSpPr txBox="1">
            <a:spLocks noChangeArrowheads="1"/>
          </p:cNvSpPr>
          <p:nvPr/>
        </p:nvSpPr>
        <p:spPr bwMode="auto">
          <a:xfrm>
            <a:off x="914400" y="1131888"/>
            <a:ext cx="77893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smtClean="0">
                <a:solidFill>
                  <a:srgbClr val="000000"/>
                </a:solidFill>
                <a:ea typeface="黑体" panose="02010609060101010101" charset="-122"/>
              </a:rPr>
              <a:t>解</a:t>
            </a:r>
            <a:endParaRPr lang="zh-CN" altLang="en-US" b="1" smtClean="0">
              <a:solidFill>
                <a:srgbClr val="000000"/>
              </a:solidFill>
              <a:ea typeface="宋体" panose="02010600030101010101" pitchFamily="2" charset="-122"/>
            </a:endParaRPr>
          </a:p>
        </p:txBody>
      </p:sp>
      <p:sp>
        <p:nvSpPr>
          <p:cNvPr id="843800" name="Text Box 24"/>
          <p:cNvSpPr txBox="1">
            <a:spLocks noChangeArrowheads="1"/>
          </p:cNvSpPr>
          <p:nvPr/>
        </p:nvSpPr>
        <p:spPr bwMode="auto">
          <a:xfrm>
            <a:off x="1930400" y="1132692"/>
            <a:ext cx="3454400"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r>
              <a:rPr lang="zh-CN" altLang="en-US" b="1" smtClean="0">
                <a:solidFill>
                  <a:srgbClr val="000000"/>
                </a:solidFill>
                <a:latin typeface="宋体" panose="02010600030101010101" pitchFamily="2" charset="-122"/>
                <a:ea typeface="宋体" panose="02010600030101010101" pitchFamily="2" charset="-122"/>
              </a:rPr>
              <a:t>即表面积最小.</a:t>
            </a:r>
            <a:r>
              <a:rPr lang="zh-CN" altLang="en-US" sz="2400" smtClean="0">
                <a:solidFill>
                  <a:srgbClr val="000000"/>
                </a:solidFill>
                <a:ea typeface="宋体" panose="02010600030101010101" pitchFamily="2" charset="-122"/>
              </a:rPr>
              <a:t> </a:t>
            </a:r>
            <a:endParaRPr lang="zh-CN" altLang="en-US" sz="2400" smtClean="0">
              <a:solidFill>
                <a:srgbClr val="000000"/>
              </a:solidFill>
              <a:ea typeface="宋体" panose="02010600030101010101" pitchFamily="2" charset="-122"/>
            </a:endParaRPr>
          </a:p>
        </p:txBody>
      </p:sp>
      <p:graphicFrame>
        <p:nvGraphicFramePr>
          <p:cNvPr id="843802" name="Object 26"/>
          <p:cNvGraphicFramePr>
            <a:graphicFrameLocks noChangeAspect="1"/>
          </p:cNvGraphicFramePr>
          <p:nvPr/>
        </p:nvGraphicFramePr>
        <p:xfrm>
          <a:off x="1320800" y="2032000"/>
          <a:ext cx="3759200" cy="1016000"/>
        </p:xfrm>
        <a:graphic>
          <a:graphicData uri="http://schemas.openxmlformats.org/presentationml/2006/ole">
            <mc:AlternateContent xmlns:mc="http://schemas.openxmlformats.org/markup-compatibility/2006">
              <mc:Choice xmlns:v="urn:schemas-microsoft-com:vml" Requires="v">
                <p:oleObj spid="_x0000_s231546" name="文档" r:id="rId1" imgW="1228725" imgH="400050" progId="Word.Document.8">
                  <p:embed/>
                </p:oleObj>
              </mc:Choice>
              <mc:Fallback>
                <p:oleObj name="文档" r:id="rId1" imgW="1228725" imgH="400050" progId="Word.Document.8">
                  <p:embed/>
                  <p:pic>
                    <p:nvPicPr>
                      <p:cNvPr id="0" name="图片 231545"/>
                      <p:cNvPicPr>
                        <a:picLocks noChangeAspect="1"/>
                      </p:cNvPicPr>
                      <p:nvPr/>
                    </p:nvPicPr>
                    <p:blipFill>
                      <a:blip r:embed="rId2"/>
                      <a:stretch>
                        <a:fillRect/>
                      </a:stretch>
                    </p:blipFill>
                    <p:spPr>
                      <a:xfrm>
                        <a:off x="1320800" y="2032000"/>
                        <a:ext cx="3759200" cy="1016000"/>
                      </a:xfrm>
                      <a:prstGeom prst="rect">
                        <a:avLst/>
                      </a:prstGeom>
                      <a:noFill/>
                      <a:ln w="9525">
                        <a:noFill/>
                      </a:ln>
                    </p:spPr>
                  </p:pic>
                </p:oleObj>
              </mc:Fallback>
            </mc:AlternateContent>
          </a:graphicData>
        </a:graphic>
      </p:graphicFrame>
      <p:graphicFrame>
        <p:nvGraphicFramePr>
          <p:cNvPr id="843804" name="Object 28"/>
          <p:cNvGraphicFramePr>
            <a:graphicFrameLocks noChangeAspect="1"/>
          </p:cNvGraphicFramePr>
          <p:nvPr/>
        </p:nvGraphicFramePr>
        <p:xfrm>
          <a:off x="4978402" y="2020888"/>
          <a:ext cx="2461684" cy="1073150"/>
        </p:xfrm>
        <a:graphic>
          <a:graphicData uri="http://schemas.openxmlformats.org/presentationml/2006/ole">
            <mc:AlternateContent xmlns:mc="http://schemas.openxmlformats.org/markup-compatibility/2006">
              <mc:Choice xmlns:v="urn:schemas-microsoft-com:vml" Requires="v">
                <p:oleObj spid="_x0000_s231547" name="Equation" r:id="rId3" imgW="20726400" imgH="10363200" progId="Equation.3">
                  <p:embed/>
                </p:oleObj>
              </mc:Choice>
              <mc:Fallback>
                <p:oleObj name="Equation" r:id="rId3" imgW="20726400" imgH="10363200" progId="Equation.3">
                  <p:embed/>
                  <p:pic>
                    <p:nvPicPr>
                      <p:cNvPr id="0" name="图片 231546"/>
                      <p:cNvPicPr>
                        <a:picLocks noChangeAspect="1"/>
                      </p:cNvPicPr>
                      <p:nvPr/>
                    </p:nvPicPr>
                    <p:blipFill>
                      <a:blip r:embed="rId4"/>
                      <a:stretch>
                        <a:fillRect/>
                      </a:stretch>
                    </p:blipFill>
                    <p:spPr>
                      <a:xfrm>
                        <a:off x="4978402" y="2020888"/>
                        <a:ext cx="2461684" cy="1073150"/>
                      </a:xfrm>
                      <a:prstGeom prst="rect">
                        <a:avLst/>
                      </a:prstGeom>
                      <a:noFill/>
                      <a:ln w="9525">
                        <a:noFill/>
                      </a:ln>
                    </p:spPr>
                  </p:pic>
                </p:oleObj>
              </mc:Fallback>
            </mc:AlternateContent>
          </a:graphicData>
        </a:graphic>
      </p:graphicFrame>
      <p:graphicFrame>
        <p:nvGraphicFramePr>
          <p:cNvPr id="843806" name="Object 30"/>
          <p:cNvGraphicFramePr>
            <a:graphicFrameLocks noChangeAspect="1"/>
          </p:cNvGraphicFramePr>
          <p:nvPr/>
        </p:nvGraphicFramePr>
        <p:xfrm>
          <a:off x="1117600" y="3365500"/>
          <a:ext cx="3048000" cy="571500"/>
        </p:xfrm>
        <a:graphic>
          <a:graphicData uri="http://schemas.openxmlformats.org/presentationml/2006/ole">
            <mc:AlternateContent xmlns:mc="http://schemas.openxmlformats.org/markup-compatibility/2006">
              <mc:Choice xmlns:v="urn:schemas-microsoft-com:vml" Requires="v">
                <p:oleObj spid="_x0000_s231548" name="Equation" r:id="rId5" imgW="27127200" imgH="5486400" progId="Equation.3">
                  <p:embed/>
                </p:oleObj>
              </mc:Choice>
              <mc:Fallback>
                <p:oleObj name="Equation" r:id="rId5" imgW="27127200" imgH="5486400" progId="Equation.3">
                  <p:embed/>
                  <p:pic>
                    <p:nvPicPr>
                      <p:cNvPr id="0" name="图片 231547"/>
                      <p:cNvPicPr>
                        <a:picLocks noChangeAspect="1"/>
                      </p:cNvPicPr>
                      <p:nvPr/>
                    </p:nvPicPr>
                    <p:blipFill>
                      <a:blip r:embed="rId6"/>
                      <a:stretch>
                        <a:fillRect/>
                      </a:stretch>
                    </p:blipFill>
                    <p:spPr>
                      <a:xfrm>
                        <a:off x="1117600" y="3365500"/>
                        <a:ext cx="3048000" cy="571500"/>
                      </a:xfrm>
                      <a:prstGeom prst="rect">
                        <a:avLst/>
                      </a:prstGeom>
                      <a:noFill/>
                      <a:ln w="9525">
                        <a:noFill/>
                      </a:ln>
                    </p:spPr>
                  </p:pic>
                </p:oleObj>
              </mc:Fallback>
            </mc:AlternateContent>
          </a:graphicData>
        </a:graphic>
      </p:graphicFrame>
      <p:graphicFrame>
        <p:nvGraphicFramePr>
          <p:cNvPr id="843809" name="Object 33"/>
          <p:cNvGraphicFramePr>
            <a:graphicFrameLocks noChangeAspect="1"/>
          </p:cNvGraphicFramePr>
          <p:nvPr/>
        </p:nvGraphicFramePr>
        <p:xfrm>
          <a:off x="4267200" y="3200401"/>
          <a:ext cx="2438400" cy="957263"/>
        </p:xfrm>
        <a:graphic>
          <a:graphicData uri="http://schemas.openxmlformats.org/presentationml/2006/ole">
            <mc:AlternateContent xmlns:mc="http://schemas.openxmlformats.org/markup-compatibility/2006">
              <mc:Choice xmlns:v="urn:schemas-microsoft-com:vml" Requires="v">
                <p:oleObj spid="_x0000_s231549" name="" r:id="rId7" imgW="22250400" imgH="9753600" progId="Equation.3">
                  <p:embed/>
                </p:oleObj>
              </mc:Choice>
              <mc:Fallback>
                <p:oleObj name="" r:id="rId7" imgW="22250400" imgH="9753600" progId="Equation.3">
                  <p:embed/>
                  <p:pic>
                    <p:nvPicPr>
                      <p:cNvPr id="0" name="图片 231548"/>
                      <p:cNvPicPr>
                        <a:picLocks noChangeAspect="1"/>
                      </p:cNvPicPr>
                      <p:nvPr/>
                    </p:nvPicPr>
                    <p:blipFill>
                      <a:blip r:embed="rId8"/>
                      <a:stretch>
                        <a:fillRect/>
                      </a:stretch>
                    </p:blipFill>
                    <p:spPr>
                      <a:xfrm>
                        <a:off x="4267200" y="3200401"/>
                        <a:ext cx="2438400" cy="957263"/>
                      </a:xfrm>
                      <a:prstGeom prst="rect">
                        <a:avLst/>
                      </a:prstGeom>
                      <a:noFill/>
                      <a:ln w="9525">
                        <a:noFill/>
                      </a:ln>
                    </p:spPr>
                  </p:pic>
                </p:oleObj>
              </mc:Fallback>
            </mc:AlternateContent>
          </a:graphicData>
        </a:graphic>
      </p:graphicFrame>
      <p:graphicFrame>
        <p:nvGraphicFramePr>
          <p:cNvPr id="843811" name="Object 35"/>
          <p:cNvGraphicFramePr>
            <a:graphicFrameLocks noChangeAspect="1"/>
          </p:cNvGraphicFramePr>
          <p:nvPr/>
        </p:nvGraphicFramePr>
        <p:xfrm>
          <a:off x="6807203" y="3441700"/>
          <a:ext cx="2095500" cy="509588"/>
        </p:xfrm>
        <a:graphic>
          <a:graphicData uri="http://schemas.openxmlformats.org/presentationml/2006/ole">
            <mc:AlternateContent xmlns:mc="http://schemas.openxmlformats.org/markup-compatibility/2006">
              <mc:Choice xmlns:v="urn:schemas-microsoft-com:vml" Requires="v">
                <p:oleObj spid="_x0000_s231550" name="Equation" r:id="rId9" imgW="17983200" imgH="4876800" progId="Equation.3">
                  <p:embed/>
                </p:oleObj>
              </mc:Choice>
              <mc:Fallback>
                <p:oleObj name="Equation" r:id="rId9" imgW="17983200" imgH="4876800" progId="Equation.3">
                  <p:embed/>
                  <p:pic>
                    <p:nvPicPr>
                      <p:cNvPr id="0" name="图片 231549"/>
                      <p:cNvPicPr>
                        <a:picLocks noChangeAspect="1"/>
                      </p:cNvPicPr>
                      <p:nvPr/>
                    </p:nvPicPr>
                    <p:blipFill>
                      <a:blip r:embed="rId10"/>
                      <a:stretch>
                        <a:fillRect/>
                      </a:stretch>
                    </p:blipFill>
                    <p:spPr>
                      <a:xfrm>
                        <a:off x="6807203" y="3441700"/>
                        <a:ext cx="2095500" cy="509588"/>
                      </a:xfrm>
                      <a:prstGeom prst="rect">
                        <a:avLst/>
                      </a:prstGeom>
                      <a:noFill/>
                      <a:ln w="9525">
                        <a:noFill/>
                      </a:ln>
                    </p:spPr>
                  </p:pic>
                </p:oleObj>
              </mc:Fallback>
            </mc:AlternateContent>
          </a:graphicData>
        </a:graphic>
      </p:graphicFrame>
      <p:graphicFrame>
        <p:nvGraphicFramePr>
          <p:cNvPr id="843813" name="Object 37"/>
          <p:cNvGraphicFramePr>
            <a:graphicFrameLocks noChangeAspect="1"/>
          </p:cNvGraphicFramePr>
          <p:nvPr/>
        </p:nvGraphicFramePr>
        <p:xfrm>
          <a:off x="5604933" y="3810002"/>
          <a:ext cx="4673600" cy="1438275"/>
        </p:xfrm>
        <a:graphic>
          <a:graphicData uri="http://schemas.openxmlformats.org/presentationml/2006/ole">
            <mc:AlternateContent xmlns:mc="http://schemas.openxmlformats.org/markup-compatibility/2006">
              <mc:Choice xmlns:v="urn:schemas-microsoft-com:vml" Requires="v">
                <p:oleObj spid="_x0000_s231551" name="文档" r:id="rId11" imgW="1485900" imgH="590550" progId="Word.Document.8">
                  <p:embed/>
                </p:oleObj>
              </mc:Choice>
              <mc:Fallback>
                <p:oleObj name="文档" r:id="rId11" imgW="1485900" imgH="590550" progId="Word.Document.8">
                  <p:embed/>
                  <p:pic>
                    <p:nvPicPr>
                      <p:cNvPr id="0" name="图片 231550"/>
                      <p:cNvPicPr>
                        <a:picLocks noChangeAspect="1"/>
                      </p:cNvPicPr>
                      <p:nvPr/>
                    </p:nvPicPr>
                    <p:blipFill>
                      <a:blip r:embed="rId12"/>
                      <a:stretch>
                        <a:fillRect/>
                      </a:stretch>
                    </p:blipFill>
                    <p:spPr>
                      <a:xfrm>
                        <a:off x="5604933" y="3810002"/>
                        <a:ext cx="4673600" cy="1438275"/>
                      </a:xfrm>
                      <a:prstGeom prst="rect">
                        <a:avLst/>
                      </a:prstGeom>
                      <a:noFill/>
                      <a:ln w="9525">
                        <a:noFill/>
                      </a:ln>
                    </p:spPr>
                  </p:pic>
                </p:oleObj>
              </mc:Fallback>
            </mc:AlternateContent>
          </a:graphicData>
        </a:graphic>
      </p:graphicFrame>
      <p:sp>
        <p:nvSpPr>
          <p:cNvPr id="843816" name="Text Box 40"/>
          <p:cNvSpPr txBox="1">
            <a:spLocks noChangeArrowheads="1"/>
          </p:cNvSpPr>
          <p:nvPr/>
        </p:nvSpPr>
        <p:spPr bwMode="auto">
          <a:xfrm>
            <a:off x="6502400" y="5868205"/>
            <a:ext cx="5080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smtClean="0">
                <a:solidFill>
                  <a:srgbClr val="000000"/>
                </a:solidFill>
                <a:latin typeface="宋体" panose="02010600030101010101" pitchFamily="2" charset="-122"/>
                <a:ea typeface="宋体" panose="02010600030101010101" pitchFamily="2" charset="-122"/>
              </a:rPr>
              <a:t>即高与底面直径相等.</a:t>
            </a:r>
            <a:r>
              <a:rPr lang="zh-CN" altLang="en-US" sz="2400" smtClean="0">
                <a:solidFill>
                  <a:srgbClr val="000000"/>
                </a:solidFill>
                <a:ea typeface="宋体" panose="02010600030101010101" pitchFamily="2" charset="-122"/>
              </a:rPr>
              <a:t> </a:t>
            </a:r>
            <a:endParaRPr lang="zh-CN" altLang="en-US" sz="2400" smtClean="0">
              <a:solidFill>
                <a:srgbClr val="000000"/>
              </a:solidFill>
              <a:ea typeface="宋体" panose="02010600030101010101" pitchFamily="2" charset="-122"/>
            </a:endParaRPr>
          </a:p>
        </p:txBody>
      </p:sp>
      <p:graphicFrame>
        <p:nvGraphicFramePr>
          <p:cNvPr id="843817" name="Object 41"/>
          <p:cNvGraphicFramePr>
            <a:graphicFrameLocks noChangeAspect="1"/>
          </p:cNvGraphicFramePr>
          <p:nvPr/>
        </p:nvGraphicFramePr>
        <p:xfrm>
          <a:off x="1032933" y="4114800"/>
          <a:ext cx="4470400" cy="947738"/>
        </p:xfrm>
        <a:graphic>
          <a:graphicData uri="http://schemas.openxmlformats.org/presentationml/2006/ole">
            <mc:AlternateContent xmlns:mc="http://schemas.openxmlformats.org/markup-compatibility/2006">
              <mc:Choice xmlns:v="urn:schemas-microsoft-com:vml" Requires="v">
                <p:oleObj spid="_x0000_s231552" name="" r:id="rId13" imgW="34747200" imgH="9753600" progId="Equation.3">
                  <p:embed/>
                </p:oleObj>
              </mc:Choice>
              <mc:Fallback>
                <p:oleObj name="" r:id="rId13" imgW="34747200" imgH="9753600" progId="Equation.3">
                  <p:embed/>
                  <p:pic>
                    <p:nvPicPr>
                      <p:cNvPr id="0" name="图片 231551"/>
                      <p:cNvPicPr>
                        <a:picLocks noChangeAspect="1"/>
                      </p:cNvPicPr>
                      <p:nvPr/>
                    </p:nvPicPr>
                    <p:blipFill>
                      <a:blip r:embed="rId14"/>
                      <a:stretch>
                        <a:fillRect/>
                      </a:stretch>
                    </p:blipFill>
                    <p:spPr>
                      <a:xfrm>
                        <a:off x="1032933" y="4114800"/>
                        <a:ext cx="4470400" cy="947738"/>
                      </a:xfrm>
                      <a:prstGeom prst="rect">
                        <a:avLst/>
                      </a:prstGeom>
                      <a:noFill/>
                      <a:ln w="9525">
                        <a:noFill/>
                      </a:ln>
                    </p:spPr>
                  </p:pic>
                </p:oleObj>
              </mc:Fallback>
            </mc:AlternateContent>
          </a:graphicData>
        </a:graphic>
      </p:graphicFrame>
      <p:sp>
        <p:nvSpPr>
          <p:cNvPr id="843819" name="Text Box 43"/>
          <p:cNvSpPr txBox="1">
            <a:spLocks noChangeArrowheads="1"/>
          </p:cNvSpPr>
          <p:nvPr/>
        </p:nvSpPr>
        <p:spPr bwMode="auto">
          <a:xfrm>
            <a:off x="1016000" y="5106205"/>
            <a:ext cx="6502400"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ct val="50000"/>
              </a:spcBef>
            </a:pPr>
            <a:r>
              <a:rPr lang="zh-CN" altLang="en-US" b="1" smtClean="0">
                <a:solidFill>
                  <a:srgbClr val="000000"/>
                </a:solidFill>
                <a:latin typeface="宋体" panose="02010600030101010101" pitchFamily="2" charset="-122"/>
                <a:ea typeface="宋体" panose="02010600030101010101" pitchFamily="2" charset="-122"/>
              </a:rPr>
              <a:t>由实际问题,此时表面积最小.</a:t>
            </a:r>
            <a:r>
              <a:rPr lang="zh-CN" altLang="en-US" sz="2400" smtClean="0">
                <a:solidFill>
                  <a:srgbClr val="000000"/>
                </a:solidFill>
                <a:ea typeface="宋体" panose="02010600030101010101" pitchFamily="2" charset="-122"/>
              </a:rPr>
              <a:t> </a:t>
            </a:r>
            <a:endParaRPr lang="zh-CN" altLang="en-US" sz="2400" smtClean="0">
              <a:solidFill>
                <a:srgbClr val="000000"/>
              </a:solidFill>
              <a:ea typeface="宋体" panose="02010600030101010101" pitchFamily="2" charset="-122"/>
            </a:endParaRPr>
          </a:p>
        </p:txBody>
      </p:sp>
      <p:graphicFrame>
        <p:nvGraphicFramePr>
          <p:cNvPr id="843820" name="Object 44"/>
          <p:cNvGraphicFramePr>
            <a:graphicFrameLocks noChangeAspect="1"/>
          </p:cNvGraphicFramePr>
          <p:nvPr/>
        </p:nvGraphicFramePr>
        <p:xfrm>
          <a:off x="1117600" y="5638800"/>
          <a:ext cx="5122333" cy="1049338"/>
        </p:xfrm>
        <a:graphic>
          <a:graphicData uri="http://schemas.openxmlformats.org/presentationml/2006/ole">
            <mc:AlternateContent xmlns:mc="http://schemas.openxmlformats.org/markup-compatibility/2006">
              <mc:Choice xmlns:v="urn:schemas-microsoft-com:vml" Requires="v">
                <p:oleObj spid="_x0000_s231553" name="Equation" r:id="rId15" imgW="42367200" imgH="10363200" progId="Equation.3">
                  <p:embed/>
                </p:oleObj>
              </mc:Choice>
              <mc:Fallback>
                <p:oleObj name="Equation" r:id="rId15" imgW="42367200" imgH="10363200" progId="Equation.3">
                  <p:embed/>
                  <p:pic>
                    <p:nvPicPr>
                      <p:cNvPr id="0" name="图片 231552"/>
                      <p:cNvPicPr>
                        <a:picLocks noChangeAspect="1"/>
                      </p:cNvPicPr>
                      <p:nvPr/>
                    </p:nvPicPr>
                    <p:blipFill>
                      <a:blip r:embed="rId16"/>
                      <a:stretch>
                        <a:fillRect/>
                      </a:stretch>
                    </p:blipFill>
                    <p:spPr>
                      <a:xfrm>
                        <a:off x="1117600" y="5638800"/>
                        <a:ext cx="5122333" cy="1049338"/>
                      </a:xfrm>
                      <a:prstGeom prst="rect">
                        <a:avLst/>
                      </a:prstGeom>
                      <a:noFill/>
                      <a:ln w="9525">
                        <a:noFill/>
                      </a:ln>
                    </p:spPr>
                  </p:pic>
                </p:oleObj>
              </mc:Fallback>
            </mc:AlternateContent>
          </a:graphicData>
        </a:graphic>
      </p:graphicFrame>
      <p:grpSp>
        <p:nvGrpSpPr>
          <p:cNvPr id="42" name="Group 3"/>
          <p:cNvGrpSpPr/>
          <p:nvPr/>
        </p:nvGrpSpPr>
        <p:grpSpPr bwMode="auto">
          <a:xfrm>
            <a:off x="9073182" y="864046"/>
            <a:ext cx="2079625" cy="2420938"/>
            <a:chOff x="3908" y="2044"/>
            <a:chExt cx="1310" cy="1525"/>
          </a:xfrm>
        </p:grpSpPr>
        <p:sp>
          <p:nvSpPr>
            <p:cNvPr id="43" name="AutoShape 4"/>
            <p:cNvSpPr>
              <a:spLocks noChangeArrowheads="1"/>
            </p:cNvSpPr>
            <p:nvPr/>
          </p:nvSpPr>
          <p:spPr bwMode="auto">
            <a:xfrm>
              <a:off x="3908" y="2044"/>
              <a:ext cx="1310" cy="1525"/>
            </a:xfrm>
            <a:prstGeom prst="can">
              <a:avLst>
                <a:gd name="adj" fmla="val 29103"/>
              </a:avLst>
            </a:prstGeom>
            <a:noFill/>
            <a:ln w="19050">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nchor="ctr">
              <a:spAutoFit/>
            </a:bodyPr>
            <a:lstStyle/>
            <a:p>
              <a:pPr fontAlgn="auto">
                <a:lnSpc>
                  <a:spcPct val="120000"/>
                </a:lnSpc>
                <a:spcBef>
                  <a:spcPts val="0"/>
                </a:spcBef>
                <a:spcAft>
                  <a:spcPts val="0"/>
                </a:spcAft>
                <a:defRPr/>
              </a:pPr>
              <a:endParaRPr kumimoji="0" lang="zh-CN" altLang="en-US" sz="1800" kern="0" smtClean="0">
                <a:solidFill>
                  <a:srgbClr val="000000"/>
                </a:solidFill>
              </a:endParaRPr>
            </a:p>
          </p:txBody>
        </p:sp>
        <p:sp>
          <p:nvSpPr>
            <p:cNvPr id="44" name="Arc 5"/>
            <p:cNvSpPr/>
            <p:nvPr/>
          </p:nvSpPr>
          <p:spPr bwMode="auto">
            <a:xfrm>
              <a:off x="3924" y="3171"/>
              <a:ext cx="1294" cy="196"/>
            </a:xfrm>
            <a:custGeom>
              <a:avLst/>
              <a:gdLst>
                <a:gd name="G0" fmla="+- 21305 0 0"/>
                <a:gd name="G1" fmla="+- 21600 0 0"/>
                <a:gd name="G2" fmla="+- 21600 0 0"/>
                <a:gd name="T0" fmla="*/ 0 w 42905"/>
                <a:gd name="T1" fmla="*/ 18042 h 21902"/>
                <a:gd name="T2" fmla="*/ 42903 w 42905"/>
                <a:gd name="T3" fmla="*/ 21902 h 21902"/>
                <a:gd name="T4" fmla="*/ 21305 w 42905"/>
                <a:gd name="T5" fmla="*/ 21600 h 21902"/>
              </a:gdLst>
              <a:ahLst/>
              <a:cxnLst>
                <a:cxn ang="0">
                  <a:pos x="T0" y="T1"/>
                </a:cxn>
                <a:cxn ang="0">
                  <a:pos x="T2" y="T3"/>
                </a:cxn>
                <a:cxn ang="0">
                  <a:pos x="T4" y="T5"/>
                </a:cxn>
              </a:cxnLst>
              <a:rect l="0" t="0" r="r" b="b"/>
              <a:pathLst>
                <a:path w="42905" h="21902" fill="none" extrusionOk="0">
                  <a:moveTo>
                    <a:pt x="0" y="18042"/>
                  </a:moveTo>
                  <a:cubicBezTo>
                    <a:pt x="1738" y="7629"/>
                    <a:pt x="10748" y="-1"/>
                    <a:pt x="21305" y="0"/>
                  </a:cubicBezTo>
                  <a:cubicBezTo>
                    <a:pt x="33234" y="0"/>
                    <a:pt x="42905" y="9670"/>
                    <a:pt x="42905" y="21600"/>
                  </a:cubicBezTo>
                  <a:cubicBezTo>
                    <a:pt x="42905" y="21700"/>
                    <a:pt x="42904" y="21801"/>
                    <a:pt x="42902" y="21901"/>
                  </a:cubicBezTo>
                </a:path>
                <a:path w="42905" h="21902" stroke="0" extrusionOk="0">
                  <a:moveTo>
                    <a:pt x="0" y="18042"/>
                  </a:moveTo>
                  <a:cubicBezTo>
                    <a:pt x="1738" y="7629"/>
                    <a:pt x="10748" y="-1"/>
                    <a:pt x="21305" y="0"/>
                  </a:cubicBezTo>
                  <a:cubicBezTo>
                    <a:pt x="33234" y="0"/>
                    <a:pt x="42905" y="9670"/>
                    <a:pt x="42905" y="21600"/>
                  </a:cubicBezTo>
                  <a:cubicBezTo>
                    <a:pt x="42905" y="21700"/>
                    <a:pt x="42904" y="21801"/>
                    <a:pt x="42902" y="21901"/>
                  </a:cubicBezTo>
                  <a:lnTo>
                    <a:pt x="21305" y="21600"/>
                  </a:lnTo>
                  <a:close/>
                </a:path>
              </a:pathLst>
            </a:custGeom>
            <a:noFill/>
            <a:ln w="19050">
              <a:solidFill>
                <a:srgbClr val="000000"/>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8000" rIns="36000" bIns="18000" anchor="ctr">
              <a:spAutoFit/>
            </a:bodyPr>
            <a:lstStyle/>
            <a:p>
              <a:pPr fontAlgn="auto">
                <a:lnSpc>
                  <a:spcPct val="120000"/>
                </a:lnSpc>
                <a:spcBef>
                  <a:spcPts val="0"/>
                </a:spcBef>
                <a:spcAft>
                  <a:spcPts val="0"/>
                </a:spcAft>
                <a:defRPr/>
              </a:pPr>
              <a:endParaRPr kumimoji="0" lang="zh-CN" altLang="en-US" sz="1800" kern="0" smtClean="0">
                <a:solidFill>
                  <a:srgbClr val="000000"/>
                </a:solidFill>
              </a:endParaRPr>
            </a:p>
          </p:txBody>
        </p:sp>
      </p:grpSp>
      <p:grpSp>
        <p:nvGrpSpPr>
          <p:cNvPr id="45" name="Group 6"/>
          <p:cNvGrpSpPr/>
          <p:nvPr/>
        </p:nvGrpSpPr>
        <p:grpSpPr bwMode="auto">
          <a:xfrm>
            <a:off x="10112995" y="1168846"/>
            <a:ext cx="1671637" cy="1811338"/>
            <a:chOff x="4563" y="2236"/>
            <a:chExt cx="1053" cy="1141"/>
          </a:xfrm>
        </p:grpSpPr>
        <p:sp>
          <p:nvSpPr>
            <p:cNvPr id="46" name="Line 7"/>
            <p:cNvSpPr>
              <a:spLocks noChangeShapeType="1"/>
            </p:cNvSpPr>
            <p:nvPr/>
          </p:nvSpPr>
          <p:spPr bwMode="auto">
            <a:xfrm>
              <a:off x="4563" y="2236"/>
              <a:ext cx="1053" cy="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8000" rIns="36000" bIns="18000">
              <a:spAutoFit/>
            </a:bodyPr>
            <a:lstStyle/>
            <a:p>
              <a:pPr fontAlgn="auto">
                <a:lnSpc>
                  <a:spcPct val="120000"/>
                </a:lnSpc>
                <a:spcBef>
                  <a:spcPts val="0"/>
                </a:spcBef>
                <a:spcAft>
                  <a:spcPts val="0"/>
                </a:spcAft>
                <a:defRPr/>
              </a:pPr>
              <a:endParaRPr kumimoji="0" lang="zh-CN" altLang="en-US" sz="1800" kern="0" smtClean="0">
                <a:solidFill>
                  <a:srgbClr val="000000"/>
                </a:solidFill>
              </a:endParaRPr>
            </a:p>
          </p:txBody>
        </p:sp>
        <p:sp>
          <p:nvSpPr>
            <p:cNvPr id="47" name="Line 8"/>
            <p:cNvSpPr>
              <a:spLocks noChangeShapeType="1"/>
            </p:cNvSpPr>
            <p:nvPr/>
          </p:nvSpPr>
          <p:spPr bwMode="auto">
            <a:xfrm>
              <a:off x="5184" y="3377"/>
              <a:ext cx="432" cy="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8000" rIns="36000" bIns="18000">
              <a:spAutoFit/>
            </a:bodyPr>
            <a:lstStyle/>
            <a:p>
              <a:pPr fontAlgn="auto">
                <a:lnSpc>
                  <a:spcPct val="120000"/>
                </a:lnSpc>
                <a:spcBef>
                  <a:spcPts val="0"/>
                </a:spcBef>
                <a:spcAft>
                  <a:spcPts val="0"/>
                </a:spcAft>
                <a:defRPr/>
              </a:pPr>
              <a:endParaRPr kumimoji="0" lang="zh-CN" altLang="en-US" sz="1800" kern="0" smtClean="0">
                <a:solidFill>
                  <a:srgbClr val="000000"/>
                </a:solidFill>
              </a:endParaRPr>
            </a:p>
          </p:txBody>
        </p:sp>
        <p:sp>
          <p:nvSpPr>
            <p:cNvPr id="48" name="Line 9"/>
            <p:cNvSpPr>
              <a:spLocks noChangeShapeType="1"/>
            </p:cNvSpPr>
            <p:nvPr/>
          </p:nvSpPr>
          <p:spPr bwMode="auto">
            <a:xfrm>
              <a:off x="5387" y="2236"/>
              <a:ext cx="0" cy="1141"/>
            </a:xfrm>
            <a:prstGeom prst="line">
              <a:avLst/>
            </a:prstGeom>
            <a:noFill/>
            <a:ln w="19050">
              <a:solidFill>
                <a:srgbClr val="0000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8000" rIns="36000" bIns="18000">
              <a:spAutoFit/>
            </a:bodyPr>
            <a:lstStyle/>
            <a:p>
              <a:pPr fontAlgn="auto">
                <a:lnSpc>
                  <a:spcPct val="120000"/>
                </a:lnSpc>
                <a:spcBef>
                  <a:spcPts val="0"/>
                </a:spcBef>
                <a:spcAft>
                  <a:spcPts val="0"/>
                </a:spcAft>
                <a:defRPr/>
              </a:pPr>
              <a:endParaRPr kumimoji="0" lang="zh-CN" altLang="en-US" sz="1800" kern="0" smtClean="0">
                <a:solidFill>
                  <a:srgbClr val="000000"/>
                </a:solidFill>
              </a:endParaRPr>
            </a:p>
          </p:txBody>
        </p:sp>
        <p:sp>
          <p:nvSpPr>
            <p:cNvPr id="49" name="Rectangle 10"/>
            <p:cNvSpPr>
              <a:spLocks noChangeArrowheads="1"/>
            </p:cNvSpPr>
            <p:nvPr/>
          </p:nvSpPr>
          <p:spPr bwMode="auto">
            <a:xfrm>
              <a:off x="5431" y="2677"/>
              <a:ext cx="119"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fontAlgn="auto">
                <a:spcBef>
                  <a:spcPts val="0"/>
                </a:spcBef>
                <a:spcAft>
                  <a:spcPts val="0"/>
                </a:spcAft>
                <a:defRPr/>
              </a:pPr>
              <a:r>
                <a:rPr kumimoji="0" lang="en-US" altLang="zh-CN" sz="2400" i="1" kern="0" smtClean="0">
                  <a:solidFill>
                    <a:srgbClr val="000000"/>
                  </a:solidFill>
                  <a:ea typeface="宋体" panose="02010600030101010101" pitchFamily="2" charset="-122"/>
                </a:rPr>
                <a:t>h</a:t>
              </a:r>
              <a:endParaRPr kumimoji="0" lang="en-US" altLang="zh-CN" sz="2400" i="1" kern="0" smtClean="0">
                <a:solidFill>
                  <a:srgbClr val="000000"/>
                </a:solidFill>
                <a:ea typeface="宋体" panose="02010600030101010101" pitchFamily="2" charset="-122"/>
              </a:endParaRPr>
            </a:p>
          </p:txBody>
        </p:sp>
      </p:grpSp>
      <p:grpSp>
        <p:nvGrpSpPr>
          <p:cNvPr id="50" name="Group 11"/>
          <p:cNvGrpSpPr/>
          <p:nvPr/>
        </p:nvGrpSpPr>
        <p:grpSpPr bwMode="auto">
          <a:xfrm>
            <a:off x="10112995" y="2621409"/>
            <a:ext cx="1039812" cy="400050"/>
            <a:chOff x="4563" y="3151"/>
            <a:chExt cx="655" cy="252"/>
          </a:xfrm>
        </p:grpSpPr>
        <p:sp>
          <p:nvSpPr>
            <p:cNvPr id="51" name="Line 12"/>
            <p:cNvSpPr>
              <a:spLocks noChangeShapeType="1"/>
            </p:cNvSpPr>
            <p:nvPr/>
          </p:nvSpPr>
          <p:spPr bwMode="auto">
            <a:xfrm>
              <a:off x="4563" y="3377"/>
              <a:ext cx="655" cy="0"/>
            </a:xfrm>
            <a:prstGeom prst="line">
              <a:avLst/>
            </a:prstGeom>
            <a:noFill/>
            <a:ln w="19050">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8000" rIns="36000" bIns="18000">
              <a:spAutoFit/>
            </a:bodyPr>
            <a:lstStyle/>
            <a:p>
              <a:pPr fontAlgn="auto">
                <a:lnSpc>
                  <a:spcPct val="120000"/>
                </a:lnSpc>
                <a:spcBef>
                  <a:spcPts val="0"/>
                </a:spcBef>
                <a:spcAft>
                  <a:spcPts val="0"/>
                </a:spcAft>
                <a:defRPr/>
              </a:pPr>
              <a:endParaRPr kumimoji="0" lang="zh-CN" altLang="en-US" sz="1800" kern="0" smtClean="0">
                <a:solidFill>
                  <a:srgbClr val="000000"/>
                </a:solidFill>
              </a:endParaRPr>
            </a:p>
          </p:txBody>
        </p:sp>
        <p:sp>
          <p:nvSpPr>
            <p:cNvPr id="52" name="Rectangle 13"/>
            <p:cNvSpPr>
              <a:spLocks noChangeArrowheads="1"/>
            </p:cNvSpPr>
            <p:nvPr/>
          </p:nvSpPr>
          <p:spPr bwMode="auto">
            <a:xfrm>
              <a:off x="4732" y="3151"/>
              <a:ext cx="9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fontAlgn="auto">
                <a:spcBef>
                  <a:spcPts val="0"/>
                </a:spcBef>
                <a:spcAft>
                  <a:spcPts val="0"/>
                </a:spcAft>
                <a:defRPr/>
              </a:pPr>
              <a:r>
                <a:rPr kumimoji="0" lang="en-US" altLang="zh-CN" sz="2400" i="1" kern="0" smtClean="0">
                  <a:solidFill>
                    <a:srgbClr val="000000"/>
                  </a:solidFill>
                  <a:ea typeface="宋体" panose="02010600030101010101" pitchFamily="2" charset="-122"/>
                </a:rPr>
                <a:t>r</a:t>
              </a:r>
              <a:endParaRPr kumimoji="0" lang="en-US" altLang="zh-CN" sz="2400" i="1" kern="0" smtClean="0">
                <a:solidFill>
                  <a:srgbClr val="000000"/>
                </a:solidFill>
                <a:ea typeface="宋体" panose="02010600030101010101" pitchFamily="2" charset="-122"/>
              </a:endParaRPr>
            </a:p>
          </p:txBody>
        </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3797"/>
                                        </p:tgtEl>
                                        <p:attrNameLst>
                                          <p:attrName>style.visibility</p:attrName>
                                        </p:attrNameLst>
                                      </p:cBhvr>
                                      <p:to>
                                        <p:strVal val="visible"/>
                                      </p:to>
                                    </p:set>
                                    <p:animEffect transition="in" filter="wipe(left)">
                                      <p:cBhvr>
                                        <p:cTn id="7" dur="500"/>
                                        <p:tgtEl>
                                          <p:spTgt spid="84379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43778"/>
                                        </p:tgtEl>
                                        <p:attrNameLst>
                                          <p:attrName>style.visibility</p:attrName>
                                        </p:attrNameLst>
                                      </p:cBhvr>
                                      <p:to>
                                        <p:strVal val="visible"/>
                                      </p:to>
                                    </p:set>
                                    <p:animEffect transition="in" filter="wipe(left)">
                                      <p:cBhvr>
                                        <p:cTn id="11" dur="500"/>
                                        <p:tgtEl>
                                          <p:spTgt spid="84377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43798"/>
                                        </p:tgtEl>
                                        <p:attrNameLst>
                                          <p:attrName>style.visibility</p:attrName>
                                        </p:attrNameLst>
                                      </p:cBhvr>
                                      <p:to>
                                        <p:strVal val="visible"/>
                                      </p:to>
                                    </p:set>
                                    <p:animEffect transition="in" filter="wipe(left)">
                                      <p:cBhvr>
                                        <p:cTn id="16" dur="500"/>
                                        <p:tgtEl>
                                          <p:spTgt spid="84379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43800"/>
                                        </p:tgtEl>
                                        <p:attrNameLst>
                                          <p:attrName>style.visibility</p:attrName>
                                        </p:attrNameLst>
                                      </p:cBhvr>
                                      <p:to>
                                        <p:strVal val="visible"/>
                                      </p:to>
                                    </p:set>
                                    <p:animEffect transition="in" filter="wipe(left)">
                                      <p:cBhvr>
                                        <p:cTn id="21" dur="500"/>
                                        <p:tgtEl>
                                          <p:spTgt spid="84380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43791"/>
                                        </p:tgtEl>
                                        <p:attrNameLst>
                                          <p:attrName>style.visibility</p:attrName>
                                        </p:attrNameLst>
                                      </p:cBhvr>
                                      <p:to>
                                        <p:strVal val="visible"/>
                                      </p:to>
                                    </p:set>
                                    <p:animEffect transition="in" filter="wipe(left)">
                                      <p:cBhvr>
                                        <p:cTn id="26" dur="500"/>
                                        <p:tgtEl>
                                          <p:spTgt spid="84379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left)">
                                      <p:cBhvr>
                                        <p:cTn id="31" dur="500"/>
                                        <p:tgtEl>
                                          <p:spTgt spid="4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wipe(left)">
                                      <p:cBhvr>
                                        <p:cTn id="36" dur="500"/>
                                        <p:tgtEl>
                                          <p:spTgt spid="5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843802"/>
                                        </p:tgtEl>
                                        <p:attrNameLst>
                                          <p:attrName>style.visibility</p:attrName>
                                        </p:attrNameLst>
                                      </p:cBhvr>
                                      <p:to>
                                        <p:strVal val="visible"/>
                                      </p:to>
                                    </p:set>
                                    <p:animEffect transition="in" filter="wipe(left)">
                                      <p:cBhvr>
                                        <p:cTn id="45" dur="500"/>
                                        <p:tgtEl>
                                          <p:spTgt spid="84380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843804"/>
                                        </p:tgtEl>
                                        <p:attrNameLst>
                                          <p:attrName>style.visibility</p:attrName>
                                        </p:attrNameLst>
                                      </p:cBhvr>
                                      <p:to>
                                        <p:strVal val="visible"/>
                                      </p:to>
                                    </p:set>
                                    <p:animEffect transition="in" filter="wipe(left)">
                                      <p:cBhvr>
                                        <p:cTn id="50" dur="500"/>
                                        <p:tgtEl>
                                          <p:spTgt spid="84380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843796"/>
                                        </p:tgtEl>
                                        <p:attrNameLst>
                                          <p:attrName>style.visibility</p:attrName>
                                        </p:attrNameLst>
                                      </p:cBhvr>
                                      <p:to>
                                        <p:strVal val="visible"/>
                                      </p:to>
                                    </p:set>
                                    <p:animEffect transition="in" filter="wipe(left)">
                                      <p:cBhvr>
                                        <p:cTn id="55" dur="500"/>
                                        <p:tgtEl>
                                          <p:spTgt spid="84379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843806"/>
                                        </p:tgtEl>
                                        <p:attrNameLst>
                                          <p:attrName>style.visibility</p:attrName>
                                        </p:attrNameLst>
                                      </p:cBhvr>
                                      <p:to>
                                        <p:strVal val="visible"/>
                                      </p:to>
                                    </p:set>
                                    <p:animEffect transition="in" filter="wipe(left)">
                                      <p:cBhvr>
                                        <p:cTn id="60" dur="500"/>
                                        <p:tgtEl>
                                          <p:spTgt spid="84380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843809"/>
                                        </p:tgtEl>
                                        <p:attrNameLst>
                                          <p:attrName>style.visibility</p:attrName>
                                        </p:attrNameLst>
                                      </p:cBhvr>
                                      <p:to>
                                        <p:strVal val="visible"/>
                                      </p:to>
                                    </p:set>
                                    <p:animEffect transition="in" filter="wipe(left)">
                                      <p:cBhvr>
                                        <p:cTn id="65" dur="500"/>
                                        <p:tgtEl>
                                          <p:spTgt spid="84380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843811"/>
                                        </p:tgtEl>
                                        <p:attrNameLst>
                                          <p:attrName>style.visibility</p:attrName>
                                        </p:attrNameLst>
                                      </p:cBhvr>
                                      <p:to>
                                        <p:strVal val="visible"/>
                                      </p:to>
                                    </p:set>
                                    <p:animEffect transition="in" filter="wipe(left)">
                                      <p:cBhvr>
                                        <p:cTn id="70" dur="500"/>
                                        <p:tgtEl>
                                          <p:spTgt spid="84381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843817"/>
                                        </p:tgtEl>
                                        <p:attrNameLst>
                                          <p:attrName>style.visibility</p:attrName>
                                        </p:attrNameLst>
                                      </p:cBhvr>
                                      <p:to>
                                        <p:strVal val="visible"/>
                                      </p:to>
                                    </p:set>
                                    <p:animEffect transition="in" filter="wipe(left)">
                                      <p:cBhvr>
                                        <p:cTn id="75" dur="500"/>
                                        <p:tgtEl>
                                          <p:spTgt spid="84381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843813"/>
                                        </p:tgtEl>
                                        <p:attrNameLst>
                                          <p:attrName>style.visibility</p:attrName>
                                        </p:attrNameLst>
                                      </p:cBhvr>
                                      <p:to>
                                        <p:strVal val="visible"/>
                                      </p:to>
                                    </p:set>
                                    <p:animEffect transition="in" filter="wipe(left)">
                                      <p:cBhvr>
                                        <p:cTn id="80" dur="500"/>
                                        <p:tgtEl>
                                          <p:spTgt spid="84381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843819"/>
                                        </p:tgtEl>
                                        <p:attrNameLst>
                                          <p:attrName>style.visibility</p:attrName>
                                        </p:attrNameLst>
                                      </p:cBhvr>
                                      <p:to>
                                        <p:strVal val="visible"/>
                                      </p:to>
                                    </p:set>
                                    <p:animEffect transition="in" filter="wipe(left)">
                                      <p:cBhvr>
                                        <p:cTn id="85" dur="500"/>
                                        <p:tgtEl>
                                          <p:spTgt spid="84381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843820"/>
                                        </p:tgtEl>
                                        <p:attrNameLst>
                                          <p:attrName>style.visibility</p:attrName>
                                        </p:attrNameLst>
                                      </p:cBhvr>
                                      <p:to>
                                        <p:strVal val="visible"/>
                                      </p:to>
                                    </p:set>
                                    <p:animEffect transition="in" filter="wipe(left)">
                                      <p:cBhvr>
                                        <p:cTn id="90" dur="500"/>
                                        <p:tgtEl>
                                          <p:spTgt spid="84382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843816"/>
                                        </p:tgtEl>
                                        <p:attrNameLst>
                                          <p:attrName>style.visibility</p:attrName>
                                        </p:attrNameLst>
                                      </p:cBhvr>
                                      <p:to>
                                        <p:strVal val="visible"/>
                                      </p:to>
                                    </p:set>
                                    <p:animEffect transition="in" filter="wipe(left)">
                                      <p:cBhvr>
                                        <p:cTn id="95" dur="500"/>
                                        <p:tgtEl>
                                          <p:spTgt spid="843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3778" grpId="0" autoUpdateAnimBg="0"/>
      <p:bldP spid="843791" grpId="0" autoUpdateAnimBg="0"/>
      <p:bldP spid="843796" grpId="0" autoUpdateAnimBg="0"/>
      <p:bldP spid="843797" grpId="0" autoUpdateAnimBg="0"/>
      <p:bldP spid="843798" grpId="0" autoUpdateAnimBg="0"/>
      <p:bldP spid="843800" grpId="0" autoUpdateAnimBg="0"/>
      <p:bldP spid="843816" grpId="0" autoUpdateAnimBg="0"/>
      <p:bldP spid="843819"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灯片编号占位符 3"/>
          <p:cNvSpPr>
            <a:spLocks noGrp="1"/>
          </p:cNvSpPr>
          <p:nvPr>
            <p:ph type="sldNum" sz="quarter" idx="12"/>
          </p:nvPr>
        </p:nvSpPr>
        <p:spPr/>
        <p:txBody>
          <a:bodyPr/>
          <a:lstStyle/>
          <a:p>
            <a:fld id="{8015B25B-9FE0-4E6C-9384-7D1E4C7C144D}" type="slidenum">
              <a:rPr lang="zh-CN" altLang="en-US">
                <a:solidFill>
                  <a:srgbClr val="000000"/>
                </a:solidFill>
              </a:rPr>
            </a:fld>
            <a:endParaRPr lang="en-US" altLang="zh-CN">
              <a:solidFill>
                <a:srgbClr val="000000"/>
              </a:solidFill>
            </a:endParaRPr>
          </a:p>
        </p:txBody>
      </p:sp>
      <p:sp>
        <p:nvSpPr>
          <p:cNvPr id="915458" name="Rectangle 2"/>
          <p:cNvSpPr>
            <a:spLocks noChangeArrowheads="1"/>
          </p:cNvSpPr>
          <p:nvPr/>
        </p:nvSpPr>
        <p:spPr bwMode="auto">
          <a:xfrm>
            <a:off x="8142820" y="3743400"/>
            <a:ext cx="3359149" cy="405683"/>
          </a:xfrm>
          <a:prstGeom prst="rect">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8000" rIns="36000" bIns="18000" anchor="ctr">
            <a:spAutoFit/>
          </a:bodyPr>
          <a:lstStyle/>
          <a:p>
            <a:pPr algn="ctr"/>
            <a:endParaRPr lang="zh-CN" altLang="en-US" sz="2400" smtClean="0">
              <a:solidFill>
                <a:srgbClr val="000000"/>
              </a:solidFill>
              <a:ea typeface="宋体" panose="02010600030101010101" pitchFamily="2" charset="-122"/>
            </a:endParaRPr>
          </a:p>
        </p:txBody>
      </p:sp>
      <p:grpSp>
        <p:nvGrpSpPr>
          <p:cNvPr id="915459" name="Group 3"/>
          <p:cNvGrpSpPr/>
          <p:nvPr/>
        </p:nvGrpSpPr>
        <p:grpSpPr bwMode="auto">
          <a:xfrm>
            <a:off x="8111067" y="3729038"/>
            <a:ext cx="3352800" cy="2527300"/>
            <a:chOff x="3832" y="2349"/>
            <a:chExt cx="1584" cy="1592"/>
          </a:xfrm>
        </p:grpSpPr>
        <p:sp>
          <p:nvSpPr>
            <p:cNvPr id="915460" name="Line 4"/>
            <p:cNvSpPr>
              <a:spLocks noChangeShapeType="1"/>
            </p:cNvSpPr>
            <p:nvPr/>
          </p:nvSpPr>
          <p:spPr bwMode="auto">
            <a:xfrm>
              <a:off x="3832" y="2589"/>
              <a:ext cx="1584" cy="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8000" rIns="36000" bIns="18000">
              <a:spAutoFit/>
            </a:bodyPr>
            <a:lstStyle/>
            <a:p>
              <a:pPr algn="ctr"/>
              <a:endParaRPr lang="zh-CN" altLang="en-US" sz="2400" smtClean="0">
                <a:solidFill>
                  <a:srgbClr val="000000"/>
                </a:solidFill>
                <a:ea typeface="宋体" panose="02010600030101010101" pitchFamily="2" charset="-122"/>
              </a:endParaRPr>
            </a:p>
          </p:txBody>
        </p:sp>
        <p:sp>
          <p:nvSpPr>
            <p:cNvPr id="915461" name="Line 5"/>
            <p:cNvSpPr>
              <a:spLocks noChangeShapeType="1"/>
            </p:cNvSpPr>
            <p:nvPr/>
          </p:nvSpPr>
          <p:spPr bwMode="auto">
            <a:xfrm>
              <a:off x="3832" y="3704"/>
              <a:ext cx="1584" cy="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8000" rIns="36000" bIns="18000">
              <a:spAutoFit/>
            </a:bodyPr>
            <a:lstStyle/>
            <a:p>
              <a:pPr algn="ctr"/>
              <a:endParaRPr lang="zh-CN" altLang="en-US" sz="2400" smtClean="0">
                <a:solidFill>
                  <a:srgbClr val="000000"/>
                </a:solidFill>
                <a:ea typeface="宋体" panose="02010600030101010101" pitchFamily="2" charset="-122"/>
              </a:endParaRPr>
            </a:p>
          </p:txBody>
        </p:sp>
        <p:sp>
          <p:nvSpPr>
            <p:cNvPr id="915462" name="Line 6"/>
            <p:cNvSpPr>
              <a:spLocks noChangeShapeType="1"/>
            </p:cNvSpPr>
            <p:nvPr/>
          </p:nvSpPr>
          <p:spPr bwMode="auto">
            <a:xfrm>
              <a:off x="4072" y="2349"/>
              <a:ext cx="0" cy="1592"/>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lang="zh-CN" altLang="en-US" sz="2400" smtClean="0">
                <a:solidFill>
                  <a:srgbClr val="000000"/>
                </a:solidFill>
                <a:ea typeface="宋体" panose="02010600030101010101" pitchFamily="2" charset="-122"/>
              </a:endParaRPr>
            </a:p>
          </p:txBody>
        </p:sp>
        <p:sp>
          <p:nvSpPr>
            <p:cNvPr id="915463" name="Line 7"/>
            <p:cNvSpPr>
              <a:spLocks noChangeShapeType="1"/>
            </p:cNvSpPr>
            <p:nvPr/>
          </p:nvSpPr>
          <p:spPr bwMode="auto">
            <a:xfrm>
              <a:off x="5187" y="2349"/>
              <a:ext cx="0" cy="1592"/>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lang="zh-CN" altLang="en-US" sz="2400" smtClean="0">
                <a:solidFill>
                  <a:srgbClr val="000000"/>
                </a:solidFill>
                <a:ea typeface="宋体" panose="02010600030101010101" pitchFamily="2" charset="-122"/>
              </a:endParaRPr>
            </a:p>
          </p:txBody>
        </p:sp>
      </p:grpSp>
      <p:grpSp>
        <p:nvGrpSpPr>
          <p:cNvPr id="915464" name="Group 8"/>
          <p:cNvGrpSpPr/>
          <p:nvPr/>
        </p:nvGrpSpPr>
        <p:grpSpPr bwMode="auto">
          <a:xfrm>
            <a:off x="7313171" y="3729038"/>
            <a:ext cx="958849" cy="2528887"/>
            <a:chOff x="3455" y="2349"/>
            <a:chExt cx="453" cy="1593"/>
          </a:xfrm>
        </p:grpSpPr>
        <p:sp>
          <p:nvSpPr>
            <p:cNvPr id="915465" name="Line 9"/>
            <p:cNvSpPr>
              <a:spLocks noChangeShapeType="1"/>
            </p:cNvSpPr>
            <p:nvPr/>
          </p:nvSpPr>
          <p:spPr bwMode="auto">
            <a:xfrm flipH="1">
              <a:off x="3546" y="2349"/>
              <a:ext cx="362"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lang="zh-CN" altLang="en-US" sz="2400" smtClean="0">
                <a:solidFill>
                  <a:srgbClr val="000000"/>
                </a:solidFill>
                <a:ea typeface="宋体" panose="02010600030101010101" pitchFamily="2" charset="-122"/>
              </a:endParaRPr>
            </a:p>
          </p:txBody>
        </p:sp>
        <p:sp>
          <p:nvSpPr>
            <p:cNvPr id="915466" name="Line 10"/>
            <p:cNvSpPr>
              <a:spLocks noChangeShapeType="1"/>
            </p:cNvSpPr>
            <p:nvPr/>
          </p:nvSpPr>
          <p:spPr bwMode="auto">
            <a:xfrm flipH="1">
              <a:off x="3546" y="3942"/>
              <a:ext cx="362"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lang="zh-CN" altLang="en-US" sz="2400" smtClean="0">
                <a:solidFill>
                  <a:srgbClr val="000000"/>
                </a:solidFill>
                <a:ea typeface="宋体" panose="02010600030101010101" pitchFamily="2" charset="-122"/>
              </a:endParaRPr>
            </a:p>
          </p:txBody>
        </p:sp>
        <p:sp>
          <p:nvSpPr>
            <p:cNvPr id="915467" name="Line 11"/>
            <p:cNvSpPr>
              <a:spLocks noChangeShapeType="1"/>
            </p:cNvSpPr>
            <p:nvPr/>
          </p:nvSpPr>
          <p:spPr bwMode="auto">
            <a:xfrm>
              <a:off x="3637" y="2349"/>
              <a:ext cx="0" cy="1593"/>
            </a:xfrm>
            <a:prstGeom prst="line">
              <a:avLst/>
            </a:prstGeom>
            <a:noFill/>
            <a:ln w="1905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lang="zh-CN" altLang="en-US" sz="2400" smtClean="0">
                <a:solidFill>
                  <a:srgbClr val="000000"/>
                </a:solidFill>
                <a:ea typeface="宋体" panose="02010600030101010101" pitchFamily="2" charset="-122"/>
              </a:endParaRPr>
            </a:p>
          </p:txBody>
        </p:sp>
        <p:sp>
          <p:nvSpPr>
            <p:cNvPr id="915468" name="Text Box 12"/>
            <p:cNvSpPr txBox="1">
              <a:spLocks noChangeArrowheads="1"/>
            </p:cNvSpPr>
            <p:nvPr/>
          </p:nvSpPr>
          <p:spPr bwMode="auto">
            <a:xfrm>
              <a:off x="3455" y="3087"/>
              <a:ext cx="78"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en-US" altLang="zh-CN" sz="2000" i="1" smtClean="0">
                  <a:solidFill>
                    <a:srgbClr val="000000"/>
                  </a:solidFill>
                  <a:ea typeface="宋体" panose="02010600030101010101" pitchFamily="2" charset="-122"/>
                </a:rPr>
                <a:t>a</a:t>
              </a:r>
              <a:endParaRPr lang="en-US" altLang="zh-CN" sz="2000" i="1" smtClean="0">
                <a:solidFill>
                  <a:srgbClr val="000000"/>
                </a:solidFill>
                <a:ea typeface="宋体" panose="02010600030101010101" pitchFamily="2" charset="-122"/>
              </a:endParaRPr>
            </a:p>
          </p:txBody>
        </p:sp>
      </p:grpSp>
      <p:grpSp>
        <p:nvGrpSpPr>
          <p:cNvPr id="915469" name="Group 13"/>
          <p:cNvGrpSpPr/>
          <p:nvPr/>
        </p:nvGrpSpPr>
        <p:grpSpPr bwMode="auto">
          <a:xfrm>
            <a:off x="10973340" y="3341688"/>
            <a:ext cx="486833" cy="392112"/>
            <a:chOff x="5184" y="2105"/>
            <a:chExt cx="230" cy="247"/>
          </a:xfrm>
        </p:grpSpPr>
        <p:sp>
          <p:nvSpPr>
            <p:cNvPr id="915470" name="Line 14"/>
            <p:cNvSpPr>
              <a:spLocks noChangeShapeType="1"/>
            </p:cNvSpPr>
            <p:nvPr/>
          </p:nvSpPr>
          <p:spPr bwMode="auto">
            <a:xfrm flipV="1">
              <a:off x="5184" y="2112"/>
              <a:ext cx="0" cy="23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lang="zh-CN" altLang="en-US" sz="2400" smtClean="0">
                <a:solidFill>
                  <a:srgbClr val="000000"/>
                </a:solidFill>
                <a:ea typeface="宋体" panose="02010600030101010101" pitchFamily="2" charset="-122"/>
              </a:endParaRPr>
            </a:p>
          </p:txBody>
        </p:sp>
        <p:sp>
          <p:nvSpPr>
            <p:cNvPr id="915471" name="Line 15"/>
            <p:cNvSpPr>
              <a:spLocks noChangeShapeType="1"/>
            </p:cNvSpPr>
            <p:nvPr/>
          </p:nvSpPr>
          <p:spPr bwMode="auto">
            <a:xfrm flipV="1">
              <a:off x="5414" y="2115"/>
              <a:ext cx="0" cy="23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lang="zh-CN" altLang="en-US" sz="2400" smtClean="0">
                <a:solidFill>
                  <a:srgbClr val="000000"/>
                </a:solidFill>
                <a:ea typeface="宋体" panose="02010600030101010101" pitchFamily="2" charset="-122"/>
              </a:endParaRPr>
            </a:p>
          </p:txBody>
        </p:sp>
        <p:sp>
          <p:nvSpPr>
            <p:cNvPr id="915472" name="Text Box 16"/>
            <p:cNvSpPr txBox="1">
              <a:spLocks noChangeArrowheads="1"/>
            </p:cNvSpPr>
            <p:nvPr/>
          </p:nvSpPr>
          <p:spPr bwMode="auto">
            <a:xfrm>
              <a:off x="5263" y="2105"/>
              <a:ext cx="71"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en-US" altLang="zh-CN" sz="2000" i="1" smtClean="0">
                  <a:solidFill>
                    <a:srgbClr val="000000"/>
                  </a:solidFill>
                  <a:ea typeface="宋体" panose="02010600030101010101" pitchFamily="2" charset="-122"/>
                </a:rPr>
                <a:t>x</a:t>
              </a:r>
              <a:endParaRPr lang="en-US" altLang="zh-CN" sz="2000" i="1" smtClean="0">
                <a:solidFill>
                  <a:srgbClr val="000000"/>
                </a:solidFill>
                <a:ea typeface="宋体" panose="02010600030101010101" pitchFamily="2" charset="-122"/>
              </a:endParaRPr>
            </a:p>
          </p:txBody>
        </p:sp>
      </p:grpSp>
      <p:grpSp>
        <p:nvGrpSpPr>
          <p:cNvPr id="915473" name="Group 17"/>
          <p:cNvGrpSpPr/>
          <p:nvPr/>
        </p:nvGrpSpPr>
        <p:grpSpPr bwMode="auto">
          <a:xfrm>
            <a:off x="8629652" y="4365146"/>
            <a:ext cx="2343149" cy="358775"/>
            <a:chOff x="4077" y="3128"/>
            <a:chExt cx="1107" cy="226"/>
          </a:xfrm>
        </p:grpSpPr>
        <p:sp>
          <p:nvSpPr>
            <p:cNvPr id="915474" name="Line 18"/>
            <p:cNvSpPr>
              <a:spLocks noChangeShapeType="1"/>
            </p:cNvSpPr>
            <p:nvPr/>
          </p:nvSpPr>
          <p:spPr bwMode="auto">
            <a:xfrm>
              <a:off x="4077" y="3354"/>
              <a:ext cx="1107" cy="0"/>
            </a:xfrm>
            <a:prstGeom prst="line">
              <a:avLst/>
            </a:prstGeom>
            <a:noFill/>
            <a:ln w="1905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lang="zh-CN" altLang="en-US" sz="2400" smtClean="0">
                <a:solidFill>
                  <a:srgbClr val="000000"/>
                </a:solidFill>
                <a:ea typeface="宋体" panose="02010600030101010101" pitchFamily="2" charset="-122"/>
              </a:endParaRPr>
            </a:p>
          </p:txBody>
        </p:sp>
        <p:sp>
          <p:nvSpPr>
            <p:cNvPr id="915475" name="Text Box 19"/>
            <p:cNvSpPr txBox="1">
              <a:spLocks noChangeArrowheads="1"/>
            </p:cNvSpPr>
            <p:nvPr/>
          </p:nvSpPr>
          <p:spPr bwMode="auto">
            <a:xfrm>
              <a:off x="4496" y="3128"/>
              <a:ext cx="289"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r>
                <a:rPr lang="en-US" altLang="zh-CN" sz="2000" i="1" dirty="0" smtClean="0">
                  <a:solidFill>
                    <a:srgbClr val="000000"/>
                  </a:solidFill>
                  <a:ea typeface="宋体" panose="02010600030101010101" pitchFamily="2" charset="-122"/>
                </a:rPr>
                <a:t>a</a:t>
              </a:r>
              <a:r>
                <a:rPr lang="en-US" altLang="zh-CN" sz="2000" dirty="0" smtClean="0">
                  <a:solidFill>
                    <a:srgbClr val="000000"/>
                  </a:solidFill>
                  <a:latin typeface="Symbol" panose="05050102010706020507" pitchFamily="18" charset="2"/>
                  <a:ea typeface="宋体" panose="02010600030101010101" pitchFamily="2" charset="-122"/>
                </a:rPr>
                <a:t>-</a:t>
              </a:r>
              <a:r>
                <a:rPr lang="en-US" altLang="zh-CN" sz="2000" dirty="0" smtClean="0">
                  <a:solidFill>
                    <a:srgbClr val="000000"/>
                  </a:solidFill>
                  <a:ea typeface="宋体" panose="02010600030101010101" pitchFamily="2" charset="-122"/>
                </a:rPr>
                <a:t>2</a:t>
              </a:r>
              <a:r>
                <a:rPr lang="en-US" altLang="zh-CN" sz="2000" i="1" dirty="0" smtClean="0">
                  <a:solidFill>
                    <a:srgbClr val="000000"/>
                  </a:solidFill>
                  <a:ea typeface="宋体" panose="02010600030101010101" pitchFamily="2" charset="-122"/>
                </a:rPr>
                <a:t>x</a:t>
              </a:r>
              <a:r>
                <a:rPr lang="en-US" altLang="zh-CN" sz="2000" dirty="0" smtClean="0">
                  <a:solidFill>
                    <a:srgbClr val="000000"/>
                  </a:solidFill>
                  <a:ea typeface="宋体" panose="02010600030101010101" pitchFamily="2" charset="-122"/>
                </a:rPr>
                <a:t> </a:t>
              </a:r>
              <a:endParaRPr lang="en-US" altLang="zh-CN" sz="2000" dirty="0" smtClean="0">
                <a:solidFill>
                  <a:srgbClr val="000000"/>
                </a:solidFill>
                <a:ea typeface="宋体" panose="02010600030101010101" pitchFamily="2" charset="-122"/>
              </a:endParaRPr>
            </a:p>
          </p:txBody>
        </p:sp>
      </p:grpSp>
      <p:sp>
        <p:nvSpPr>
          <p:cNvPr id="915476" name="Text Box 20"/>
          <p:cNvSpPr txBox="1">
            <a:spLocks noChangeArrowheads="1"/>
          </p:cNvSpPr>
          <p:nvPr/>
        </p:nvSpPr>
        <p:spPr bwMode="auto">
          <a:xfrm>
            <a:off x="965200" y="874690"/>
            <a:ext cx="10414000" cy="898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8000" rIns="36000" bIns="18000">
            <a:spAutoFit/>
          </a:bodyPr>
          <a:lstStyle/>
          <a:p>
            <a:pPr algn="just"/>
            <a:r>
              <a:rPr lang="zh-CN" altLang="en-US" b="1" smtClean="0">
                <a:solidFill>
                  <a:srgbClr val="000000"/>
                </a:solidFill>
                <a:ea typeface="宋体" panose="02010600030101010101" pitchFamily="2" charset="-122"/>
              </a:rPr>
              <a:t>        将边长为</a:t>
            </a:r>
            <a:r>
              <a:rPr lang="en-US" altLang="zh-CN" b="1" i="1" smtClean="0">
                <a:solidFill>
                  <a:srgbClr val="000000"/>
                </a:solidFill>
                <a:ea typeface="宋体" panose="02010600030101010101" pitchFamily="2" charset="-122"/>
              </a:rPr>
              <a:t>a</a:t>
            </a:r>
            <a:r>
              <a:rPr lang="zh-CN" altLang="en-US" b="1" smtClean="0">
                <a:solidFill>
                  <a:srgbClr val="000000"/>
                </a:solidFill>
                <a:ea typeface="宋体" panose="02010600030101010101" pitchFamily="2" charset="-122"/>
              </a:rPr>
              <a:t>的正方形铁皮,四角各截去相同的小正方</a:t>
            </a:r>
            <a:r>
              <a:rPr lang="zh-CN" altLang="en-US" b="1" smtClean="0">
                <a:solidFill>
                  <a:srgbClr val="000000"/>
                </a:solidFill>
                <a:latin typeface="宋体" panose="02010600030101010101" pitchFamily="2" charset="-122"/>
                <a:ea typeface="宋体" panose="02010600030101010101" pitchFamily="2" charset="-122"/>
              </a:rPr>
              <a:t>形,折成一个无盖方盒,问如何截,使方盒的容积最大？为多少？</a:t>
            </a:r>
            <a:r>
              <a:rPr lang="zh-CN" altLang="en-US" smtClean="0">
                <a:solidFill>
                  <a:srgbClr val="000000"/>
                </a:solidFill>
                <a:ea typeface="宋体" panose="02010600030101010101" pitchFamily="2" charset="-122"/>
              </a:rPr>
              <a:t> </a:t>
            </a:r>
            <a:endParaRPr lang="zh-CN" altLang="en-US" smtClean="0">
              <a:solidFill>
                <a:srgbClr val="000000"/>
              </a:solidFill>
              <a:ea typeface="宋体" panose="02010600030101010101" pitchFamily="2" charset="-122"/>
            </a:endParaRPr>
          </a:p>
        </p:txBody>
      </p:sp>
      <p:sp>
        <p:nvSpPr>
          <p:cNvPr id="915477" name="Text Box 21"/>
          <p:cNvSpPr txBox="1">
            <a:spLocks noChangeArrowheads="1"/>
          </p:cNvSpPr>
          <p:nvPr/>
        </p:nvSpPr>
        <p:spPr bwMode="auto">
          <a:xfrm>
            <a:off x="1727200" y="1955801"/>
            <a:ext cx="3822644" cy="467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zh-CN" altLang="en-US" b="1" smtClean="0">
                <a:solidFill>
                  <a:srgbClr val="000000"/>
                </a:solidFill>
                <a:ea typeface="宋体" panose="02010600030101010101" pitchFamily="2" charset="-122"/>
              </a:rPr>
              <a:t>设小正方形的边长为</a:t>
            </a:r>
            <a:r>
              <a:rPr lang="en-US" altLang="zh-CN" b="1" i="1" smtClean="0">
                <a:solidFill>
                  <a:srgbClr val="000000"/>
                </a:solidFill>
                <a:ea typeface="宋体" panose="02010600030101010101" pitchFamily="2" charset="-122"/>
              </a:rPr>
              <a:t>x</a:t>
            </a:r>
            <a:r>
              <a:rPr lang="en-US" altLang="zh-CN" b="1" smtClean="0">
                <a:solidFill>
                  <a:srgbClr val="000000"/>
                </a:solidFill>
                <a:ea typeface="宋体" panose="02010600030101010101" pitchFamily="2" charset="-122"/>
              </a:rPr>
              <a:t>，</a:t>
            </a:r>
            <a:endParaRPr lang="en-US" altLang="zh-CN" b="1" smtClean="0">
              <a:solidFill>
                <a:srgbClr val="000000"/>
              </a:solidFill>
              <a:ea typeface="宋体" panose="02010600030101010101" pitchFamily="2" charset="-122"/>
            </a:endParaRPr>
          </a:p>
        </p:txBody>
      </p:sp>
      <p:sp>
        <p:nvSpPr>
          <p:cNvPr id="915478" name="Rectangle 22"/>
          <p:cNvSpPr>
            <a:spLocks noChangeArrowheads="1"/>
          </p:cNvSpPr>
          <p:nvPr/>
        </p:nvSpPr>
        <p:spPr bwMode="auto">
          <a:xfrm>
            <a:off x="5464012" y="1955801"/>
            <a:ext cx="2650850" cy="467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zh-CN" altLang="en-US" b="1" dirty="0" smtClean="0">
                <a:solidFill>
                  <a:srgbClr val="000000"/>
                </a:solidFill>
                <a:ea typeface="宋体" panose="02010600030101010101" pitchFamily="2" charset="-122"/>
              </a:rPr>
              <a:t>则方盒的容积为</a:t>
            </a:r>
            <a:r>
              <a:rPr lang="zh-CN" altLang="en-US" dirty="0" smtClean="0">
                <a:solidFill>
                  <a:srgbClr val="000000"/>
                </a:solidFill>
                <a:ea typeface="宋体" panose="02010600030101010101" pitchFamily="2" charset="-122"/>
              </a:rPr>
              <a:t> </a:t>
            </a:r>
            <a:endParaRPr lang="zh-CN" altLang="en-US" dirty="0" smtClean="0">
              <a:solidFill>
                <a:srgbClr val="000000"/>
              </a:solidFill>
              <a:ea typeface="宋体" panose="02010600030101010101" pitchFamily="2" charset="-122"/>
            </a:endParaRPr>
          </a:p>
        </p:txBody>
      </p:sp>
      <p:sp>
        <p:nvSpPr>
          <p:cNvPr id="915479" name="Text Box 23"/>
          <p:cNvSpPr txBox="1">
            <a:spLocks noChangeArrowheads="1"/>
          </p:cNvSpPr>
          <p:nvPr/>
        </p:nvSpPr>
        <p:spPr bwMode="auto">
          <a:xfrm>
            <a:off x="335361" y="814368"/>
            <a:ext cx="15378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smtClean="0">
                <a:solidFill>
                  <a:srgbClr val="000000"/>
                </a:solidFill>
                <a:ea typeface="宋体" panose="02010600030101010101" pitchFamily="2" charset="-122"/>
              </a:rPr>
              <a:t>练习</a:t>
            </a:r>
            <a:endParaRPr lang="zh-CN" altLang="en-US" b="1" dirty="0" smtClean="0">
              <a:solidFill>
                <a:srgbClr val="000000"/>
              </a:solidFill>
              <a:ea typeface="宋体" panose="02010600030101010101" pitchFamily="2" charset="-122"/>
            </a:endParaRPr>
          </a:p>
        </p:txBody>
      </p:sp>
      <p:sp>
        <p:nvSpPr>
          <p:cNvPr id="915480" name="Text Box 24"/>
          <p:cNvSpPr txBox="1">
            <a:spLocks noChangeArrowheads="1"/>
          </p:cNvSpPr>
          <p:nvPr/>
        </p:nvSpPr>
        <p:spPr bwMode="auto">
          <a:xfrm>
            <a:off x="812800" y="1905000"/>
            <a:ext cx="77893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smtClean="0">
                <a:solidFill>
                  <a:srgbClr val="000000"/>
                </a:solidFill>
                <a:ea typeface="黑体" panose="02010609060101010101" charset="-122"/>
              </a:rPr>
              <a:t>解</a:t>
            </a:r>
            <a:endParaRPr lang="zh-CN" altLang="en-US" b="1" smtClean="0">
              <a:solidFill>
                <a:srgbClr val="000000"/>
              </a:solidFill>
              <a:ea typeface="宋体" panose="02010600030101010101" pitchFamily="2"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5479"/>
                                        </p:tgtEl>
                                        <p:attrNameLst>
                                          <p:attrName>style.visibility</p:attrName>
                                        </p:attrNameLst>
                                      </p:cBhvr>
                                      <p:to>
                                        <p:strVal val="visible"/>
                                      </p:to>
                                    </p:set>
                                    <p:animEffect transition="in" filter="wipe(left)">
                                      <p:cBhvr>
                                        <p:cTn id="7" dur="500"/>
                                        <p:tgtEl>
                                          <p:spTgt spid="91547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15476">
                                            <p:txEl>
                                              <p:pRg st="0" end="0"/>
                                            </p:txEl>
                                          </p:spTgt>
                                        </p:tgtEl>
                                        <p:attrNameLst>
                                          <p:attrName>style.visibility</p:attrName>
                                        </p:attrNameLst>
                                      </p:cBhvr>
                                      <p:to>
                                        <p:strVal val="visible"/>
                                      </p:to>
                                    </p:set>
                                    <p:animEffect transition="in" filter="wipe(left)">
                                      <p:cBhvr>
                                        <p:cTn id="11" dur="500"/>
                                        <p:tgtEl>
                                          <p:spTgt spid="91547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15458"/>
                                        </p:tgtEl>
                                        <p:attrNameLst>
                                          <p:attrName>style.visibility</p:attrName>
                                        </p:attrNameLst>
                                      </p:cBhvr>
                                      <p:to>
                                        <p:strVal val="visible"/>
                                      </p:to>
                                    </p:set>
                                    <p:animEffect transition="in" filter="wipe(left)">
                                      <p:cBhvr>
                                        <p:cTn id="16" dur="500"/>
                                        <p:tgtEl>
                                          <p:spTgt spid="91545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15464"/>
                                        </p:tgtEl>
                                        <p:attrNameLst>
                                          <p:attrName>style.visibility</p:attrName>
                                        </p:attrNameLst>
                                      </p:cBhvr>
                                      <p:to>
                                        <p:strVal val="visible"/>
                                      </p:to>
                                    </p:set>
                                    <p:animEffect transition="in" filter="wipe(left)">
                                      <p:cBhvr>
                                        <p:cTn id="21" dur="500"/>
                                        <p:tgtEl>
                                          <p:spTgt spid="91546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915480"/>
                                        </p:tgtEl>
                                        <p:attrNameLst>
                                          <p:attrName>style.visibility</p:attrName>
                                        </p:attrNameLst>
                                      </p:cBhvr>
                                      <p:to>
                                        <p:strVal val="visible"/>
                                      </p:to>
                                    </p:set>
                                    <p:animEffect transition="in" filter="wipe(left)">
                                      <p:cBhvr>
                                        <p:cTn id="26" dur="500"/>
                                        <p:tgtEl>
                                          <p:spTgt spid="91548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915477">
                                            <p:txEl>
                                              <p:pRg st="0" end="0"/>
                                            </p:txEl>
                                          </p:spTgt>
                                        </p:tgtEl>
                                        <p:attrNameLst>
                                          <p:attrName>style.visibility</p:attrName>
                                        </p:attrNameLst>
                                      </p:cBhvr>
                                      <p:to>
                                        <p:strVal val="visible"/>
                                      </p:to>
                                    </p:set>
                                    <p:animEffect transition="in" filter="wipe(left)">
                                      <p:cBhvr>
                                        <p:cTn id="31" dur="500"/>
                                        <p:tgtEl>
                                          <p:spTgt spid="91547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915459"/>
                                        </p:tgtEl>
                                        <p:attrNameLst>
                                          <p:attrName>style.visibility</p:attrName>
                                        </p:attrNameLst>
                                      </p:cBhvr>
                                      <p:to>
                                        <p:strVal val="visible"/>
                                      </p:to>
                                    </p:set>
                                    <p:animEffect transition="in" filter="wipe(left)">
                                      <p:cBhvr>
                                        <p:cTn id="36" dur="500"/>
                                        <p:tgtEl>
                                          <p:spTgt spid="915459"/>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32" fill="hold" nodeType="clickEffect">
                                  <p:stCondLst>
                                    <p:cond delay="0"/>
                                  </p:stCondLst>
                                  <p:childTnLst>
                                    <p:set>
                                      <p:cBhvr>
                                        <p:cTn id="40" dur="1" fill="hold">
                                          <p:stCondLst>
                                            <p:cond delay="0"/>
                                          </p:stCondLst>
                                        </p:cTn>
                                        <p:tgtEl>
                                          <p:spTgt spid="915469"/>
                                        </p:tgtEl>
                                        <p:attrNameLst>
                                          <p:attrName>style.visibility</p:attrName>
                                        </p:attrNameLst>
                                      </p:cBhvr>
                                      <p:to>
                                        <p:strVal val="visible"/>
                                      </p:to>
                                    </p:set>
                                    <p:anim calcmode="lin" valueType="num">
                                      <p:cBhvr>
                                        <p:cTn id="41" dur="500" fill="hold"/>
                                        <p:tgtEl>
                                          <p:spTgt spid="915469"/>
                                        </p:tgtEl>
                                        <p:attrNameLst>
                                          <p:attrName>ppt_w</p:attrName>
                                        </p:attrNameLst>
                                      </p:cBhvr>
                                      <p:tavLst>
                                        <p:tav tm="0">
                                          <p:val>
                                            <p:strVal val="4*#ppt_w"/>
                                          </p:val>
                                        </p:tav>
                                        <p:tav tm="100000">
                                          <p:val>
                                            <p:strVal val="#ppt_w"/>
                                          </p:val>
                                        </p:tav>
                                      </p:tavLst>
                                    </p:anim>
                                    <p:anim calcmode="lin" valueType="num">
                                      <p:cBhvr>
                                        <p:cTn id="42" dur="500" fill="hold"/>
                                        <p:tgtEl>
                                          <p:spTgt spid="915469"/>
                                        </p:tgtEl>
                                        <p:attrNameLst>
                                          <p:attrName>ppt_h</p:attrName>
                                        </p:attrNameLst>
                                      </p:cBhvr>
                                      <p:tavLst>
                                        <p:tav tm="0">
                                          <p:val>
                                            <p:strVal val="4*#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15473"/>
                                        </p:tgtEl>
                                        <p:attrNameLst>
                                          <p:attrName>style.visibility</p:attrName>
                                        </p:attrNameLst>
                                      </p:cBhvr>
                                      <p:to>
                                        <p:strVal val="visible"/>
                                      </p:to>
                                    </p:set>
                                    <p:animEffect transition="in" filter="wipe(left)">
                                      <p:cBhvr>
                                        <p:cTn id="47" dur="500"/>
                                        <p:tgtEl>
                                          <p:spTgt spid="91547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15478">
                                            <p:txEl>
                                              <p:pRg st="0" end="0"/>
                                            </p:txEl>
                                          </p:spTgt>
                                        </p:tgtEl>
                                        <p:attrNameLst>
                                          <p:attrName>style.visibility</p:attrName>
                                        </p:attrNameLst>
                                      </p:cBhvr>
                                      <p:to>
                                        <p:strVal val="visible"/>
                                      </p:to>
                                    </p:set>
                                    <p:animEffect transition="in" filter="wipe(left)">
                                      <p:cBhvr>
                                        <p:cTn id="52" dur="500"/>
                                        <p:tgtEl>
                                          <p:spTgt spid="9154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5458" grpId="0" animBg="1"/>
      <p:bldP spid="915476" grpId="0" advAuto="0" autoUpdateAnimBg="0" build="p"/>
      <p:bldP spid="915477" grpId="0" autoUpdateAnimBg="0" build="p"/>
      <p:bldP spid="915478" grpId="0" autoUpdateAnimBg="0" build="p"/>
      <p:bldP spid="915479" grpId="0" autoUpdateAnimBg="0"/>
      <p:bldP spid="915480"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灯片编号占位符 3"/>
          <p:cNvSpPr>
            <a:spLocks noGrp="1"/>
          </p:cNvSpPr>
          <p:nvPr>
            <p:ph type="sldNum" sz="quarter" idx="12"/>
          </p:nvPr>
        </p:nvSpPr>
        <p:spPr/>
        <p:txBody>
          <a:bodyPr/>
          <a:lstStyle/>
          <a:p>
            <a:fld id="{7330A9C0-55B1-4C7D-B725-2D824AC34FE2}" type="slidenum">
              <a:rPr lang="zh-CN" altLang="en-US">
                <a:solidFill>
                  <a:srgbClr val="000000"/>
                </a:solidFill>
              </a:rPr>
            </a:fld>
            <a:endParaRPr lang="en-US" altLang="zh-CN">
              <a:solidFill>
                <a:srgbClr val="000000"/>
              </a:solidFill>
            </a:endParaRPr>
          </a:p>
        </p:txBody>
      </p:sp>
      <p:grpSp>
        <p:nvGrpSpPr>
          <p:cNvPr id="916482" name="Group 2"/>
          <p:cNvGrpSpPr/>
          <p:nvPr/>
        </p:nvGrpSpPr>
        <p:grpSpPr bwMode="auto">
          <a:xfrm>
            <a:off x="8629652" y="4966509"/>
            <a:ext cx="2343149" cy="358775"/>
            <a:chOff x="4077" y="3128"/>
            <a:chExt cx="1107" cy="226"/>
          </a:xfrm>
        </p:grpSpPr>
        <p:sp>
          <p:nvSpPr>
            <p:cNvPr id="916483" name="Line 3"/>
            <p:cNvSpPr>
              <a:spLocks noChangeShapeType="1"/>
            </p:cNvSpPr>
            <p:nvPr/>
          </p:nvSpPr>
          <p:spPr bwMode="auto">
            <a:xfrm>
              <a:off x="4077" y="3354"/>
              <a:ext cx="1107" cy="0"/>
            </a:xfrm>
            <a:prstGeom prst="line">
              <a:avLst/>
            </a:prstGeom>
            <a:noFill/>
            <a:ln w="1905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endParaRPr lang="zh-CN" altLang="en-US" sz="2400" smtClean="0">
                <a:solidFill>
                  <a:srgbClr val="000000"/>
                </a:solidFill>
                <a:ea typeface="宋体" panose="02010600030101010101" pitchFamily="2" charset="-122"/>
              </a:endParaRPr>
            </a:p>
          </p:txBody>
        </p:sp>
        <p:sp>
          <p:nvSpPr>
            <p:cNvPr id="916484" name="Text Box 4"/>
            <p:cNvSpPr txBox="1">
              <a:spLocks noChangeArrowheads="1"/>
            </p:cNvSpPr>
            <p:nvPr/>
          </p:nvSpPr>
          <p:spPr bwMode="auto">
            <a:xfrm>
              <a:off x="4496" y="3128"/>
              <a:ext cx="289"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pPr algn="ctr"/>
              <a:r>
                <a:rPr lang="en-US" altLang="zh-CN" sz="2000" i="1" smtClean="0">
                  <a:solidFill>
                    <a:srgbClr val="000000"/>
                  </a:solidFill>
                  <a:ea typeface="宋体" panose="02010600030101010101" pitchFamily="2" charset="-122"/>
                </a:rPr>
                <a:t>a</a:t>
              </a:r>
              <a:r>
                <a:rPr lang="en-US" altLang="zh-CN" sz="2000" smtClean="0">
                  <a:solidFill>
                    <a:srgbClr val="000000"/>
                  </a:solidFill>
                  <a:latin typeface="Symbol" panose="05050102010706020507" pitchFamily="18" charset="2"/>
                  <a:ea typeface="宋体" panose="02010600030101010101" pitchFamily="2" charset="-122"/>
                </a:rPr>
                <a:t>-</a:t>
              </a:r>
              <a:r>
                <a:rPr lang="en-US" altLang="zh-CN" sz="2000" smtClean="0">
                  <a:solidFill>
                    <a:srgbClr val="000000"/>
                  </a:solidFill>
                  <a:ea typeface="宋体" panose="02010600030101010101" pitchFamily="2" charset="-122"/>
                </a:rPr>
                <a:t>2</a:t>
              </a:r>
              <a:r>
                <a:rPr lang="en-US" altLang="zh-CN" sz="2000" i="1" smtClean="0">
                  <a:solidFill>
                    <a:srgbClr val="000000"/>
                  </a:solidFill>
                  <a:ea typeface="宋体" panose="02010600030101010101" pitchFamily="2" charset="-122"/>
                </a:rPr>
                <a:t>x</a:t>
              </a:r>
              <a:r>
                <a:rPr lang="en-US" altLang="zh-CN" sz="2000" smtClean="0">
                  <a:solidFill>
                    <a:srgbClr val="000000"/>
                  </a:solidFill>
                  <a:ea typeface="宋体" panose="02010600030101010101" pitchFamily="2" charset="-122"/>
                </a:rPr>
                <a:t> </a:t>
              </a:r>
              <a:endParaRPr lang="en-US" altLang="zh-CN" sz="2000" smtClean="0">
                <a:solidFill>
                  <a:srgbClr val="000000"/>
                </a:solidFill>
                <a:ea typeface="宋体" panose="02010600030101010101" pitchFamily="2" charset="-122"/>
              </a:endParaRPr>
            </a:p>
          </p:txBody>
        </p:sp>
      </p:grpSp>
      <p:sp>
        <p:nvSpPr>
          <p:cNvPr id="916485" name="Text Box 5"/>
          <p:cNvSpPr txBox="1">
            <a:spLocks noChangeArrowheads="1"/>
          </p:cNvSpPr>
          <p:nvPr/>
        </p:nvSpPr>
        <p:spPr bwMode="auto">
          <a:xfrm>
            <a:off x="965200" y="946702"/>
            <a:ext cx="10414000" cy="898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8000" rIns="36000" bIns="18000">
            <a:spAutoFit/>
          </a:bodyPr>
          <a:lstStyle/>
          <a:p>
            <a:pPr algn="just"/>
            <a:r>
              <a:rPr lang="zh-CN" altLang="en-US" b="1" smtClean="0">
                <a:solidFill>
                  <a:srgbClr val="000000"/>
                </a:solidFill>
                <a:ea typeface="宋体" panose="02010600030101010101" pitchFamily="2" charset="-122"/>
              </a:rPr>
              <a:t>        将边长为</a:t>
            </a:r>
            <a:r>
              <a:rPr lang="en-US" altLang="zh-CN" b="1" i="1" smtClean="0">
                <a:solidFill>
                  <a:srgbClr val="000000"/>
                </a:solidFill>
                <a:ea typeface="宋体" panose="02010600030101010101" pitchFamily="2" charset="-122"/>
              </a:rPr>
              <a:t>a</a:t>
            </a:r>
            <a:r>
              <a:rPr lang="zh-CN" altLang="en-US" b="1" smtClean="0">
                <a:solidFill>
                  <a:srgbClr val="000000"/>
                </a:solidFill>
                <a:ea typeface="宋体" panose="02010600030101010101" pitchFamily="2" charset="-122"/>
              </a:rPr>
              <a:t>的正方形铁皮,四角各截去相同的小正方</a:t>
            </a:r>
            <a:r>
              <a:rPr lang="zh-CN" altLang="en-US" b="1" smtClean="0">
                <a:solidFill>
                  <a:srgbClr val="000000"/>
                </a:solidFill>
                <a:latin typeface="宋体" panose="02010600030101010101" pitchFamily="2" charset="-122"/>
                <a:ea typeface="宋体" panose="02010600030101010101" pitchFamily="2" charset="-122"/>
              </a:rPr>
              <a:t>形,折成一个无盖方盒,问如何截,使方盒的容积最大？为多少？</a:t>
            </a:r>
            <a:r>
              <a:rPr lang="zh-CN" altLang="en-US" smtClean="0">
                <a:solidFill>
                  <a:srgbClr val="000000"/>
                </a:solidFill>
                <a:ea typeface="宋体" panose="02010600030101010101" pitchFamily="2" charset="-122"/>
              </a:rPr>
              <a:t> </a:t>
            </a:r>
            <a:endParaRPr lang="zh-CN" altLang="en-US" smtClean="0">
              <a:solidFill>
                <a:srgbClr val="000000"/>
              </a:solidFill>
              <a:ea typeface="宋体" panose="02010600030101010101" pitchFamily="2" charset="-122"/>
            </a:endParaRPr>
          </a:p>
        </p:txBody>
      </p:sp>
      <p:sp>
        <p:nvSpPr>
          <p:cNvPr id="916486" name="Rectangle 6"/>
          <p:cNvSpPr>
            <a:spLocks noChangeArrowheads="1"/>
          </p:cNvSpPr>
          <p:nvPr/>
        </p:nvSpPr>
        <p:spPr bwMode="auto">
          <a:xfrm>
            <a:off x="812800" y="3600453"/>
            <a:ext cx="1828800" cy="467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8000" rIns="36000" bIns="18000">
            <a:spAutoFit/>
          </a:bodyPr>
          <a:lstStyle/>
          <a:p>
            <a:r>
              <a:rPr lang="zh-CN" altLang="en-US" b="1" smtClean="0">
                <a:solidFill>
                  <a:srgbClr val="000000"/>
                </a:solidFill>
                <a:ea typeface="宋体" panose="02010600030101010101" pitchFamily="2" charset="-122"/>
              </a:rPr>
              <a:t>求导得</a:t>
            </a:r>
            <a:endParaRPr lang="en-US" altLang="zh-CN" b="1" smtClean="0">
              <a:solidFill>
                <a:srgbClr val="000000"/>
              </a:solidFill>
              <a:ea typeface="宋体" panose="02010600030101010101" pitchFamily="2" charset="-122"/>
            </a:endParaRPr>
          </a:p>
        </p:txBody>
      </p:sp>
      <p:sp>
        <p:nvSpPr>
          <p:cNvPr id="916487" name="Text Box 7"/>
          <p:cNvSpPr txBox="1">
            <a:spLocks noChangeArrowheads="1"/>
          </p:cNvSpPr>
          <p:nvPr/>
        </p:nvSpPr>
        <p:spPr bwMode="auto">
          <a:xfrm>
            <a:off x="1727200" y="1955801"/>
            <a:ext cx="3822644" cy="467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zh-CN" altLang="en-US" b="1" smtClean="0">
                <a:solidFill>
                  <a:srgbClr val="000000"/>
                </a:solidFill>
                <a:ea typeface="宋体" panose="02010600030101010101" pitchFamily="2" charset="-122"/>
              </a:rPr>
              <a:t>设小正方形的边长为</a:t>
            </a:r>
            <a:r>
              <a:rPr lang="en-US" altLang="zh-CN" b="1" i="1" smtClean="0">
                <a:solidFill>
                  <a:srgbClr val="000000"/>
                </a:solidFill>
                <a:ea typeface="宋体" panose="02010600030101010101" pitchFamily="2" charset="-122"/>
              </a:rPr>
              <a:t>x</a:t>
            </a:r>
            <a:r>
              <a:rPr lang="en-US" altLang="zh-CN" b="1" smtClean="0">
                <a:solidFill>
                  <a:srgbClr val="000000"/>
                </a:solidFill>
                <a:ea typeface="宋体" panose="02010600030101010101" pitchFamily="2" charset="-122"/>
              </a:rPr>
              <a:t>，</a:t>
            </a:r>
            <a:endParaRPr lang="en-US" altLang="zh-CN" b="1" smtClean="0">
              <a:solidFill>
                <a:srgbClr val="000000"/>
              </a:solidFill>
              <a:ea typeface="宋体" panose="02010600030101010101" pitchFamily="2" charset="-122"/>
            </a:endParaRPr>
          </a:p>
        </p:txBody>
      </p:sp>
      <p:sp>
        <p:nvSpPr>
          <p:cNvPr id="916488" name="Rectangle 8"/>
          <p:cNvSpPr>
            <a:spLocks noChangeArrowheads="1"/>
          </p:cNvSpPr>
          <p:nvPr/>
        </p:nvSpPr>
        <p:spPr bwMode="auto">
          <a:xfrm>
            <a:off x="5539351" y="1930937"/>
            <a:ext cx="2650850" cy="467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zh-CN" altLang="en-US" b="1" dirty="0" smtClean="0">
                <a:solidFill>
                  <a:srgbClr val="000000"/>
                </a:solidFill>
                <a:ea typeface="宋体" panose="02010600030101010101" pitchFamily="2" charset="-122"/>
              </a:rPr>
              <a:t>则方盒的容积为</a:t>
            </a:r>
            <a:r>
              <a:rPr lang="zh-CN" altLang="en-US" dirty="0" smtClean="0">
                <a:solidFill>
                  <a:srgbClr val="000000"/>
                </a:solidFill>
                <a:ea typeface="宋体" panose="02010600030101010101" pitchFamily="2" charset="-122"/>
              </a:rPr>
              <a:t> </a:t>
            </a:r>
            <a:endParaRPr lang="zh-CN" altLang="en-US" dirty="0" smtClean="0">
              <a:solidFill>
                <a:srgbClr val="000000"/>
              </a:solidFill>
              <a:ea typeface="宋体" panose="02010600030101010101" pitchFamily="2" charset="-122"/>
            </a:endParaRPr>
          </a:p>
        </p:txBody>
      </p:sp>
      <p:sp>
        <p:nvSpPr>
          <p:cNvPr id="916489" name="Text Box 9"/>
          <p:cNvSpPr txBox="1">
            <a:spLocks noChangeArrowheads="1"/>
          </p:cNvSpPr>
          <p:nvPr/>
        </p:nvSpPr>
        <p:spPr bwMode="auto">
          <a:xfrm>
            <a:off x="508399" y="886373"/>
            <a:ext cx="1393876"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b="1" dirty="0" smtClean="0">
                <a:solidFill>
                  <a:srgbClr val="000000"/>
                </a:solidFill>
                <a:ea typeface="宋体" panose="02010600030101010101" pitchFamily="2" charset="-122"/>
              </a:rPr>
              <a:t>练习</a:t>
            </a:r>
            <a:endParaRPr lang="zh-CN" altLang="en-US" b="1" dirty="0" smtClean="0">
              <a:solidFill>
                <a:srgbClr val="000000"/>
              </a:solidFill>
              <a:ea typeface="宋体" panose="02010600030101010101" pitchFamily="2" charset="-122"/>
            </a:endParaRPr>
          </a:p>
        </p:txBody>
      </p:sp>
      <p:sp>
        <p:nvSpPr>
          <p:cNvPr id="916490" name="Text Box 10"/>
          <p:cNvSpPr txBox="1">
            <a:spLocks noChangeArrowheads="1"/>
          </p:cNvSpPr>
          <p:nvPr/>
        </p:nvSpPr>
        <p:spPr bwMode="auto">
          <a:xfrm>
            <a:off x="812800" y="1905000"/>
            <a:ext cx="77893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smtClean="0">
                <a:solidFill>
                  <a:srgbClr val="000000"/>
                </a:solidFill>
                <a:ea typeface="黑体" panose="02010609060101010101" charset="-122"/>
              </a:rPr>
              <a:t>解</a:t>
            </a:r>
            <a:endParaRPr lang="zh-CN" altLang="en-US" b="1" smtClean="0">
              <a:solidFill>
                <a:srgbClr val="000000"/>
              </a:solidFill>
              <a:ea typeface="宋体" panose="02010600030101010101" pitchFamily="2" charset="-122"/>
            </a:endParaRPr>
          </a:p>
        </p:txBody>
      </p:sp>
      <p:graphicFrame>
        <p:nvGraphicFramePr>
          <p:cNvPr id="916491" name="Object 11"/>
          <p:cNvGraphicFramePr>
            <a:graphicFrameLocks noChangeAspect="1"/>
          </p:cNvGraphicFramePr>
          <p:nvPr/>
        </p:nvGraphicFramePr>
        <p:xfrm>
          <a:off x="1727200" y="2744009"/>
          <a:ext cx="3556000" cy="576263"/>
        </p:xfrm>
        <a:graphic>
          <a:graphicData uri="http://schemas.openxmlformats.org/presentationml/2006/ole">
            <mc:AlternateContent xmlns:mc="http://schemas.openxmlformats.org/markup-compatibility/2006">
              <mc:Choice xmlns:v="urn:schemas-microsoft-com:vml" Requires="v">
                <p:oleObj spid="_x0000_s232510" name="" r:id="rId1" imgW="25298400" imgH="5486400" progId="Equation.3">
                  <p:embed/>
                </p:oleObj>
              </mc:Choice>
              <mc:Fallback>
                <p:oleObj name="" r:id="rId1" imgW="25298400" imgH="5486400" progId="Equation.3">
                  <p:embed/>
                  <p:pic>
                    <p:nvPicPr>
                      <p:cNvPr id="0" name="图片 232509"/>
                      <p:cNvPicPr>
                        <a:picLocks noChangeAspect="1"/>
                      </p:cNvPicPr>
                      <p:nvPr/>
                    </p:nvPicPr>
                    <p:blipFill>
                      <a:blip r:embed="rId2"/>
                      <a:stretch>
                        <a:fillRect/>
                      </a:stretch>
                    </p:blipFill>
                    <p:spPr>
                      <a:xfrm>
                        <a:off x="1727200" y="2744009"/>
                        <a:ext cx="3556000" cy="576263"/>
                      </a:xfrm>
                      <a:prstGeom prst="rect">
                        <a:avLst/>
                      </a:prstGeom>
                      <a:noFill/>
                      <a:ln w="9525">
                        <a:noFill/>
                      </a:ln>
                    </p:spPr>
                  </p:pic>
                </p:oleObj>
              </mc:Fallback>
            </mc:AlternateContent>
          </a:graphicData>
        </a:graphic>
      </p:graphicFrame>
      <p:graphicFrame>
        <p:nvGraphicFramePr>
          <p:cNvPr id="916492" name="Object 12"/>
          <p:cNvGraphicFramePr>
            <a:graphicFrameLocks noChangeAspect="1"/>
          </p:cNvGraphicFramePr>
          <p:nvPr/>
        </p:nvGraphicFramePr>
        <p:xfrm>
          <a:off x="5384800" y="2501900"/>
          <a:ext cx="2336800" cy="1042988"/>
        </p:xfrm>
        <a:graphic>
          <a:graphicData uri="http://schemas.openxmlformats.org/presentationml/2006/ole">
            <mc:AlternateContent xmlns:mc="http://schemas.openxmlformats.org/markup-compatibility/2006">
              <mc:Choice xmlns:v="urn:schemas-microsoft-com:vml" Requires="v">
                <p:oleObj spid="_x0000_s232511" name="" r:id="rId3" imgW="17983200" imgH="10668000" progId="Equation.3">
                  <p:embed/>
                </p:oleObj>
              </mc:Choice>
              <mc:Fallback>
                <p:oleObj name="" r:id="rId3" imgW="17983200" imgH="10668000" progId="Equation.3">
                  <p:embed/>
                  <p:pic>
                    <p:nvPicPr>
                      <p:cNvPr id="0" name="图片 232510"/>
                      <p:cNvPicPr>
                        <a:picLocks noChangeAspect="1"/>
                      </p:cNvPicPr>
                      <p:nvPr/>
                    </p:nvPicPr>
                    <p:blipFill>
                      <a:blip r:embed="rId4"/>
                      <a:stretch>
                        <a:fillRect/>
                      </a:stretch>
                    </p:blipFill>
                    <p:spPr>
                      <a:xfrm>
                        <a:off x="5384800" y="2501900"/>
                        <a:ext cx="2336800" cy="1042988"/>
                      </a:xfrm>
                      <a:prstGeom prst="rect">
                        <a:avLst/>
                      </a:prstGeom>
                      <a:noFill/>
                      <a:ln w="9525">
                        <a:noFill/>
                      </a:ln>
                    </p:spPr>
                  </p:pic>
                </p:oleObj>
              </mc:Fallback>
            </mc:AlternateContent>
          </a:graphicData>
        </a:graphic>
      </p:graphicFrame>
      <p:graphicFrame>
        <p:nvGraphicFramePr>
          <p:cNvPr id="916493" name="Object 13"/>
          <p:cNvGraphicFramePr>
            <a:graphicFrameLocks noChangeAspect="1"/>
          </p:cNvGraphicFramePr>
          <p:nvPr/>
        </p:nvGraphicFramePr>
        <p:xfrm>
          <a:off x="2641600" y="3641725"/>
          <a:ext cx="4470400" cy="473075"/>
        </p:xfrm>
        <a:graphic>
          <a:graphicData uri="http://schemas.openxmlformats.org/presentationml/2006/ole">
            <mc:AlternateContent xmlns:mc="http://schemas.openxmlformats.org/markup-compatibility/2006">
              <mc:Choice xmlns:v="urn:schemas-microsoft-com:vml" Requires="v">
                <p:oleObj spid="_x0000_s232512" name="" r:id="rId5" imgW="34137600" imgH="4876800" progId="Equation.3">
                  <p:embed/>
                </p:oleObj>
              </mc:Choice>
              <mc:Fallback>
                <p:oleObj name="" r:id="rId5" imgW="34137600" imgH="4876800" progId="Equation.3">
                  <p:embed/>
                  <p:pic>
                    <p:nvPicPr>
                      <p:cNvPr id="0" name="图片 232511"/>
                      <p:cNvPicPr>
                        <a:picLocks noChangeAspect="1"/>
                      </p:cNvPicPr>
                      <p:nvPr/>
                    </p:nvPicPr>
                    <p:blipFill>
                      <a:blip r:embed="rId6"/>
                      <a:stretch>
                        <a:fillRect/>
                      </a:stretch>
                    </p:blipFill>
                    <p:spPr>
                      <a:xfrm>
                        <a:off x="2641600" y="3641725"/>
                        <a:ext cx="4470400" cy="473075"/>
                      </a:xfrm>
                      <a:prstGeom prst="rect">
                        <a:avLst/>
                      </a:prstGeom>
                      <a:noFill/>
                      <a:ln w="9525">
                        <a:noFill/>
                      </a:ln>
                    </p:spPr>
                  </p:pic>
                </p:oleObj>
              </mc:Fallback>
            </mc:AlternateContent>
          </a:graphicData>
        </a:graphic>
      </p:graphicFrame>
      <p:grpSp>
        <p:nvGrpSpPr>
          <p:cNvPr id="916494" name="Group 14"/>
          <p:cNvGrpSpPr/>
          <p:nvPr/>
        </p:nvGrpSpPr>
        <p:grpSpPr bwMode="auto">
          <a:xfrm>
            <a:off x="8606906" y="3810000"/>
            <a:ext cx="2772833" cy="2057400"/>
            <a:chOff x="4066" y="2400"/>
            <a:chExt cx="1310" cy="1296"/>
          </a:xfrm>
        </p:grpSpPr>
        <p:sp>
          <p:nvSpPr>
            <p:cNvPr id="916495" name="Line 15"/>
            <p:cNvSpPr>
              <a:spLocks noChangeShapeType="1"/>
            </p:cNvSpPr>
            <p:nvPr/>
          </p:nvSpPr>
          <p:spPr bwMode="auto">
            <a:xfrm>
              <a:off x="4066" y="2592"/>
              <a:ext cx="0" cy="1104"/>
            </a:xfrm>
            <a:prstGeom prst="line">
              <a:avLst/>
            </a:prstGeom>
            <a:noFill/>
            <a:ln w="317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gn="ctr"/>
              <a:endParaRPr lang="zh-CN" altLang="en-US" sz="2400" smtClean="0">
                <a:solidFill>
                  <a:srgbClr val="000000"/>
                </a:solidFill>
                <a:ea typeface="宋体" panose="02010600030101010101" pitchFamily="2" charset="-122"/>
              </a:endParaRPr>
            </a:p>
          </p:txBody>
        </p:sp>
        <p:grpSp>
          <p:nvGrpSpPr>
            <p:cNvPr id="916496" name="Group 16"/>
            <p:cNvGrpSpPr/>
            <p:nvPr/>
          </p:nvGrpSpPr>
          <p:grpSpPr bwMode="auto">
            <a:xfrm>
              <a:off x="4066" y="2400"/>
              <a:ext cx="1310" cy="1296"/>
              <a:chOff x="4066" y="2400"/>
              <a:chExt cx="1310" cy="1296"/>
            </a:xfrm>
          </p:grpSpPr>
          <p:sp>
            <p:nvSpPr>
              <p:cNvPr id="916497" name="Line 17"/>
              <p:cNvSpPr>
                <a:spLocks noChangeShapeType="1"/>
              </p:cNvSpPr>
              <p:nvPr/>
            </p:nvSpPr>
            <p:spPr bwMode="auto">
              <a:xfrm flipV="1">
                <a:off x="5184" y="2400"/>
                <a:ext cx="192" cy="192"/>
              </a:xfrm>
              <a:prstGeom prst="line">
                <a:avLst/>
              </a:prstGeom>
              <a:noFill/>
              <a:ln w="317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gn="ctr"/>
                <a:endParaRPr lang="zh-CN" altLang="en-US" sz="2400" smtClean="0">
                  <a:solidFill>
                    <a:srgbClr val="000000"/>
                  </a:solidFill>
                  <a:ea typeface="宋体" panose="02010600030101010101" pitchFamily="2" charset="-122"/>
                </a:endParaRPr>
              </a:p>
            </p:txBody>
          </p:sp>
          <p:sp>
            <p:nvSpPr>
              <p:cNvPr id="916498" name="Line 18"/>
              <p:cNvSpPr>
                <a:spLocks noChangeShapeType="1"/>
              </p:cNvSpPr>
              <p:nvPr/>
            </p:nvSpPr>
            <p:spPr bwMode="auto">
              <a:xfrm flipV="1">
                <a:off x="5184" y="3504"/>
                <a:ext cx="192" cy="192"/>
              </a:xfrm>
              <a:prstGeom prst="line">
                <a:avLst/>
              </a:prstGeom>
              <a:noFill/>
              <a:ln w="317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gn="ctr"/>
                <a:endParaRPr lang="zh-CN" altLang="en-US" sz="2400" smtClean="0">
                  <a:solidFill>
                    <a:srgbClr val="000000"/>
                  </a:solidFill>
                  <a:ea typeface="宋体" panose="02010600030101010101" pitchFamily="2" charset="-122"/>
                </a:endParaRPr>
              </a:p>
            </p:txBody>
          </p:sp>
          <p:sp>
            <p:nvSpPr>
              <p:cNvPr id="916499" name="Line 19"/>
              <p:cNvSpPr>
                <a:spLocks noChangeShapeType="1"/>
              </p:cNvSpPr>
              <p:nvPr/>
            </p:nvSpPr>
            <p:spPr bwMode="auto">
              <a:xfrm>
                <a:off x="5376" y="2400"/>
                <a:ext cx="0" cy="1104"/>
              </a:xfrm>
              <a:prstGeom prst="line">
                <a:avLst/>
              </a:prstGeom>
              <a:noFill/>
              <a:ln w="317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gn="ctr"/>
                <a:endParaRPr lang="zh-CN" altLang="en-US" sz="2400" smtClean="0">
                  <a:solidFill>
                    <a:srgbClr val="000000"/>
                  </a:solidFill>
                  <a:ea typeface="宋体" panose="02010600030101010101" pitchFamily="2" charset="-122"/>
                </a:endParaRPr>
              </a:p>
            </p:txBody>
          </p:sp>
          <p:sp>
            <p:nvSpPr>
              <p:cNvPr id="916500" name="Line 20"/>
              <p:cNvSpPr>
                <a:spLocks noChangeShapeType="1"/>
              </p:cNvSpPr>
              <p:nvPr/>
            </p:nvSpPr>
            <p:spPr bwMode="auto">
              <a:xfrm flipV="1">
                <a:off x="4080" y="2400"/>
                <a:ext cx="192" cy="192"/>
              </a:xfrm>
              <a:prstGeom prst="line">
                <a:avLst/>
              </a:prstGeom>
              <a:noFill/>
              <a:ln w="317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gn="ctr"/>
                <a:endParaRPr lang="zh-CN" altLang="en-US" sz="2400" smtClean="0">
                  <a:solidFill>
                    <a:srgbClr val="000000"/>
                  </a:solidFill>
                  <a:ea typeface="宋体" panose="02010600030101010101" pitchFamily="2" charset="-122"/>
                </a:endParaRPr>
              </a:p>
            </p:txBody>
          </p:sp>
          <p:sp>
            <p:nvSpPr>
              <p:cNvPr id="916501" name="Line 21"/>
              <p:cNvSpPr>
                <a:spLocks noChangeShapeType="1"/>
              </p:cNvSpPr>
              <p:nvPr/>
            </p:nvSpPr>
            <p:spPr bwMode="auto">
              <a:xfrm flipV="1">
                <a:off x="4066" y="3498"/>
                <a:ext cx="192" cy="192"/>
              </a:xfrm>
              <a:prstGeom prst="line">
                <a:avLst/>
              </a:prstGeom>
              <a:noFill/>
              <a:ln w="317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gn="ctr"/>
                <a:endParaRPr lang="zh-CN" altLang="en-US" sz="2400" smtClean="0">
                  <a:solidFill>
                    <a:srgbClr val="000000"/>
                  </a:solidFill>
                  <a:ea typeface="宋体" panose="02010600030101010101" pitchFamily="2" charset="-122"/>
                </a:endParaRPr>
              </a:p>
            </p:txBody>
          </p:sp>
          <p:sp>
            <p:nvSpPr>
              <p:cNvPr id="916502" name="Line 22"/>
              <p:cNvSpPr>
                <a:spLocks noChangeShapeType="1"/>
              </p:cNvSpPr>
              <p:nvPr/>
            </p:nvSpPr>
            <p:spPr bwMode="auto">
              <a:xfrm>
                <a:off x="4272" y="2400"/>
                <a:ext cx="0" cy="1104"/>
              </a:xfrm>
              <a:prstGeom prst="line">
                <a:avLst/>
              </a:prstGeom>
              <a:noFill/>
              <a:ln w="317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gn="ctr"/>
                <a:endParaRPr lang="zh-CN" altLang="en-US" sz="2400" smtClean="0">
                  <a:solidFill>
                    <a:srgbClr val="000000"/>
                  </a:solidFill>
                  <a:ea typeface="宋体" panose="02010600030101010101" pitchFamily="2" charset="-122"/>
                </a:endParaRPr>
              </a:p>
            </p:txBody>
          </p:sp>
          <p:sp>
            <p:nvSpPr>
              <p:cNvPr id="916503" name="Line 23"/>
              <p:cNvSpPr>
                <a:spLocks noChangeShapeType="1"/>
              </p:cNvSpPr>
              <p:nvPr/>
            </p:nvSpPr>
            <p:spPr bwMode="auto">
              <a:xfrm flipH="1">
                <a:off x="4272" y="3504"/>
                <a:ext cx="1104" cy="0"/>
              </a:xfrm>
              <a:prstGeom prst="line">
                <a:avLst/>
              </a:prstGeom>
              <a:noFill/>
              <a:ln w="317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gn="ctr"/>
                <a:endParaRPr lang="zh-CN" altLang="en-US" sz="2400" smtClean="0">
                  <a:solidFill>
                    <a:srgbClr val="000000"/>
                  </a:solidFill>
                  <a:ea typeface="宋体" panose="02010600030101010101" pitchFamily="2" charset="-122"/>
                </a:endParaRPr>
              </a:p>
            </p:txBody>
          </p:sp>
          <p:sp>
            <p:nvSpPr>
              <p:cNvPr id="916504" name="Line 24"/>
              <p:cNvSpPr>
                <a:spLocks noChangeShapeType="1"/>
              </p:cNvSpPr>
              <p:nvPr/>
            </p:nvSpPr>
            <p:spPr bwMode="auto">
              <a:xfrm flipH="1">
                <a:off x="4272" y="2400"/>
                <a:ext cx="1104" cy="0"/>
              </a:xfrm>
              <a:prstGeom prst="line">
                <a:avLst/>
              </a:prstGeom>
              <a:noFill/>
              <a:ln w="317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gn="ctr"/>
                <a:endParaRPr lang="zh-CN" altLang="en-US" sz="2400" smtClean="0">
                  <a:solidFill>
                    <a:srgbClr val="000000"/>
                  </a:solidFill>
                  <a:ea typeface="宋体" panose="02010600030101010101" pitchFamily="2" charset="-122"/>
                </a:endParaRPr>
              </a:p>
            </p:txBody>
          </p:sp>
          <p:sp>
            <p:nvSpPr>
              <p:cNvPr id="916505" name="Line 25"/>
              <p:cNvSpPr>
                <a:spLocks noChangeShapeType="1"/>
              </p:cNvSpPr>
              <p:nvPr/>
            </p:nvSpPr>
            <p:spPr bwMode="auto">
              <a:xfrm flipH="1">
                <a:off x="4074" y="2592"/>
                <a:ext cx="1104" cy="0"/>
              </a:xfrm>
              <a:prstGeom prst="line">
                <a:avLst/>
              </a:prstGeom>
              <a:noFill/>
              <a:ln w="317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gn="ctr"/>
                <a:endParaRPr lang="zh-CN" altLang="en-US" sz="2400" smtClean="0">
                  <a:solidFill>
                    <a:srgbClr val="000000"/>
                  </a:solidFill>
                  <a:ea typeface="宋体" panose="02010600030101010101" pitchFamily="2" charset="-122"/>
                </a:endParaRPr>
              </a:p>
            </p:txBody>
          </p:sp>
          <p:sp>
            <p:nvSpPr>
              <p:cNvPr id="916506" name="Line 26"/>
              <p:cNvSpPr>
                <a:spLocks noChangeShapeType="1"/>
              </p:cNvSpPr>
              <p:nvPr/>
            </p:nvSpPr>
            <p:spPr bwMode="auto">
              <a:xfrm>
                <a:off x="5184" y="2592"/>
                <a:ext cx="0" cy="1104"/>
              </a:xfrm>
              <a:prstGeom prst="line">
                <a:avLst/>
              </a:prstGeom>
              <a:noFill/>
              <a:ln w="317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gn="ctr"/>
                <a:endParaRPr lang="zh-CN" altLang="en-US" sz="2400" smtClean="0">
                  <a:solidFill>
                    <a:srgbClr val="000000"/>
                  </a:solidFill>
                  <a:ea typeface="宋体" panose="02010600030101010101" pitchFamily="2" charset="-122"/>
                </a:endParaRPr>
              </a:p>
            </p:txBody>
          </p:sp>
          <p:sp>
            <p:nvSpPr>
              <p:cNvPr id="916507" name="Line 27"/>
              <p:cNvSpPr>
                <a:spLocks noChangeShapeType="1"/>
              </p:cNvSpPr>
              <p:nvPr/>
            </p:nvSpPr>
            <p:spPr bwMode="auto">
              <a:xfrm flipH="1">
                <a:off x="4080" y="3696"/>
                <a:ext cx="1104" cy="0"/>
              </a:xfrm>
              <a:prstGeom prst="line">
                <a:avLst/>
              </a:prstGeom>
              <a:noFill/>
              <a:ln w="317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gn="ctr"/>
                <a:endParaRPr lang="zh-CN" altLang="en-US" sz="2400" smtClean="0">
                  <a:solidFill>
                    <a:srgbClr val="000000"/>
                  </a:solidFill>
                  <a:ea typeface="宋体" panose="02010600030101010101" pitchFamily="2" charset="-122"/>
                </a:endParaRPr>
              </a:p>
            </p:txBody>
          </p:sp>
        </p:grpSp>
      </p:grpSp>
      <p:grpSp>
        <p:nvGrpSpPr>
          <p:cNvPr id="916508" name="Group 28"/>
          <p:cNvGrpSpPr/>
          <p:nvPr/>
        </p:nvGrpSpPr>
        <p:grpSpPr bwMode="auto">
          <a:xfrm>
            <a:off x="11074939" y="4038600"/>
            <a:ext cx="946151" cy="401638"/>
            <a:chOff x="5232" y="2544"/>
            <a:chExt cx="447" cy="253"/>
          </a:xfrm>
        </p:grpSpPr>
        <p:graphicFrame>
          <p:nvGraphicFramePr>
            <p:cNvPr id="916509" name="Object 29"/>
            <p:cNvGraphicFramePr>
              <a:graphicFrameLocks noChangeAspect="1"/>
            </p:cNvGraphicFramePr>
            <p:nvPr/>
          </p:nvGraphicFramePr>
          <p:xfrm>
            <a:off x="5472" y="2592"/>
            <a:ext cx="207" cy="205"/>
          </p:xfrm>
          <a:graphic>
            <a:graphicData uri="http://schemas.openxmlformats.org/presentationml/2006/ole">
              <mc:AlternateContent xmlns:mc="http://schemas.openxmlformats.org/markup-compatibility/2006">
                <mc:Choice xmlns:v="urn:schemas-microsoft-com:vml" Requires="v">
                  <p:oleObj spid="_x0000_s232513" name="Equation" r:id="rId7" imgW="3352800" imgH="3352800" progId="Equation.3">
                    <p:embed/>
                  </p:oleObj>
                </mc:Choice>
                <mc:Fallback>
                  <p:oleObj name="Equation" r:id="rId7" imgW="3352800" imgH="3352800" progId="Equation.3">
                    <p:embed/>
                    <p:pic>
                      <p:nvPicPr>
                        <p:cNvPr id="0" name="图片 232512"/>
                        <p:cNvPicPr>
                          <a:picLocks noChangeAspect="1"/>
                        </p:cNvPicPr>
                        <p:nvPr/>
                      </p:nvPicPr>
                      <p:blipFill>
                        <a:blip r:embed="rId8"/>
                        <a:stretch>
                          <a:fillRect/>
                        </a:stretch>
                      </p:blipFill>
                      <p:spPr>
                        <a:xfrm>
                          <a:off x="5472" y="2592"/>
                          <a:ext cx="207" cy="205"/>
                        </a:xfrm>
                        <a:prstGeom prst="rect">
                          <a:avLst/>
                        </a:prstGeom>
                        <a:noFill/>
                        <a:ln w="9525">
                          <a:noFill/>
                        </a:ln>
                      </p:spPr>
                    </p:pic>
                  </p:oleObj>
                </mc:Fallback>
              </mc:AlternateContent>
            </a:graphicData>
          </a:graphic>
        </p:graphicFrame>
        <p:sp>
          <p:nvSpPr>
            <p:cNvPr id="916510" name="Line 30"/>
            <p:cNvSpPr>
              <a:spLocks noChangeShapeType="1"/>
            </p:cNvSpPr>
            <p:nvPr/>
          </p:nvSpPr>
          <p:spPr bwMode="auto">
            <a:xfrm flipH="1" flipV="1">
              <a:off x="5232" y="2544"/>
              <a:ext cx="240" cy="144"/>
            </a:xfrm>
            <a:prstGeom prst="line">
              <a:avLst/>
            </a:prstGeom>
            <a:noFill/>
            <a:ln w="19050">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gn="ctr"/>
              <a:endParaRPr lang="zh-CN" altLang="en-US" sz="2400" smtClean="0">
                <a:solidFill>
                  <a:srgbClr val="000000"/>
                </a:solidFill>
                <a:ea typeface="宋体" panose="02010600030101010101" pitchFamily="2" charset="-122"/>
              </a:endParaRPr>
            </a:p>
          </p:txBody>
        </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16494"/>
                                        </p:tgtEl>
                                        <p:attrNameLst>
                                          <p:attrName>style.visibility</p:attrName>
                                        </p:attrNameLst>
                                      </p:cBhvr>
                                      <p:to>
                                        <p:strVal val="visible"/>
                                      </p:to>
                                    </p:set>
                                    <p:animEffect transition="in" filter="wipe(left)">
                                      <p:cBhvr>
                                        <p:cTn id="7" dur="500"/>
                                        <p:tgtEl>
                                          <p:spTgt spid="9164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16482"/>
                                        </p:tgtEl>
                                        <p:attrNameLst>
                                          <p:attrName>style.visibility</p:attrName>
                                        </p:attrNameLst>
                                      </p:cBhvr>
                                      <p:to>
                                        <p:strVal val="visible"/>
                                      </p:to>
                                    </p:set>
                                    <p:animEffect transition="in" filter="wipe(left)">
                                      <p:cBhvr>
                                        <p:cTn id="12" dur="500"/>
                                        <p:tgtEl>
                                          <p:spTgt spid="9164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916508"/>
                                        </p:tgtEl>
                                        <p:attrNameLst>
                                          <p:attrName>style.visibility</p:attrName>
                                        </p:attrNameLst>
                                      </p:cBhvr>
                                      <p:to>
                                        <p:strVal val="visible"/>
                                      </p:to>
                                    </p:set>
                                    <p:animEffect transition="in" filter="wipe(right)">
                                      <p:cBhvr>
                                        <p:cTn id="17" dur="500"/>
                                        <p:tgtEl>
                                          <p:spTgt spid="91650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16491"/>
                                        </p:tgtEl>
                                        <p:attrNameLst>
                                          <p:attrName>style.visibility</p:attrName>
                                        </p:attrNameLst>
                                      </p:cBhvr>
                                      <p:to>
                                        <p:strVal val="visible"/>
                                      </p:to>
                                    </p:set>
                                    <p:animEffect transition="in" filter="wipe(left)">
                                      <p:cBhvr>
                                        <p:cTn id="22" dur="500"/>
                                        <p:tgtEl>
                                          <p:spTgt spid="91649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16492"/>
                                        </p:tgtEl>
                                        <p:attrNameLst>
                                          <p:attrName>style.visibility</p:attrName>
                                        </p:attrNameLst>
                                      </p:cBhvr>
                                      <p:to>
                                        <p:strVal val="visible"/>
                                      </p:to>
                                    </p:set>
                                    <p:animEffect transition="in" filter="wipe(left)">
                                      <p:cBhvr>
                                        <p:cTn id="27" dur="500"/>
                                        <p:tgtEl>
                                          <p:spTgt spid="91649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16486"/>
                                        </p:tgtEl>
                                        <p:attrNameLst>
                                          <p:attrName>style.visibility</p:attrName>
                                        </p:attrNameLst>
                                      </p:cBhvr>
                                      <p:to>
                                        <p:strVal val="visible"/>
                                      </p:to>
                                    </p:set>
                                    <p:animEffect transition="in" filter="wipe(left)">
                                      <p:cBhvr>
                                        <p:cTn id="32" dur="500"/>
                                        <p:tgtEl>
                                          <p:spTgt spid="916486"/>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916493"/>
                                        </p:tgtEl>
                                        <p:attrNameLst>
                                          <p:attrName>style.visibility</p:attrName>
                                        </p:attrNameLst>
                                      </p:cBhvr>
                                      <p:to>
                                        <p:strVal val="visible"/>
                                      </p:to>
                                    </p:set>
                                    <p:animEffect transition="in" filter="wipe(left)">
                                      <p:cBhvr>
                                        <p:cTn id="36" dur="500"/>
                                        <p:tgtEl>
                                          <p:spTgt spid="916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6486"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3"/>
          <p:cNvSpPr>
            <a:spLocks noGrp="1"/>
          </p:cNvSpPr>
          <p:nvPr>
            <p:ph type="sldNum" sz="quarter" idx="12"/>
          </p:nvPr>
        </p:nvSpPr>
        <p:spPr/>
        <p:txBody>
          <a:bodyPr/>
          <a:lstStyle/>
          <a:p>
            <a:fld id="{83889A77-2492-4604-ADD8-765D5C617440}" type="slidenum">
              <a:rPr lang="zh-CN" altLang="en-US">
                <a:solidFill>
                  <a:srgbClr val="000000"/>
                </a:solidFill>
              </a:rPr>
            </a:fld>
            <a:endParaRPr lang="en-US" altLang="zh-CN">
              <a:solidFill>
                <a:srgbClr val="000000"/>
              </a:solidFill>
            </a:endParaRPr>
          </a:p>
        </p:txBody>
      </p:sp>
      <p:graphicFrame>
        <p:nvGraphicFramePr>
          <p:cNvPr id="917514" name="Object 10"/>
          <p:cNvGraphicFramePr>
            <a:graphicFrameLocks noChangeAspect="1"/>
          </p:cNvGraphicFramePr>
          <p:nvPr/>
        </p:nvGraphicFramePr>
        <p:xfrm>
          <a:off x="7416800" y="3124207"/>
          <a:ext cx="3454400" cy="1420813"/>
        </p:xfrm>
        <a:graphic>
          <a:graphicData uri="http://schemas.openxmlformats.org/presentationml/2006/ole">
            <mc:AlternateContent xmlns:mc="http://schemas.openxmlformats.org/markup-compatibility/2006">
              <mc:Choice xmlns:v="urn:schemas-microsoft-com:vml" Requires="v">
                <p:oleObj spid="_x0000_s233579" name="文档" r:id="rId1" imgW="1143000" imgH="590550" progId="Word.Document.8">
                  <p:embed/>
                </p:oleObj>
              </mc:Choice>
              <mc:Fallback>
                <p:oleObj name="文档" r:id="rId1" imgW="1143000" imgH="590550" progId="Word.Document.8">
                  <p:embed/>
                  <p:pic>
                    <p:nvPicPr>
                      <p:cNvPr id="0" name="图片 233578"/>
                      <p:cNvPicPr>
                        <a:picLocks noChangeAspect="1"/>
                      </p:cNvPicPr>
                      <p:nvPr/>
                    </p:nvPicPr>
                    <p:blipFill>
                      <a:blip r:embed="rId2"/>
                      <a:stretch>
                        <a:fillRect/>
                      </a:stretch>
                    </p:blipFill>
                    <p:spPr>
                      <a:xfrm>
                        <a:off x="7416800" y="3124207"/>
                        <a:ext cx="3454400" cy="1420813"/>
                      </a:xfrm>
                      <a:prstGeom prst="rect">
                        <a:avLst/>
                      </a:prstGeom>
                      <a:noFill/>
                      <a:ln w="9525">
                        <a:noFill/>
                      </a:ln>
                    </p:spPr>
                  </p:pic>
                </p:oleObj>
              </mc:Fallback>
            </mc:AlternateContent>
          </a:graphicData>
        </a:graphic>
      </p:graphicFrame>
      <p:graphicFrame>
        <p:nvGraphicFramePr>
          <p:cNvPr id="917516" name="Object 12"/>
          <p:cNvGraphicFramePr>
            <a:graphicFrameLocks noChangeAspect="1"/>
          </p:cNvGraphicFramePr>
          <p:nvPr/>
        </p:nvGraphicFramePr>
        <p:xfrm>
          <a:off x="1320800" y="5105400"/>
          <a:ext cx="9245600" cy="1581150"/>
        </p:xfrm>
        <a:graphic>
          <a:graphicData uri="http://schemas.openxmlformats.org/presentationml/2006/ole">
            <mc:AlternateContent xmlns:mc="http://schemas.openxmlformats.org/markup-compatibility/2006">
              <mc:Choice xmlns:v="urn:schemas-microsoft-com:vml" Requires="v">
                <p:oleObj spid="_x0000_s233580" name="文档" r:id="rId3" imgW="2867025" imgH="628650" progId="Word.Document.8">
                  <p:embed/>
                </p:oleObj>
              </mc:Choice>
              <mc:Fallback>
                <p:oleObj name="文档" r:id="rId3" imgW="2867025" imgH="628650" progId="Word.Document.8">
                  <p:embed/>
                  <p:pic>
                    <p:nvPicPr>
                      <p:cNvPr id="0" name="图片 233579"/>
                      <p:cNvPicPr>
                        <a:picLocks noChangeAspect="1"/>
                      </p:cNvPicPr>
                      <p:nvPr/>
                    </p:nvPicPr>
                    <p:blipFill>
                      <a:blip r:embed="rId4"/>
                      <a:stretch>
                        <a:fillRect/>
                      </a:stretch>
                    </p:blipFill>
                    <p:spPr>
                      <a:xfrm>
                        <a:off x="1320800" y="5105400"/>
                        <a:ext cx="9245600" cy="1581150"/>
                      </a:xfrm>
                      <a:prstGeom prst="rect">
                        <a:avLst/>
                      </a:prstGeom>
                      <a:noFill/>
                      <a:ln w="9525">
                        <a:noFill/>
                      </a:ln>
                    </p:spPr>
                  </p:pic>
                </p:oleObj>
              </mc:Fallback>
            </mc:AlternateContent>
          </a:graphicData>
        </a:graphic>
      </p:graphicFrame>
      <p:graphicFrame>
        <p:nvGraphicFramePr>
          <p:cNvPr id="917517" name="Object 13"/>
          <p:cNvGraphicFramePr>
            <a:graphicFrameLocks noChangeAspect="1"/>
          </p:cNvGraphicFramePr>
          <p:nvPr/>
        </p:nvGraphicFramePr>
        <p:xfrm>
          <a:off x="1727200" y="4597400"/>
          <a:ext cx="3352800" cy="508000"/>
        </p:xfrm>
        <a:graphic>
          <a:graphicData uri="http://schemas.openxmlformats.org/presentationml/2006/ole">
            <mc:AlternateContent xmlns:mc="http://schemas.openxmlformats.org/markup-compatibility/2006">
              <mc:Choice xmlns:v="urn:schemas-microsoft-com:vml" Requires="v">
                <p:oleObj spid="_x0000_s233581" name="" r:id="rId5" imgW="23774400" imgH="4876800" progId="Equation.3">
                  <p:embed/>
                </p:oleObj>
              </mc:Choice>
              <mc:Fallback>
                <p:oleObj name="" r:id="rId5" imgW="23774400" imgH="4876800" progId="Equation.3">
                  <p:embed/>
                  <p:pic>
                    <p:nvPicPr>
                      <p:cNvPr id="0" name="图片 233580"/>
                      <p:cNvPicPr>
                        <a:picLocks noChangeAspect="1"/>
                      </p:cNvPicPr>
                      <p:nvPr/>
                    </p:nvPicPr>
                    <p:blipFill>
                      <a:blip r:embed="rId6"/>
                      <a:stretch>
                        <a:fillRect/>
                      </a:stretch>
                    </p:blipFill>
                    <p:spPr>
                      <a:xfrm>
                        <a:off x="1727200" y="4597400"/>
                        <a:ext cx="3352800" cy="508000"/>
                      </a:xfrm>
                      <a:prstGeom prst="rect">
                        <a:avLst/>
                      </a:prstGeom>
                      <a:noFill/>
                      <a:ln w="9525">
                        <a:noFill/>
                      </a:ln>
                    </p:spPr>
                  </p:pic>
                </p:oleObj>
              </mc:Fallback>
            </mc:AlternateContent>
          </a:graphicData>
        </a:graphic>
      </p:graphicFrame>
      <p:graphicFrame>
        <p:nvGraphicFramePr>
          <p:cNvPr id="917518" name="Object 14"/>
          <p:cNvGraphicFramePr>
            <a:graphicFrameLocks noChangeAspect="1"/>
          </p:cNvGraphicFramePr>
          <p:nvPr/>
        </p:nvGraphicFramePr>
        <p:xfrm>
          <a:off x="5486400" y="4294188"/>
          <a:ext cx="3657600" cy="1039812"/>
        </p:xfrm>
        <a:graphic>
          <a:graphicData uri="http://schemas.openxmlformats.org/presentationml/2006/ole">
            <mc:AlternateContent xmlns:mc="http://schemas.openxmlformats.org/markup-compatibility/2006">
              <mc:Choice xmlns:v="urn:schemas-microsoft-com:vml" Requires="v">
                <p:oleObj spid="_x0000_s233582" name="" r:id="rId7" imgW="28346400" imgH="10668000" progId="Equation.3">
                  <p:embed/>
                </p:oleObj>
              </mc:Choice>
              <mc:Fallback>
                <p:oleObj name="" r:id="rId7" imgW="28346400" imgH="10668000" progId="Equation.3">
                  <p:embed/>
                  <p:pic>
                    <p:nvPicPr>
                      <p:cNvPr id="0" name="图片 233581"/>
                      <p:cNvPicPr>
                        <a:picLocks noChangeAspect="1"/>
                      </p:cNvPicPr>
                      <p:nvPr/>
                    </p:nvPicPr>
                    <p:blipFill>
                      <a:blip r:embed="rId8"/>
                      <a:stretch>
                        <a:fillRect/>
                      </a:stretch>
                    </p:blipFill>
                    <p:spPr>
                      <a:xfrm>
                        <a:off x="5486400" y="4294188"/>
                        <a:ext cx="3657600" cy="1039812"/>
                      </a:xfrm>
                      <a:prstGeom prst="rect">
                        <a:avLst/>
                      </a:prstGeom>
                      <a:noFill/>
                      <a:ln w="9525">
                        <a:noFill/>
                      </a:ln>
                    </p:spPr>
                  </p:pic>
                </p:oleObj>
              </mc:Fallback>
            </mc:AlternateContent>
          </a:graphicData>
        </a:graphic>
      </p:graphicFrame>
      <p:sp>
        <p:nvSpPr>
          <p:cNvPr id="917519" name="Text Box 15"/>
          <p:cNvSpPr txBox="1">
            <a:spLocks noChangeArrowheads="1"/>
          </p:cNvSpPr>
          <p:nvPr/>
        </p:nvSpPr>
        <p:spPr bwMode="auto">
          <a:xfrm>
            <a:off x="965200" y="874690"/>
            <a:ext cx="10414000" cy="898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8000" rIns="36000" bIns="18000">
            <a:spAutoFit/>
          </a:bodyPr>
          <a:lstStyle/>
          <a:p>
            <a:pPr algn="just"/>
            <a:r>
              <a:rPr lang="zh-CN" altLang="en-US" b="1" smtClean="0">
                <a:solidFill>
                  <a:srgbClr val="000000"/>
                </a:solidFill>
                <a:ea typeface="宋体" panose="02010600030101010101" pitchFamily="2" charset="-122"/>
              </a:rPr>
              <a:t>        将边长为</a:t>
            </a:r>
            <a:r>
              <a:rPr lang="en-US" altLang="zh-CN" b="1" i="1" smtClean="0">
                <a:solidFill>
                  <a:srgbClr val="000000"/>
                </a:solidFill>
                <a:ea typeface="宋体" panose="02010600030101010101" pitchFamily="2" charset="-122"/>
              </a:rPr>
              <a:t>a</a:t>
            </a:r>
            <a:r>
              <a:rPr lang="zh-CN" altLang="en-US" b="1" smtClean="0">
                <a:solidFill>
                  <a:srgbClr val="000000"/>
                </a:solidFill>
                <a:ea typeface="宋体" panose="02010600030101010101" pitchFamily="2" charset="-122"/>
              </a:rPr>
              <a:t>的正方形铁皮,四角各截去相同的小正方</a:t>
            </a:r>
            <a:r>
              <a:rPr lang="zh-CN" altLang="en-US" b="1" smtClean="0">
                <a:solidFill>
                  <a:srgbClr val="000000"/>
                </a:solidFill>
                <a:latin typeface="宋体" panose="02010600030101010101" pitchFamily="2" charset="-122"/>
                <a:ea typeface="宋体" panose="02010600030101010101" pitchFamily="2" charset="-122"/>
              </a:rPr>
              <a:t>形,折成一个无盖方盒,问如何截,使方盒的容积最大？为多少？</a:t>
            </a:r>
            <a:r>
              <a:rPr lang="zh-CN" altLang="en-US" smtClean="0">
                <a:solidFill>
                  <a:srgbClr val="000000"/>
                </a:solidFill>
                <a:ea typeface="宋体" panose="02010600030101010101" pitchFamily="2" charset="-122"/>
              </a:rPr>
              <a:t> </a:t>
            </a:r>
            <a:endParaRPr lang="zh-CN" altLang="en-US" smtClean="0">
              <a:solidFill>
                <a:srgbClr val="000000"/>
              </a:solidFill>
              <a:ea typeface="宋体" panose="02010600030101010101" pitchFamily="2" charset="-122"/>
            </a:endParaRPr>
          </a:p>
        </p:txBody>
      </p:sp>
      <p:sp>
        <p:nvSpPr>
          <p:cNvPr id="917520" name="Rectangle 16"/>
          <p:cNvSpPr>
            <a:spLocks noChangeArrowheads="1"/>
          </p:cNvSpPr>
          <p:nvPr/>
        </p:nvSpPr>
        <p:spPr bwMode="auto">
          <a:xfrm>
            <a:off x="812800" y="3600453"/>
            <a:ext cx="1828800" cy="467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8000" rIns="36000" bIns="18000">
            <a:spAutoFit/>
          </a:bodyPr>
          <a:lstStyle/>
          <a:p>
            <a:r>
              <a:rPr lang="zh-CN" altLang="en-US" b="1" smtClean="0">
                <a:solidFill>
                  <a:srgbClr val="000000"/>
                </a:solidFill>
                <a:ea typeface="宋体" panose="02010600030101010101" pitchFamily="2" charset="-122"/>
              </a:rPr>
              <a:t>求导得</a:t>
            </a:r>
            <a:endParaRPr lang="en-US" altLang="zh-CN" b="1" smtClean="0">
              <a:solidFill>
                <a:srgbClr val="000000"/>
              </a:solidFill>
              <a:ea typeface="宋体" panose="02010600030101010101" pitchFamily="2" charset="-122"/>
            </a:endParaRPr>
          </a:p>
        </p:txBody>
      </p:sp>
      <p:sp>
        <p:nvSpPr>
          <p:cNvPr id="917521" name="Text Box 17"/>
          <p:cNvSpPr txBox="1">
            <a:spLocks noChangeArrowheads="1"/>
          </p:cNvSpPr>
          <p:nvPr/>
        </p:nvSpPr>
        <p:spPr bwMode="auto">
          <a:xfrm>
            <a:off x="1727200" y="1955801"/>
            <a:ext cx="3822644" cy="467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zh-CN" altLang="en-US" b="1" smtClean="0">
                <a:solidFill>
                  <a:srgbClr val="000000"/>
                </a:solidFill>
                <a:ea typeface="宋体" panose="02010600030101010101" pitchFamily="2" charset="-122"/>
              </a:rPr>
              <a:t>设小正方形的边长为</a:t>
            </a:r>
            <a:r>
              <a:rPr lang="en-US" altLang="zh-CN" b="1" i="1" smtClean="0">
                <a:solidFill>
                  <a:srgbClr val="000000"/>
                </a:solidFill>
                <a:ea typeface="宋体" panose="02010600030101010101" pitchFamily="2" charset="-122"/>
              </a:rPr>
              <a:t>x</a:t>
            </a:r>
            <a:r>
              <a:rPr lang="en-US" altLang="zh-CN" b="1" smtClean="0">
                <a:solidFill>
                  <a:srgbClr val="000000"/>
                </a:solidFill>
                <a:ea typeface="宋体" panose="02010600030101010101" pitchFamily="2" charset="-122"/>
              </a:rPr>
              <a:t>，</a:t>
            </a:r>
            <a:endParaRPr lang="en-US" altLang="zh-CN" b="1" smtClean="0">
              <a:solidFill>
                <a:srgbClr val="000000"/>
              </a:solidFill>
              <a:ea typeface="宋体" panose="02010600030101010101" pitchFamily="2" charset="-122"/>
            </a:endParaRPr>
          </a:p>
        </p:txBody>
      </p:sp>
      <p:sp>
        <p:nvSpPr>
          <p:cNvPr id="917522" name="Rectangle 18"/>
          <p:cNvSpPr>
            <a:spLocks noChangeArrowheads="1"/>
          </p:cNvSpPr>
          <p:nvPr/>
        </p:nvSpPr>
        <p:spPr bwMode="auto">
          <a:xfrm>
            <a:off x="6705601" y="1955801"/>
            <a:ext cx="2650850" cy="467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18000" rIns="36000" bIns="18000">
            <a:spAutoFit/>
          </a:bodyPr>
          <a:lstStyle/>
          <a:p>
            <a:r>
              <a:rPr lang="zh-CN" altLang="en-US" b="1" smtClean="0">
                <a:solidFill>
                  <a:srgbClr val="000000"/>
                </a:solidFill>
                <a:ea typeface="宋体" panose="02010600030101010101" pitchFamily="2" charset="-122"/>
              </a:rPr>
              <a:t>则方盒的容积为</a:t>
            </a:r>
            <a:r>
              <a:rPr lang="zh-CN" altLang="en-US" smtClean="0">
                <a:solidFill>
                  <a:srgbClr val="000000"/>
                </a:solidFill>
                <a:ea typeface="宋体" panose="02010600030101010101" pitchFamily="2" charset="-122"/>
              </a:rPr>
              <a:t> </a:t>
            </a:r>
            <a:endParaRPr lang="zh-CN" altLang="en-US" smtClean="0">
              <a:solidFill>
                <a:srgbClr val="000000"/>
              </a:solidFill>
              <a:ea typeface="宋体" panose="02010600030101010101" pitchFamily="2" charset="-122"/>
            </a:endParaRPr>
          </a:p>
        </p:txBody>
      </p:sp>
      <p:sp>
        <p:nvSpPr>
          <p:cNvPr id="917523" name="Text Box 19"/>
          <p:cNvSpPr txBox="1">
            <a:spLocks noChangeArrowheads="1"/>
          </p:cNvSpPr>
          <p:nvPr/>
        </p:nvSpPr>
        <p:spPr bwMode="auto">
          <a:xfrm>
            <a:off x="812800" y="1905000"/>
            <a:ext cx="77893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smtClean="0">
                <a:solidFill>
                  <a:srgbClr val="000000"/>
                </a:solidFill>
                <a:ea typeface="黑体" panose="02010609060101010101" charset="-122"/>
              </a:rPr>
              <a:t>解</a:t>
            </a:r>
            <a:endParaRPr lang="zh-CN" altLang="en-US" b="1" smtClean="0">
              <a:solidFill>
                <a:srgbClr val="000000"/>
              </a:solidFill>
              <a:ea typeface="宋体" panose="02010600030101010101" pitchFamily="2" charset="-122"/>
            </a:endParaRPr>
          </a:p>
        </p:txBody>
      </p:sp>
      <p:graphicFrame>
        <p:nvGraphicFramePr>
          <p:cNvPr id="917524" name="Object 20"/>
          <p:cNvGraphicFramePr>
            <a:graphicFrameLocks noChangeAspect="1"/>
          </p:cNvGraphicFramePr>
          <p:nvPr/>
        </p:nvGraphicFramePr>
        <p:xfrm>
          <a:off x="1727200" y="2744009"/>
          <a:ext cx="3556000" cy="576263"/>
        </p:xfrm>
        <a:graphic>
          <a:graphicData uri="http://schemas.openxmlformats.org/presentationml/2006/ole">
            <mc:AlternateContent xmlns:mc="http://schemas.openxmlformats.org/markup-compatibility/2006">
              <mc:Choice xmlns:v="urn:schemas-microsoft-com:vml" Requires="v">
                <p:oleObj spid="_x0000_s233583" name="" r:id="rId9" imgW="25298400" imgH="5486400" progId="Equation.3">
                  <p:embed/>
                </p:oleObj>
              </mc:Choice>
              <mc:Fallback>
                <p:oleObj name="" r:id="rId9" imgW="25298400" imgH="5486400" progId="Equation.3">
                  <p:embed/>
                  <p:pic>
                    <p:nvPicPr>
                      <p:cNvPr id="0" name="图片 233582"/>
                      <p:cNvPicPr>
                        <a:picLocks noChangeAspect="1"/>
                      </p:cNvPicPr>
                      <p:nvPr/>
                    </p:nvPicPr>
                    <p:blipFill>
                      <a:blip r:embed="rId10"/>
                      <a:stretch>
                        <a:fillRect/>
                      </a:stretch>
                    </p:blipFill>
                    <p:spPr>
                      <a:xfrm>
                        <a:off x="1727200" y="2744009"/>
                        <a:ext cx="3556000" cy="576263"/>
                      </a:xfrm>
                      <a:prstGeom prst="rect">
                        <a:avLst/>
                      </a:prstGeom>
                      <a:noFill/>
                      <a:ln w="9525">
                        <a:noFill/>
                      </a:ln>
                    </p:spPr>
                  </p:pic>
                </p:oleObj>
              </mc:Fallback>
            </mc:AlternateContent>
          </a:graphicData>
        </a:graphic>
      </p:graphicFrame>
      <p:graphicFrame>
        <p:nvGraphicFramePr>
          <p:cNvPr id="917525" name="Object 21"/>
          <p:cNvGraphicFramePr>
            <a:graphicFrameLocks noChangeAspect="1"/>
          </p:cNvGraphicFramePr>
          <p:nvPr/>
        </p:nvGraphicFramePr>
        <p:xfrm>
          <a:off x="5384800" y="2501900"/>
          <a:ext cx="2336800" cy="1042988"/>
        </p:xfrm>
        <a:graphic>
          <a:graphicData uri="http://schemas.openxmlformats.org/presentationml/2006/ole">
            <mc:AlternateContent xmlns:mc="http://schemas.openxmlformats.org/markup-compatibility/2006">
              <mc:Choice xmlns:v="urn:schemas-microsoft-com:vml" Requires="v">
                <p:oleObj spid="_x0000_s233584" name="" r:id="rId11" imgW="17983200" imgH="10668000" progId="Equation.3">
                  <p:embed/>
                </p:oleObj>
              </mc:Choice>
              <mc:Fallback>
                <p:oleObj name="" r:id="rId11" imgW="17983200" imgH="10668000" progId="Equation.3">
                  <p:embed/>
                  <p:pic>
                    <p:nvPicPr>
                      <p:cNvPr id="0" name="图片 233583"/>
                      <p:cNvPicPr>
                        <a:picLocks noChangeAspect="1"/>
                      </p:cNvPicPr>
                      <p:nvPr/>
                    </p:nvPicPr>
                    <p:blipFill>
                      <a:blip r:embed="rId12"/>
                      <a:stretch>
                        <a:fillRect/>
                      </a:stretch>
                    </p:blipFill>
                    <p:spPr>
                      <a:xfrm>
                        <a:off x="5384800" y="2501900"/>
                        <a:ext cx="2336800" cy="1042988"/>
                      </a:xfrm>
                      <a:prstGeom prst="rect">
                        <a:avLst/>
                      </a:prstGeom>
                      <a:noFill/>
                      <a:ln w="9525">
                        <a:noFill/>
                      </a:ln>
                    </p:spPr>
                  </p:pic>
                </p:oleObj>
              </mc:Fallback>
            </mc:AlternateContent>
          </a:graphicData>
        </a:graphic>
      </p:graphicFrame>
      <p:graphicFrame>
        <p:nvGraphicFramePr>
          <p:cNvPr id="917526" name="Object 22"/>
          <p:cNvGraphicFramePr>
            <a:graphicFrameLocks noChangeAspect="1"/>
          </p:cNvGraphicFramePr>
          <p:nvPr/>
        </p:nvGraphicFramePr>
        <p:xfrm>
          <a:off x="2641600" y="3641725"/>
          <a:ext cx="4470400" cy="473075"/>
        </p:xfrm>
        <a:graphic>
          <a:graphicData uri="http://schemas.openxmlformats.org/presentationml/2006/ole">
            <mc:AlternateContent xmlns:mc="http://schemas.openxmlformats.org/markup-compatibility/2006">
              <mc:Choice xmlns:v="urn:schemas-microsoft-com:vml" Requires="v">
                <p:oleObj spid="_x0000_s233585" name="" r:id="rId13" imgW="34137600" imgH="4876800" progId="Equation.3">
                  <p:embed/>
                </p:oleObj>
              </mc:Choice>
              <mc:Fallback>
                <p:oleObj name="" r:id="rId13" imgW="34137600" imgH="4876800" progId="Equation.3">
                  <p:embed/>
                  <p:pic>
                    <p:nvPicPr>
                      <p:cNvPr id="0" name="图片 233584"/>
                      <p:cNvPicPr>
                        <a:picLocks noChangeAspect="1"/>
                      </p:cNvPicPr>
                      <p:nvPr/>
                    </p:nvPicPr>
                    <p:blipFill>
                      <a:blip r:embed="rId14"/>
                      <a:stretch>
                        <a:fillRect/>
                      </a:stretch>
                    </p:blipFill>
                    <p:spPr>
                      <a:xfrm>
                        <a:off x="2641600" y="3641725"/>
                        <a:ext cx="4470400" cy="473075"/>
                      </a:xfrm>
                      <a:prstGeom prst="rect">
                        <a:avLst/>
                      </a:prstGeom>
                      <a:noFill/>
                      <a:ln w="9525">
                        <a:noFill/>
                      </a:ln>
                    </p:spPr>
                  </p:pic>
                </p:oleObj>
              </mc:Fallback>
            </mc:AlternateContent>
          </a:graphicData>
        </a:graphic>
      </p:graphicFrame>
      <p:sp>
        <p:nvSpPr>
          <p:cNvPr id="917527" name="Text Box 23"/>
          <p:cNvSpPr txBox="1">
            <a:spLocks noChangeArrowheads="1"/>
          </p:cNvSpPr>
          <p:nvPr/>
        </p:nvSpPr>
        <p:spPr bwMode="auto">
          <a:xfrm>
            <a:off x="666749" y="814368"/>
            <a:ext cx="1060451"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dirty="0" smtClean="0">
                <a:solidFill>
                  <a:srgbClr val="000000"/>
                </a:solidFill>
                <a:ea typeface="宋体" panose="02010600030101010101" pitchFamily="2" charset="-122"/>
              </a:rPr>
              <a:t>练习</a:t>
            </a:r>
            <a:endParaRPr lang="zh-CN" altLang="en-US" b="1" dirty="0" smtClean="0">
              <a:solidFill>
                <a:srgbClr val="000000"/>
              </a:solidFill>
              <a:ea typeface="宋体" panose="02010600030101010101" pitchFamily="2"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17514"/>
                                        </p:tgtEl>
                                        <p:attrNameLst>
                                          <p:attrName>style.visibility</p:attrName>
                                        </p:attrNameLst>
                                      </p:cBhvr>
                                      <p:to>
                                        <p:strVal val="visible"/>
                                      </p:to>
                                    </p:set>
                                    <p:animEffect transition="in" filter="wipe(left)">
                                      <p:cBhvr>
                                        <p:cTn id="7" dur="500"/>
                                        <p:tgtEl>
                                          <p:spTgt spid="9175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17517"/>
                                        </p:tgtEl>
                                        <p:attrNameLst>
                                          <p:attrName>style.visibility</p:attrName>
                                        </p:attrNameLst>
                                      </p:cBhvr>
                                      <p:to>
                                        <p:strVal val="visible"/>
                                      </p:to>
                                    </p:set>
                                    <p:animEffect transition="in" filter="wipe(left)">
                                      <p:cBhvr>
                                        <p:cTn id="12" dur="500"/>
                                        <p:tgtEl>
                                          <p:spTgt spid="9175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17518"/>
                                        </p:tgtEl>
                                        <p:attrNameLst>
                                          <p:attrName>style.visibility</p:attrName>
                                        </p:attrNameLst>
                                      </p:cBhvr>
                                      <p:to>
                                        <p:strVal val="visible"/>
                                      </p:to>
                                    </p:set>
                                    <p:animEffect transition="in" filter="wipe(left)">
                                      <p:cBhvr>
                                        <p:cTn id="17" dur="500"/>
                                        <p:tgtEl>
                                          <p:spTgt spid="9175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17516"/>
                                        </p:tgtEl>
                                        <p:attrNameLst>
                                          <p:attrName>style.visibility</p:attrName>
                                        </p:attrNameLst>
                                      </p:cBhvr>
                                      <p:to>
                                        <p:strVal val="visible"/>
                                      </p:to>
                                    </p:set>
                                    <p:animEffect transition="in" filter="wipe(left)">
                                      <p:cBhvr>
                                        <p:cTn id="22" dur="500"/>
                                        <p:tgtEl>
                                          <p:spTgt spid="917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9416" y="1100376"/>
            <a:ext cx="10515600" cy="4866005"/>
          </a:xfrm>
        </p:spPr>
        <p:txBody>
          <a:bodyPr>
            <a:normAutofit/>
          </a:bodyPr>
          <a:lstStyle/>
          <a:p>
            <a:pPr>
              <a:lnSpc>
                <a:spcPct val="150000"/>
              </a:lnSpc>
            </a:pPr>
            <a:r>
              <a:rPr lang="en-US" altLang="zh-CN" sz="2600" dirty="0">
                <a:latin typeface="Arial" panose="020B0604020202020204" pitchFamily="34" charset="0"/>
                <a:sym typeface="+mn-ea"/>
              </a:rPr>
              <a:t> </a:t>
            </a:r>
            <a:r>
              <a:rPr lang="en-US" altLang="zh-CN" sz="2600" dirty="0" smtClean="0">
                <a:latin typeface="Arial" panose="020B0604020202020204" pitchFamily="34" charset="0"/>
                <a:sym typeface="+mn-ea"/>
              </a:rPr>
              <a:t>    </a:t>
            </a:r>
            <a:r>
              <a:rPr lang="en-US" altLang="zh-CN" sz="2600" b="1" dirty="0" smtClean="0">
                <a:latin typeface="Arial" panose="020B0604020202020204" pitchFamily="34" charset="0"/>
                <a:sym typeface="+mn-ea"/>
              </a:rPr>
              <a:t>Taylor</a:t>
            </a:r>
            <a:r>
              <a:rPr lang="en-US" altLang="zh-CN" sz="2600" b="1" dirty="0">
                <a:latin typeface="Arial" panose="020B0604020202020204" pitchFamily="34" charset="0"/>
                <a:sym typeface="+mn-ea"/>
              </a:rPr>
              <a:t>(</a:t>
            </a:r>
            <a:r>
              <a:rPr lang="zh-CN" altLang="en-US" sz="2600" b="1" dirty="0">
                <a:latin typeface="Arial" panose="020B0604020202020204" pitchFamily="34" charset="0"/>
                <a:sym typeface="+mn-ea"/>
              </a:rPr>
              <a:t>泰勒</a:t>
            </a:r>
            <a:r>
              <a:rPr lang="en-US" altLang="zh-CN" sz="2600" b="1" dirty="0">
                <a:latin typeface="Arial" panose="020B0604020202020204" pitchFamily="34" charset="0"/>
                <a:sym typeface="+mn-ea"/>
              </a:rPr>
              <a:t>)</a:t>
            </a:r>
            <a:r>
              <a:rPr lang="zh-CN" altLang="en-US" sz="2600" b="1" dirty="0">
                <a:latin typeface="Arial" panose="020B0604020202020204" pitchFamily="34" charset="0"/>
                <a:sym typeface="+mn-ea"/>
              </a:rPr>
              <a:t>公式是用一个函数在某点的信息描述其附近取值的公式。如果函数足够平滑，在已知函数在某一点的各阶导数值的情况下</a:t>
            </a:r>
            <a:r>
              <a:rPr lang="zh-CN" altLang="en-US" sz="2600" b="1" dirty="0" smtClean="0">
                <a:latin typeface="Arial" panose="020B0604020202020204" pitchFamily="34" charset="0"/>
                <a:sym typeface="+mn-ea"/>
              </a:rPr>
              <a:t>，   </a:t>
            </a:r>
            <a:r>
              <a:rPr lang="en-US" altLang="zh-CN" sz="2600" b="1" dirty="0" smtClean="0">
                <a:latin typeface="Arial" panose="020B0604020202020204" pitchFamily="34" charset="0"/>
                <a:sym typeface="+mn-ea"/>
              </a:rPr>
              <a:t>Taylor</a:t>
            </a:r>
            <a:r>
              <a:rPr lang="zh-CN" altLang="en-US" sz="2600" b="1" dirty="0">
                <a:latin typeface="Arial" panose="020B0604020202020204" pitchFamily="34" charset="0"/>
                <a:sym typeface="+mn-ea"/>
              </a:rPr>
              <a:t>公式可以利用这些导数值来做系数构建一个多项式近似函数在这一点的邻域中的值。</a:t>
            </a:r>
            <a:endParaRPr lang="zh-CN" altLang="en-US" sz="2600" b="1" dirty="0">
              <a:latin typeface="Arial" panose="020B0604020202020204" pitchFamily="34" charset="0"/>
              <a:sym typeface="+mn-ea"/>
            </a:endParaRPr>
          </a:p>
          <a:p>
            <a:pPr>
              <a:lnSpc>
                <a:spcPct val="150000"/>
              </a:lnSpc>
            </a:pPr>
            <a:r>
              <a:rPr lang="zh-CN" altLang="en-US" sz="2600" dirty="0">
                <a:latin typeface="Arial" panose="020B0604020202020204" pitchFamily="34" charset="0"/>
                <a:sym typeface="+mn-ea"/>
              </a:rPr>
              <a:t> </a:t>
            </a:r>
            <a:endParaRPr lang="en-US" altLang="zh-CN" sz="2600" dirty="0">
              <a:latin typeface="Arial" panose="020B0604020202020204" pitchFamily="34" charset="0"/>
              <a:sym typeface="+mn-ea"/>
            </a:endParaRPr>
          </a:p>
        </p:txBody>
      </p:sp>
      <p:sp>
        <p:nvSpPr>
          <p:cNvPr id="5" name="标题 2"/>
          <p:cNvSpPr txBox="1"/>
          <p:nvPr/>
        </p:nvSpPr>
        <p:spPr>
          <a:xfrm>
            <a:off x="1415480" y="332658"/>
            <a:ext cx="8136904" cy="767715"/>
          </a:xfrm>
          <a:prstGeom prst="rect">
            <a:avLst/>
          </a:prstGeom>
        </p:spPr>
        <p:txBody>
          <a:bodyPr/>
          <a:lstStyle>
            <a:lvl1pPr algn="l" defTabSz="914400" rtl="0" eaLnBrk="1" latinLnBrk="0" hangingPunct="1">
              <a:lnSpc>
                <a:spcPct val="90000"/>
              </a:lnSpc>
              <a:spcBef>
                <a:spcPct val="0"/>
              </a:spcBef>
              <a:buNone/>
              <a:defRPr sz="4400" b="1" kern="1200">
                <a:solidFill>
                  <a:schemeClr val="bg1"/>
                </a:solidFill>
                <a:latin typeface="微软雅黑" panose="020B0503020204020204" charset="-122"/>
                <a:ea typeface="微软雅黑" panose="020B0503020204020204" charset="-122"/>
                <a:cs typeface="+mj-cs"/>
              </a:defRPr>
            </a:lvl1pPr>
          </a:lstStyle>
          <a:p>
            <a:pPr lvl="0" fontAlgn="auto">
              <a:spcAft>
                <a:spcPts val="0"/>
              </a:spcAft>
              <a:defRPr/>
            </a:pPr>
            <a:r>
              <a:rPr kumimoji="0" lang="zh-CN" altLang="en-US" sz="4400" b="1" i="0" u="none" strike="noStrike" kern="1200" cap="none" spc="0" normalizeH="0" baseline="0" noProof="0" dirty="0" smtClean="0">
                <a:ln>
                  <a:noFill/>
                </a:ln>
                <a:solidFill>
                  <a:sysClr val="windowText" lastClr="000000"/>
                </a:solidFill>
                <a:effectLst/>
                <a:uLnTx/>
                <a:uFillTx/>
                <a:latin typeface="微软雅黑" panose="020B0503020204020204" charset="-122"/>
                <a:ea typeface="微软雅黑" panose="020B0503020204020204" charset="-122"/>
                <a:cs typeface="+mj-cs"/>
              </a:rPr>
              <a:t>导数的应用</a:t>
            </a:r>
            <a:r>
              <a:rPr kumimoji="0" lang="en-US" altLang="zh-CN" sz="4400" b="1" i="0" u="none" strike="noStrike" kern="1200" cap="none" spc="0" normalizeH="0" baseline="0" noProof="0" dirty="0" smtClean="0">
                <a:ln>
                  <a:noFill/>
                </a:ln>
                <a:solidFill>
                  <a:sysClr val="windowText" lastClr="000000"/>
                </a:solidFill>
                <a:effectLst/>
                <a:uLnTx/>
                <a:uFillTx/>
                <a:latin typeface="微软雅黑" panose="020B0503020204020204" charset="-122"/>
                <a:ea typeface="微软雅黑" panose="020B0503020204020204" charset="-122"/>
                <a:cs typeface="+mj-cs"/>
              </a:rPr>
              <a:t>3    </a:t>
            </a:r>
            <a:r>
              <a:rPr lang="en-US" altLang="zh-CN" dirty="0" smtClean="0"/>
              <a:t>Taylor</a:t>
            </a:r>
            <a:r>
              <a:rPr lang="zh-CN" altLang="en-US" dirty="0"/>
              <a:t>公式</a:t>
            </a:r>
            <a:endParaRPr kumimoji="0" lang="en-US" altLang="zh-CN" sz="44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j-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7458" name="Object 2"/>
          <p:cNvGraphicFramePr>
            <a:graphicFrameLocks noChangeAspect="1"/>
          </p:cNvGraphicFramePr>
          <p:nvPr/>
        </p:nvGraphicFramePr>
        <p:xfrm>
          <a:off x="1214439" y="1052710"/>
          <a:ext cx="6393730" cy="699894"/>
        </p:xfrm>
        <a:graphic>
          <a:graphicData uri="http://schemas.openxmlformats.org/presentationml/2006/ole">
            <mc:AlternateContent xmlns:mc="http://schemas.openxmlformats.org/markup-compatibility/2006">
              <mc:Choice xmlns:v="urn:schemas-microsoft-com:vml" Requires="v">
                <p:oleObj spid="_x0000_s8412" name="Equation" r:id="rId1" imgW="36880800" imgH="5486400" progId="Equation.DSMT4">
                  <p:embed/>
                </p:oleObj>
              </mc:Choice>
              <mc:Fallback>
                <p:oleObj name="Equation" r:id="rId1" imgW="36880800" imgH="5486400" progId="Equation.DSMT4">
                  <p:embed/>
                  <p:pic>
                    <p:nvPicPr>
                      <p:cNvPr id="0" name="图片 8192"/>
                      <p:cNvPicPr>
                        <a:picLocks noChangeAspect="1"/>
                      </p:cNvPicPr>
                      <p:nvPr/>
                    </p:nvPicPr>
                    <p:blipFill>
                      <a:blip r:embed="rId2"/>
                      <a:stretch>
                        <a:fillRect/>
                      </a:stretch>
                    </p:blipFill>
                    <p:spPr>
                      <a:xfrm>
                        <a:off x="1214439" y="1052710"/>
                        <a:ext cx="6393730" cy="699894"/>
                      </a:xfrm>
                      <a:prstGeom prst="rect">
                        <a:avLst/>
                      </a:prstGeom>
                      <a:noFill/>
                      <a:ln w="9525">
                        <a:noFill/>
                      </a:ln>
                    </p:spPr>
                  </p:pic>
                </p:oleObj>
              </mc:Fallback>
            </mc:AlternateContent>
          </a:graphicData>
        </a:graphic>
      </p:graphicFrame>
      <p:grpSp>
        <p:nvGrpSpPr>
          <p:cNvPr id="147459" name="Group 3"/>
          <p:cNvGrpSpPr/>
          <p:nvPr/>
        </p:nvGrpSpPr>
        <p:grpSpPr bwMode="auto">
          <a:xfrm>
            <a:off x="4903349" y="2547267"/>
            <a:ext cx="6881283" cy="3402013"/>
            <a:chOff x="2269" y="1152"/>
            <a:chExt cx="3251" cy="2143"/>
          </a:xfrm>
        </p:grpSpPr>
        <p:grpSp>
          <p:nvGrpSpPr>
            <p:cNvPr id="147460" name="Group 4"/>
            <p:cNvGrpSpPr/>
            <p:nvPr/>
          </p:nvGrpSpPr>
          <p:grpSpPr bwMode="auto">
            <a:xfrm>
              <a:off x="2269" y="1152"/>
              <a:ext cx="3251" cy="2058"/>
              <a:chOff x="2269" y="1152"/>
              <a:chExt cx="3251" cy="2058"/>
            </a:xfrm>
          </p:grpSpPr>
          <p:grpSp>
            <p:nvGrpSpPr>
              <p:cNvPr id="147461" name="Group 5"/>
              <p:cNvGrpSpPr/>
              <p:nvPr/>
            </p:nvGrpSpPr>
            <p:grpSpPr bwMode="auto">
              <a:xfrm>
                <a:off x="2269" y="1152"/>
                <a:ext cx="3251" cy="2058"/>
                <a:chOff x="1296" y="1584"/>
                <a:chExt cx="3251" cy="2058"/>
              </a:xfrm>
            </p:grpSpPr>
            <p:pic>
              <p:nvPicPr>
                <p:cNvPr id="14746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6" y="1584"/>
                  <a:ext cx="2400" cy="2058"/>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7463" name="Object 7"/>
                <p:cNvGraphicFramePr>
                  <a:graphicFrameLocks noChangeAspect="1"/>
                </p:cNvGraphicFramePr>
                <p:nvPr/>
              </p:nvGraphicFramePr>
              <p:xfrm>
                <a:off x="3552" y="2016"/>
                <a:ext cx="995" cy="268"/>
              </p:xfrm>
              <a:graphic>
                <a:graphicData uri="http://schemas.openxmlformats.org/presentationml/2006/ole">
                  <mc:AlternateContent xmlns:mc="http://schemas.openxmlformats.org/markup-compatibility/2006">
                    <mc:Choice xmlns:v="urn:schemas-microsoft-com:vml" Requires="v">
                      <p:oleObj spid="_x0000_s8413" name="公式" r:id="rId4" imgW="2171700" imgH="609600" progId="Equation.3">
                        <p:embed/>
                      </p:oleObj>
                    </mc:Choice>
                    <mc:Fallback>
                      <p:oleObj name="公式" r:id="rId4" imgW="2171700" imgH="609600" progId="Equation.3">
                        <p:embed/>
                        <p:pic>
                          <p:nvPicPr>
                            <p:cNvPr id="0" name="图片 8193"/>
                            <p:cNvPicPr>
                              <a:picLocks noChangeAspect="1"/>
                            </p:cNvPicPr>
                            <p:nvPr/>
                          </p:nvPicPr>
                          <p:blipFill>
                            <a:blip r:embed="rId5"/>
                            <a:stretch>
                              <a:fillRect/>
                            </a:stretch>
                          </p:blipFill>
                          <p:spPr>
                            <a:xfrm>
                              <a:off x="3552" y="2016"/>
                              <a:ext cx="995" cy="268"/>
                            </a:xfrm>
                            <a:prstGeom prst="rect">
                              <a:avLst/>
                            </a:prstGeom>
                            <a:noFill/>
                            <a:ln w="9525">
                              <a:noFill/>
                            </a:ln>
                          </p:spPr>
                        </p:pic>
                      </p:oleObj>
                    </mc:Fallback>
                  </mc:AlternateContent>
                </a:graphicData>
              </a:graphic>
            </p:graphicFrame>
            <p:graphicFrame>
              <p:nvGraphicFramePr>
                <p:cNvPr id="147464" name="Object 8"/>
                <p:cNvGraphicFramePr>
                  <a:graphicFrameLocks noChangeAspect="1"/>
                </p:cNvGraphicFramePr>
                <p:nvPr/>
              </p:nvGraphicFramePr>
              <p:xfrm>
                <a:off x="3504" y="3120"/>
                <a:ext cx="988" cy="333"/>
              </p:xfrm>
              <a:graphic>
                <a:graphicData uri="http://schemas.openxmlformats.org/presentationml/2006/ole">
                  <mc:AlternateContent xmlns:mc="http://schemas.openxmlformats.org/markup-compatibility/2006">
                    <mc:Choice xmlns:v="urn:schemas-microsoft-com:vml" Requires="v">
                      <p:oleObj spid="_x0000_s8414" name="公式" r:id="rId6" imgW="863600" imgH="304800" progId="Equation.3">
                        <p:embed/>
                      </p:oleObj>
                    </mc:Choice>
                    <mc:Fallback>
                      <p:oleObj name="公式" r:id="rId6" imgW="863600" imgH="304800" progId="Equation.3">
                        <p:embed/>
                        <p:pic>
                          <p:nvPicPr>
                            <p:cNvPr id="0" name="图片 8194"/>
                            <p:cNvPicPr>
                              <a:picLocks noChangeAspect="1"/>
                            </p:cNvPicPr>
                            <p:nvPr/>
                          </p:nvPicPr>
                          <p:blipFill>
                            <a:blip r:embed="rId7"/>
                            <a:stretch>
                              <a:fillRect/>
                            </a:stretch>
                          </p:blipFill>
                          <p:spPr>
                            <a:xfrm>
                              <a:off x="3504" y="3120"/>
                              <a:ext cx="988" cy="333"/>
                            </a:xfrm>
                            <a:prstGeom prst="rect">
                              <a:avLst/>
                            </a:prstGeom>
                            <a:noFill/>
                            <a:ln w="9525">
                              <a:noFill/>
                            </a:ln>
                          </p:spPr>
                        </p:pic>
                      </p:oleObj>
                    </mc:Fallback>
                  </mc:AlternateContent>
                </a:graphicData>
              </a:graphic>
            </p:graphicFrame>
          </p:grpSp>
          <p:graphicFrame>
            <p:nvGraphicFramePr>
              <p:cNvPr id="147465" name="Object 9"/>
              <p:cNvGraphicFramePr>
                <a:graphicFrameLocks noChangeAspect="1"/>
              </p:cNvGraphicFramePr>
              <p:nvPr/>
            </p:nvGraphicFramePr>
            <p:xfrm>
              <a:off x="4813" y="1872"/>
              <a:ext cx="560" cy="222"/>
            </p:xfrm>
            <a:graphic>
              <a:graphicData uri="http://schemas.openxmlformats.org/presentationml/2006/ole">
                <mc:AlternateContent xmlns:mc="http://schemas.openxmlformats.org/markup-compatibility/2006">
                  <mc:Choice xmlns:v="urn:schemas-microsoft-com:vml" Requires="v">
                    <p:oleObj spid="_x0000_s8415" name="公式" r:id="rId8" imgW="24993600" imgH="9753600" progId="Equation.3">
                      <p:embed/>
                    </p:oleObj>
                  </mc:Choice>
                  <mc:Fallback>
                    <p:oleObj name="公式" r:id="rId8" imgW="24993600" imgH="9753600" progId="Equation.3">
                      <p:embed/>
                      <p:pic>
                        <p:nvPicPr>
                          <p:cNvPr id="0" name="图片 8195"/>
                          <p:cNvPicPr>
                            <a:picLocks noChangeAspect="1"/>
                          </p:cNvPicPr>
                          <p:nvPr/>
                        </p:nvPicPr>
                        <p:blipFill>
                          <a:blip r:embed="rId9"/>
                          <a:stretch>
                            <a:fillRect/>
                          </a:stretch>
                        </p:blipFill>
                        <p:spPr>
                          <a:xfrm>
                            <a:off x="4813" y="1872"/>
                            <a:ext cx="560" cy="222"/>
                          </a:xfrm>
                          <a:prstGeom prst="rect">
                            <a:avLst/>
                          </a:prstGeom>
                          <a:noFill/>
                          <a:ln w="9525">
                            <a:noFill/>
                          </a:ln>
                        </p:spPr>
                      </p:pic>
                    </p:oleObj>
                  </mc:Fallback>
                </mc:AlternateContent>
              </a:graphicData>
            </a:graphic>
          </p:graphicFrame>
        </p:grpSp>
        <p:graphicFrame>
          <p:nvGraphicFramePr>
            <p:cNvPr id="147466" name="Object 10"/>
            <p:cNvGraphicFramePr>
              <a:graphicFrameLocks noChangeAspect="1"/>
            </p:cNvGraphicFramePr>
            <p:nvPr/>
          </p:nvGraphicFramePr>
          <p:xfrm>
            <a:off x="4512" y="3024"/>
            <a:ext cx="886" cy="271"/>
          </p:xfrm>
          <a:graphic>
            <a:graphicData uri="http://schemas.openxmlformats.org/presentationml/2006/ole">
              <mc:AlternateContent xmlns:mc="http://schemas.openxmlformats.org/markup-compatibility/2006">
                <mc:Choice xmlns:v="urn:schemas-microsoft-com:vml" Requires="v">
                  <p:oleObj spid="_x0000_s8416" name="Equation" r:id="rId10" imgW="16154400" imgH="4876800" progId="Equation.3">
                    <p:embed/>
                  </p:oleObj>
                </mc:Choice>
                <mc:Fallback>
                  <p:oleObj name="Equation" r:id="rId10" imgW="16154400" imgH="4876800" progId="Equation.3">
                    <p:embed/>
                    <p:pic>
                      <p:nvPicPr>
                        <p:cNvPr id="0" name="图片 8196"/>
                        <p:cNvPicPr>
                          <a:picLocks noChangeAspect="1"/>
                        </p:cNvPicPr>
                        <p:nvPr/>
                      </p:nvPicPr>
                      <p:blipFill>
                        <a:blip r:embed="rId11"/>
                        <a:stretch>
                          <a:fillRect/>
                        </a:stretch>
                      </p:blipFill>
                      <p:spPr>
                        <a:xfrm>
                          <a:off x="4512" y="3024"/>
                          <a:ext cx="886" cy="271"/>
                        </a:xfrm>
                        <a:prstGeom prst="rect">
                          <a:avLst/>
                        </a:prstGeom>
                        <a:noFill/>
                        <a:ln w="9525">
                          <a:noFill/>
                        </a:ln>
                      </p:spPr>
                    </p:pic>
                  </p:oleObj>
                </mc:Fallback>
              </mc:AlternateContent>
            </a:graphicData>
          </a:graphic>
        </p:graphicFrame>
      </p:grpSp>
      <p:graphicFrame>
        <p:nvGraphicFramePr>
          <p:cNvPr id="147467" name="Object 11"/>
          <p:cNvGraphicFramePr>
            <a:graphicFrameLocks noChangeAspect="1"/>
          </p:cNvGraphicFramePr>
          <p:nvPr/>
        </p:nvGraphicFramePr>
        <p:xfrm>
          <a:off x="5920317" y="3346450"/>
          <a:ext cx="1016000" cy="442913"/>
        </p:xfrm>
        <a:graphic>
          <a:graphicData uri="http://schemas.openxmlformats.org/presentationml/2006/ole">
            <mc:AlternateContent xmlns:mc="http://schemas.openxmlformats.org/markup-compatibility/2006">
              <mc:Choice xmlns:v="urn:schemas-microsoft-com:vml" Requires="v">
                <p:oleObj spid="_x0000_s8417" name="Equation" r:id="rId12" imgW="7924800" imgH="4876800" progId="Equation.3">
                  <p:embed/>
                </p:oleObj>
              </mc:Choice>
              <mc:Fallback>
                <p:oleObj name="Equation" r:id="rId12" imgW="7924800" imgH="4876800" progId="Equation.3">
                  <p:embed/>
                  <p:pic>
                    <p:nvPicPr>
                      <p:cNvPr id="0" name="图片 8197"/>
                      <p:cNvPicPr>
                        <a:picLocks noChangeAspect="1"/>
                      </p:cNvPicPr>
                      <p:nvPr/>
                    </p:nvPicPr>
                    <p:blipFill>
                      <a:blip r:embed="rId13"/>
                      <a:stretch>
                        <a:fillRect/>
                      </a:stretch>
                    </p:blipFill>
                    <p:spPr>
                      <a:xfrm>
                        <a:off x="5920317" y="3346450"/>
                        <a:ext cx="1016000" cy="442913"/>
                      </a:xfrm>
                      <a:prstGeom prst="rect">
                        <a:avLst/>
                      </a:prstGeom>
                      <a:noFill/>
                      <a:ln w="9525">
                        <a:noFill/>
                      </a:ln>
                    </p:spPr>
                  </p:pic>
                </p:oleObj>
              </mc:Fallback>
            </mc:AlternateContent>
          </a:graphicData>
        </a:graphic>
      </p:graphicFrame>
      <p:graphicFrame>
        <p:nvGraphicFramePr>
          <p:cNvPr id="147468" name="Object 12"/>
          <p:cNvGraphicFramePr>
            <a:graphicFrameLocks noChangeAspect="1"/>
          </p:cNvGraphicFramePr>
          <p:nvPr/>
        </p:nvGraphicFramePr>
        <p:xfrm>
          <a:off x="5564717" y="3632200"/>
          <a:ext cx="203200" cy="152400"/>
        </p:xfrm>
        <a:graphic>
          <a:graphicData uri="http://schemas.openxmlformats.org/presentationml/2006/ole">
            <mc:AlternateContent xmlns:mc="http://schemas.openxmlformats.org/markup-compatibility/2006">
              <mc:Choice xmlns:v="urn:schemas-microsoft-com:vml" Requires="v">
                <p:oleObj spid="_x0000_s8418" name="公式" r:id="rId14" imgW="0" imgH="0" progId="Equation.3">
                  <p:embed/>
                </p:oleObj>
              </mc:Choice>
              <mc:Fallback>
                <p:oleObj name="公式" r:id="rId14" imgW="0" imgH="0" progId="Equation.3">
                  <p:embed/>
                  <p:pic>
                    <p:nvPicPr>
                      <p:cNvPr id="0" name="图片 8198"/>
                      <p:cNvPicPr>
                        <a:picLocks noChangeAspect="1"/>
                      </p:cNvPicPr>
                      <p:nvPr/>
                    </p:nvPicPr>
                    <p:blipFill>
                      <a:blip/>
                      <a:stretch>
                        <a:fillRect/>
                      </a:stretch>
                    </p:blipFill>
                    <p:spPr>
                      <a:xfrm>
                        <a:off x="5564717" y="3632200"/>
                        <a:ext cx="203200" cy="152400"/>
                      </a:xfrm>
                      <a:prstGeom prst="rect">
                        <a:avLst/>
                      </a:prstGeom>
                      <a:noFill/>
                      <a:ln w="9525">
                        <a:noFill/>
                      </a:ln>
                    </p:spPr>
                  </p:pic>
                </p:oleObj>
              </mc:Fallback>
            </mc:AlternateContent>
          </a:graphicData>
        </a:graphic>
      </p:graphicFrame>
      <p:sp>
        <p:nvSpPr>
          <p:cNvPr id="147469" name="Rectangle 13"/>
          <p:cNvSpPr>
            <a:spLocks noChangeArrowheads="1"/>
          </p:cNvSpPr>
          <p:nvPr/>
        </p:nvSpPr>
        <p:spPr bwMode="auto">
          <a:xfrm>
            <a:off x="609600" y="1752604"/>
            <a:ext cx="6062464" cy="3138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18000" rIns="36000" bIns="18000">
            <a:spAutoFit/>
          </a:bodyPr>
          <a:lstStyle/>
          <a:p>
            <a:pPr>
              <a:lnSpc>
                <a:spcPct val="120000"/>
              </a:lnSpc>
            </a:pPr>
            <a:r>
              <a:rPr lang="en-US" altLang="zh-CN" dirty="0" smtClean="0">
                <a:solidFill>
                  <a:srgbClr val="000000"/>
                </a:solidFill>
                <a:ea typeface="宋体" panose="02010600030101010101" pitchFamily="2" charset="-122"/>
              </a:rPr>
              <a:t> </a:t>
            </a:r>
            <a:r>
              <a:rPr lang="zh-CN" altLang="en-US" b="1" dirty="0" smtClean="0">
                <a:solidFill>
                  <a:srgbClr val="000000"/>
                </a:solidFill>
                <a:ea typeface="宋体" panose="02010600030101010101" pitchFamily="2" charset="-122"/>
              </a:rPr>
              <a:t>对数函数是指数函数</a:t>
            </a:r>
            <a:r>
              <a:rPr lang="en-US" altLang="zh-CN" b="1" i="1" dirty="0" smtClean="0">
                <a:solidFill>
                  <a:srgbClr val="000000"/>
                </a:solidFill>
                <a:ea typeface="宋体" panose="02010600030101010101" pitchFamily="2" charset="-122"/>
              </a:rPr>
              <a:t>y</a:t>
            </a:r>
            <a:r>
              <a:rPr lang="en-US" altLang="zh-CN" b="1" dirty="0" smtClean="0">
                <a:solidFill>
                  <a:srgbClr val="000000"/>
                </a:solidFill>
                <a:ea typeface="宋体" panose="02010600030101010101" pitchFamily="2" charset="-122"/>
              </a:rPr>
              <a:t>=</a:t>
            </a:r>
            <a:r>
              <a:rPr lang="en-US" altLang="zh-CN" b="1" i="1" dirty="0" smtClean="0">
                <a:solidFill>
                  <a:srgbClr val="000000"/>
                </a:solidFill>
                <a:ea typeface="宋体" panose="02010600030101010101" pitchFamily="2" charset="-122"/>
              </a:rPr>
              <a:t>a</a:t>
            </a:r>
            <a:r>
              <a:rPr lang="en-US" altLang="zh-CN" b="1" i="1" baseline="30000" dirty="0" smtClean="0">
                <a:solidFill>
                  <a:srgbClr val="000000"/>
                </a:solidFill>
                <a:ea typeface="宋体" panose="02010600030101010101" pitchFamily="2" charset="-122"/>
              </a:rPr>
              <a:t>x</a:t>
            </a:r>
            <a:r>
              <a:rPr lang="zh-CN" altLang="en-US" b="1" dirty="0" smtClean="0">
                <a:solidFill>
                  <a:srgbClr val="000000"/>
                </a:solidFill>
                <a:ea typeface="宋体" panose="02010600030101010101" pitchFamily="2" charset="-122"/>
              </a:rPr>
              <a:t>的反函数</a:t>
            </a:r>
            <a:r>
              <a:rPr lang="en-US" altLang="zh-CN" b="1" dirty="0" smtClean="0">
                <a:solidFill>
                  <a:srgbClr val="000000"/>
                </a:solidFill>
                <a:ea typeface="宋体" panose="02010600030101010101" pitchFamily="2" charset="-122"/>
              </a:rPr>
              <a:t>, </a:t>
            </a:r>
            <a:endParaRPr lang="en-US" altLang="zh-CN" b="1" dirty="0" smtClean="0">
              <a:solidFill>
                <a:srgbClr val="000000"/>
              </a:solidFill>
              <a:ea typeface="宋体" panose="02010600030101010101" pitchFamily="2" charset="-122"/>
            </a:endParaRPr>
          </a:p>
          <a:p>
            <a:pPr>
              <a:lnSpc>
                <a:spcPct val="120000"/>
              </a:lnSpc>
            </a:pPr>
            <a:r>
              <a:rPr lang="zh-CN" altLang="en-US" b="1" dirty="0" smtClean="0">
                <a:solidFill>
                  <a:srgbClr val="000000"/>
                </a:solidFill>
                <a:ea typeface="宋体" panose="02010600030101010101" pitchFamily="2" charset="-122"/>
              </a:rPr>
              <a:t>定义域为</a:t>
            </a:r>
            <a:r>
              <a:rPr lang="en-US" altLang="zh-CN" b="1" dirty="0" smtClean="0">
                <a:solidFill>
                  <a:srgbClr val="000000"/>
                </a:solidFill>
                <a:ea typeface="宋体" panose="02010600030101010101" pitchFamily="2" charset="-122"/>
              </a:rPr>
              <a:t>(0,</a:t>
            </a:r>
            <a:r>
              <a:rPr lang="en-US" altLang="zh-CN" b="1" dirty="0" smtClean="0">
                <a:solidFill>
                  <a:srgbClr val="000000"/>
                </a:solidFill>
                <a:latin typeface="Symbol" panose="05050102010706020507" pitchFamily="18" charset="2"/>
                <a:ea typeface="宋体" panose="02010600030101010101" pitchFamily="2" charset="-122"/>
              </a:rPr>
              <a:t>+</a:t>
            </a:r>
            <a:r>
              <a:rPr lang="en-US" altLang="zh-CN" b="1" dirty="0" smtClean="0">
                <a:solidFill>
                  <a:srgbClr val="000000"/>
                </a:solidFill>
                <a:ea typeface="宋体" panose="02010600030101010101" pitchFamily="2" charset="-122"/>
                <a:sym typeface="Symbol" panose="05050102010706020507" pitchFamily="18" charset="2"/>
              </a:rPr>
              <a:t></a:t>
            </a:r>
            <a:r>
              <a:rPr lang="en-US" altLang="zh-CN" b="1" dirty="0" smtClean="0">
                <a:solidFill>
                  <a:srgbClr val="000000"/>
                </a:solidFill>
                <a:ea typeface="宋体" panose="02010600030101010101" pitchFamily="2" charset="-122"/>
              </a:rPr>
              <a:t>),</a:t>
            </a:r>
            <a:endParaRPr lang="en-US" altLang="zh-CN" b="1" dirty="0" smtClean="0">
              <a:solidFill>
                <a:srgbClr val="000000"/>
              </a:solidFill>
              <a:ea typeface="宋体" panose="02010600030101010101" pitchFamily="2" charset="-122"/>
            </a:endParaRPr>
          </a:p>
          <a:p>
            <a:pPr>
              <a:lnSpc>
                <a:spcPct val="120000"/>
              </a:lnSpc>
            </a:pPr>
            <a:r>
              <a:rPr lang="zh-CN" altLang="en-US" b="1" dirty="0" smtClean="0">
                <a:solidFill>
                  <a:srgbClr val="000000"/>
                </a:solidFill>
                <a:ea typeface="宋体" panose="02010600030101010101" pitchFamily="2" charset="-122"/>
              </a:rPr>
              <a:t>值域为</a:t>
            </a:r>
            <a:r>
              <a:rPr lang="en-US" altLang="zh-CN" b="1" dirty="0" smtClean="0">
                <a:solidFill>
                  <a:srgbClr val="000000"/>
                </a:solidFill>
                <a:ea typeface="宋体" panose="02010600030101010101" pitchFamily="2" charset="-122"/>
              </a:rPr>
              <a:t>(</a:t>
            </a:r>
            <a:r>
              <a:rPr lang="en-US" altLang="zh-CN" b="1" dirty="0" smtClean="0">
                <a:solidFill>
                  <a:srgbClr val="000000"/>
                </a:solidFill>
                <a:latin typeface="Symbol" panose="05050102010706020507" pitchFamily="18" charset="2"/>
                <a:ea typeface="宋体" panose="02010600030101010101" pitchFamily="2" charset="-122"/>
              </a:rPr>
              <a:t>-</a:t>
            </a:r>
            <a:r>
              <a:rPr lang="en-US" altLang="zh-CN" b="1" dirty="0" smtClean="0">
                <a:solidFill>
                  <a:srgbClr val="000000"/>
                </a:solidFill>
                <a:ea typeface="宋体" panose="02010600030101010101" pitchFamily="2" charset="-122"/>
                <a:sym typeface="Symbol" panose="05050102010706020507" pitchFamily="18" charset="2"/>
              </a:rPr>
              <a:t></a:t>
            </a:r>
            <a:r>
              <a:rPr lang="en-US" altLang="zh-CN" b="1" dirty="0" smtClean="0">
                <a:solidFill>
                  <a:srgbClr val="000000"/>
                </a:solidFill>
                <a:ea typeface="宋体" panose="02010600030101010101" pitchFamily="2" charset="-122"/>
              </a:rPr>
              <a:t>, </a:t>
            </a:r>
            <a:r>
              <a:rPr lang="en-US" altLang="zh-CN" b="1" dirty="0" smtClean="0">
                <a:solidFill>
                  <a:srgbClr val="000000"/>
                </a:solidFill>
                <a:latin typeface="Symbol" panose="05050102010706020507" pitchFamily="18" charset="2"/>
                <a:ea typeface="宋体" panose="02010600030101010101" pitchFamily="2" charset="-122"/>
              </a:rPr>
              <a:t>+</a:t>
            </a:r>
            <a:r>
              <a:rPr lang="en-US" altLang="zh-CN" b="1" dirty="0" smtClean="0">
                <a:solidFill>
                  <a:srgbClr val="000000"/>
                </a:solidFill>
                <a:ea typeface="宋体" panose="02010600030101010101" pitchFamily="2" charset="-122"/>
                <a:sym typeface="Symbol" panose="05050102010706020507" pitchFamily="18" charset="2"/>
              </a:rPr>
              <a:t></a:t>
            </a:r>
            <a:r>
              <a:rPr lang="en-US" altLang="zh-CN" b="1" dirty="0" smtClean="0">
                <a:solidFill>
                  <a:srgbClr val="000000"/>
                </a:solidFill>
                <a:ea typeface="宋体" panose="02010600030101010101" pitchFamily="2" charset="-122"/>
              </a:rPr>
              <a:t>)</a:t>
            </a:r>
            <a:r>
              <a:rPr lang="zh-CN" altLang="en-US" b="1" dirty="0" smtClean="0">
                <a:solidFill>
                  <a:srgbClr val="000000"/>
                </a:solidFill>
                <a:ea typeface="宋体" panose="02010600030101010101" pitchFamily="2" charset="-122"/>
              </a:rPr>
              <a:t>，</a:t>
            </a:r>
            <a:endParaRPr lang="en-US" altLang="zh-CN" b="1" dirty="0" smtClean="0">
              <a:solidFill>
                <a:srgbClr val="000000"/>
              </a:solidFill>
              <a:ea typeface="宋体" panose="02010600030101010101" pitchFamily="2" charset="-122"/>
            </a:endParaRPr>
          </a:p>
          <a:p>
            <a:pPr>
              <a:lnSpc>
                <a:spcPct val="120000"/>
              </a:lnSpc>
            </a:pPr>
            <a:r>
              <a:rPr lang="zh-CN" altLang="en-US" b="1" dirty="0" smtClean="0">
                <a:solidFill>
                  <a:srgbClr val="000000"/>
                </a:solidFill>
                <a:ea typeface="宋体" panose="02010600030101010101" pitchFamily="2" charset="-122"/>
              </a:rPr>
              <a:t>图形通过</a:t>
            </a:r>
            <a:r>
              <a:rPr lang="en-US" altLang="zh-CN" b="1" dirty="0" smtClean="0">
                <a:solidFill>
                  <a:srgbClr val="000000"/>
                </a:solidFill>
                <a:ea typeface="宋体" panose="02010600030101010101" pitchFamily="2" charset="-122"/>
              </a:rPr>
              <a:t>(1, 0)</a:t>
            </a:r>
            <a:r>
              <a:rPr lang="zh-CN" altLang="en-US" b="1" dirty="0" smtClean="0">
                <a:solidFill>
                  <a:srgbClr val="000000"/>
                </a:solidFill>
                <a:ea typeface="宋体" panose="02010600030101010101" pitchFamily="2" charset="-122"/>
              </a:rPr>
              <a:t>点。</a:t>
            </a:r>
            <a:endParaRPr lang="en-US" altLang="zh-CN" b="1" dirty="0" smtClean="0">
              <a:solidFill>
                <a:srgbClr val="000000"/>
              </a:solidFill>
              <a:ea typeface="宋体" panose="02010600030101010101" pitchFamily="2" charset="-122"/>
            </a:endParaRPr>
          </a:p>
          <a:p>
            <a:pPr>
              <a:lnSpc>
                <a:spcPct val="120000"/>
              </a:lnSpc>
            </a:pPr>
            <a:r>
              <a:rPr lang="zh-CN" altLang="en-US" b="1" dirty="0" smtClean="0">
                <a:solidFill>
                  <a:srgbClr val="000000"/>
                </a:solidFill>
                <a:ea typeface="宋体" panose="02010600030101010101" pitchFamily="2" charset="-122"/>
              </a:rPr>
              <a:t>当 </a:t>
            </a:r>
            <a:r>
              <a:rPr lang="en-US" altLang="zh-CN" b="1" i="1" dirty="0" smtClean="0">
                <a:solidFill>
                  <a:srgbClr val="000000"/>
                </a:solidFill>
                <a:ea typeface="宋体" panose="02010600030101010101" pitchFamily="2" charset="-122"/>
              </a:rPr>
              <a:t>a</a:t>
            </a:r>
            <a:r>
              <a:rPr lang="en-US" altLang="zh-CN" b="1" dirty="0" smtClean="0">
                <a:solidFill>
                  <a:srgbClr val="000000"/>
                </a:solidFill>
                <a:ea typeface="宋体" panose="02010600030101010101" pitchFamily="2" charset="-122"/>
              </a:rPr>
              <a:t>&gt;1 </a:t>
            </a:r>
            <a:r>
              <a:rPr lang="zh-CN" altLang="en-US" b="1" dirty="0" smtClean="0">
                <a:solidFill>
                  <a:srgbClr val="000000"/>
                </a:solidFill>
                <a:ea typeface="宋体" panose="02010600030101010101" pitchFamily="2" charset="-122"/>
              </a:rPr>
              <a:t>时</a:t>
            </a:r>
            <a:r>
              <a:rPr lang="en-US" altLang="zh-CN" b="1" dirty="0" smtClean="0">
                <a:solidFill>
                  <a:srgbClr val="000000"/>
                </a:solidFill>
                <a:ea typeface="宋体" panose="02010600030101010101" pitchFamily="2" charset="-122"/>
              </a:rPr>
              <a:t>,  </a:t>
            </a:r>
            <a:r>
              <a:rPr lang="zh-CN" altLang="en-US" b="1" dirty="0" smtClean="0">
                <a:solidFill>
                  <a:srgbClr val="000000"/>
                </a:solidFill>
                <a:ea typeface="宋体" panose="02010600030101010101" pitchFamily="2" charset="-122"/>
              </a:rPr>
              <a:t>函数单调增加；</a:t>
            </a:r>
            <a:endParaRPr lang="en-US" altLang="zh-CN" b="1" dirty="0" smtClean="0">
              <a:solidFill>
                <a:srgbClr val="000000"/>
              </a:solidFill>
              <a:ea typeface="宋体" panose="02010600030101010101" pitchFamily="2" charset="-122"/>
            </a:endParaRPr>
          </a:p>
          <a:p>
            <a:pPr>
              <a:lnSpc>
                <a:spcPct val="120000"/>
              </a:lnSpc>
            </a:pPr>
            <a:r>
              <a:rPr lang="zh-CN" altLang="en-US" b="1" dirty="0" smtClean="0">
                <a:solidFill>
                  <a:srgbClr val="000000"/>
                </a:solidFill>
                <a:ea typeface="宋体" panose="02010600030101010101" pitchFamily="2" charset="-122"/>
              </a:rPr>
              <a:t>当 </a:t>
            </a:r>
            <a:r>
              <a:rPr lang="en-US" altLang="zh-CN" b="1" dirty="0" smtClean="0">
                <a:solidFill>
                  <a:srgbClr val="000000"/>
                </a:solidFill>
                <a:ea typeface="宋体" panose="02010600030101010101" pitchFamily="2" charset="-122"/>
              </a:rPr>
              <a:t>0&lt;</a:t>
            </a:r>
            <a:r>
              <a:rPr lang="en-US" altLang="zh-CN" b="1" i="1" dirty="0" smtClean="0">
                <a:solidFill>
                  <a:srgbClr val="000000"/>
                </a:solidFill>
                <a:ea typeface="宋体" panose="02010600030101010101" pitchFamily="2" charset="-122"/>
              </a:rPr>
              <a:t>a</a:t>
            </a:r>
            <a:r>
              <a:rPr lang="en-US" altLang="zh-CN" b="1" dirty="0" smtClean="0">
                <a:solidFill>
                  <a:srgbClr val="000000"/>
                </a:solidFill>
                <a:ea typeface="宋体" panose="02010600030101010101" pitchFamily="2" charset="-122"/>
              </a:rPr>
              <a:t>&lt;1</a:t>
            </a:r>
            <a:r>
              <a:rPr lang="zh-CN" altLang="en-US" b="1" dirty="0" smtClean="0">
                <a:solidFill>
                  <a:srgbClr val="000000"/>
                </a:solidFill>
                <a:ea typeface="宋体" panose="02010600030101010101" pitchFamily="2" charset="-122"/>
              </a:rPr>
              <a:t>时</a:t>
            </a:r>
            <a:r>
              <a:rPr lang="en-US" altLang="zh-CN" b="1" dirty="0" smtClean="0">
                <a:solidFill>
                  <a:srgbClr val="000000"/>
                </a:solidFill>
                <a:ea typeface="宋体" panose="02010600030101010101" pitchFamily="2" charset="-122"/>
              </a:rPr>
              <a:t>,  </a:t>
            </a:r>
            <a:r>
              <a:rPr lang="zh-CN" altLang="en-US" b="1" dirty="0" smtClean="0">
                <a:solidFill>
                  <a:srgbClr val="000000"/>
                </a:solidFill>
                <a:ea typeface="宋体" panose="02010600030101010101" pitchFamily="2" charset="-122"/>
              </a:rPr>
              <a:t>函数单调减少。</a:t>
            </a:r>
            <a:endParaRPr lang="zh-CN" altLang="en-US" b="1" dirty="0" smtClean="0">
              <a:solidFill>
                <a:srgbClr val="000000"/>
              </a:solidFill>
              <a:ea typeface="宋体" panose="02010600030101010101" pitchFamily="2" charset="-122"/>
            </a:endParaRPr>
          </a:p>
        </p:txBody>
      </p:sp>
      <p:sp>
        <p:nvSpPr>
          <p:cNvPr id="147470" name="Text Box 14"/>
          <p:cNvSpPr txBox="1">
            <a:spLocks noChangeArrowheads="1"/>
          </p:cNvSpPr>
          <p:nvPr/>
        </p:nvSpPr>
        <p:spPr bwMode="auto">
          <a:xfrm>
            <a:off x="1219200" y="533597"/>
            <a:ext cx="834813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smtClean="0">
                <a:solidFill>
                  <a:srgbClr val="000000"/>
                </a:solidFill>
                <a:ea typeface="宋体" panose="02010600030101010101" pitchFamily="2" charset="-122"/>
              </a:rPr>
              <a:t>3</a:t>
            </a:r>
            <a:r>
              <a:rPr lang="zh-CN" altLang="en-US" b="1" smtClean="0">
                <a:solidFill>
                  <a:srgbClr val="000000"/>
                </a:solidFill>
                <a:ea typeface="宋体" panose="02010600030101010101" pitchFamily="2" charset="-122"/>
              </a:rPr>
              <a:t>） 对数函数 </a:t>
            </a:r>
            <a:r>
              <a:rPr lang="en-US" altLang="zh-CN" b="1" smtClean="0">
                <a:solidFill>
                  <a:srgbClr val="000000"/>
                </a:solidFill>
                <a:ea typeface="宋体" panose="02010600030101010101" pitchFamily="2" charset="-122"/>
              </a:rPr>
              <a:t>(</a:t>
            </a:r>
            <a:r>
              <a:rPr lang="en-US" altLang="zh-CN" b="1" smtClean="0">
                <a:solidFill>
                  <a:srgbClr val="CC3300"/>
                </a:solidFill>
                <a:ea typeface="宋体" panose="02010600030101010101" pitchFamily="2" charset="-122"/>
              </a:rPr>
              <a:t>Logarithmic Function</a:t>
            </a:r>
            <a:r>
              <a:rPr lang="en-US" altLang="zh-CN" b="1" smtClean="0">
                <a:solidFill>
                  <a:srgbClr val="000000"/>
                </a:solidFill>
                <a:ea typeface="宋体" panose="02010600030101010101" pitchFamily="2" charset="-122"/>
              </a:rPr>
              <a:t>)</a:t>
            </a:r>
            <a:endParaRPr lang="en-US" altLang="zh-CN" b="1" smtClean="0">
              <a:solidFill>
                <a:srgbClr val="000000"/>
              </a:solidFill>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147470"/>
                                        </p:tgtEl>
                                        <p:attrNameLst>
                                          <p:attrName>style.visibility</p:attrName>
                                        </p:attrNameLst>
                                      </p:cBhvr>
                                      <p:to>
                                        <p:strVal val="visible"/>
                                      </p:to>
                                    </p:set>
                                    <p:animEffect transition="in" filter="wipe(left)">
                                      <p:cBhvr>
                                        <p:cTn id="7" dur="75"/>
                                        <p:tgtEl>
                                          <p:spTgt spid="147470"/>
                                        </p:tgtEl>
                                      </p:cBhvr>
                                    </p:animEffect>
                                  </p:childTnLst>
                                </p:cTn>
                              </p:par>
                            </p:childTnLst>
                          </p:cTn>
                        </p:par>
                        <p:par>
                          <p:cTn id="8" fill="hold">
                            <p:stCondLst>
                              <p:cond delay="2250"/>
                            </p:stCondLst>
                            <p:childTnLst>
                              <p:par>
                                <p:cTn id="9" presetID="22" presetClass="entr" presetSubtype="8" fill="hold" nodeType="afterEffect">
                                  <p:stCondLst>
                                    <p:cond delay="0"/>
                                  </p:stCondLst>
                                  <p:childTnLst>
                                    <p:set>
                                      <p:cBhvr>
                                        <p:cTn id="10" dur="1" fill="hold">
                                          <p:stCondLst>
                                            <p:cond delay="0"/>
                                          </p:stCondLst>
                                        </p:cTn>
                                        <p:tgtEl>
                                          <p:spTgt spid="147458"/>
                                        </p:tgtEl>
                                        <p:attrNameLst>
                                          <p:attrName>style.visibility</p:attrName>
                                        </p:attrNameLst>
                                      </p:cBhvr>
                                      <p:to>
                                        <p:strVal val="visible"/>
                                      </p:to>
                                    </p:set>
                                    <p:animEffect transition="in" filter="wipe(left)">
                                      <p:cBhvr>
                                        <p:cTn id="11" dur="500"/>
                                        <p:tgtEl>
                                          <p:spTgt spid="14745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7469">
                                            <p:txEl>
                                              <p:pRg st="0" end="0"/>
                                            </p:txEl>
                                          </p:spTgt>
                                        </p:tgtEl>
                                        <p:attrNameLst>
                                          <p:attrName>style.visibility</p:attrName>
                                        </p:attrNameLst>
                                      </p:cBhvr>
                                      <p:to>
                                        <p:strVal val="visible"/>
                                      </p:to>
                                    </p:set>
                                    <p:animEffect transition="in" filter="wipe(left)">
                                      <p:cBhvr>
                                        <p:cTn id="16" dur="500"/>
                                        <p:tgtEl>
                                          <p:spTgt spid="14746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7469">
                                            <p:txEl>
                                              <p:pRg st="1" end="1"/>
                                            </p:txEl>
                                          </p:spTgt>
                                        </p:tgtEl>
                                        <p:attrNameLst>
                                          <p:attrName>style.visibility</p:attrName>
                                        </p:attrNameLst>
                                      </p:cBhvr>
                                      <p:to>
                                        <p:strVal val="visible"/>
                                      </p:to>
                                    </p:set>
                                    <p:animEffect transition="in" filter="wipe(left)">
                                      <p:cBhvr>
                                        <p:cTn id="21" dur="500"/>
                                        <p:tgtEl>
                                          <p:spTgt spid="14746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47469">
                                            <p:txEl>
                                              <p:pRg st="2" end="2"/>
                                            </p:txEl>
                                          </p:spTgt>
                                        </p:tgtEl>
                                        <p:attrNameLst>
                                          <p:attrName>style.visibility</p:attrName>
                                        </p:attrNameLst>
                                      </p:cBhvr>
                                      <p:to>
                                        <p:strVal val="visible"/>
                                      </p:to>
                                    </p:set>
                                    <p:animEffect transition="in" filter="wipe(left)">
                                      <p:cBhvr>
                                        <p:cTn id="26" dur="500"/>
                                        <p:tgtEl>
                                          <p:spTgt spid="14746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7469">
                                            <p:txEl>
                                              <p:pRg st="3" end="3"/>
                                            </p:txEl>
                                          </p:spTgt>
                                        </p:tgtEl>
                                        <p:attrNameLst>
                                          <p:attrName>style.visibility</p:attrName>
                                        </p:attrNameLst>
                                      </p:cBhvr>
                                      <p:to>
                                        <p:strVal val="visible"/>
                                      </p:to>
                                    </p:set>
                                    <p:animEffect transition="in" filter="wipe(left)">
                                      <p:cBhvr>
                                        <p:cTn id="31" dur="500"/>
                                        <p:tgtEl>
                                          <p:spTgt spid="14746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47469">
                                            <p:txEl>
                                              <p:pRg st="4" end="4"/>
                                            </p:txEl>
                                          </p:spTgt>
                                        </p:tgtEl>
                                        <p:attrNameLst>
                                          <p:attrName>style.visibility</p:attrName>
                                        </p:attrNameLst>
                                      </p:cBhvr>
                                      <p:to>
                                        <p:strVal val="visible"/>
                                      </p:to>
                                    </p:set>
                                    <p:animEffect transition="in" filter="wipe(left)">
                                      <p:cBhvr>
                                        <p:cTn id="36" dur="500"/>
                                        <p:tgtEl>
                                          <p:spTgt spid="147469">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47469">
                                            <p:txEl>
                                              <p:pRg st="5" end="5"/>
                                            </p:txEl>
                                          </p:spTgt>
                                        </p:tgtEl>
                                        <p:attrNameLst>
                                          <p:attrName>style.visibility</p:attrName>
                                        </p:attrNameLst>
                                      </p:cBhvr>
                                      <p:to>
                                        <p:strVal val="visible"/>
                                      </p:to>
                                    </p:set>
                                    <p:animEffect transition="in" filter="wipe(left)">
                                      <p:cBhvr>
                                        <p:cTn id="41" dur="500"/>
                                        <p:tgtEl>
                                          <p:spTgt spid="147469">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47459"/>
                                        </p:tgtEl>
                                        <p:attrNameLst>
                                          <p:attrName>style.visibility</p:attrName>
                                        </p:attrNameLst>
                                      </p:cBhvr>
                                      <p:to>
                                        <p:strVal val="visible"/>
                                      </p:to>
                                    </p:set>
                                    <p:animEffect transition="in" filter="wipe(left)">
                                      <p:cBhvr>
                                        <p:cTn id="46" dur="500"/>
                                        <p:tgtEl>
                                          <p:spTgt spid="147459"/>
                                        </p:tgtEl>
                                      </p:cBhvr>
                                    </p:animEffect>
                                  </p:childTnLst>
                                </p:cTn>
                              </p:par>
                            </p:childTnLst>
                          </p:cTn>
                        </p:par>
                      </p:childTnLst>
                    </p:cTn>
                  </p:par>
                  <p:par>
                    <p:cTn id="47" fill="hold">
                      <p:stCondLst>
                        <p:cond delay="indefinite"/>
                      </p:stCondLst>
                      <p:childTnLst>
                        <p:par>
                          <p:cTn id="48" fill="hold">
                            <p:stCondLst>
                              <p:cond delay="0"/>
                            </p:stCondLst>
                            <p:childTnLst>
                              <p:par>
                                <p:cTn id="49" presetID="23" presetClass="entr" presetSubtype="32" fill="hold" nodeType="clickEffect">
                                  <p:stCondLst>
                                    <p:cond delay="0"/>
                                  </p:stCondLst>
                                  <p:childTnLst>
                                    <p:set>
                                      <p:cBhvr>
                                        <p:cTn id="50" dur="1" fill="hold">
                                          <p:stCondLst>
                                            <p:cond delay="0"/>
                                          </p:stCondLst>
                                        </p:cTn>
                                        <p:tgtEl>
                                          <p:spTgt spid="147468"/>
                                        </p:tgtEl>
                                        <p:attrNameLst>
                                          <p:attrName>style.visibility</p:attrName>
                                        </p:attrNameLst>
                                      </p:cBhvr>
                                      <p:to>
                                        <p:strVal val="visible"/>
                                      </p:to>
                                    </p:set>
                                    <p:anim calcmode="lin" valueType="num">
                                      <p:cBhvr>
                                        <p:cTn id="51" dur="500" fill="hold"/>
                                        <p:tgtEl>
                                          <p:spTgt spid="147468"/>
                                        </p:tgtEl>
                                        <p:attrNameLst>
                                          <p:attrName>ppt_w</p:attrName>
                                        </p:attrNameLst>
                                      </p:cBhvr>
                                      <p:tavLst>
                                        <p:tav tm="0">
                                          <p:val>
                                            <p:strVal val="4*#ppt_w"/>
                                          </p:val>
                                        </p:tav>
                                        <p:tav tm="100000">
                                          <p:val>
                                            <p:strVal val="#ppt_w"/>
                                          </p:val>
                                        </p:tav>
                                      </p:tavLst>
                                    </p:anim>
                                    <p:anim calcmode="lin" valueType="num">
                                      <p:cBhvr>
                                        <p:cTn id="52" dur="500" fill="hold"/>
                                        <p:tgtEl>
                                          <p:spTgt spid="147468"/>
                                        </p:tgtEl>
                                        <p:attrNameLst>
                                          <p:attrName>ppt_h</p:attrName>
                                        </p:attrNameLst>
                                      </p:cBhvr>
                                      <p:tavLst>
                                        <p:tav tm="0">
                                          <p:val>
                                            <p:strVal val="4*#ppt_h"/>
                                          </p:val>
                                        </p:tav>
                                        <p:tav tm="100000">
                                          <p:val>
                                            <p:strVal val="#ppt_h"/>
                                          </p:val>
                                        </p:tav>
                                      </p:tavLst>
                                    </p:anim>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147467"/>
                                        </p:tgtEl>
                                        <p:attrNameLst>
                                          <p:attrName>style.visibility</p:attrName>
                                        </p:attrNameLst>
                                      </p:cBhvr>
                                      <p:to>
                                        <p:strVal val="visible"/>
                                      </p:to>
                                    </p:set>
                                    <p:animEffect transition="in" filter="wipe(left)">
                                      <p:cBhvr>
                                        <p:cTn id="56" dur="500"/>
                                        <p:tgtEl>
                                          <p:spTgt spid="147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9" grpId="0" autoUpdateAnimBg="0" build="p"/>
      <p:bldP spid="147470"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ChangeArrowheads="1"/>
          </p:cNvSpPr>
          <p:nvPr/>
        </p:nvSpPr>
        <p:spPr bwMode="auto">
          <a:xfrm>
            <a:off x="1191480" y="332656"/>
            <a:ext cx="25314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smtClean="0">
                <a:solidFill>
                  <a:srgbClr val="0000FF"/>
                </a:solidFill>
                <a:latin typeface="楷体_GB2312" panose="02010609030101010101" pitchFamily="49" charset="-122"/>
              </a:rPr>
              <a:t>1.</a:t>
            </a:r>
            <a:r>
              <a:rPr lang="zh-CN" altLang="en-US" b="1" dirty="0" smtClean="0">
                <a:solidFill>
                  <a:srgbClr val="0000FF"/>
                </a:solidFill>
                <a:latin typeface="楷体_GB2312" panose="02010609030101010101" pitchFamily="49" charset="-122"/>
              </a:rPr>
              <a:t>问题</a:t>
            </a:r>
            <a:r>
              <a:rPr lang="zh-CN" altLang="en-US" b="1" dirty="0">
                <a:solidFill>
                  <a:srgbClr val="0000FF"/>
                </a:solidFill>
                <a:latin typeface="楷体_GB2312" panose="02010609030101010101" pitchFamily="49" charset="-122"/>
              </a:rPr>
              <a:t>的提出 </a:t>
            </a:r>
            <a:endParaRPr lang="zh-CN" altLang="en-US" b="1" dirty="0">
              <a:solidFill>
                <a:srgbClr val="0000FF"/>
              </a:solidFill>
              <a:latin typeface="楷体_GB2312" panose="02010609030101010101" pitchFamily="49" charset="-122"/>
            </a:endParaRPr>
          </a:p>
        </p:txBody>
      </p:sp>
      <p:sp>
        <p:nvSpPr>
          <p:cNvPr id="169987" name="Text Box 3"/>
          <p:cNvSpPr txBox="1">
            <a:spLocks noChangeArrowheads="1"/>
          </p:cNvSpPr>
          <p:nvPr/>
        </p:nvSpPr>
        <p:spPr bwMode="auto">
          <a:xfrm>
            <a:off x="1219200" y="1485900"/>
            <a:ext cx="386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楷体_GB2312" panose="02010609030101010101" pitchFamily="49" charset="-122"/>
              </a:rPr>
              <a:t>1</a:t>
            </a:r>
            <a:r>
              <a:rPr lang="zh-CN" altLang="en-US">
                <a:latin typeface="楷体_GB2312" panose="02010609030101010101" pitchFamily="49" charset="-122"/>
              </a:rPr>
              <a:t>、关于多项式 </a:t>
            </a:r>
            <a:endParaRPr lang="zh-CN" altLang="en-US">
              <a:latin typeface="楷体_GB2312" panose="02010609030101010101" pitchFamily="49" charset="-122"/>
            </a:endParaRPr>
          </a:p>
        </p:txBody>
      </p:sp>
      <p:sp>
        <p:nvSpPr>
          <p:cNvPr id="169988" name="Rectangle 4"/>
          <p:cNvSpPr>
            <a:spLocks noChangeArrowheads="1"/>
          </p:cNvSpPr>
          <p:nvPr/>
        </p:nvSpPr>
        <p:spPr bwMode="auto">
          <a:xfrm>
            <a:off x="5519936" y="1412777"/>
            <a:ext cx="57222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b="1" dirty="0">
                <a:solidFill>
                  <a:schemeClr val="bg1"/>
                </a:solidFill>
                <a:latin typeface="楷体_GB2312" panose="02010609030101010101" pitchFamily="49" charset="-122"/>
              </a:rPr>
              <a:t>由于它本身的运算仅</a:t>
            </a:r>
            <a:r>
              <a:rPr lang="zh-CN" altLang="en-US" b="1" dirty="0" smtClean="0">
                <a:solidFill>
                  <a:schemeClr val="bg1"/>
                </a:solidFill>
                <a:latin typeface="楷体_GB2312" panose="02010609030101010101" pitchFamily="49" charset="-122"/>
              </a:rPr>
              <a:t>是有限项</a:t>
            </a:r>
            <a:endParaRPr lang="zh-CN" altLang="en-US" b="1" dirty="0">
              <a:solidFill>
                <a:schemeClr val="bg1"/>
              </a:solidFill>
              <a:latin typeface="楷体_GB2312" panose="02010609030101010101" pitchFamily="49" charset="-122"/>
            </a:endParaRPr>
          </a:p>
        </p:txBody>
      </p:sp>
      <p:grpSp>
        <p:nvGrpSpPr>
          <p:cNvPr id="169989" name="Group 5"/>
          <p:cNvGrpSpPr/>
          <p:nvPr/>
        </p:nvGrpSpPr>
        <p:grpSpPr bwMode="auto">
          <a:xfrm>
            <a:off x="1919536" y="908723"/>
            <a:ext cx="9956800" cy="519113"/>
            <a:chOff x="540" y="1478"/>
            <a:chExt cx="4704" cy="327"/>
          </a:xfrm>
        </p:grpSpPr>
        <p:sp>
          <p:nvSpPr>
            <p:cNvPr id="169990" name="Rectangle 6"/>
            <p:cNvSpPr>
              <a:spLocks noChangeArrowheads="1"/>
            </p:cNvSpPr>
            <p:nvPr/>
          </p:nvSpPr>
          <p:spPr bwMode="auto">
            <a:xfrm>
              <a:off x="540" y="1478"/>
              <a:ext cx="470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smtClean="0">
                  <a:solidFill>
                    <a:schemeClr val="bg1"/>
                  </a:solidFill>
                  <a:latin typeface="楷体_GB2312" panose="02010609030101010101" pitchFamily="49" charset="-122"/>
                </a:rPr>
                <a:t>多项式</a:t>
              </a:r>
              <a:endParaRPr lang="zh-CN" altLang="en-US" b="1" dirty="0">
                <a:solidFill>
                  <a:schemeClr val="bg1"/>
                </a:solidFill>
                <a:latin typeface="楷体_GB2312" panose="02010609030101010101" pitchFamily="49" charset="-122"/>
              </a:endParaRPr>
            </a:p>
          </p:txBody>
        </p:sp>
        <p:graphicFrame>
          <p:nvGraphicFramePr>
            <p:cNvPr id="169991" name="Object 7"/>
            <p:cNvGraphicFramePr/>
            <p:nvPr/>
          </p:nvGraphicFramePr>
          <p:xfrm>
            <a:off x="1189" y="1478"/>
            <a:ext cx="3046" cy="304"/>
          </p:xfrm>
          <a:graphic>
            <a:graphicData uri="http://schemas.openxmlformats.org/presentationml/2006/ole">
              <mc:AlternateContent xmlns:mc="http://schemas.openxmlformats.org/markup-compatibility/2006">
                <mc:Choice xmlns:v="urn:schemas-microsoft-com:vml" Requires="v">
                  <p:oleObj spid="_x0000_s85088" name="Equation" r:id="rId1" imgW="156362400" imgH="11582400" progId="Equation.DSMT4">
                    <p:embed/>
                  </p:oleObj>
                </mc:Choice>
                <mc:Fallback>
                  <p:oleObj name="Equation" r:id="rId1" imgW="156362400" imgH="11582400" progId="Equation.DSMT4">
                    <p:embed/>
                    <p:pic>
                      <p:nvPicPr>
                        <p:cNvPr id="0" name="图片 84992"/>
                        <p:cNvPicPr/>
                        <p:nvPr/>
                      </p:nvPicPr>
                      <p:blipFill>
                        <a:blip r:embed="rId2"/>
                        <a:stretch>
                          <a:fillRect/>
                        </a:stretch>
                      </p:blipFill>
                      <p:spPr>
                        <a:xfrm>
                          <a:off x="1189" y="1478"/>
                          <a:ext cx="3046" cy="304"/>
                        </a:xfrm>
                        <a:prstGeom prst="rect">
                          <a:avLst/>
                        </a:prstGeom>
                        <a:noFill/>
                        <a:ln w="9525">
                          <a:noFill/>
                        </a:ln>
                      </p:spPr>
                    </p:pic>
                  </p:oleObj>
                </mc:Fallback>
              </mc:AlternateContent>
            </a:graphicData>
          </a:graphic>
        </p:graphicFrame>
      </p:grpSp>
      <p:sp>
        <p:nvSpPr>
          <p:cNvPr id="169992" name="Rectangle 8"/>
          <p:cNvSpPr>
            <a:spLocks noChangeArrowheads="1"/>
          </p:cNvSpPr>
          <p:nvPr/>
        </p:nvSpPr>
        <p:spPr bwMode="auto">
          <a:xfrm>
            <a:off x="1343472" y="1412776"/>
            <a:ext cx="43332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chemeClr val="bg1"/>
                </a:solidFill>
                <a:latin typeface="楷体_GB2312" panose="02010609030101010101" pitchFamily="49" charset="-122"/>
              </a:rPr>
              <a:t>是最简单的一类初等函数</a:t>
            </a:r>
            <a:r>
              <a:rPr lang="en-US" altLang="zh-CN" b="1" dirty="0">
                <a:solidFill>
                  <a:schemeClr val="bg1"/>
                </a:solidFill>
                <a:latin typeface="楷体_GB2312" panose="02010609030101010101" pitchFamily="49" charset="-122"/>
              </a:rPr>
              <a:t>.</a:t>
            </a:r>
            <a:endParaRPr lang="en-US" altLang="zh-CN" b="1" dirty="0">
              <a:solidFill>
                <a:schemeClr val="bg1"/>
              </a:solidFill>
              <a:latin typeface="楷体_GB2312" panose="02010609030101010101" pitchFamily="49" charset="-122"/>
            </a:endParaRPr>
          </a:p>
        </p:txBody>
      </p:sp>
      <p:sp>
        <p:nvSpPr>
          <p:cNvPr id="169993" name="Rectangle 9"/>
          <p:cNvSpPr>
            <a:spLocks noChangeArrowheads="1"/>
          </p:cNvSpPr>
          <p:nvPr/>
        </p:nvSpPr>
        <p:spPr bwMode="auto">
          <a:xfrm>
            <a:off x="3791744" y="1988841"/>
            <a:ext cx="68407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solidFill>
                  <a:schemeClr val="bg1"/>
                </a:solidFill>
                <a:latin typeface="楷体_GB2312" panose="02010609030101010101" pitchFamily="49" charset="-122"/>
              </a:rPr>
              <a:t>所以在数值计算方面</a:t>
            </a:r>
            <a:r>
              <a:rPr lang="zh-CN" altLang="en-US" b="1" dirty="0" smtClean="0">
                <a:solidFill>
                  <a:schemeClr val="bg1"/>
                </a:solidFill>
                <a:latin typeface="楷体_GB2312" panose="02010609030101010101" pitchFamily="49" charset="-122"/>
              </a:rPr>
              <a:t>，多项式是人们乐于</a:t>
            </a:r>
            <a:endParaRPr lang="zh-CN" altLang="en-US" b="1" dirty="0">
              <a:solidFill>
                <a:schemeClr val="bg1"/>
              </a:solidFill>
              <a:latin typeface="楷体_GB2312" panose="02010609030101010101" pitchFamily="49" charset="-122"/>
            </a:endParaRPr>
          </a:p>
        </p:txBody>
      </p:sp>
      <p:sp>
        <p:nvSpPr>
          <p:cNvPr id="169994" name="Rectangle 10"/>
          <p:cNvSpPr>
            <a:spLocks noChangeArrowheads="1"/>
          </p:cNvSpPr>
          <p:nvPr/>
        </p:nvSpPr>
        <p:spPr bwMode="auto">
          <a:xfrm>
            <a:off x="1374080" y="2564904"/>
            <a:ext cx="9042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smtClean="0">
                <a:solidFill>
                  <a:schemeClr val="bg1"/>
                </a:solidFill>
                <a:latin typeface="楷体_GB2312" panose="02010609030101010101" pitchFamily="49" charset="-122"/>
              </a:rPr>
              <a:t>使用</a:t>
            </a:r>
            <a:r>
              <a:rPr lang="zh-CN" altLang="en-US" b="1" dirty="0">
                <a:solidFill>
                  <a:schemeClr val="bg1"/>
                </a:solidFill>
                <a:latin typeface="楷体_GB2312" panose="02010609030101010101" pitchFamily="49" charset="-122"/>
              </a:rPr>
              <a:t>的工具</a:t>
            </a:r>
            <a:r>
              <a:rPr lang="en-US" altLang="zh-CN" b="1" dirty="0">
                <a:solidFill>
                  <a:schemeClr val="bg1"/>
                </a:solidFill>
                <a:latin typeface="楷体_GB2312" panose="02010609030101010101" pitchFamily="49" charset="-122"/>
              </a:rPr>
              <a:t>.</a:t>
            </a:r>
            <a:endParaRPr lang="en-US" altLang="zh-CN" b="1" dirty="0">
              <a:solidFill>
                <a:schemeClr val="bg1"/>
              </a:solidFill>
              <a:latin typeface="楷体_GB2312" panose="02010609030101010101" pitchFamily="49" charset="-122"/>
            </a:endParaRPr>
          </a:p>
        </p:txBody>
      </p:sp>
      <p:sp>
        <p:nvSpPr>
          <p:cNvPr id="169995" name="Rectangle 11"/>
          <p:cNvSpPr>
            <a:spLocks noChangeArrowheads="1"/>
          </p:cNvSpPr>
          <p:nvPr/>
        </p:nvSpPr>
        <p:spPr bwMode="auto">
          <a:xfrm>
            <a:off x="1370380" y="1988840"/>
            <a:ext cx="27093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smtClean="0">
                <a:solidFill>
                  <a:schemeClr val="bg1"/>
                </a:solidFill>
                <a:latin typeface="楷体_GB2312" panose="02010609030101010101" pitchFamily="49" charset="-122"/>
              </a:rPr>
              <a:t>加减法和乘法</a:t>
            </a:r>
            <a:r>
              <a:rPr lang="zh-CN" altLang="en-US" b="1" dirty="0">
                <a:solidFill>
                  <a:schemeClr val="bg1"/>
                </a:solidFill>
                <a:latin typeface="楷体_GB2312" panose="02010609030101010101" pitchFamily="49" charset="-122"/>
              </a:rPr>
              <a:t>，</a:t>
            </a:r>
            <a:endParaRPr lang="zh-CN" altLang="en-US" b="1" dirty="0">
              <a:solidFill>
                <a:schemeClr val="bg1"/>
              </a:solidFill>
              <a:latin typeface="楷体_GB2312" panose="02010609030101010101" pitchFamily="49" charset="-122"/>
            </a:endParaRPr>
          </a:p>
        </p:txBody>
      </p:sp>
      <p:sp>
        <p:nvSpPr>
          <p:cNvPr id="169996" name="Text Box 12"/>
          <p:cNvSpPr txBox="1">
            <a:spLocks noChangeArrowheads="1"/>
          </p:cNvSpPr>
          <p:nvPr/>
        </p:nvSpPr>
        <p:spPr bwMode="auto">
          <a:xfrm>
            <a:off x="3430983" y="2564904"/>
            <a:ext cx="979381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b="1" dirty="0">
                <a:solidFill>
                  <a:schemeClr val="bg1"/>
                </a:solidFill>
                <a:latin typeface="楷体_GB2312" panose="02010609030101010101" pitchFamily="49" charset="-122"/>
              </a:rPr>
              <a:t>因此我们经常用多项式来近似表达</a:t>
            </a:r>
            <a:r>
              <a:rPr lang="zh-CN" altLang="en-US" b="1" dirty="0" smtClean="0">
                <a:solidFill>
                  <a:schemeClr val="bg1"/>
                </a:solidFill>
                <a:latin typeface="楷体_GB2312" panose="02010609030101010101" pitchFamily="49" charset="-122"/>
              </a:rPr>
              <a:t>函数</a:t>
            </a:r>
            <a:r>
              <a:rPr lang="en-US" altLang="zh-CN" b="1" dirty="0" smtClean="0">
                <a:solidFill>
                  <a:schemeClr val="bg1"/>
                </a:solidFill>
                <a:latin typeface="楷体_GB2312" panose="02010609030101010101" pitchFamily="49" charset="-122"/>
              </a:rPr>
              <a:t>.</a:t>
            </a:r>
            <a:r>
              <a:rPr lang="zh-CN" altLang="en-US" b="1" dirty="0" smtClean="0">
                <a:solidFill>
                  <a:schemeClr val="bg1"/>
                </a:solidFill>
                <a:latin typeface="楷体_GB2312" panose="02010609030101010101" pitchFamily="49" charset="-122"/>
              </a:rPr>
              <a:t> </a:t>
            </a:r>
            <a:endParaRPr lang="zh-CN" altLang="en-US" b="1" dirty="0">
              <a:solidFill>
                <a:schemeClr val="bg1"/>
              </a:solidFill>
              <a:latin typeface="楷体_GB2312" panose="02010609030101010101" pitchFamily="49" charset="-122"/>
            </a:endParaRPr>
          </a:p>
        </p:txBody>
      </p:sp>
      <p:sp>
        <p:nvSpPr>
          <p:cNvPr id="13" name="Rectangle 2"/>
          <p:cNvSpPr>
            <a:spLocks noChangeArrowheads="1"/>
          </p:cNvSpPr>
          <p:nvPr/>
        </p:nvSpPr>
        <p:spPr bwMode="auto">
          <a:xfrm>
            <a:off x="1343076" y="3990008"/>
            <a:ext cx="10369549"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smtClean="0">
                <a:solidFill>
                  <a:schemeClr val="bg1"/>
                </a:solidFill>
                <a:latin typeface="楷体_GB2312" panose="02010609030101010101" pitchFamily="49" charset="-122"/>
              </a:rPr>
              <a:t>  初等数学</a:t>
            </a:r>
            <a:r>
              <a:rPr lang="zh-CN" altLang="en-US" b="1" dirty="0">
                <a:solidFill>
                  <a:schemeClr val="bg1"/>
                </a:solidFill>
                <a:latin typeface="楷体_GB2312" panose="02010609030101010101" pitchFamily="49" charset="-122"/>
              </a:rPr>
              <a:t>已经了解到一些函数如 </a:t>
            </a:r>
            <a:r>
              <a:rPr lang="en-US" altLang="zh-CN" b="1" dirty="0">
                <a:solidFill>
                  <a:schemeClr val="bg1"/>
                </a:solidFill>
                <a:latin typeface="楷体_GB2312" panose="02010609030101010101" pitchFamily="49" charset="-122"/>
              </a:rPr>
              <a:t>:</a:t>
            </a:r>
            <a:endParaRPr lang="en-US" altLang="zh-CN" b="1" dirty="0">
              <a:solidFill>
                <a:schemeClr val="bg1"/>
              </a:solidFill>
              <a:latin typeface="楷体_GB2312" panose="02010609030101010101" pitchFamily="49" charset="-122"/>
            </a:endParaRPr>
          </a:p>
        </p:txBody>
      </p:sp>
      <p:sp>
        <p:nvSpPr>
          <p:cNvPr id="14" name="Text Box 4"/>
          <p:cNvSpPr txBox="1">
            <a:spLocks noChangeArrowheads="1"/>
          </p:cNvSpPr>
          <p:nvPr/>
        </p:nvSpPr>
        <p:spPr bwMode="auto">
          <a:xfrm>
            <a:off x="1395784" y="5210076"/>
            <a:ext cx="9956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rgbClr val="000000"/>
                </a:solidFill>
                <a:latin typeface="楷体_GB2312" panose="02010609030101010101" pitchFamily="49" charset="-122"/>
              </a:rPr>
              <a:t>的一些重要性质，但是初等数学不曾回答</a:t>
            </a:r>
            <a:r>
              <a:rPr lang="zh-CN" altLang="en-US" b="1" dirty="0" smtClean="0">
                <a:solidFill>
                  <a:srgbClr val="000000"/>
                </a:solidFill>
                <a:latin typeface="楷体_GB2312" panose="02010609030101010101" pitchFamily="49" charset="-122"/>
              </a:rPr>
              <a:t>怎样来计算它们？</a:t>
            </a:r>
            <a:endParaRPr lang="zh-CN" altLang="en-US" b="1" dirty="0" smtClean="0">
              <a:solidFill>
                <a:srgbClr val="000000"/>
              </a:solidFill>
              <a:latin typeface="楷体_GB2312" panose="02010609030101010101" pitchFamily="49" charset="-122"/>
            </a:endParaRPr>
          </a:p>
        </p:txBody>
      </p:sp>
      <p:graphicFrame>
        <p:nvGraphicFramePr>
          <p:cNvPr id="15" name="Object 5"/>
          <p:cNvGraphicFramePr/>
          <p:nvPr/>
        </p:nvGraphicFramePr>
        <p:xfrm>
          <a:off x="2835853" y="4627984"/>
          <a:ext cx="6170083" cy="457200"/>
        </p:xfrm>
        <a:graphic>
          <a:graphicData uri="http://schemas.openxmlformats.org/presentationml/2006/ole">
            <mc:AlternateContent xmlns:mc="http://schemas.openxmlformats.org/markup-compatibility/2006">
              <mc:Choice xmlns:v="urn:schemas-microsoft-com:vml" Requires="v">
                <p:oleObj spid="_x0000_s85089" name="Equation" r:id="rId3" imgW="110947200" imgH="10972800" progId="Equation.3">
                  <p:embed/>
                </p:oleObj>
              </mc:Choice>
              <mc:Fallback>
                <p:oleObj name="Equation" r:id="rId3" imgW="110947200" imgH="10972800" progId="Equation.3">
                  <p:embed/>
                  <p:pic>
                    <p:nvPicPr>
                      <p:cNvPr id="0" name="图片 84993"/>
                      <p:cNvPicPr/>
                      <p:nvPr/>
                    </p:nvPicPr>
                    <p:blipFill>
                      <a:blip r:embed="rId4"/>
                      <a:stretch>
                        <a:fillRect/>
                      </a:stretch>
                    </p:blipFill>
                    <p:spPr>
                      <a:xfrm>
                        <a:off x="2835853" y="4627984"/>
                        <a:ext cx="6170083" cy="457200"/>
                      </a:xfrm>
                      <a:prstGeom prst="rect">
                        <a:avLst/>
                      </a:prstGeom>
                      <a:noFill/>
                      <a:ln w="9525">
                        <a:noFill/>
                      </a:ln>
                    </p:spPr>
                  </p:pic>
                </p:oleObj>
              </mc:Fallback>
            </mc:AlternateContent>
          </a:graphicData>
        </a:graphic>
      </p:graphicFrame>
      <p:grpSp>
        <p:nvGrpSpPr>
          <p:cNvPr id="16" name="Group 8"/>
          <p:cNvGrpSpPr/>
          <p:nvPr/>
        </p:nvGrpSpPr>
        <p:grpSpPr bwMode="auto">
          <a:xfrm>
            <a:off x="1343472" y="5847928"/>
            <a:ext cx="6908800" cy="533400"/>
            <a:chOff x="528" y="2784"/>
            <a:chExt cx="3264" cy="336"/>
          </a:xfrm>
        </p:grpSpPr>
        <p:sp>
          <p:nvSpPr>
            <p:cNvPr id="17" name="Rectangle 9"/>
            <p:cNvSpPr>
              <a:spLocks noChangeArrowheads="1"/>
            </p:cNvSpPr>
            <p:nvPr/>
          </p:nvSpPr>
          <p:spPr bwMode="auto">
            <a:xfrm>
              <a:off x="528" y="2784"/>
              <a:ext cx="25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rgbClr val="000000"/>
                  </a:solidFill>
                  <a:latin typeface="楷体_GB2312" panose="02010609030101010101" pitchFamily="49" charset="-122"/>
                </a:rPr>
                <a:t>以</a:t>
              </a:r>
              <a:endParaRPr lang="zh-CN" altLang="en-US" b="1" dirty="0">
                <a:solidFill>
                  <a:srgbClr val="000000"/>
                </a:solidFill>
                <a:latin typeface="楷体_GB2312" panose="02010609030101010101" pitchFamily="49" charset="-122"/>
              </a:endParaRPr>
            </a:p>
          </p:txBody>
        </p:sp>
        <p:sp>
          <p:nvSpPr>
            <p:cNvPr id="18" name="Rectangle 10"/>
            <p:cNvSpPr>
              <a:spLocks noChangeArrowheads="1"/>
            </p:cNvSpPr>
            <p:nvPr/>
          </p:nvSpPr>
          <p:spPr bwMode="auto">
            <a:xfrm>
              <a:off x="1968" y="2793"/>
              <a:ext cx="18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solidFill>
                    <a:schemeClr val="bg1"/>
                  </a:solidFill>
                  <a:latin typeface="楷体_GB2312" panose="02010609030101010101" pitchFamily="49" charset="-122"/>
                </a:rPr>
                <a:t>的近似计算为例</a:t>
              </a:r>
              <a:r>
                <a:rPr lang="en-US" altLang="zh-CN" b="1" dirty="0">
                  <a:solidFill>
                    <a:schemeClr val="bg1"/>
                  </a:solidFill>
                  <a:latin typeface="楷体_GB2312" panose="02010609030101010101" pitchFamily="49" charset="-122"/>
                </a:rPr>
                <a:t>.</a:t>
              </a:r>
              <a:r>
                <a:rPr lang="en-US" altLang="zh-CN" sz="1100" b="1" dirty="0">
                  <a:solidFill>
                    <a:schemeClr val="bg1"/>
                  </a:solidFill>
                  <a:latin typeface="楷体_GB2312" panose="02010609030101010101" pitchFamily="49" charset="-122"/>
                </a:rPr>
                <a:t> </a:t>
              </a:r>
              <a:endParaRPr lang="en-US" altLang="zh-CN" sz="2400" b="1" dirty="0">
                <a:solidFill>
                  <a:schemeClr val="bg1"/>
                </a:solidFill>
                <a:ea typeface="宋体" panose="02010600030101010101" pitchFamily="2" charset="-122"/>
              </a:endParaRPr>
            </a:p>
          </p:txBody>
        </p:sp>
        <p:graphicFrame>
          <p:nvGraphicFramePr>
            <p:cNvPr id="19" name="Object 11"/>
            <p:cNvGraphicFramePr/>
            <p:nvPr/>
          </p:nvGraphicFramePr>
          <p:xfrm>
            <a:off x="816" y="2832"/>
            <a:ext cx="1174" cy="243"/>
          </p:xfrm>
          <a:graphic>
            <a:graphicData uri="http://schemas.openxmlformats.org/presentationml/2006/ole">
              <mc:AlternateContent xmlns:mc="http://schemas.openxmlformats.org/markup-compatibility/2006">
                <mc:Choice xmlns:v="urn:schemas-microsoft-com:vml" Requires="v">
                  <p:oleObj spid="_x0000_s85090" name="Equation" r:id="rId5" imgW="44805600" imgH="9448800" progId="Equation.3">
                    <p:embed/>
                  </p:oleObj>
                </mc:Choice>
                <mc:Fallback>
                  <p:oleObj name="Equation" r:id="rId5" imgW="44805600" imgH="9448800" progId="Equation.3">
                    <p:embed/>
                    <p:pic>
                      <p:nvPicPr>
                        <p:cNvPr id="0" name="图片 84994"/>
                        <p:cNvPicPr/>
                        <p:nvPr/>
                      </p:nvPicPr>
                      <p:blipFill>
                        <a:blip r:embed="rId6"/>
                        <a:stretch>
                          <a:fillRect/>
                        </a:stretch>
                      </p:blipFill>
                      <p:spPr>
                        <a:xfrm>
                          <a:off x="816" y="2832"/>
                          <a:ext cx="1174" cy="243"/>
                        </a:xfrm>
                        <a:prstGeom prst="rect">
                          <a:avLst/>
                        </a:prstGeom>
                        <a:noFill/>
                        <a:ln w="9525">
                          <a:noFill/>
                        </a:ln>
                      </p:spPr>
                    </p:pic>
                  </p:oleObj>
                </mc:Fallback>
              </mc:AlternateContent>
            </a:graphicData>
          </a:graphic>
        </p:graphicFrame>
      </p:grpSp>
      <p:sp>
        <p:nvSpPr>
          <p:cNvPr id="20" name="Text Box 3"/>
          <p:cNvSpPr txBox="1">
            <a:spLocks noChangeArrowheads="1"/>
          </p:cNvSpPr>
          <p:nvPr/>
        </p:nvSpPr>
        <p:spPr bwMode="auto">
          <a:xfrm>
            <a:off x="1340139" y="3212976"/>
            <a:ext cx="525991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smtClean="0">
                <a:solidFill>
                  <a:srgbClr val="0000FF"/>
                </a:solidFill>
                <a:latin typeface="楷体_GB2312" panose="02010609030101010101" pitchFamily="49" charset="-122"/>
              </a:rPr>
              <a:t>2.</a:t>
            </a:r>
            <a:r>
              <a:rPr lang="zh-CN" altLang="en-US" b="1" dirty="0" smtClean="0">
                <a:solidFill>
                  <a:srgbClr val="0000FF"/>
                </a:solidFill>
                <a:latin typeface="楷体_GB2312" panose="02010609030101010101" pitchFamily="49" charset="-122"/>
              </a:rPr>
              <a:t>近似</a:t>
            </a:r>
            <a:r>
              <a:rPr lang="zh-CN" altLang="en-US" b="1" dirty="0">
                <a:solidFill>
                  <a:srgbClr val="0000FF"/>
                </a:solidFill>
                <a:latin typeface="楷体_GB2312" panose="02010609030101010101" pitchFamily="49" charset="-122"/>
              </a:rPr>
              <a:t>计算举例</a:t>
            </a:r>
            <a:r>
              <a:rPr lang="zh-CN" altLang="en-US" sz="3600" b="1" dirty="0">
                <a:solidFill>
                  <a:schemeClr val="accent2"/>
                </a:solidFill>
                <a:latin typeface="黑体" panose="02010609060101010101" charset="-122"/>
                <a:ea typeface="黑体" panose="02010609060101010101" charset="-122"/>
              </a:rPr>
              <a:t> </a:t>
            </a:r>
            <a:endParaRPr lang="zh-CN" altLang="en-US" sz="3600" b="1" dirty="0">
              <a:solidFill>
                <a:schemeClr val="accent2"/>
              </a:solidFill>
              <a:latin typeface="黑体" panose="02010609060101010101" charset="-122"/>
              <a:ea typeface="黑体" panose="02010609060101010101"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0-#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ext Box 2"/>
          <p:cNvSpPr txBox="1">
            <a:spLocks noChangeArrowheads="1"/>
          </p:cNvSpPr>
          <p:nvPr/>
        </p:nvSpPr>
        <p:spPr bwMode="auto">
          <a:xfrm>
            <a:off x="1007535" y="4997531"/>
            <a:ext cx="9410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b="1" dirty="0">
                <a:solidFill>
                  <a:schemeClr val="bg1"/>
                </a:solidFill>
                <a:latin typeface="楷体_GB2312" panose="02010609030101010101" pitchFamily="49" charset="-122"/>
              </a:rPr>
              <a:t>线性逼近</a:t>
            </a:r>
            <a:r>
              <a:rPr lang="zh-CN" altLang="en-US" b="1" dirty="0">
                <a:solidFill>
                  <a:srgbClr val="FF0000"/>
                </a:solidFill>
                <a:latin typeface="楷体_GB2312" panose="02010609030101010101" pitchFamily="49" charset="-122"/>
              </a:rPr>
              <a:t>优点</a:t>
            </a:r>
            <a:r>
              <a:rPr lang="en-US" altLang="zh-CN" b="1" dirty="0">
                <a:solidFill>
                  <a:srgbClr val="FF0000"/>
                </a:solidFill>
                <a:latin typeface="楷体_GB2312" panose="02010609030101010101" pitchFamily="49" charset="-122"/>
              </a:rPr>
              <a:t>:</a:t>
            </a:r>
            <a:r>
              <a:rPr lang="zh-CN" altLang="en-US" b="1" dirty="0">
                <a:solidFill>
                  <a:schemeClr val="bg1"/>
                </a:solidFill>
                <a:latin typeface="楷体_GB2312" panose="02010609030101010101" pitchFamily="49" charset="-122"/>
              </a:rPr>
              <a:t>形式简单，计算方便；</a:t>
            </a:r>
            <a:endParaRPr lang="zh-CN" altLang="en-US" b="1" dirty="0">
              <a:solidFill>
                <a:schemeClr val="bg1"/>
              </a:solidFill>
              <a:latin typeface="楷体_GB2312" panose="02010609030101010101" pitchFamily="49" charset="-122"/>
            </a:endParaRPr>
          </a:p>
        </p:txBody>
      </p:sp>
      <p:sp>
        <p:nvSpPr>
          <p:cNvPr id="228355" name="Text Box 3"/>
          <p:cNvSpPr txBox="1">
            <a:spLocks noChangeArrowheads="1"/>
          </p:cNvSpPr>
          <p:nvPr/>
        </p:nvSpPr>
        <p:spPr bwMode="auto">
          <a:xfrm>
            <a:off x="1007533" y="620713"/>
            <a:ext cx="6299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b="1" dirty="0">
                <a:solidFill>
                  <a:srgbClr val="0000FF"/>
                </a:solidFill>
                <a:latin typeface="楷体_GB2312" panose="02010609030101010101" pitchFamily="49" charset="-122"/>
              </a:rPr>
              <a:t>一次（线性）逼近</a:t>
            </a:r>
            <a:r>
              <a:rPr lang="zh-CN" altLang="en-US" b="1" dirty="0">
                <a:solidFill>
                  <a:schemeClr val="accent2"/>
                </a:solidFill>
                <a:latin typeface="楷体_GB2312" panose="02010609030101010101" pitchFamily="49" charset="-122"/>
              </a:rPr>
              <a:t> 	</a:t>
            </a:r>
            <a:endParaRPr lang="zh-CN" altLang="en-US" b="1" dirty="0">
              <a:latin typeface="楷体_GB2312" panose="02010609030101010101" pitchFamily="49" charset="-122"/>
            </a:endParaRPr>
          </a:p>
        </p:txBody>
      </p:sp>
      <p:sp>
        <p:nvSpPr>
          <p:cNvPr id="228356" name="Rectangle 4"/>
          <p:cNvSpPr>
            <a:spLocks noChangeArrowheads="1"/>
          </p:cNvSpPr>
          <p:nvPr/>
        </p:nvSpPr>
        <p:spPr bwMode="auto">
          <a:xfrm>
            <a:off x="969494" y="1241426"/>
            <a:ext cx="388119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rgbClr val="000000"/>
                </a:solidFill>
                <a:latin typeface="楷体_GB2312" panose="02010609030101010101" pitchFamily="49" charset="-122"/>
              </a:rPr>
              <a:t>利用微分近似计算公式</a:t>
            </a:r>
            <a:r>
              <a:rPr lang="zh-CN" altLang="en-US" b="1" dirty="0">
                <a:solidFill>
                  <a:srgbClr val="000000"/>
                </a:solidFill>
              </a:rPr>
              <a:t> </a:t>
            </a:r>
            <a:endParaRPr lang="zh-CN" altLang="en-US" b="1" dirty="0">
              <a:solidFill>
                <a:srgbClr val="000000"/>
              </a:solidFill>
            </a:endParaRPr>
          </a:p>
        </p:txBody>
      </p:sp>
      <p:grpSp>
        <p:nvGrpSpPr>
          <p:cNvPr id="228357" name="Group 5"/>
          <p:cNvGrpSpPr/>
          <p:nvPr/>
        </p:nvGrpSpPr>
        <p:grpSpPr bwMode="auto">
          <a:xfrm>
            <a:off x="1109136" y="1830386"/>
            <a:ext cx="9065682" cy="523874"/>
            <a:chOff x="524" y="1068"/>
            <a:chExt cx="4283" cy="330"/>
          </a:xfrm>
        </p:grpSpPr>
        <p:sp>
          <p:nvSpPr>
            <p:cNvPr id="228358" name="Rectangle 6"/>
            <p:cNvSpPr>
              <a:spLocks noChangeArrowheads="1"/>
            </p:cNvSpPr>
            <p:nvPr/>
          </p:nvSpPr>
          <p:spPr bwMode="auto">
            <a:xfrm>
              <a:off x="3360" y="1068"/>
              <a:ext cx="144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solidFill>
                    <a:srgbClr val="000000"/>
                  </a:solidFill>
                </a:rPr>
                <a:t>，</a:t>
              </a:r>
              <a:r>
                <a:rPr lang="zh-CN" altLang="en-US" b="1" dirty="0">
                  <a:solidFill>
                    <a:srgbClr val="000000"/>
                  </a:solidFill>
                </a:rPr>
                <a:t>对  </a:t>
              </a:r>
              <a:r>
                <a:rPr lang="zh-CN" altLang="en-US" b="1" dirty="0" smtClean="0">
                  <a:solidFill>
                    <a:srgbClr val="000000"/>
                  </a:solidFill>
                </a:rPr>
                <a:t>     </a:t>
              </a:r>
              <a:r>
                <a:rPr lang="zh-CN" altLang="en-US" b="1" dirty="0">
                  <a:solidFill>
                    <a:srgbClr val="000000"/>
                  </a:solidFill>
                </a:rPr>
                <a:t>附近的    </a:t>
              </a:r>
              <a:r>
                <a:rPr lang="en-US" altLang="zh-CN" dirty="0">
                  <a:solidFill>
                    <a:srgbClr val="000000"/>
                  </a:solidFill>
                </a:rPr>
                <a:t>,</a:t>
              </a:r>
              <a:endParaRPr lang="en-US" altLang="zh-CN" dirty="0">
                <a:solidFill>
                  <a:srgbClr val="000000"/>
                </a:solidFill>
              </a:endParaRPr>
            </a:p>
          </p:txBody>
        </p:sp>
        <p:graphicFrame>
          <p:nvGraphicFramePr>
            <p:cNvPr id="228359" name="Object 7"/>
            <p:cNvGraphicFramePr/>
            <p:nvPr/>
          </p:nvGraphicFramePr>
          <p:xfrm>
            <a:off x="524" y="1104"/>
            <a:ext cx="2818" cy="272"/>
          </p:xfrm>
          <a:graphic>
            <a:graphicData uri="http://schemas.openxmlformats.org/presentationml/2006/ole">
              <mc:AlternateContent xmlns:mc="http://schemas.openxmlformats.org/markup-compatibility/2006">
                <mc:Choice xmlns:v="urn:schemas-microsoft-com:vml" Requires="v">
                  <p:oleObj spid="_x0000_s86329" name="Equation" r:id="rId1" imgW="107289600" imgH="10363200" progId="Equation.3">
                    <p:embed/>
                  </p:oleObj>
                </mc:Choice>
                <mc:Fallback>
                  <p:oleObj name="Equation" r:id="rId1" imgW="107289600" imgH="10363200" progId="Equation.3">
                    <p:embed/>
                    <p:pic>
                      <p:nvPicPr>
                        <p:cNvPr id="0" name="图片 86016"/>
                        <p:cNvPicPr/>
                        <p:nvPr/>
                      </p:nvPicPr>
                      <p:blipFill>
                        <a:blip r:embed="rId2"/>
                        <a:stretch>
                          <a:fillRect/>
                        </a:stretch>
                      </p:blipFill>
                      <p:spPr>
                        <a:xfrm>
                          <a:off x="524" y="1104"/>
                          <a:ext cx="2818" cy="272"/>
                        </a:xfrm>
                        <a:prstGeom prst="rect">
                          <a:avLst/>
                        </a:prstGeom>
                        <a:noFill/>
                        <a:ln w="9525">
                          <a:noFill/>
                        </a:ln>
                      </p:spPr>
                    </p:pic>
                  </p:oleObj>
                </mc:Fallback>
              </mc:AlternateContent>
            </a:graphicData>
          </a:graphic>
        </p:graphicFrame>
        <p:graphicFrame>
          <p:nvGraphicFramePr>
            <p:cNvPr id="228360" name="Object 8"/>
            <p:cNvGraphicFramePr/>
            <p:nvPr/>
          </p:nvGraphicFramePr>
          <p:xfrm>
            <a:off x="3888" y="1145"/>
            <a:ext cx="129" cy="199"/>
          </p:xfrm>
          <a:graphic>
            <a:graphicData uri="http://schemas.openxmlformats.org/presentationml/2006/ole">
              <mc:AlternateContent xmlns:mc="http://schemas.openxmlformats.org/markup-compatibility/2006">
                <mc:Choice xmlns:v="urn:schemas-microsoft-com:vml" Requires="v">
                  <p:oleObj spid="_x0000_s86330" name="Equation" r:id="rId3" imgW="4876800" imgH="7620000" progId="Equation.3">
                    <p:embed/>
                  </p:oleObj>
                </mc:Choice>
                <mc:Fallback>
                  <p:oleObj name="Equation" r:id="rId3" imgW="4876800" imgH="7620000" progId="Equation.3">
                    <p:embed/>
                    <p:pic>
                      <p:nvPicPr>
                        <p:cNvPr id="0" name="图片 86017"/>
                        <p:cNvPicPr/>
                        <p:nvPr/>
                      </p:nvPicPr>
                      <p:blipFill>
                        <a:blip r:embed="rId4"/>
                        <a:stretch>
                          <a:fillRect/>
                        </a:stretch>
                      </p:blipFill>
                      <p:spPr>
                        <a:xfrm>
                          <a:off x="3888" y="1145"/>
                          <a:ext cx="129" cy="199"/>
                        </a:xfrm>
                        <a:prstGeom prst="rect">
                          <a:avLst/>
                        </a:prstGeom>
                        <a:noFill/>
                        <a:ln w="9525">
                          <a:noFill/>
                        </a:ln>
                      </p:spPr>
                    </p:pic>
                  </p:oleObj>
                </mc:Fallback>
              </mc:AlternateContent>
            </a:graphicData>
          </a:graphic>
        </p:graphicFrame>
        <p:graphicFrame>
          <p:nvGraphicFramePr>
            <p:cNvPr id="228361" name="Object 9"/>
            <p:cNvGraphicFramePr/>
            <p:nvPr/>
          </p:nvGraphicFramePr>
          <p:xfrm>
            <a:off x="4536" y="1162"/>
            <a:ext cx="161" cy="143"/>
          </p:xfrm>
          <a:graphic>
            <a:graphicData uri="http://schemas.openxmlformats.org/presentationml/2006/ole">
              <mc:AlternateContent xmlns:mc="http://schemas.openxmlformats.org/markup-compatibility/2006">
                <mc:Choice xmlns:v="urn:schemas-microsoft-com:vml" Requires="v">
                  <p:oleObj spid="_x0000_s86331" name="Equation" r:id="rId5" imgW="6096000" imgH="5791200" progId="Equation.3">
                    <p:embed/>
                  </p:oleObj>
                </mc:Choice>
                <mc:Fallback>
                  <p:oleObj name="Equation" r:id="rId5" imgW="6096000" imgH="5791200" progId="Equation.3">
                    <p:embed/>
                    <p:pic>
                      <p:nvPicPr>
                        <p:cNvPr id="0" name="图片 86018"/>
                        <p:cNvPicPr/>
                        <p:nvPr/>
                      </p:nvPicPr>
                      <p:blipFill>
                        <a:blip r:embed="rId6"/>
                        <a:stretch>
                          <a:fillRect/>
                        </a:stretch>
                      </p:blipFill>
                      <p:spPr>
                        <a:xfrm>
                          <a:off x="4536" y="1162"/>
                          <a:ext cx="161" cy="143"/>
                        </a:xfrm>
                        <a:prstGeom prst="rect">
                          <a:avLst/>
                        </a:prstGeom>
                        <a:noFill/>
                        <a:ln w="9525">
                          <a:noFill/>
                        </a:ln>
                      </p:spPr>
                    </p:pic>
                  </p:oleObj>
                </mc:Fallback>
              </mc:AlternateContent>
            </a:graphicData>
          </a:graphic>
        </p:graphicFrame>
      </p:grpSp>
      <p:grpSp>
        <p:nvGrpSpPr>
          <p:cNvPr id="228362" name="Group 10"/>
          <p:cNvGrpSpPr/>
          <p:nvPr/>
        </p:nvGrpSpPr>
        <p:grpSpPr bwMode="auto">
          <a:xfrm>
            <a:off x="1250959" y="2708278"/>
            <a:ext cx="3636433" cy="523876"/>
            <a:chOff x="528" y="1392"/>
            <a:chExt cx="1718" cy="330"/>
          </a:xfrm>
        </p:grpSpPr>
        <p:sp>
          <p:nvSpPr>
            <p:cNvPr id="228363" name="Rectangle 11"/>
            <p:cNvSpPr>
              <a:spLocks noChangeArrowheads="1"/>
            </p:cNvSpPr>
            <p:nvPr/>
          </p:nvSpPr>
          <p:spPr bwMode="auto">
            <a:xfrm>
              <a:off x="1008" y="1392"/>
              <a:ext cx="123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rgbClr val="000000"/>
                  </a:solidFill>
                  <a:latin typeface="楷体_GB2312" panose="02010609030101010101" pitchFamily="49" charset="-122"/>
                </a:rPr>
                <a:t>的线性逼近为</a:t>
              </a:r>
              <a:r>
                <a:rPr lang="en-US" altLang="zh-CN" b="1" dirty="0">
                  <a:solidFill>
                    <a:srgbClr val="000000"/>
                  </a:solidFill>
                  <a:latin typeface="楷体_GB2312" panose="02010609030101010101" pitchFamily="49" charset="-122"/>
                </a:rPr>
                <a:t>:</a:t>
              </a:r>
              <a:r>
                <a:rPr lang="en-US" altLang="zh-CN" b="1" dirty="0">
                  <a:solidFill>
                    <a:srgbClr val="000000"/>
                  </a:solidFill>
                </a:rPr>
                <a:t> </a:t>
              </a:r>
              <a:endParaRPr lang="en-US" altLang="zh-CN" b="1" dirty="0">
                <a:solidFill>
                  <a:srgbClr val="000000"/>
                </a:solidFill>
              </a:endParaRPr>
            </a:p>
          </p:txBody>
        </p:sp>
        <p:graphicFrame>
          <p:nvGraphicFramePr>
            <p:cNvPr id="228364" name="Object 12"/>
            <p:cNvGraphicFramePr/>
            <p:nvPr/>
          </p:nvGraphicFramePr>
          <p:xfrm>
            <a:off x="528" y="1419"/>
            <a:ext cx="487" cy="261"/>
          </p:xfrm>
          <a:graphic>
            <a:graphicData uri="http://schemas.openxmlformats.org/presentationml/2006/ole">
              <mc:AlternateContent xmlns:mc="http://schemas.openxmlformats.org/markup-compatibility/2006">
                <mc:Choice xmlns:v="urn:schemas-microsoft-com:vml" Requires="v">
                  <p:oleObj spid="_x0000_s86332" name="Equation" r:id="rId7" imgW="18592800" imgH="9448800" progId="Equation.3">
                    <p:embed/>
                  </p:oleObj>
                </mc:Choice>
                <mc:Fallback>
                  <p:oleObj name="Equation" r:id="rId7" imgW="18592800" imgH="9448800" progId="Equation.3">
                    <p:embed/>
                    <p:pic>
                      <p:nvPicPr>
                        <p:cNvPr id="0" name="图片 86019"/>
                        <p:cNvPicPr/>
                        <p:nvPr/>
                      </p:nvPicPr>
                      <p:blipFill>
                        <a:blip r:embed="rId8"/>
                        <a:stretch>
                          <a:fillRect/>
                        </a:stretch>
                      </p:blipFill>
                      <p:spPr>
                        <a:xfrm>
                          <a:off x="528" y="1419"/>
                          <a:ext cx="487" cy="261"/>
                        </a:xfrm>
                        <a:prstGeom prst="rect">
                          <a:avLst/>
                        </a:prstGeom>
                        <a:noFill/>
                        <a:ln w="9525">
                          <a:noFill/>
                        </a:ln>
                      </p:spPr>
                    </p:pic>
                  </p:oleObj>
                </mc:Fallback>
              </mc:AlternateContent>
            </a:graphicData>
          </a:graphic>
        </p:graphicFrame>
      </p:grpSp>
      <p:graphicFrame>
        <p:nvGraphicFramePr>
          <p:cNvPr id="228365" name="Object 13"/>
          <p:cNvGraphicFramePr/>
          <p:nvPr/>
        </p:nvGraphicFramePr>
        <p:xfrm>
          <a:off x="1185340" y="3527425"/>
          <a:ext cx="4237567" cy="406400"/>
        </p:xfrm>
        <a:graphic>
          <a:graphicData uri="http://schemas.openxmlformats.org/presentationml/2006/ole">
            <mc:AlternateContent xmlns:mc="http://schemas.openxmlformats.org/markup-compatibility/2006">
              <mc:Choice xmlns:v="urn:schemas-microsoft-com:vml" Requires="v">
                <p:oleObj spid="_x0000_s86333" name="Equation" r:id="rId9" imgW="76200000" imgH="9753600" progId="Equation.3">
                  <p:embed/>
                </p:oleObj>
              </mc:Choice>
              <mc:Fallback>
                <p:oleObj name="Equation" r:id="rId9" imgW="76200000" imgH="9753600" progId="Equation.3">
                  <p:embed/>
                  <p:pic>
                    <p:nvPicPr>
                      <p:cNvPr id="0" name="图片 86020"/>
                      <p:cNvPicPr/>
                      <p:nvPr/>
                    </p:nvPicPr>
                    <p:blipFill>
                      <a:blip r:embed="rId10"/>
                      <a:stretch>
                        <a:fillRect/>
                      </a:stretch>
                    </p:blipFill>
                    <p:spPr>
                      <a:xfrm>
                        <a:off x="1185340" y="3527425"/>
                        <a:ext cx="4237567" cy="406400"/>
                      </a:xfrm>
                      <a:prstGeom prst="rect">
                        <a:avLst/>
                      </a:prstGeom>
                      <a:noFill/>
                      <a:ln w="9525">
                        <a:noFill/>
                      </a:ln>
                    </p:spPr>
                  </p:pic>
                </p:oleObj>
              </mc:Fallback>
            </mc:AlternateContent>
          </a:graphicData>
        </a:graphic>
      </p:graphicFrame>
      <p:graphicFrame>
        <p:nvGraphicFramePr>
          <p:cNvPr id="228366" name="Object 14"/>
          <p:cNvGraphicFramePr/>
          <p:nvPr/>
        </p:nvGraphicFramePr>
        <p:xfrm>
          <a:off x="1153584" y="4221163"/>
          <a:ext cx="4749800" cy="431800"/>
        </p:xfrm>
        <a:graphic>
          <a:graphicData uri="http://schemas.openxmlformats.org/presentationml/2006/ole">
            <mc:AlternateContent xmlns:mc="http://schemas.openxmlformats.org/markup-compatibility/2006">
              <mc:Choice xmlns:v="urn:schemas-microsoft-com:vml" Requires="v">
                <p:oleObj spid="_x0000_s86334" name="Equation" r:id="rId11" imgW="85648800" imgH="10058400" progId="Equation.3">
                  <p:embed/>
                </p:oleObj>
              </mc:Choice>
              <mc:Fallback>
                <p:oleObj name="Equation" r:id="rId11" imgW="85648800" imgH="10058400" progId="Equation.3">
                  <p:embed/>
                  <p:pic>
                    <p:nvPicPr>
                      <p:cNvPr id="0" name="图片 86021"/>
                      <p:cNvPicPr/>
                      <p:nvPr/>
                    </p:nvPicPr>
                    <p:blipFill>
                      <a:blip r:embed="rId12"/>
                      <a:stretch>
                        <a:fillRect/>
                      </a:stretch>
                    </p:blipFill>
                    <p:spPr>
                      <a:xfrm>
                        <a:off x="1153584" y="4221163"/>
                        <a:ext cx="4749800" cy="431800"/>
                      </a:xfrm>
                      <a:prstGeom prst="rect">
                        <a:avLst/>
                      </a:prstGeom>
                      <a:noFill/>
                      <a:ln w="9525">
                        <a:noFill/>
                      </a:ln>
                    </p:spPr>
                  </p:pic>
                </p:oleObj>
              </mc:Fallback>
            </mc:AlternateContent>
          </a:graphicData>
        </a:graphic>
      </p:graphicFrame>
      <p:sp>
        <p:nvSpPr>
          <p:cNvPr id="228367" name="Rectangle 15"/>
          <p:cNvSpPr>
            <a:spLocks noChangeArrowheads="1"/>
          </p:cNvSpPr>
          <p:nvPr/>
        </p:nvSpPr>
        <p:spPr bwMode="auto">
          <a:xfrm>
            <a:off x="2422368" y="5573713"/>
            <a:ext cx="8930216"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smtClean="0">
                <a:solidFill>
                  <a:srgbClr val="0000FF"/>
                </a:solidFill>
                <a:latin typeface="楷体_GB2312" panose="02010609030101010101" pitchFamily="49" charset="-122"/>
              </a:rPr>
              <a:t>不足</a:t>
            </a:r>
            <a:r>
              <a:rPr lang="en-US" altLang="zh-CN" b="1" dirty="0" smtClean="0">
                <a:solidFill>
                  <a:srgbClr val="0000FF"/>
                </a:solidFill>
                <a:latin typeface="楷体_GB2312" panose="02010609030101010101" pitchFamily="49" charset="-122"/>
              </a:rPr>
              <a:t>:</a:t>
            </a:r>
            <a:r>
              <a:rPr lang="zh-CN" altLang="en-US" b="1" dirty="0" smtClean="0">
                <a:solidFill>
                  <a:schemeClr val="bg1"/>
                </a:solidFill>
                <a:latin typeface="楷体_GB2312" panose="02010609030101010101" pitchFamily="49" charset="-122"/>
              </a:rPr>
              <a:t>离</a:t>
            </a:r>
            <a:r>
              <a:rPr lang="zh-CN" altLang="en-US" b="1" dirty="0">
                <a:solidFill>
                  <a:schemeClr val="bg1"/>
                </a:solidFill>
                <a:latin typeface="楷体_GB2312" panose="02010609030101010101" pitchFamily="49" charset="-122"/>
              </a:rPr>
              <a:t>原点</a:t>
            </a:r>
            <a:r>
              <a:rPr lang="en-US" altLang="zh-CN" b="1" i="1" dirty="0">
                <a:solidFill>
                  <a:schemeClr val="bg1"/>
                </a:solidFill>
              </a:rPr>
              <a:t>O</a:t>
            </a:r>
            <a:r>
              <a:rPr lang="zh-CN" altLang="en-US" b="1" dirty="0">
                <a:solidFill>
                  <a:schemeClr val="bg1"/>
                </a:solidFill>
                <a:latin typeface="楷体_GB2312" panose="02010609030101010101" pitchFamily="49" charset="-122"/>
              </a:rPr>
              <a:t>越远，近似度越差</a:t>
            </a:r>
            <a:r>
              <a:rPr lang="en-US" altLang="zh-CN" b="1" dirty="0">
                <a:solidFill>
                  <a:schemeClr val="bg1"/>
                </a:solidFill>
                <a:latin typeface="楷体_GB2312" panose="02010609030101010101" pitchFamily="49" charset="-122"/>
              </a:rPr>
              <a:t>.</a:t>
            </a:r>
            <a:endParaRPr lang="en-US" altLang="zh-CN" b="1" dirty="0">
              <a:solidFill>
                <a:schemeClr val="bg1"/>
              </a:solidFill>
              <a:latin typeface="楷体_GB2312" panose="02010609030101010101" pitchFamily="49" charset="-122"/>
            </a:endParaRPr>
          </a:p>
        </p:txBody>
      </p:sp>
      <p:sp>
        <p:nvSpPr>
          <p:cNvPr id="228368" name="Line 16"/>
          <p:cNvSpPr>
            <a:spLocks noChangeShapeType="1"/>
          </p:cNvSpPr>
          <p:nvPr/>
        </p:nvSpPr>
        <p:spPr bwMode="auto">
          <a:xfrm>
            <a:off x="6479171" y="2578100"/>
            <a:ext cx="3881967" cy="25400"/>
          </a:xfrm>
          <a:prstGeom prst="line">
            <a:avLst/>
          </a:prstGeom>
          <a:noFill/>
          <a:ln w="25400">
            <a:solidFill>
              <a:srgbClr val="99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8369" name="Text Box 17"/>
          <p:cNvSpPr txBox="1">
            <a:spLocks noChangeArrowheads="1"/>
          </p:cNvSpPr>
          <p:nvPr/>
        </p:nvSpPr>
        <p:spPr bwMode="auto">
          <a:xfrm>
            <a:off x="9908117" y="2467055"/>
            <a:ext cx="6479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i="1"/>
              <a:t>y</a:t>
            </a:r>
            <a:r>
              <a:rPr lang="en-US" altLang="zh-CN" sz="2400"/>
              <a:t>=1</a:t>
            </a:r>
            <a:endParaRPr lang="en-US" altLang="zh-CN" sz="2400"/>
          </a:p>
        </p:txBody>
      </p:sp>
      <p:graphicFrame>
        <p:nvGraphicFramePr>
          <p:cNvPr id="228370" name="Object 18"/>
          <p:cNvGraphicFramePr>
            <a:graphicFrameLocks noChangeAspect="1"/>
          </p:cNvGraphicFramePr>
          <p:nvPr/>
        </p:nvGraphicFramePr>
        <p:xfrm>
          <a:off x="6225119" y="2565481"/>
          <a:ext cx="927100" cy="327025"/>
        </p:xfrm>
        <a:graphic>
          <a:graphicData uri="http://schemas.openxmlformats.org/presentationml/2006/ole">
            <mc:AlternateContent xmlns:mc="http://schemas.openxmlformats.org/markup-compatibility/2006">
              <mc:Choice xmlns:v="urn:schemas-microsoft-com:vml" Requires="v">
                <p:oleObj spid="_x0000_s86335" name="Equation" r:id="rId13" imgW="20421600" imgH="10058400" progId="Equation.3">
                  <p:embed/>
                </p:oleObj>
              </mc:Choice>
              <mc:Fallback>
                <p:oleObj name="Equation" r:id="rId13" imgW="20421600" imgH="10058400" progId="Equation.3">
                  <p:embed/>
                  <p:pic>
                    <p:nvPicPr>
                      <p:cNvPr id="0" name="图片 86022"/>
                      <p:cNvPicPr>
                        <a:picLocks noChangeAspect="1"/>
                      </p:cNvPicPr>
                      <p:nvPr/>
                    </p:nvPicPr>
                    <p:blipFill>
                      <a:blip r:embed="rId14"/>
                      <a:stretch>
                        <a:fillRect/>
                      </a:stretch>
                    </p:blipFill>
                    <p:spPr>
                      <a:xfrm>
                        <a:off x="6225119" y="2565481"/>
                        <a:ext cx="927100" cy="327025"/>
                      </a:xfrm>
                      <a:prstGeom prst="rect">
                        <a:avLst/>
                      </a:prstGeom>
                      <a:noFill/>
                      <a:ln w="9525" cap="flat" cmpd="sng">
                        <a:solidFill>
                          <a:srgbClr val="000000"/>
                        </a:solidFill>
                        <a:prstDash val="solid"/>
                        <a:miter/>
                        <a:headEnd type="none" w="med" len="med"/>
                        <a:tailEnd type="none" w="med" len="med"/>
                      </a:ln>
                    </p:spPr>
                  </p:pic>
                </p:oleObj>
              </mc:Fallback>
            </mc:AlternateContent>
          </a:graphicData>
        </a:graphic>
      </p:graphicFrame>
      <p:grpSp>
        <p:nvGrpSpPr>
          <p:cNvPr id="228371" name="Group 19"/>
          <p:cNvGrpSpPr/>
          <p:nvPr/>
        </p:nvGrpSpPr>
        <p:grpSpPr bwMode="auto">
          <a:xfrm>
            <a:off x="6502400" y="2590800"/>
            <a:ext cx="3759200" cy="2057400"/>
            <a:chOff x="3072" y="1680"/>
            <a:chExt cx="1776" cy="1296"/>
          </a:xfrm>
        </p:grpSpPr>
        <p:sp>
          <p:nvSpPr>
            <p:cNvPr id="228372" name="Freeform 20"/>
            <p:cNvSpPr/>
            <p:nvPr/>
          </p:nvSpPr>
          <p:spPr bwMode="auto">
            <a:xfrm>
              <a:off x="3072" y="2256"/>
              <a:ext cx="624" cy="720"/>
            </a:xfrm>
            <a:custGeom>
              <a:avLst/>
              <a:gdLst>
                <a:gd name="T0" fmla="*/ 0 w 624"/>
                <a:gd name="T1" fmla="*/ 0 h 720"/>
                <a:gd name="T2" fmla="*/ 336 w 624"/>
                <a:gd name="T3" fmla="*/ 720 h 720"/>
                <a:gd name="T4" fmla="*/ 624 w 624"/>
                <a:gd name="T5" fmla="*/ 0 h 720"/>
              </a:gdLst>
              <a:ahLst/>
              <a:cxnLst>
                <a:cxn ang="0">
                  <a:pos x="T0" y="T1"/>
                </a:cxn>
                <a:cxn ang="0">
                  <a:pos x="T2" y="T3"/>
                </a:cxn>
                <a:cxn ang="0">
                  <a:pos x="T4" y="T5"/>
                </a:cxn>
              </a:cxnLst>
              <a:rect l="0" t="0" r="r" b="b"/>
              <a:pathLst>
                <a:path w="624" h="720">
                  <a:moveTo>
                    <a:pt x="0" y="0"/>
                  </a:moveTo>
                  <a:cubicBezTo>
                    <a:pt x="116" y="360"/>
                    <a:pt x="232" y="720"/>
                    <a:pt x="336" y="720"/>
                  </a:cubicBezTo>
                  <a:cubicBezTo>
                    <a:pt x="440" y="720"/>
                    <a:pt x="576" y="120"/>
                    <a:pt x="624" y="0"/>
                  </a:cubicBezTo>
                </a:path>
              </a:pathLst>
            </a:custGeom>
            <a:noFill/>
            <a:ln w="25400" cap="flat" cmpd="sng">
              <a:solidFill>
                <a:srgbClr val="FF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8373" name="Freeform 21"/>
            <p:cNvSpPr/>
            <p:nvPr/>
          </p:nvSpPr>
          <p:spPr bwMode="auto">
            <a:xfrm rot="10800000">
              <a:off x="3648" y="1680"/>
              <a:ext cx="624" cy="720"/>
            </a:xfrm>
            <a:custGeom>
              <a:avLst/>
              <a:gdLst>
                <a:gd name="T0" fmla="*/ 0 w 624"/>
                <a:gd name="T1" fmla="*/ 0 h 720"/>
                <a:gd name="T2" fmla="*/ 336 w 624"/>
                <a:gd name="T3" fmla="*/ 720 h 720"/>
                <a:gd name="T4" fmla="*/ 624 w 624"/>
                <a:gd name="T5" fmla="*/ 0 h 720"/>
              </a:gdLst>
              <a:ahLst/>
              <a:cxnLst>
                <a:cxn ang="0">
                  <a:pos x="T0" y="T1"/>
                </a:cxn>
                <a:cxn ang="0">
                  <a:pos x="T2" y="T3"/>
                </a:cxn>
                <a:cxn ang="0">
                  <a:pos x="T4" y="T5"/>
                </a:cxn>
              </a:cxnLst>
              <a:rect l="0" t="0" r="r" b="b"/>
              <a:pathLst>
                <a:path w="624" h="720">
                  <a:moveTo>
                    <a:pt x="0" y="0"/>
                  </a:moveTo>
                  <a:cubicBezTo>
                    <a:pt x="116" y="360"/>
                    <a:pt x="232" y="720"/>
                    <a:pt x="336" y="720"/>
                  </a:cubicBezTo>
                  <a:cubicBezTo>
                    <a:pt x="440" y="720"/>
                    <a:pt x="576" y="120"/>
                    <a:pt x="624" y="0"/>
                  </a:cubicBezTo>
                </a:path>
              </a:pathLst>
            </a:custGeom>
            <a:noFill/>
            <a:ln w="25400" cap="flat" cmpd="sng">
              <a:solidFill>
                <a:srgbClr val="FF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8374" name="Freeform 22"/>
            <p:cNvSpPr/>
            <p:nvPr/>
          </p:nvSpPr>
          <p:spPr bwMode="auto">
            <a:xfrm>
              <a:off x="4224" y="2256"/>
              <a:ext cx="624" cy="720"/>
            </a:xfrm>
            <a:custGeom>
              <a:avLst/>
              <a:gdLst>
                <a:gd name="T0" fmla="*/ 0 w 624"/>
                <a:gd name="T1" fmla="*/ 0 h 720"/>
                <a:gd name="T2" fmla="*/ 336 w 624"/>
                <a:gd name="T3" fmla="*/ 720 h 720"/>
                <a:gd name="T4" fmla="*/ 624 w 624"/>
                <a:gd name="T5" fmla="*/ 0 h 720"/>
              </a:gdLst>
              <a:ahLst/>
              <a:cxnLst>
                <a:cxn ang="0">
                  <a:pos x="T0" y="T1"/>
                </a:cxn>
                <a:cxn ang="0">
                  <a:pos x="T2" y="T3"/>
                </a:cxn>
                <a:cxn ang="0">
                  <a:pos x="T4" y="T5"/>
                </a:cxn>
              </a:cxnLst>
              <a:rect l="0" t="0" r="r" b="b"/>
              <a:pathLst>
                <a:path w="624" h="720">
                  <a:moveTo>
                    <a:pt x="0" y="0"/>
                  </a:moveTo>
                  <a:cubicBezTo>
                    <a:pt x="116" y="360"/>
                    <a:pt x="232" y="720"/>
                    <a:pt x="336" y="720"/>
                  </a:cubicBezTo>
                  <a:cubicBezTo>
                    <a:pt x="440" y="720"/>
                    <a:pt x="576" y="120"/>
                    <a:pt x="624" y="0"/>
                  </a:cubicBezTo>
                </a:path>
              </a:pathLst>
            </a:custGeom>
            <a:noFill/>
            <a:ln w="25400" cap="flat" cmpd="sng">
              <a:solidFill>
                <a:srgbClr val="FF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28375" name="Line 23"/>
          <p:cNvSpPr>
            <a:spLocks noChangeShapeType="1"/>
          </p:cNvSpPr>
          <p:nvPr/>
        </p:nvSpPr>
        <p:spPr bwMode="auto">
          <a:xfrm>
            <a:off x="6096000" y="3581400"/>
            <a:ext cx="4470400" cy="0"/>
          </a:xfrm>
          <a:prstGeom prst="line">
            <a:avLst/>
          </a:prstGeom>
          <a:noFill/>
          <a:ln w="19050">
            <a:solidFill>
              <a:srgbClr val="333333"/>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8376" name="Line 24"/>
          <p:cNvSpPr>
            <a:spLocks noChangeShapeType="1"/>
          </p:cNvSpPr>
          <p:nvPr/>
        </p:nvSpPr>
        <p:spPr bwMode="auto">
          <a:xfrm flipV="1">
            <a:off x="8331200" y="2286000"/>
            <a:ext cx="0" cy="2819400"/>
          </a:xfrm>
          <a:prstGeom prst="line">
            <a:avLst/>
          </a:prstGeom>
          <a:noFill/>
          <a:ln w="19050">
            <a:solidFill>
              <a:srgbClr val="333333"/>
            </a:solidFill>
            <a:rou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8377" name="Text Box 25"/>
          <p:cNvSpPr txBox="1">
            <a:spLocks noChangeArrowheads="1"/>
          </p:cNvSpPr>
          <p:nvPr/>
        </p:nvSpPr>
        <p:spPr bwMode="auto">
          <a:xfrm>
            <a:off x="8042683" y="2098755"/>
            <a:ext cx="320922"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zh-CN" sz="2400" i="1"/>
              <a:t>y</a:t>
            </a:r>
            <a:endParaRPr lang="en-US" altLang="zh-CN" sz="2400" i="1"/>
          </a:p>
        </p:txBody>
      </p:sp>
      <p:sp>
        <p:nvSpPr>
          <p:cNvPr id="228378" name="Text Box 26"/>
          <p:cNvSpPr txBox="1">
            <a:spLocks noChangeArrowheads="1"/>
          </p:cNvSpPr>
          <p:nvPr/>
        </p:nvSpPr>
        <p:spPr bwMode="auto">
          <a:xfrm>
            <a:off x="10513484" y="3357563"/>
            <a:ext cx="41486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400" i="1"/>
              <a:t>x</a:t>
            </a:r>
            <a:endParaRPr lang="en-US" altLang="zh-CN" sz="2400" i="1"/>
          </a:p>
        </p:txBody>
      </p:sp>
      <p:graphicFrame>
        <p:nvGraphicFramePr>
          <p:cNvPr id="228379" name="Object 27"/>
          <p:cNvGraphicFramePr>
            <a:graphicFrameLocks noChangeAspect="1"/>
          </p:cNvGraphicFramePr>
          <p:nvPr/>
        </p:nvGraphicFramePr>
        <p:xfrm>
          <a:off x="6822017" y="3251200"/>
          <a:ext cx="759883" cy="312738"/>
        </p:xfrm>
        <a:graphic>
          <a:graphicData uri="http://schemas.openxmlformats.org/presentationml/2006/ole">
            <mc:AlternateContent xmlns:mc="http://schemas.openxmlformats.org/markup-compatibility/2006">
              <mc:Choice xmlns:v="urn:schemas-microsoft-com:vml" Requires="v">
                <p:oleObj spid="_x0000_s86336" name="公式" r:id="rId15" imgW="6096000" imgH="3352800" progId="Equation.3">
                  <p:embed/>
                </p:oleObj>
              </mc:Choice>
              <mc:Fallback>
                <p:oleObj name="公式" r:id="rId15" imgW="6096000" imgH="3352800" progId="Equation.3">
                  <p:embed/>
                  <p:pic>
                    <p:nvPicPr>
                      <p:cNvPr id="0" name="图片 86023"/>
                      <p:cNvPicPr>
                        <a:picLocks noChangeAspect="1"/>
                      </p:cNvPicPr>
                      <p:nvPr/>
                    </p:nvPicPr>
                    <p:blipFill>
                      <a:blip r:embed="rId16"/>
                      <a:stretch>
                        <a:fillRect/>
                      </a:stretch>
                    </p:blipFill>
                    <p:spPr>
                      <a:xfrm>
                        <a:off x="6822017" y="3251200"/>
                        <a:ext cx="759883" cy="312738"/>
                      </a:xfrm>
                      <a:prstGeom prst="rect">
                        <a:avLst/>
                      </a:prstGeom>
                      <a:noFill/>
                      <a:ln w="9525">
                        <a:noFill/>
                      </a:ln>
                    </p:spPr>
                  </p:pic>
                </p:oleObj>
              </mc:Fallback>
            </mc:AlternateContent>
          </a:graphicData>
        </a:graphic>
      </p:graphicFrame>
      <p:sp>
        <p:nvSpPr>
          <p:cNvPr id="228380" name="Line 28"/>
          <p:cNvSpPr>
            <a:spLocks noChangeShapeType="1"/>
          </p:cNvSpPr>
          <p:nvPr/>
        </p:nvSpPr>
        <p:spPr bwMode="auto">
          <a:xfrm>
            <a:off x="7112000" y="3505200"/>
            <a:ext cx="0" cy="76200"/>
          </a:xfrm>
          <a:prstGeom prst="line">
            <a:avLst/>
          </a:prstGeom>
          <a:noFill/>
          <a:ln w="19050">
            <a:solidFill>
              <a:srgbClr val="3333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8381" name="Line 29"/>
          <p:cNvSpPr>
            <a:spLocks noChangeShapeType="1"/>
          </p:cNvSpPr>
          <p:nvPr/>
        </p:nvSpPr>
        <p:spPr bwMode="auto">
          <a:xfrm>
            <a:off x="9652000" y="3505200"/>
            <a:ext cx="0" cy="76200"/>
          </a:xfrm>
          <a:prstGeom prst="line">
            <a:avLst/>
          </a:prstGeom>
          <a:noFill/>
          <a:ln w="19050">
            <a:solidFill>
              <a:srgbClr val="3333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8382" name="Text Box 30"/>
          <p:cNvSpPr txBox="1">
            <a:spLocks noChangeArrowheads="1"/>
          </p:cNvSpPr>
          <p:nvPr/>
        </p:nvSpPr>
        <p:spPr bwMode="auto">
          <a:xfrm>
            <a:off x="8373714" y="2270126"/>
            <a:ext cx="31290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zh-CN" sz="2000" b="0"/>
              <a:t>1</a:t>
            </a:r>
            <a:endParaRPr lang="en-US" altLang="zh-CN" sz="2000" b="0"/>
          </a:p>
        </p:txBody>
      </p:sp>
      <p:sp>
        <p:nvSpPr>
          <p:cNvPr id="228383" name="Text Box 31"/>
          <p:cNvSpPr txBox="1">
            <a:spLocks noChangeArrowheads="1"/>
          </p:cNvSpPr>
          <p:nvPr/>
        </p:nvSpPr>
        <p:spPr bwMode="auto">
          <a:xfrm>
            <a:off x="8336527" y="4400551"/>
            <a:ext cx="39786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zh-CN" sz="2000" b="0"/>
              <a:t>-1</a:t>
            </a:r>
            <a:endParaRPr lang="en-US" altLang="zh-CN" sz="2000" b="0"/>
          </a:p>
        </p:txBody>
      </p:sp>
      <p:graphicFrame>
        <p:nvGraphicFramePr>
          <p:cNvPr id="228384" name="Object 32"/>
          <p:cNvGraphicFramePr>
            <a:graphicFrameLocks noChangeAspect="1"/>
          </p:cNvGraphicFramePr>
          <p:nvPr/>
        </p:nvGraphicFramePr>
        <p:xfrm>
          <a:off x="7920567" y="3657606"/>
          <a:ext cx="353484" cy="276225"/>
        </p:xfrm>
        <a:graphic>
          <a:graphicData uri="http://schemas.openxmlformats.org/presentationml/2006/ole">
            <mc:AlternateContent xmlns:mc="http://schemas.openxmlformats.org/markup-compatibility/2006">
              <mc:Choice xmlns:v="urn:schemas-microsoft-com:vml" Requires="v">
                <p:oleObj spid="_x0000_s86337" name="Equation" r:id="rId17" imgW="7010400" imgH="7620000" progId="Equation.3">
                  <p:embed/>
                </p:oleObj>
              </mc:Choice>
              <mc:Fallback>
                <p:oleObj name="Equation" r:id="rId17" imgW="7010400" imgH="7620000" progId="Equation.3">
                  <p:embed/>
                  <p:pic>
                    <p:nvPicPr>
                      <p:cNvPr id="0" name="图片 86024"/>
                      <p:cNvPicPr>
                        <a:picLocks noChangeAspect="1"/>
                      </p:cNvPicPr>
                      <p:nvPr/>
                    </p:nvPicPr>
                    <p:blipFill>
                      <a:blip r:embed="rId18"/>
                      <a:stretch>
                        <a:fillRect/>
                      </a:stretch>
                    </p:blipFill>
                    <p:spPr>
                      <a:xfrm>
                        <a:off x="7920567" y="3657606"/>
                        <a:ext cx="353484" cy="276225"/>
                      </a:xfrm>
                      <a:prstGeom prst="rect">
                        <a:avLst/>
                      </a:prstGeom>
                      <a:noFill/>
                      <a:ln w="9525" cap="flat" cmpd="sng">
                        <a:solidFill>
                          <a:srgbClr val="000000"/>
                        </a:solidFill>
                        <a:prstDash val="solid"/>
                        <a:miter/>
                        <a:headEnd type="none" w="med" len="med"/>
                        <a:tailEnd type="none" w="med" len="med"/>
                      </a:ln>
                    </p:spPr>
                  </p:pic>
                </p:oleObj>
              </mc:Fallback>
            </mc:AlternateContent>
          </a:graphicData>
        </a:graphic>
      </p:graphicFrame>
      <p:graphicFrame>
        <p:nvGraphicFramePr>
          <p:cNvPr id="228385" name="Object 33"/>
          <p:cNvGraphicFramePr>
            <a:graphicFrameLocks noChangeAspect="1"/>
          </p:cNvGraphicFramePr>
          <p:nvPr/>
        </p:nvGraphicFramePr>
        <p:xfrm>
          <a:off x="9491134" y="3268663"/>
          <a:ext cx="404284" cy="309562"/>
        </p:xfrm>
        <a:graphic>
          <a:graphicData uri="http://schemas.openxmlformats.org/presentationml/2006/ole">
            <mc:AlternateContent xmlns:mc="http://schemas.openxmlformats.org/markup-compatibility/2006">
              <mc:Choice xmlns:v="urn:schemas-microsoft-com:vml" Requires="v">
                <p:oleObj spid="_x0000_s86338" name="公式" r:id="rId19" imgW="3352800" imgH="3352800" progId="Equation.3">
                  <p:embed/>
                </p:oleObj>
              </mc:Choice>
              <mc:Fallback>
                <p:oleObj name="公式" r:id="rId19" imgW="3352800" imgH="3352800" progId="Equation.3">
                  <p:embed/>
                  <p:pic>
                    <p:nvPicPr>
                      <p:cNvPr id="0" name="图片 86025"/>
                      <p:cNvPicPr>
                        <a:picLocks noChangeAspect="1"/>
                      </p:cNvPicPr>
                      <p:nvPr/>
                    </p:nvPicPr>
                    <p:blipFill>
                      <a:blip r:embed="rId20"/>
                      <a:stretch>
                        <a:fillRect/>
                      </a:stretch>
                    </p:blipFill>
                    <p:spPr>
                      <a:xfrm>
                        <a:off x="9491134" y="3268663"/>
                        <a:ext cx="404284" cy="309562"/>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ext Box 2"/>
          <p:cNvSpPr txBox="1">
            <a:spLocks noChangeArrowheads="1"/>
          </p:cNvSpPr>
          <p:nvPr/>
        </p:nvSpPr>
        <p:spPr bwMode="auto">
          <a:xfrm>
            <a:off x="1016000" y="620713"/>
            <a:ext cx="284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b="1" dirty="0">
                <a:solidFill>
                  <a:srgbClr val="0000FF"/>
                </a:solidFill>
                <a:latin typeface="楷体_GB2312" panose="02010609030101010101" pitchFamily="49" charset="-122"/>
              </a:rPr>
              <a:t>二次逼近</a:t>
            </a:r>
            <a:r>
              <a:rPr lang="zh-CN" altLang="en-US" b="1" dirty="0">
                <a:solidFill>
                  <a:srgbClr val="000000"/>
                </a:solidFill>
                <a:latin typeface="楷体_GB2312" panose="02010609030101010101" pitchFamily="49" charset="-122"/>
              </a:rPr>
              <a:t> </a:t>
            </a:r>
            <a:endParaRPr lang="zh-CN" altLang="en-US" b="1" dirty="0">
              <a:solidFill>
                <a:srgbClr val="000000"/>
              </a:solidFill>
              <a:latin typeface="楷体_GB2312" panose="02010609030101010101" pitchFamily="49" charset="-122"/>
            </a:endParaRPr>
          </a:p>
        </p:txBody>
      </p:sp>
      <p:sp>
        <p:nvSpPr>
          <p:cNvPr id="229379" name="Rectangle 3"/>
          <p:cNvSpPr>
            <a:spLocks noChangeArrowheads="1"/>
          </p:cNvSpPr>
          <p:nvPr/>
        </p:nvSpPr>
        <p:spPr bwMode="auto">
          <a:xfrm>
            <a:off x="1016000" y="1654176"/>
            <a:ext cx="144623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b="1" dirty="0">
                <a:solidFill>
                  <a:srgbClr val="000000"/>
                </a:solidFill>
                <a:latin typeface="楷体_GB2312" panose="02010609030101010101" pitchFamily="49" charset="-122"/>
              </a:rPr>
              <a:t>期望：</a:t>
            </a:r>
            <a:r>
              <a:rPr lang="zh-CN" altLang="en-US" dirty="0">
                <a:solidFill>
                  <a:srgbClr val="000000"/>
                </a:solidFill>
                <a:latin typeface="楷体_GB2312" panose="02010609030101010101" pitchFamily="49" charset="-122"/>
              </a:rPr>
              <a:t> </a:t>
            </a:r>
            <a:endParaRPr lang="zh-CN" altLang="en-US" dirty="0">
              <a:solidFill>
                <a:srgbClr val="000000"/>
              </a:solidFill>
              <a:latin typeface="楷体_GB2312" panose="02010609030101010101" pitchFamily="49" charset="-122"/>
            </a:endParaRPr>
          </a:p>
        </p:txBody>
      </p:sp>
      <p:grpSp>
        <p:nvGrpSpPr>
          <p:cNvPr id="229380" name="Group 4"/>
          <p:cNvGrpSpPr/>
          <p:nvPr/>
        </p:nvGrpSpPr>
        <p:grpSpPr bwMode="auto">
          <a:xfrm>
            <a:off x="1016000" y="1109663"/>
            <a:ext cx="9654115" cy="523874"/>
            <a:chOff x="480" y="754"/>
            <a:chExt cx="4561" cy="330"/>
          </a:xfrm>
        </p:grpSpPr>
        <p:sp>
          <p:nvSpPr>
            <p:cNvPr id="229381" name="Rectangle 5"/>
            <p:cNvSpPr>
              <a:spLocks noChangeArrowheads="1"/>
            </p:cNvSpPr>
            <p:nvPr/>
          </p:nvSpPr>
          <p:spPr bwMode="auto">
            <a:xfrm>
              <a:off x="480" y="754"/>
              <a:ext cx="341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rgbClr val="000000"/>
                  </a:solidFill>
                  <a:latin typeface="楷体_GB2312" panose="02010609030101010101" pitchFamily="49" charset="-122"/>
                </a:rPr>
                <a:t>二次</a:t>
              </a:r>
              <a:r>
                <a:rPr lang="zh-CN" altLang="en-US" b="1" dirty="0" smtClean="0">
                  <a:solidFill>
                    <a:srgbClr val="000000"/>
                  </a:solidFill>
                  <a:latin typeface="楷体_GB2312" panose="02010609030101010101" pitchFamily="49" charset="-122"/>
                </a:rPr>
                <a:t>多项式                         逼近</a:t>
              </a:r>
              <a:endParaRPr lang="zh-CN" altLang="en-US" b="1" dirty="0">
                <a:solidFill>
                  <a:srgbClr val="000000"/>
                </a:solidFill>
                <a:latin typeface="楷体_GB2312" panose="02010609030101010101" pitchFamily="49" charset="-122"/>
              </a:endParaRPr>
            </a:p>
          </p:txBody>
        </p:sp>
        <p:graphicFrame>
          <p:nvGraphicFramePr>
            <p:cNvPr id="229382" name="Object 6"/>
            <p:cNvGraphicFramePr/>
            <p:nvPr/>
          </p:nvGraphicFramePr>
          <p:xfrm>
            <a:off x="1383" y="754"/>
            <a:ext cx="2122" cy="304"/>
          </p:xfrm>
          <a:graphic>
            <a:graphicData uri="http://schemas.openxmlformats.org/presentationml/2006/ole">
              <mc:AlternateContent xmlns:mc="http://schemas.openxmlformats.org/markup-compatibility/2006">
                <mc:Choice xmlns:v="urn:schemas-microsoft-com:vml" Requires="v">
                  <p:oleObj spid="_x0000_s87446" name="Equation" r:id="rId1" imgW="81076800" imgH="11582400" progId="Equation.3">
                    <p:embed/>
                  </p:oleObj>
                </mc:Choice>
                <mc:Fallback>
                  <p:oleObj name="Equation" r:id="rId1" imgW="81076800" imgH="11582400" progId="Equation.3">
                    <p:embed/>
                    <p:pic>
                      <p:nvPicPr>
                        <p:cNvPr id="0" name="图片 87040"/>
                        <p:cNvPicPr/>
                        <p:nvPr/>
                      </p:nvPicPr>
                      <p:blipFill>
                        <a:blip r:embed="rId2"/>
                        <a:stretch>
                          <a:fillRect/>
                        </a:stretch>
                      </p:blipFill>
                      <p:spPr>
                        <a:xfrm>
                          <a:off x="1383" y="754"/>
                          <a:ext cx="2122" cy="304"/>
                        </a:xfrm>
                        <a:prstGeom prst="rect">
                          <a:avLst/>
                        </a:prstGeom>
                        <a:noFill/>
                        <a:ln w="9525">
                          <a:noFill/>
                        </a:ln>
                      </p:spPr>
                    </p:pic>
                  </p:oleObj>
                </mc:Fallback>
              </mc:AlternateContent>
            </a:graphicData>
          </a:graphic>
        </p:graphicFrame>
        <p:graphicFrame>
          <p:nvGraphicFramePr>
            <p:cNvPr id="229383" name="Object 7"/>
            <p:cNvGraphicFramePr/>
            <p:nvPr/>
          </p:nvGraphicFramePr>
          <p:xfrm>
            <a:off x="3867" y="809"/>
            <a:ext cx="1174" cy="247"/>
          </p:xfrm>
          <a:graphic>
            <a:graphicData uri="http://schemas.openxmlformats.org/presentationml/2006/ole">
              <mc:AlternateContent xmlns:mc="http://schemas.openxmlformats.org/markup-compatibility/2006">
                <mc:Choice xmlns:v="urn:schemas-microsoft-com:vml" Requires="v">
                  <p:oleObj spid="_x0000_s87447" name="Equation" r:id="rId3" imgW="44805600" imgH="9448800" progId="Equation.3">
                    <p:embed/>
                  </p:oleObj>
                </mc:Choice>
                <mc:Fallback>
                  <p:oleObj name="Equation" r:id="rId3" imgW="44805600" imgH="9448800" progId="Equation.3">
                    <p:embed/>
                    <p:pic>
                      <p:nvPicPr>
                        <p:cNvPr id="0" name="图片 87041"/>
                        <p:cNvPicPr/>
                        <p:nvPr/>
                      </p:nvPicPr>
                      <p:blipFill>
                        <a:blip r:embed="rId4"/>
                        <a:stretch>
                          <a:fillRect/>
                        </a:stretch>
                      </p:blipFill>
                      <p:spPr>
                        <a:xfrm>
                          <a:off x="3867" y="809"/>
                          <a:ext cx="1174" cy="247"/>
                        </a:xfrm>
                        <a:prstGeom prst="rect">
                          <a:avLst/>
                        </a:prstGeom>
                        <a:noFill/>
                        <a:ln w="9525">
                          <a:noFill/>
                        </a:ln>
                      </p:spPr>
                    </p:pic>
                  </p:oleObj>
                </mc:Fallback>
              </mc:AlternateContent>
            </a:graphicData>
          </a:graphic>
        </p:graphicFrame>
      </p:grpSp>
      <p:graphicFrame>
        <p:nvGraphicFramePr>
          <p:cNvPr id="229384" name="Object 8"/>
          <p:cNvGraphicFramePr/>
          <p:nvPr/>
        </p:nvGraphicFramePr>
        <p:xfrm>
          <a:off x="1162052" y="2276475"/>
          <a:ext cx="5441949" cy="431800"/>
        </p:xfrm>
        <a:graphic>
          <a:graphicData uri="http://schemas.openxmlformats.org/presentationml/2006/ole">
            <mc:AlternateContent xmlns:mc="http://schemas.openxmlformats.org/markup-compatibility/2006">
              <mc:Choice xmlns:v="urn:schemas-microsoft-com:vml" Requires="v">
                <p:oleObj spid="_x0000_s87448" name="Equation" r:id="rId5" imgW="98145600" imgH="10363200" progId="Equation.3">
                  <p:embed/>
                </p:oleObj>
              </mc:Choice>
              <mc:Fallback>
                <p:oleObj name="Equation" r:id="rId5" imgW="98145600" imgH="10363200" progId="Equation.3">
                  <p:embed/>
                  <p:pic>
                    <p:nvPicPr>
                      <p:cNvPr id="0" name="图片 87042"/>
                      <p:cNvPicPr/>
                      <p:nvPr/>
                    </p:nvPicPr>
                    <p:blipFill>
                      <a:blip r:embed="rId6"/>
                      <a:stretch>
                        <a:fillRect/>
                      </a:stretch>
                    </p:blipFill>
                    <p:spPr>
                      <a:xfrm>
                        <a:off x="1162052" y="2276475"/>
                        <a:ext cx="5441949" cy="431800"/>
                      </a:xfrm>
                      <a:prstGeom prst="rect">
                        <a:avLst/>
                      </a:prstGeom>
                      <a:noFill/>
                      <a:ln w="9525">
                        <a:noFill/>
                      </a:ln>
                    </p:spPr>
                  </p:pic>
                </p:oleObj>
              </mc:Fallback>
            </mc:AlternateContent>
          </a:graphicData>
        </a:graphic>
      </p:graphicFrame>
      <p:graphicFrame>
        <p:nvGraphicFramePr>
          <p:cNvPr id="229385" name="Object 9"/>
          <p:cNvGraphicFramePr/>
          <p:nvPr/>
        </p:nvGraphicFramePr>
        <p:xfrm>
          <a:off x="1172648" y="2863850"/>
          <a:ext cx="5532967" cy="420688"/>
        </p:xfrm>
        <a:graphic>
          <a:graphicData uri="http://schemas.openxmlformats.org/presentationml/2006/ole">
            <mc:AlternateContent xmlns:mc="http://schemas.openxmlformats.org/markup-compatibility/2006">
              <mc:Choice xmlns:v="urn:schemas-microsoft-com:vml" Requires="v">
                <p:oleObj spid="_x0000_s87449" name="Equation" r:id="rId7" imgW="99669600" imgH="10058400" progId="Equation.3">
                  <p:embed/>
                </p:oleObj>
              </mc:Choice>
              <mc:Fallback>
                <p:oleObj name="Equation" r:id="rId7" imgW="99669600" imgH="10058400" progId="Equation.3">
                  <p:embed/>
                  <p:pic>
                    <p:nvPicPr>
                      <p:cNvPr id="0" name="图片 87043"/>
                      <p:cNvPicPr/>
                      <p:nvPr/>
                    </p:nvPicPr>
                    <p:blipFill>
                      <a:blip r:embed="rId8"/>
                      <a:stretch>
                        <a:fillRect/>
                      </a:stretch>
                    </p:blipFill>
                    <p:spPr>
                      <a:xfrm>
                        <a:off x="1172648" y="2863850"/>
                        <a:ext cx="5532967" cy="420688"/>
                      </a:xfrm>
                      <a:prstGeom prst="rect">
                        <a:avLst/>
                      </a:prstGeom>
                      <a:noFill/>
                      <a:ln w="9525">
                        <a:noFill/>
                      </a:ln>
                    </p:spPr>
                  </p:pic>
                </p:oleObj>
              </mc:Fallback>
            </mc:AlternateContent>
          </a:graphicData>
        </a:graphic>
      </p:graphicFrame>
      <p:graphicFrame>
        <p:nvGraphicFramePr>
          <p:cNvPr id="229386" name="Object 10"/>
          <p:cNvGraphicFramePr/>
          <p:nvPr/>
        </p:nvGraphicFramePr>
        <p:xfrm>
          <a:off x="1113379" y="3440115"/>
          <a:ext cx="5389033" cy="420687"/>
        </p:xfrm>
        <a:graphic>
          <a:graphicData uri="http://schemas.openxmlformats.org/presentationml/2006/ole">
            <mc:AlternateContent xmlns:mc="http://schemas.openxmlformats.org/markup-compatibility/2006">
              <mc:Choice xmlns:v="urn:schemas-microsoft-com:vml" Requires="v">
                <p:oleObj spid="_x0000_s87450" name="Equation" r:id="rId9" imgW="97231200" imgH="10058400" progId="Equation.3">
                  <p:embed/>
                </p:oleObj>
              </mc:Choice>
              <mc:Fallback>
                <p:oleObj name="Equation" r:id="rId9" imgW="97231200" imgH="10058400" progId="Equation.3">
                  <p:embed/>
                  <p:pic>
                    <p:nvPicPr>
                      <p:cNvPr id="0" name="图片 87044"/>
                      <p:cNvPicPr/>
                      <p:nvPr/>
                    </p:nvPicPr>
                    <p:blipFill>
                      <a:blip r:embed="rId10"/>
                      <a:stretch>
                        <a:fillRect/>
                      </a:stretch>
                    </p:blipFill>
                    <p:spPr>
                      <a:xfrm>
                        <a:off x="1113379" y="3440115"/>
                        <a:ext cx="5389033" cy="420687"/>
                      </a:xfrm>
                      <a:prstGeom prst="rect">
                        <a:avLst/>
                      </a:prstGeom>
                      <a:noFill/>
                      <a:ln w="9525">
                        <a:noFill/>
                      </a:ln>
                    </p:spPr>
                  </p:pic>
                </p:oleObj>
              </mc:Fallback>
            </mc:AlternateContent>
          </a:graphicData>
        </a:graphic>
      </p:graphicFrame>
      <p:graphicFrame>
        <p:nvGraphicFramePr>
          <p:cNvPr id="229387" name="Object 11"/>
          <p:cNvGraphicFramePr/>
          <p:nvPr/>
        </p:nvGraphicFramePr>
        <p:xfrm>
          <a:off x="1219200" y="3900488"/>
          <a:ext cx="1559984" cy="823912"/>
        </p:xfrm>
        <a:graphic>
          <a:graphicData uri="http://schemas.openxmlformats.org/presentationml/2006/ole">
            <mc:AlternateContent xmlns:mc="http://schemas.openxmlformats.org/markup-compatibility/2006">
              <mc:Choice xmlns:v="urn:schemas-microsoft-com:vml" Requires="v">
                <p:oleObj spid="_x0000_s87451" name="Equation" r:id="rId11" imgW="28041600" imgH="19812000" progId="Equation.3">
                  <p:embed/>
                </p:oleObj>
              </mc:Choice>
              <mc:Fallback>
                <p:oleObj name="Equation" r:id="rId11" imgW="28041600" imgH="19812000" progId="Equation.3">
                  <p:embed/>
                  <p:pic>
                    <p:nvPicPr>
                      <p:cNvPr id="0" name="图片 87045"/>
                      <p:cNvPicPr/>
                      <p:nvPr/>
                    </p:nvPicPr>
                    <p:blipFill>
                      <a:blip r:embed="rId12"/>
                      <a:stretch>
                        <a:fillRect/>
                      </a:stretch>
                    </p:blipFill>
                    <p:spPr>
                      <a:xfrm>
                        <a:off x="1219200" y="3900488"/>
                        <a:ext cx="1559984" cy="823912"/>
                      </a:xfrm>
                      <a:prstGeom prst="rect">
                        <a:avLst/>
                      </a:prstGeom>
                      <a:noFill/>
                      <a:ln w="9525">
                        <a:noFill/>
                      </a:ln>
                    </p:spPr>
                  </p:pic>
                </p:oleObj>
              </mc:Fallback>
            </mc:AlternateContent>
          </a:graphicData>
        </a:graphic>
      </p:graphicFrame>
      <p:pic>
        <p:nvPicPr>
          <p:cNvPr id="229388" name="Picture 12"/>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60267" y="2044700"/>
            <a:ext cx="181398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29389" name="Object 13"/>
          <p:cNvGraphicFramePr>
            <a:graphicFrameLocks noChangeAspect="1"/>
          </p:cNvGraphicFramePr>
          <p:nvPr/>
        </p:nvGraphicFramePr>
        <p:xfrm>
          <a:off x="9745188" y="4292600"/>
          <a:ext cx="1299633" cy="407988"/>
        </p:xfrm>
        <a:graphic>
          <a:graphicData uri="http://schemas.openxmlformats.org/presentationml/2006/ole">
            <mc:AlternateContent xmlns:mc="http://schemas.openxmlformats.org/markup-compatibility/2006">
              <mc:Choice xmlns:v="urn:schemas-microsoft-com:vml" Requires="v">
                <p:oleObj spid="_x0000_s87452" name="Equation" r:id="rId14" imgW="9753600" imgH="5181600" progId="Equation.3">
                  <p:embed/>
                </p:oleObj>
              </mc:Choice>
              <mc:Fallback>
                <p:oleObj name="Equation" r:id="rId14" imgW="9753600" imgH="5181600" progId="Equation.3">
                  <p:embed/>
                  <p:pic>
                    <p:nvPicPr>
                      <p:cNvPr id="0" name="图片 87046"/>
                      <p:cNvPicPr>
                        <a:picLocks noChangeAspect="1"/>
                      </p:cNvPicPr>
                      <p:nvPr/>
                    </p:nvPicPr>
                    <p:blipFill>
                      <a:blip r:embed="rId15"/>
                      <a:stretch>
                        <a:fillRect/>
                      </a:stretch>
                    </p:blipFill>
                    <p:spPr>
                      <a:xfrm>
                        <a:off x="9745188" y="4292600"/>
                        <a:ext cx="1299633" cy="407988"/>
                      </a:xfrm>
                      <a:prstGeom prst="rect">
                        <a:avLst/>
                      </a:prstGeom>
                      <a:noFill/>
                      <a:ln w="9525">
                        <a:noFill/>
                      </a:ln>
                    </p:spPr>
                  </p:pic>
                </p:oleObj>
              </mc:Fallback>
            </mc:AlternateContent>
          </a:graphicData>
        </a:graphic>
      </p:graphicFrame>
      <p:grpSp>
        <p:nvGrpSpPr>
          <p:cNvPr id="229390" name="Group 14"/>
          <p:cNvGrpSpPr/>
          <p:nvPr/>
        </p:nvGrpSpPr>
        <p:grpSpPr bwMode="auto">
          <a:xfrm>
            <a:off x="1085849" y="5445210"/>
            <a:ext cx="10566400" cy="823913"/>
            <a:chOff x="513" y="3423"/>
            <a:chExt cx="4992" cy="519"/>
          </a:xfrm>
        </p:grpSpPr>
        <p:graphicFrame>
          <p:nvGraphicFramePr>
            <p:cNvPr id="229391" name="Object 15"/>
            <p:cNvGraphicFramePr/>
            <p:nvPr/>
          </p:nvGraphicFramePr>
          <p:xfrm>
            <a:off x="3168" y="3423"/>
            <a:ext cx="730" cy="519"/>
          </p:xfrm>
          <a:graphic>
            <a:graphicData uri="http://schemas.openxmlformats.org/presentationml/2006/ole">
              <mc:AlternateContent xmlns:mc="http://schemas.openxmlformats.org/markup-compatibility/2006">
                <mc:Choice xmlns:v="urn:schemas-microsoft-com:vml" Requires="v">
                  <p:oleObj spid="_x0000_s87453" name="Equation" r:id="rId16" imgW="27736800" imgH="19812000" progId="Equation.3">
                    <p:embed/>
                  </p:oleObj>
                </mc:Choice>
                <mc:Fallback>
                  <p:oleObj name="Equation" r:id="rId16" imgW="27736800" imgH="19812000" progId="Equation.3">
                    <p:embed/>
                    <p:pic>
                      <p:nvPicPr>
                        <p:cNvPr id="0" name="图片 87047"/>
                        <p:cNvPicPr/>
                        <p:nvPr/>
                      </p:nvPicPr>
                      <p:blipFill>
                        <a:blip r:embed="rId17"/>
                        <a:stretch>
                          <a:fillRect/>
                        </a:stretch>
                      </p:blipFill>
                      <p:spPr>
                        <a:xfrm>
                          <a:off x="3168" y="3423"/>
                          <a:ext cx="730" cy="519"/>
                        </a:xfrm>
                        <a:prstGeom prst="rect">
                          <a:avLst/>
                        </a:prstGeom>
                        <a:noFill/>
                        <a:ln w="9525">
                          <a:noFill/>
                        </a:ln>
                      </p:spPr>
                    </p:pic>
                  </p:oleObj>
                </mc:Fallback>
              </mc:AlternateContent>
            </a:graphicData>
          </a:graphic>
        </p:graphicFrame>
        <p:sp>
          <p:nvSpPr>
            <p:cNvPr id="229392" name="Rectangle 16"/>
            <p:cNvSpPr>
              <a:spLocks noChangeArrowheads="1"/>
            </p:cNvSpPr>
            <p:nvPr/>
          </p:nvSpPr>
          <p:spPr bwMode="auto">
            <a:xfrm>
              <a:off x="513" y="3468"/>
              <a:ext cx="4992"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pPr>
              <a:r>
                <a:rPr lang="zh-CN" altLang="en-US" b="1" dirty="0">
                  <a:solidFill>
                    <a:schemeClr val="bg1"/>
                  </a:solidFill>
                  <a:latin typeface="楷体_GB2312" panose="02010609030101010101" pitchFamily="49" charset="-122"/>
                </a:rPr>
                <a:t>它要比线性逼近好得多，但局限于       </a:t>
              </a:r>
              <a:r>
                <a:rPr lang="zh-CN" altLang="en-US" b="1" dirty="0" smtClean="0">
                  <a:solidFill>
                    <a:schemeClr val="bg1"/>
                  </a:solidFill>
                  <a:latin typeface="楷体_GB2312" panose="02010609030101010101" pitchFamily="49" charset="-122"/>
                </a:rPr>
                <a:t>   内</a:t>
              </a:r>
              <a:r>
                <a:rPr lang="en-US" altLang="zh-CN" b="1" dirty="0">
                  <a:solidFill>
                    <a:schemeClr val="bg1"/>
                  </a:solidFill>
                  <a:latin typeface="楷体_GB2312" panose="02010609030101010101" pitchFamily="49" charset="-122"/>
                </a:rPr>
                <a:t>.</a:t>
              </a:r>
              <a:endParaRPr lang="en-US" altLang="zh-CN" b="1" dirty="0">
                <a:solidFill>
                  <a:schemeClr val="bg1"/>
                </a:solidFill>
                <a:latin typeface="楷体_GB2312" panose="02010609030101010101" pitchFamily="49" charset="-122"/>
              </a:endParaRPr>
            </a:p>
          </p:txBody>
        </p:sp>
      </p:grpSp>
      <p:grpSp>
        <p:nvGrpSpPr>
          <p:cNvPr id="229393" name="Group 17"/>
          <p:cNvGrpSpPr/>
          <p:nvPr/>
        </p:nvGrpSpPr>
        <p:grpSpPr bwMode="auto">
          <a:xfrm>
            <a:off x="1049867" y="4508582"/>
            <a:ext cx="10464800" cy="877887"/>
            <a:chOff x="480" y="2840"/>
            <a:chExt cx="4944" cy="553"/>
          </a:xfrm>
        </p:grpSpPr>
        <p:sp>
          <p:nvSpPr>
            <p:cNvPr id="229394" name="Text Box 18"/>
            <p:cNvSpPr txBox="1">
              <a:spLocks noChangeArrowheads="1"/>
            </p:cNvSpPr>
            <p:nvPr/>
          </p:nvSpPr>
          <p:spPr bwMode="auto">
            <a:xfrm>
              <a:off x="480" y="2928"/>
              <a:ext cx="4944"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pPr>
              <a:r>
                <a:rPr lang="zh-CN" altLang="en-US" b="1" dirty="0">
                  <a:solidFill>
                    <a:schemeClr val="bg1"/>
                  </a:solidFill>
                  <a:latin typeface="楷体_GB2312" panose="02010609030101010101" pitchFamily="49" charset="-122"/>
                </a:rPr>
                <a:t>二次逼近为                   </a:t>
              </a:r>
              <a:r>
                <a:rPr lang="en-US" altLang="zh-CN" dirty="0">
                  <a:solidFill>
                    <a:schemeClr val="tx2"/>
                  </a:solidFill>
                  <a:latin typeface="楷体_GB2312" panose="02010609030101010101" pitchFamily="49" charset="-122"/>
                </a:rPr>
                <a:t>,</a:t>
              </a:r>
              <a:endParaRPr lang="en-US" altLang="zh-CN" dirty="0">
                <a:solidFill>
                  <a:schemeClr val="tx2"/>
                </a:solidFill>
                <a:latin typeface="楷体_GB2312" panose="02010609030101010101" pitchFamily="49" charset="-122"/>
              </a:endParaRPr>
            </a:p>
          </p:txBody>
        </p:sp>
        <p:graphicFrame>
          <p:nvGraphicFramePr>
            <p:cNvPr id="229395" name="Object 19"/>
            <p:cNvGraphicFramePr/>
            <p:nvPr/>
          </p:nvGraphicFramePr>
          <p:xfrm>
            <a:off x="1469" y="2840"/>
            <a:ext cx="2011" cy="553"/>
          </p:xfrm>
          <a:graphic>
            <a:graphicData uri="http://schemas.openxmlformats.org/presentationml/2006/ole">
              <mc:AlternateContent xmlns:mc="http://schemas.openxmlformats.org/markup-compatibility/2006">
                <mc:Choice xmlns:v="urn:schemas-microsoft-com:vml" Requires="v">
                  <p:oleObj spid="_x0000_s87454" name="Equation" r:id="rId18" imgW="76809600" imgH="21031200" progId="Equation.3">
                    <p:embed/>
                  </p:oleObj>
                </mc:Choice>
                <mc:Fallback>
                  <p:oleObj name="Equation" r:id="rId18" imgW="76809600" imgH="21031200" progId="Equation.3">
                    <p:embed/>
                    <p:pic>
                      <p:nvPicPr>
                        <p:cNvPr id="0" name="图片 87048"/>
                        <p:cNvPicPr/>
                        <p:nvPr/>
                      </p:nvPicPr>
                      <p:blipFill>
                        <a:blip r:embed="rId19"/>
                        <a:stretch>
                          <a:fillRect/>
                        </a:stretch>
                      </p:blipFill>
                      <p:spPr>
                        <a:xfrm>
                          <a:off x="1469" y="2840"/>
                          <a:ext cx="2011" cy="553"/>
                        </a:xfrm>
                        <a:prstGeom prst="rect">
                          <a:avLst/>
                        </a:prstGeom>
                        <a:noFill/>
                        <a:ln w="9525">
                          <a:noFill/>
                        </a:ln>
                      </p:spPr>
                    </p:pic>
                  </p:oleObj>
                </mc:Fallback>
              </mc:AlternateContent>
            </a:graphicData>
          </a:graphic>
        </p:graphicFrame>
        <p:sp>
          <p:nvSpPr>
            <p:cNvPr id="229396" name="Rectangle 20"/>
            <p:cNvSpPr>
              <a:spLocks noChangeArrowheads="1"/>
            </p:cNvSpPr>
            <p:nvPr/>
          </p:nvSpPr>
          <p:spPr bwMode="auto">
            <a:xfrm>
              <a:off x="3510" y="2928"/>
              <a:ext cx="939"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lang="zh-CN" altLang="en-US" b="1" dirty="0">
                  <a:solidFill>
                    <a:schemeClr val="bg1"/>
                  </a:solidFill>
                  <a:latin typeface="楷体_GB2312" panose="02010609030101010101" pitchFamily="49" charset="-122"/>
                </a:rPr>
                <a:t>可以看出，</a:t>
              </a:r>
              <a:endParaRPr lang="zh-CN" altLang="en-US" b="1" dirty="0">
                <a:solidFill>
                  <a:schemeClr val="bg1"/>
                </a:solidFill>
                <a:latin typeface="楷体_GB2312" panose="02010609030101010101" pitchFamily="49" charset="-122"/>
              </a:endParaRPr>
            </a:p>
          </p:txBody>
        </p:sp>
      </p:grpSp>
      <p:sp>
        <p:nvSpPr>
          <p:cNvPr id="229397" name="Line 21"/>
          <p:cNvSpPr>
            <a:spLocks noChangeShapeType="1"/>
          </p:cNvSpPr>
          <p:nvPr/>
        </p:nvSpPr>
        <p:spPr bwMode="auto">
          <a:xfrm>
            <a:off x="7112000" y="2119313"/>
            <a:ext cx="3962400" cy="0"/>
          </a:xfrm>
          <a:prstGeom prst="line">
            <a:avLst/>
          </a:prstGeom>
          <a:noFill/>
          <a:ln w="25400">
            <a:solidFill>
              <a:srgbClr val="99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9398" name="Text Box 22"/>
          <p:cNvSpPr txBox="1">
            <a:spLocks noChangeArrowheads="1"/>
          </p:cNvSpPr>
          <p:nvPr/>
        </p:nvSpPr>
        <p:spPr bwMode="auto">
          <a:xfrm>
            <a:off x="10132538" y="1679577"/>
            <a:ext cx="6463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i="1">
                <a:latin typeface="楷体_GB2312" panose="02010609030101010101" pitchFamily="49" charset="-122"/>
              </a:rPr>
              <a:t>y</a:t>
            </a:r>
            <a:r>
              <a:rPr lang="en-US" altLang="zh-CN" sz="2400">
                <a:latin typeface="楷体_GB2312" panose="02010609030101010101" pitchFamily="49" charset="-122"/>
              </a:rPr>
              <a:t>=1</a:t>
            </a:r>
            <a:endParaRPr lang="en-US" altLang="zh-CN" sz="2400">
              <a:latin typeface="楷体_GB2312" panose="02010609030101010101" pitchFamily="49" charset="-122"/>
            </a:endParaRPr>
          </a:p>
        </p:txBody>
      </p:sp>
      <p:graphicFrame>
        <p:nvGraphicFramePr>
          <p:cNvPr id="229399" name="Object 23"/>
          <p:cNvGraphicFramePr>
            <a:graphicFrameLocks noChangeAspect="1"/>
          </p:cNvGraphicFramePr>
          <p:nvPr/>
        </p:nvGraphicFramePr>
        <p:xfrm>
          <a:off x="6834717" y="1733552"/>
          <a:ext cx="988483" cy="347663"/>
        </p:xfrm>
        <a:graphic>
          <a:graphicData uri="http://schemas.openxmlformats.org/presentationml/2006/ole">
            <mc:AlternateContent xmlns:mc="http://schemas.openxmlformats.org/markup-compatibility/2006">
              <mc:Choice xmlns:v="urn:schemas-microsoft-com:vml" Requires="v">
                <p:oleObj spid="_x0000_s87455" name="Equation" r:id="rId20" imgW="20421600" imgH="10058400" progId="Equation.3">
                  <p:embed/>
                </p:oleObj>
              </mc:Choice>
              <mc:Fallback>
                <p:oleObj name="Equation" r:id="rId20" imgW="20421600" imgH="10058400" progId="Equation.3">
                  <p:embed/>
                  <p:pic>
                    <p:nvPicPr>
                      <p:cNvPr id="0" name="图片 87049"/>
                      <p:cNvPicPr>
                        <a:picLocks noChangeAspect="1"/>
                      </p:cNvPicPr>
                      <p:nvPr/>
                    </p:nvPicPr>
                    <p:blipFill>
                      <a:blip r:embed="rId21"/>
                      <a:stretch>
                        <a:fillRect/>
                      </a:stretch>
                    </p:blipFill>
                    <p:spPr>
                      <a:xfrm>
                        <a:off x="6834717" y="1733552"/>
                        <a:ext cx="988483" cy="347663"/>
                      </a:xfrm>
                      <a:prstGeom prst="rect">
                        <a:avLst/>
                      </a:prstGeom>
                      <a:noFill/>
                      <a:ln w="9525" cap="flat" cmpd="sng">
                        <a:solidFill>
                          <a:srgbClr val="000000"/>
                        </a:solidFill>
                        <a:prstDash val="solid"/>
                        <a:miter/>
                        <a:headEnd type="none" w="med" len="med"/>
                        <a:tailEnd type="none" w="med" len="med"/>
                      </a:ln>
                    </p:spPr>
                  </p:pic>
                </p:oleObj>
              </mc:Fallback>
            </mc:AlternateContent>
          </a:graphicData>
        </a:graphic>
      </p:graphicFrame>
      <p:grpSp>
        <p:nvGrpSpPr>
          <p:cNvPr id="229400" name="Group 24"/>
          <p:cNvGrpSpPr/>
          <p:nvPr/>
        </p:nvGrpSpPr>
        <p:grpSpPr bwMode="auto">
          <a:xfrm>
            <a:off x="7112000" y="2119313"/>
            <a:ext cx="3759200" cy="2057400"/>
            <a:chOff x="3072" y="1680"/>
            <a:chExt cx="1776" cy="1296"/>
          </a:xfrm>
        </p:grpSpPr>
        <p:sp>
          <p:nvSpPr>
            <p:cNvPr id="229401" name="Freeform 25"/>
            <p:cNvSpPr/>
            <p:nvPr/>
          </p:nvSpPr>
          <p:spPr bwMode="auto">
            <a:xfrm>
              <a:off x="3072" y="2256"/>
              <a:ext cx="624" cy="720"/>
            </a:xfrm>
            <a:custGeom>
              <a:avLst/>
              <a:gdLst>
                <a:gd name="T0" fmla="*/ 0 w 624"/>
                <a:gd name="T1" fmla="*/ 0 h 720"/>
                <a:gd name="T2" fmla="*/ 336 w 624"/>
                <a:gd name="T3" fmla="*/ 720 h 720"/>
                <a:gd name="T4" fmla="*/ 624 w 624"/>
                <a:gd name="T5" fmla="*/ 0 h 720"/>
              </a:gdLst>
              <a:ahLst/>
              <a:cxnLst>
                <a:cxn ang="0">
                  <a:pos x="T0" y="T1"/>
                </a:cxn>
                <a:cxn ang="0">
                  <a:pos x="T2" y="T3"/>
                </a:cxn>
                <a:cxn ang="0">
                  <a:pos x="T4" y="T5"/>
                </a:cxn>
              </a:cxnLst>
              <a:rect l="0" t="0" r="r" b="b"/>
              <a:pathLst>
                <a:path w="624" h="720">
                  <a:moveTo>
                    <a:pt x="0" y="0"/>
                  </a:moveTo>
                  <a:cubicBezTo>
                    <a:pt x="116" y="360"/>
                    <a:pt x="232" y="720"/>
                    <a:pt x="336" y="720"/>
                  </a:cubicBezTo>
                  <a:cubicBezTo>
                    <a:pt x="440" y="720"/>
                    <a:pt x="576" y="120"/>
                    <a:pt x="624" y="0"/>
                  </a:cubicBezTo>
                </a:path>
              </a:pathLst>
            </a:custGeom>
            <a:noFill/>
            <a:ln w="25400" cap="flat" cmpd="sng">
              <a:solidFill>
                <a:srgbClr val="FF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02" name="Freeform 26"/>
            <p:cNvSpPr/>
            <p:nvPr/>
          </p:nvSpPr>
          <p:spPr bwMode="auto">
            <a:xfrm rot="10800000">
              <a:off x="3648" y="1680"/>
              <a:ext cx="624" cy="720"/>
            </a:xfrm>
            <a:custGeom>
              <a:avLst/>
              <a:gdLst>
                <a:gd name="T0" fmla="*/ 0 w 624"/>
                <a:gd name="T1" fmla="*/ 0 h 720"/>
                <a:gd name="T2" fmla="*/ 336 w 624"/>
                <a:gd name="T3" fmla="*/ 720 h 720"/>
                <a:gd name="T4" fmla="*/ 624 w 624"/>
                <a:gd name="T5" fmla="*/ 0 h 720"/>
              </a:gdLst>
              <a:ahLst/>
              <a:cxnLst>
                <a:cxn ang="0">
                  <a:pos x="T0" y="T1"/>
                </a:cxn>
                <a:cxn ang="0">
                  <a:pos x="T2" y="T3"/>
                </a:cxn>
                <a:cxn ang="0">
                  <a:pos x="T4" y="T5"/>
                </a:cxn>
              </a:cxnLst>
              <a:rect l="0" t="0" r="r" b="b"/>
              <a:pathLst>
                <a:path w="624" h="720">
                  <a:moveTo>
                    <a:pt x="0" y="0"/>
                  </a:moveTo>
                  <a:cubicBezTo>
                    <a:pt x="116" y="360"/>
                    <a:pt x="232" y="720"/>
                    <a:pt x="336" y="720"/>
                  </a:cubicBezTo>
                  <a:cubicBezTo>
                    <a:pt x="440" y="720"/>
                    <a:pt x="576" y="120"/>
                    <a:pt x="624" y="0"/>
                  </a:cubicBezTo>
                </a:path>
              </a:pathLst>
            </a:custGeom>
            <a:noFill/>
            <a:ln w="25400" cap="flat" cmpd="sng">
              <a:solidFill>
                <a:srgbClr val="FF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03" name="Freeform 27"/>
            <p:cNvSpPr/>
            <p:nvPr/>
          </p:nvSpPr>
          <p:spPr bwMode="auto">
            <a:xfrm>
              <a:off x="4224" y="2256"/>
              <a:ext cx="624" cy="720"/>
            </a:xfrm>
            <a:custGeom>
              <a:avLst/>
              <a:gdLst>
                <a:gd name="T0" fmla="*/ 0 w 624"/>
                <a:gd name="T1" fmla="*/ 0 h 720"/>
                <a:gd name="T2" fmla="*/ 336 w 624"/>
                <a:gd name="T3" fmla="*/ 720 h 720"/>
                <a:gd name="T4" fmla="*/ 624 w 624"/>
                <a:gd name="T5" fmla="*/ 0 h 720"/>
              </a:gdLst>
              <a:ahLst/>
              <a:cxnLst>
                <a:cxn ang="0">
                  <a:pos x="T0" y="T1"/>
                </a:cxn>
                <a:cxn ang="0">
                  <a:pos x="T2" y="T3"/>
                </a:cxn>
                <a:cxn ang="0">
                  <a:pos x="T4" y="T5"/>
                </a:cxn>
              </a:cxnLst>
              <a:rect l="0" t="0" r="r" b="b"/>
              <a:pathLst>
                <a:path w="624" h="720">
                  <a:moveTo>
                    <a:pt x="0" y="0"/>
                  </a:moveTo>
                  <a:cubicBezTo>
                    <a:pt x="116" y="360"/>
                    <a:pt x="232" y="720"/>
                    <a:pt x="336" y="720"/>
                  </a:cubicBezTo>
                  <a:cubicBezTo>
                    <a:pt x="440" y="720"/>
                    <a:pt x="576" y="120"/>
                    <a:pt x="624" y="0"/>
                  </a:cubicBezTo>
                </a:path>
              </a:pathLst>
            </a:custGeom>
            <a:noFill/>
            <a:ln w="25400" cap="flat" cmpd="sng">
              <a:solidFill>
                <a:srgbClr val="FF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29404" name="Line 28"/>
          <p:cNvSpPr>
            <a:spLocks noChangeShapeType="1"/>
          </p:cNvSpPr>
          <p:nvPr/>
        </p:nvSpPr>
        <p:spPr bwMode="auto">
          <a:xfrm>
            <a:off x="6705600" y="3109913"/>
            <a:ext cx="4470400" cy="0"/>
          </a:xfrm>
          <a:prstGeom prst="line">
            <a:avLst/>
          </a:prstGeom>
          <a:noFill/>
          <a:ln w="19050">
            <a:solidFill>
              <a:srgbClr val="333333"/>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05" name="Line 29"/>
          <p:cNvSpPr>
            <a:spLocks noChangeShapeType="1"/>
          </p:cNvSpPr>
          <p:nvPr/>
        </p:nvSpPr>
        <p:spPr bwMode="auto">
          <a:xfrm flipV="1">
            <a:off x="8940800" y="1814513"/>
            <a:ext cx="0" cy="2819400"/>
          </a:xfrm>
          <a:prstGeom prst="line">
            <a:avLst/>
          </a:prstGeom>
          <a:noFill/>
          <a:ln w="19050">
            <a:solidFill>
              <a:srgbClr val="333333"/>
            </a:solidFill>
            <a:rou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06" name="Text Box 30"/>
          <p:cNvSpPr txBox="1">
            <a:spLocks noChangeArrowheads="1"/>
          </p:cNvSpPr>
          <p:nvPr/>
        </p:nvSpPr>
        <p:spPr bwMode="auto">
          <a:xfrm>
            <a:off x="8594781" y="1593851"/>
            <a:ext cx="33855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zh-CN" sz="2400" i="1">
                <a:latin typeface="楷体_GB2312" panose="02010609030101010101" pitchFamily="49" charset="-122"/>
              </a:rPr>
              <a:t>y</a:t>
            </a:r>
            <a:endParaRPr lang="en-US" altLang="zh-CN" sz="2400" i="1">
              <a:latin typeface="楷体_GB2312" panose="02010609030101010101" pitchFamily="49" charset="-122"/>
            </a:endParaRPr>
          </a:p>
        </p:txBody>
      </p:sp>
      <p:sp>
        <p:nvSpPr>
          <p:cNvPr id="229407" name="Text Box 31"/>
          <p:cNvSpPr txBox="1">
            <a:spLocks noChangeArrowheads="1"/>
          </p:cNvSpPr>
          <p:nvPr/>
        </p:nvSpPr>
        <p:spPr bwMode="auto">
          <a:xfrm>
            <a:off x="11031065" y="2962355"/>
            <a:ext cx="33855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zh-CN" sz="2400" i="1">
                <a:latin typeface="楷体_GB2312" panose="02010609030101010101" pitchFamily="49" charset="-122"/>
              </a:rPr>
              <a:t>x</a:t>
            </a:r>
            <a:endParaRPr lang="en-US" altLang="zh-CN" sz="2400" i="1">
              <a:latin typeface="楷体_GB2312" panose="02010609030101010101" pitchFamily="49" charset="-122"/>
            </a:endParaRPr>
          </a:p>
        </p:txBody>
      </p:sp>
      <p:graphicFrame>
        <p:nvGraphicFramePr>
          <p:cNvPr id="229408" name="Object 32"/>
          <p:cNvGraphicFramePr>
            <a:graphicFrameLocks noChangeAspect="1"/>
          </p:cNvGraphicFramePr>
          <p:nvPr/>
        </p:nvGraphicFramePr>
        <p:xfrm>
          <a:off x="7567087" y="2857581"/>
          <a:ext cx="546100" cy="176213"/>
        </p:xfrm>
        <a:graphic>
          <a:graphicData uri="http://schemas.openxmlformats.org/presentationml/2006/ole">
            <mc:AlternateContent xmlns:mc="http://schemas.openxmlformats.org/markup-compatibility/2006">
              <mc:Choice xmlns:v="urn:schemas-microsoft-com:vml" Requires="v">
                <p:oleObj spid="_x0000_s87456" name="Equation" r:id="rId22" imgW="12801600" imgH="5486400" progId="Equation.3">
                  <p:embed/>
                </p:oleObj>
              </mc:Choice>
              <mc:Fallback>
                <p:oleObj name="Equation" r:id="rId22" imgW="12801600" imgH="5486400" progId="Equation.3">
                  <p:embed/>
                  <p:pic>
                    <p:nvPicPr>
                      <p:cNvPr id="0" name="图片 87050"/>
                      <p:cNvPicPr>
                        <a:picLocks noChangeAspect="1"/>
                      </p:cNvPicPr>
                      <p:nvPr/>
                    </p:nvPicPr>
                    <p:blipFill>
                      <a:blip r:embed="rId23"/>
                      <a:stretch>
                        <a:fillRect/>
                      </a:stretch>
                    </p:blipFill>
                    <p:spPr>
                      <a:xfrm>
                        <a:off x="7567087" y="2857581"/>
                        <a:ext cx="546100" cy="176213"/>
                      </a:xfrm>
                      <a:prstGeom prst="rect">
                        <a:avLst/>
                      </a:prstGeom>
                      <a:noFill/>
                      <a:ln w="9525">
                        <a:noFill/>
                      </a:ln>
                    </p:spPr>
                  </p:pic>
                </p:oleObj>
              </mc:Fallback>
            </mc:AlternateContent>
          </a:graphicData>
        </a:graphic>
      </p:graphicFrame>
      <p:graphicFrame>
        <p:nvGraphicFramePr>
          <p:cNvPr id="229409" name="Object 33"/>
          <p:cNvGraphicFramePr>
            <a:graphicFrameLocks noChangeAspect="1"/>
          </p:cNvGraphicFramePr>
          <p:nvPr/>
        </p:nvGraphicFramePr>
        <p:xfrm flipV="1">
          <a:off x="10141005" y="2781300"/>
          <a:ext cx="275167" cy="211138"/>
        </p:xfrm>
        <a:graphic>
          <a:graphicData uri="http://schemas.openxmlformats.org/presentationml/2006/ole">
            <mc:AlternateContent xmlns:mc="http://schemas.openxmlformats.org/markup-compatibility/2006">
              <mc:Choice xmlns:v="urn:schemas-microsoft-com:vml" Requires="v">
                <p:oleObj spid="_x0000_s87457" name="公式" r:id="rId24" imgW="3352800" imgH="3352800" progId="Equation.3">
                  <p:embed/>
                </p:oleObj>
              </mc:Choice>
              <mc:Fallback>
                <p:oleObj name="公式" r:id="rId24" imgW="3352800" imgH="3352800" progId="Equation.3">
                  <p:embed/>
                  <p:pic>
                    <p:nvPicPr>
                      <p:cNvPr id="0" name="图片 87051"/>
                      <p:cNvPicPr>
                        <a:picLocks noChangeAspect="1"/>
                      </p:cNvPicPr>
                      <p:nvPr/>
                    </p:nvPicPr>
                    <p:blipFill>
                      <a:blip r:embed="rId25"/>
                      <a:stretch>
                        <a:fillRect/>
                      </a:stretch>
                    </p:blipFill>
                    <p:spPr>
                      <a:xfrm flipV="1">
                        <a:off x="10141005" y="2781300"/>
                        <a:ext cx="275167" cy="211138"/>
                      </a:xfrm>
                      <a:prstGeom prst="rect">
                        <a:avLst/>
                      </a:prstGeom>
                      <a:noFill/>
                      <a:ln w="9525">
                        <a:noFill/>
                      </a:ln>
                    </p:spPr>
                  </p:pic>
                </p:oleObj>
              </mc:Fallback>
            </mc:AlternateContent>
          </a:graphicData>
        </a:graphic>
      </p:graphicFrame>
      <p:sp>
        <p:nvSpPr>
          <p:cNvPr id="229410" name="Line 34"/>
          <p:cNvSpPr>
            <a:spLocks noChangeShapeType="1"/>
          </p:cNvSpPr>
          <p:nvPr/>
        </p:nvSpPr>
        <p:spPr bwMode="auto">
          <a:xfrm>
            <a:off x="7721600" y="3033713"/>
            <a:ext cx="0" cy="76200"/>
          </a:xfrm>
          <a:prstGeom prst="line">
            <a:avLst/>
          </a:prstGeom>
          <a:noFill/>
          <a:ln w="19050">
            <a:solidFill>
              <a:srgbClr val="3333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11" name="Line 35"/>
          <p:cNvSpPr>
            <a:spLocks noChangeShapeType="1"/>
          </p:cNvSpPr>
          <p:nvPr/>
        </p:nvSpPr>
        <p:spPr bwMode="auto">
          <a:xfrm>
            <a:off x="10261600" y="3033713"/>
            <a:ext cx="0" cy="76200"/>
          </a:xfrm>
          <a:prstGeom prst="line">
            <a:avLst/>
          </a:prstGeom>
          <a:noFill/>
          <a:ln w="19050">
            <a:solidFill>
              <a:srgbClr val="3333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9412" name="Text Box 36"/>
          <p:cNvSpPr txBox="1">
            <a:spLocks noChangeArrowheads="1"/>
          </p:cNvSpPr>
          <p:nvPr/>
        </p:nvSpPr>
        <p:spPr bwMode="auto">
          <a:xfrm>
            <a:off x="8983314" y="1781176"/>
            <a:ext cx="31290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zh-CN" sz="2000" b="0">
                <a:latin typeface="楷体_GB2312" panose="02010609030101010101" pitchFamily="49" charset="-122"/>
              </a:rPr>
              <a:t>1</a:t>
            </a:r>
            <a:endParaRPr lang="en-US" altLang="zh-CN" sz="2000" b="0">
              <a:latin typeface="楷体_GB2312" panose="02010609030101010101" pitchFamily="49" charset="-122"/>
            </a:endParaRPr>
          </a:p>
        </p:txBody>
      </p:sp>
      <p:sp>
        <p:nvSpPr>
          <p:cNvPr id="229413" name="Text Box 37"/>
          <p:cNvSpPr txBox="1">
            <a:spLocks noChangeArrowheads="1"/>
          </p:cNvSpPr>
          <p:nvPr/>
        </p:nvSpPr>
        <p:spPr bwMode="auto">
          <a:xfrm>
            <a:off x="8925598" y="3944938"/>
            <a:ext cx="44114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zh-CN" sz="2000" b="0">
                <a:latin typeface="楷体_GB2312" panose="02010609030101010101" pitchFamily="49" charset="-122"/>
              </a:rPr>
              <a:t>-1</a:t>
            </a:r>
            <a:endParaRPr lang="en-US" altLang="zh-CN" sz="2000" b="0">
              <a:latin typeface="楷体_GB2312" panose="02010609030101010101" pitchFamily="49" charset="-122"/>
            </a:endParaRPr>
          </a:p>
        </p:txBody>
      </p:sp>
      <p:graphicFrame>
        <p:nvGraphicFramePr>
          <p:cNvPr id="229414" name="Object 38"/>
          <p:cNvGraphicFramePr>
            <a:graphicFrameLocks noChangeAspect="1"/>
          </p:cNvGraphicFramePr>
          <p:nvPr/>
        </p:nvGraphicFramePr>
        <p:xfrm>
          <a:off x="8676272" y="3124281"/>
          <a:ext cx="298449" cy="233363"/>
        </p:xfrm>
        <a:graphic>
          <a:graphicData uri="http://schemas.openxmlformats.org/presentationml/2006/ole">
            <mc:AlternateContent xmlns:mc="http://schemas.openxmlformats.org/markup-compatibility/2006">
              <mc:Choice xmlns:v="urn:schemas-microsoft-com:vml" Requires="v">
                <p:oleObj spid="_x0000_s87458" name="Equation" r:id="rId26" imgW="7010400" imgH="7620000" progId="Equation.3">
                  <p:embed/>
                </p:oleObj>
              </mc:Choice>
              <mc:Fallback>
                <p:oleObj name="Equation" r:id="rId26" imgW="7010400" imgH="7620000" progId="Equation.3">
                  <p:embed/>
                  <p:pic>
                    <p:nvPicPr>
                      <p:cNvPr id="0" name="图片 87052"/>
                      <p:cNvPicPr>
                        <a:picLocks noChangeAspect="1"/>
                      </p:cNvPicPr>
                      <p:nvPr/>
                    </p:nvPicPr>
                    <p:blipFill>
                      <a:blip r:embed="rId27"/>
                      <a:stretch>
                        <a:fillRect/>
                      </a:stretch>
                    </p:blipFill>
                    <p:spPr>
                      <a:xfrm>
                        <a:off x="8676272" y="3124281"/>
                        <a:ext cx="298449" cy="233363"/>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ChangeArrowheads="1"/>
          </p:cNvSpPr>
          <p:nvPr/>
        </p:nvSpPr>
        <p:spPr bwMode="auto">
          <a:xfrm>
            <a:off x="1102784" y="404813"/>
            <a:ext cx="230293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rgbClr val="0000FF"/>
                </a:solidFill>
                <a:latin typeface="楷体_GB2312" panose="02010609030101010101" pitchFamily="49" charset="-122"/>
              </a:rPr>
              <a:t>八次逼近</a:t>
            </a:r>
            <a:r>
              <a:rPr lang="zh-CN" altLang="en-US" sz="3600" b="1" dirty="0">
                <a:solidFill>
                  <a:schemeClr val="accent2"/>
                </a:solidFill>
                <a:latin typeface="楷体_GB2312" panose="02010609030101010101" pitchFamily="49" charset="-122"/>
              </a:rPr>
              <a:t> </a:t>
            </a:r>
            <a:endParaRPr lang="zh-CN" altLang="en-US" sz="3600" b="1" dirty="0">
              <a:solidFill>
                <a:schemeClr val="accent2"/>
              </a:solidFill>
              <a:latin typeface="楷体_GB2312" panose="02010609030101010101" pitchFamily="49" charset="-122"/>
            </a:endParaRPr>
          </a:p>
        </p:txBody>
      </p:sp>
      <p:grpSp>
        <p:nvGrpSpPr>
          <p:cNvPr id="230403" name="Group 3"/>
          <p:cNvGrpSpPr/>
          <p:nvPr/>
        </p:nvGrpSpPr>
        <p:grpSpPr bwMode="auto">
          <a:xfrm>
            <a:off x="1016002" y="1150937"/>
            <a:ext cx="10045702" cy="523874"/>
            <a:chOff x="480" y="768"/>
            <a:chExt cx="4746" cy="330"/>
          </a:xfrm>
        </p:grpSpPr>
        <p:sp>
          <p:nvSpPr>
            <p:cNvPr id="230404" name="Rectangle 4"/>
            <p:cNvSpPr>
              <a:spLocks noChangeArrowheads="1"/>
            </p:cNvSpPr>
            <p:nvPr/>
          </p:nvSpPr>
          <p:spPr bwMode="auto">
            <a:xfrm>
              <a:off x="480" y="768"/>
              <a:ext cx="474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chemeClr val="bg1"/>
                  </a:solidFill>
                  <a:latin typeface="楷体_GB2312" panose="02010609030101010101" pitchFamily="49" charset="-122"/>
                </a:rPr>
                <a:t>八次</a:t>
              </a:r>
              <a:r>
                <a:rPr lang="zh-CN" altLang="en-US" b="1" dirty="0" smtClean="0">
                  <a:solidFill>
                    <a:schemeClr val="bg1"/>
                  </a:solidFill>
                  <a:latin typeface="楷体_GB2312" panose="02010609030101010101" pitchFamily="49" charset="-122"/>
                </a:rPr>
                <a:t>多项式                                       </a:t>
              </a:r>
              <a:r>
                <a:rPr lang="zh-CN" altLang="en-US" b="1" dirty="0">
                  <a:solidFill>
                    <a:schemeClr val="bg1"/>
                  </a:solidFill>
                  <a:latin typeface="楷体_GB2312" panose="02010609030101010101" pitchFamily="49" charset="-122"/>
                </a:rPr>
                <a:t>逼近 </a:t>
              </a:r>
              <a:r>
                <a:rPr lang="zh-CN" altLang="en-US" b="1" dirty="0">
                  <a:solidFill>
                    <a:schemeClr val="bg1"/>
                  </a:solidFill>
                  <a:ea typeface="黑体" panose="02010609060101010101" charset="-122"/>
                </a:rPr>
                <a:t> </a:t>
              </a:r>
              <a:endParaRPr lang="zh-CN" altLang="en-US" b="1" dirty="0">
                <a:solidFill>
                  <a:schemeClr val="bg1"/>
                </a:solidFill>
                <a:ea typeface="黑体" panose="02010609060101010101" charset="-122"/>
              </a:endParaRPr>
            </a:p>
          </p:txBody>
        </p:sp>
        <p:graphicFrame>
          <p:nvGraphicFramePr>
            <p:cNvPr id="230405" name="Object 5"/>
            <p:cNvGraphicFramePr/>
            <p:nvPr/>
          </p:nvGraphicFramePr>
          <p:xfrm>
            <a:off x="1437" y="794"/>
            <a:ext cx="3144" cy="304"/>
          </p:xfrm>
          <a:graphic>
            <a:graphicData uri="http://schemas.openxmlformats.org/presentationml/2006/ole">
              <mc:AlternateContent xmlns:mc="http://schemas.openxmlformats.org/markup-compatibility/2006">
                <mc:Choice xmlns:v="urn:schemas-microsoft-com:vml" Requires="v">
                  <p:oleObj spid="_x0000_s88594" name="Equation" r:id="rId1" imgW="120091200" imgH="11582400" progId="Equation.3">
                    <p:embed/>
                  </p:oleObj>
                </mc:Choice>
                <mc:Fallback>
                  <p:oleObj name="Equation" r:id="rId1" imgW="120091200" imgH="11582400" progId="Equation.3">
                    <p:embed/>
                    <p:pic>
                      <p:nvPicPr>
                        <p:cNvPr id="0" name="图片 88064"/>
                        <p:cNvPicPr/>
                        <p:nvPr/>
                      </p:nvPicPr>
                      <p:blipFill>
                        <a:blip r:embed="rId2"/>
                        <a:stretch>
                          <a:fillRect/>
                        </a:stretch>
                      </p:blipFill>
                      <p:spPr>
                        <a:xfrm>
                          <a:off x="1437" y="794"/>
                          <a:ext cx="3144" cy="304"/>
                        </a:xfrm>
                        <a:prstGeom prst="rect">
                          <a:avLst/>
                        </a:prstGeom>
                        <a:noFill/>
                        <a:ln w="9525">
                          <a:noFill/>
                        </a:ln>
                      </p:spPr>
                    </p:pic>
                  </p:oleObj>
                </mc:Fallback>
              </mc:AlternateContent>
            </a:graphicData>
          </a:graphic>
        </p:graphicFrame>
      </p:grpSp>
      <p:graphicFrame>
        <p:nvGraphicFramePr>
          <p:cNvPr id="230406" name="Object 6"/>
          <p:cNvGraphicFramePr/>
          <p:nvPr/>
        </p:nvGraphicFramePr>
        <p:xfrm>
          <a:off x="1071064" y="1752604"/>
          <a:ext cx="2484967" cy="392113"/>
        </p:xfrm>
        <a:graphic>
          <a:graphicData uri="http://schemas.openxmlformats.org/presentationml/2006/ole">
            <mc:AlternateContent xmlns:mc="http://schemas.openxmlformats.org/markup-compatibility/2006">
              <mc:Choice xmlns:v="urn:schemas-microsoft-com:vml" Requires="v">
                <p:oleObj spid="_x0000_s88595" name="Equation" r:id="rId3" imgW="44805600" imgH="9448800" progId="Equation.3">
                  <p:embed/>
                </p:oleObj>
              </mc:Choice>
              <mc:Fallback>
                <p:oleObj name="Equation" r:id="rId3" imgW="44805600" imgH="9448800" progId="Equation.3">
                  <p:embed/>
                  <p:pic>
                    <p:nvPicPr>
                      <p:cNvPr id="0" name="图片 88065"/>
                      <p:cNvPicPr/>
                      <p:nvPr/>
                    </p:nvPicPr>
                    <p:blipFill>
                      <a:blip r:embed="rId4"/>
                      <a:stretch>
                        <a:fillRect/>
                      </a:stretch>
                    </p:blipFill>
                    <p:spPr>
                      <a:xfrm>
                        <a:off x="1071064" y="1752604"/>
                        <a:ext cx="2484967" cy="392113"/>
                      </a:xfrm>
                      <a:prstGeom prst="rect">
                        <a:avLst/>
                      </a:prstGeom>
                      <a:noFill/>
                      <a:ln w="9525">
                        <a:noFill/>
                      </a:ln>
                    </p:spPr>
                  </p:pic>
                </p:oleObj>
              </mc:Fallback>
            </mc:AlternateContent>
          </a:graphicData>
        </a:graphic>
      </p:graphicFrame>
      <p:grpSp>
        <p:nvGrpSpPr>
          <p:cNvPr id="230407" name="Group 7"/>
          <p:cNvGrpSpPr/>
          <p:nvPr/>
        </p:nvGrpSpPr>
        <p:grpSpPr bwMode="auto">
          <a:xfrm>
            <a:off x="1016000" y="2205038"/>
            <a:ext cx="10160000" cy="519112"/>
            <a:chOff x="480" y="1392"/>
            <a:chExt cx="4800" cy="327"/>
          </a:xfrm>
        </p:grpSpPr>
        <p:sp>
          <p:nvSpPr>
            <p:cNvPr id="230408" name="Rectangle 8"/>
            <p:cNvSpPr>
              <a:spLocks noChangeArrowheads="1"/>
            </p:cNvSpPr>
            <p:nvPr/>
          </p:nvSpPr>
          <p:spPr bwMode="auto">
            <a:xfrm>
              <a:off x="480" y="1392"/>
              <a:ext cx="48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solidFill>
                    <a:srgbClr val="000000"/>
                  </a:solidFill>
                  <a:latin typeface="楷体_GB2312" panose="02010609030101010101" pitchFamily="49" charset="-122"/>
                </a:rPr>
                <a:t>令</a:t>
              </a:r>
              <a:r>
                <a:rPr lang="zh-CN" altLang="en-US" b="1" dirty="0" smtClean="0">
                  <a:solidFill>
                    <a:srgbClr val="000000"/>
                  </a:solidFill>
                  <a:latin typeface="楷体_GB2312" panose="02010609030101010101" pitchFamily="49" charset="-122"/>
                </a:rPr>
                <a:t>：     </a:t>
              </a:r>
              <a:r>
                <a:rPr lang="zh-CN" altLang="en-US" b="1" dirty="0" smtClean="0">
                  <a:solidFill>
                    <a:srgbClr val="000000"/>
                  </a:solidFill>
                </a:rPr>
                <a:t>                   </a:t>
              </a:r>
              <a:r>
                <a:rPr lang="en-US" altLang="zh-CN" b="1" dirty="0">
                  <a:solidFill>
                    <a:srgbClr val="000000"/>
                  </a:solidFill>
                </a:rPr>
                <a:t>,</a:t>
              </a:r>
              <a:r>
                <a:rPr lang="zh-CN" altLang="en-US" b="1" dirty="0">
                  <a:solidFill>
                    <a:srgbClr val="000000"/>
                  </a:solidFill>
                </a:rPr>
                <a:t>求出</a:t>
              </a:r>
              <a:endParaRPr lang="zh-CN" altLang="en-US" b="1" dirty="0">
                <a:solidFill>
                  <a:srgbClr val="000000"/>
                </a:solidFill>
              </a:endParaRPr>
            </a:p>
          </p:txBody>
        </p:sp>
        <p:graphicFrame>
          <p:nvGraphicFramePr>
            <p:cNvPr id="230409" name="Object 9"/>
            <p:cNvGraphicFramePr/>
            <p:nvPr/>
          </p:nvGraphicFramePr>
          <p:xfrm>
            <a:off x="833" y="1408"/>
            <a:ext cx="1183" cy="272"/>
          </p:xfrm>
          <a:graphic>
            <a:graphicData uri="http://schemas.openxmlformats.org/presentationml/2006/ole">
              <mc:AlternateContent xmlns:mc="http://schemas.openxmlformats.org/markup-compatibility/2006">
                <mc:Choice xmlns:v="urn:schemas-microsoft-com:vml" Requires="v">
                  <p:oleObj spid="_x0000_s88596" name="Equation" r:id="rId5" imgW="45110400" imgH="10363200" progId="Equation.3">
                    <p:embed/>
                  </p:oleObj>
                </mc:Choice>
                <mc:Fallback>
                  <p:oleObj name="Equation" r:id="rId5" imgW="45110400" imgH="10363200" progId="Equation.3">
                    <p:embed/>
                    <p:pic>
                      <p:nvPicPr>
                        <p:cNvPr id="0" name="图片 88066"/>
                        <p:cNvPicPr/>
                        <p:nvPr/>
                      </p:nvPicPr>
                      <p:blipFill>
                        <a:blip r:embed="rId6"/>
                        <a:stretch>
                          <a:fillRect/>
                        </a:stretch>
                      </p:blipFill>
                      <p:spPr>
                        <a:xfrm>
                          <a:off x="833" y="1408"/>
                          <a:ext cx="1183" cy="272"/>
                        </a:xfrm>
                        <a:prstGeom prst="rect">
                          <a:avLst/>
                        </a:prstGeom>
                        <a:noFill/>
                        <a:ln w="9525">
                          <a:noFill/>
                        </a:ln>
                      </p:spPr>
                    </p:pic>
                  </p:oleObj>
                </mc:Fallback>
              </mc:AlternateContent>
            </a:graphicData>
          </a:graphic>
        </p:graphicFrame>
        <p:graphicFrame>
          <p:nvGraphicFramePr>
            <p:cNvPr id="230410" name="Object 10"/>
            <p:cNvGraphicFramePr/>
            <p:nvPr/>
          </p:nvGraphicFramePr>
          <p:xfrm>
            <a:off x="2528" y="1408"/>
            <a:ext cx="544" cy="272"/>
          </p:xfrm>
          <a:graphic>
            <a:graphicData uri="http://schemas.openxmlformats.org/presentationml/2006/ole">
              <mc:AlternateContent xmlns:mc="http://schemas.openxmlformats.org/markup-compatibility/2006">
                <mc:Choice xmlns:v="urn:schemas-microsoft-com:vml" Requires="v">
                  <p:oleObj spid="_x0000_s88597" name="Equation" r:id="rId7" imgW="20726400" imgH="10363200" progId="Equation.3">
                    <p:embed/>
                  </p:oleObj>
                </mc:Choice>
                <mc:Fallback>
                  <p:oleObj name="Equation" r:id="rId7" imgW="20726400" imgH="10363200" progId="Equation.3">
                    <p:embed/>
                    <p:pic>
                      <p:nvPicPr>
                        <p:cNvPr id="0" name="图片 88067"/>
                        <p:cNvPicPr/>
                        <p:nvPr/>
                      </p:nvPicPr>
                      <p:blipFill>
                        <a:blip r:embed="rId8"/>
                        <a:stretch>
                          <a:fillRect/>
                        </a:stretch>
                      </p:blipFill>
                      <p:spPr>
                        <a:xfrm>
                          <a:off x="2528" y="1408"/>
                          <a:ext cx="544" cy="272"/>
                        </a:xfrm>
                        <a:prstGeom prst="rect">
                          <a:avLst/>
                        </a:prstGeom>
                        <a:noFill/>
                        <a:ln w="9525">
                          <a:noFill/>
                        </a:ln>
                      </p:spPr>
                    </p:pic>
                  </p:oleObj>
                </mc:Fallback>
              </mc:AlternateContent>
            </a:graphicData>
          </a:graphic>
        </p:graphicFrame>
      </p:grpSp>
      <p:graphicFrame>
        <p:nvGraphicFramePr>
          <p:cNvPr id="230411" name="Object 11"/>
          <p:cNvGraphicFramePr/>
          <p:nvPr/>
        </p:nvGraphicFramePr>
        <p:xfrm>
          <a:off x="1739902" y="2852738"/>
          <a:ext cx="2628900" cy="431800"/>
        </p:xfrm>
        <a:graphic>
          <a:graphicData uri="http://schemas.openxmlformats.org/presentationml/2006/ole">
            <mc:AlternateContent xmlns:mc="http://schemas.openxmlformats.org/markup-compatibility/2006">
              <mc:Choice xmlns:v="urn:schemas-microsoft-com:vml" Requires="v">
                <p:oleObj spid="_x0000_s88598" name="Equation" r:id="rId9" imgW="47244000" imgH="10363200" progId="Equation.3">
                  <p:embed/>
                </p:oleObj>
              </mc:Choice>
              <mc:Fallback>
                <p:oleObj name="Equation" r:id="rId9" imgW="47244000" imgH="10363200" progId="Equation.3">
                  <p:embed/>
                  <p:pic>
                    <p:nvPicPr>
                      <p:cNvPr id="0" name="图片 88068"/>
                      <p:cNvPicPr/>
                      <p:nvPr/>
                    </p:nvPicPr>
                    <p:blipFill>
                      <a:blip r:embed="rId10"/>
                      <a:stretch>
                        <a:fillRect/>
                      </a:stretch>
                    </p:blipFill>
                    <p:spPr>
                      <a:xfrm>
                        <a:off x="1739902" y="2852738"/>
                        <a:ext cx="2628900" cy="431800"/>
                      </a:xfrm>
                      <a:prstGeom prst="rect">
                        <a:avLst/>
                      </a:prstGeom>
                      <a:noFill/>
                      <a:ln w="9525">
                        <a:noFill/>
                      </a:ln>
                    </p:spPr>
                  </p:pic>
                </p:oleObj>
              </mc:Fallback>
            </mc:AlternateContent>
          </a:graphicData>
        </a:graphic>
      </p:graphicFrame>
      <p:graphicFrame>
        <p:nvGraphicFramePr>
          <p:cNvPr id="230412" name="Object 12"/>
          <p:cNvGraphicFramePr/>
          <p:nvPr/>
        </p:nvGraphicFramePr>
        <p:xfrm>
          <a:off x="5331887" y="2827419"/>
          <a:ext cx="1170516" cy="420687"/>
        </p:xfrm>
        <a:graphic>
          <a:graphicData uri="http://schemas.openxmlformats.org/presentationml/2006/ole">
            <mc:AlternateContent xmlns:mc="http://schemas.openxmlformats.org/markup-compatibility/2006">
              <mc:Choice xmlns:v="urn:schemas-microsoft-com:vml" Requires="v">
                <p:oleObj spid="_x0000_s88599" name="Equation" r:id="rId11" imgW="21031200" imgH="10058400" progId="Equation.3">
                  <p:embed/>
                </p:oleObj>
              </mc:Choice>
              <mc:Fallback>
                <p:oleObj name="Equation" r:id="rId11" imgW="21031200" imgH="10058400" progId="Equation.3">
                  <p:embed/>
                  <p:pic>
                    <p:nvPicPr>
                      <p:cNvPr id="0" name="图片 88069"/>
                      <p:cNvPicPr/>
                      <p:nvPr/>
                    </p:nvPicPr>
                    <p:blipFill>
                      <a:blip r:embed="rId12"/>
                      <a:stretch>
                        <a:fillRect/>
                      </a:stretch>
                    </p:blipFill>
                    <p:spPr>
                      <a:xfrm>
                        <a:off x="5331887" y="2827419"/>
                        <a:ext cx="1170516" cy="420687"/>
                      </a:xfrm>
                      <a:prstGeom prst="rect">
                        <a:avLst/>
                      </a:prstGeom>
                      <a:noFill/>
                      <a:ln w="9525">
                        <a:noFill/>
                      </a:ln>
                    </p:spPr>
                  </p:pic>
                </p:oleObj>
              </mc:Fallback>
            </mc:AlternateContent>
          </a:graphicData>
        </a:graphic>
      </p:graphicFrame>
      <p:sp>
        <p:nvSpPr>
          <p:cNvPr id="230413" name="Text Box 13"/>
          <p:cNvSpPr txBox="1">
            <a:spLocks noChangeArrowheads="1"/>
          </p:cNvSpPr>
          <p:nvPr/>
        </p:nvSpPr>
        <p:spPr bwMode="auto">
          <a:xfrm>
            <a:off x="1828800" y="3197226"/>
            <a:ext cx="35958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solidFill>
                  <a:schemeClr val="bg1"/>
                </a:solidFill>
                <a:latin typeface="宋体" panose="02010600030101010101" pitchFamily="2" charset="-122"/>
                <a:ea typeface="宋体" panose="02010600030101010101" pitchFamily="2" charset="-122"/>
              </a:rPr>
              <a:t>  </a:t>
            </a:r>
            <a:r>
              <a:rPr lang="en-US" altLang="zh-CN" dirty="0">
                <a:solidFill>
                  <a:schemeClr val="bg1"/>
                </a:solidFill>
                <a:latin typeface="Times New Roman" panose="02020603050405020304"/>
                <a:ea typeface="宋体" panose="02010600030101010101" pitchFamily="2" charset="-122"/>
              </a:rPr>
              <a:t>……</a:t>
            </a:r>
            <a:r>
              <a:rPr lang="en-US" altLang="zh-CN" dirty="0">
                <a:solidFill>
                  <a:schemeClr val="bg1"/>
                </a:solidFill>
                <a:latin typeface="楷体_GB2312" panose="02010609030101010101" pitchFamily="49" charset="-122"/>
                <a:ea typeface="宋体" panose="02010600030101010101" pitchFamily="2" charset="-122"/>
              </a:rPr>
              <a:t>        </a:t>
            </a:r>
            <a:r>
              <a:rPr lang="en-US" altLang="zh-CN" dirty="0">
                <a:solidFill>
                  <a:schemeClr val="bg1"/>
                </a:solidFill>
                <a:latin typeface="Times New Roman" panose="02020603050405020304"/>
                <a:ea typeface="宋体" panose="02010600030101010101" pitchFamily="2" charset="-122"/>
              </a:rPr>
              <a:t>……</a:t>
            </a:r>
            <a:r>
              <a:rPr lang="en-US" altLang="zh-CN" dirty="0">
                <a:solidFill>
                  <a:schemeClr val="bg1"/>
                </a:solidFill>
                <a:latin typeface="楷体_GB2312" panose="02010609030101010101" pitchFamily="49" charset="-122"/>
                <a:ea typeface="宋体" panose="02010600030101010101" pitchFamily="2" charset="-122"/>
              </a:rPr>
              <a:t> </a:t>
            </a:r>
            <a:endParaRPr lang="en-US" altLang="zh-CN" dirty="0">
              <a:solidFill>
                <a:schemeClr val="bg1"/>
              </a:solidFill>
              <a:latin typeface="楷体_GB2312" panose="02010609030101010101" pitchFamily="49" charset="-122"/>
              <a:ea typeface="宋体" panose="02010600030101010101" pitchFamily="2" charset="-122"/>
            </a:endParaRPr>
          </a:p>
        </p:txBody>
      </p:sp>
      <p:graphicFrame>
        <p:nvGraphicFramePr>
          <p:cNvPr id="230414" name="Object 14"/>
          <p:cNvGraphicFramePr/>
          <p:nvPr/>
        </p:nvGraphicFramePr>
        <p:xfrm>
          <a:off x="1638303" y="3868738"/>
          <a:ext cx="3340100" cy="508000"/>
        </p:xfrm>
        <a:graphic>
          <a:graphicData uri="http://schemas.openxmlformats.org/presentationml/2006/ole">
            <mc:AlternateContent xmlns:mc="http://schemas.openxmlformats.org/markup-compatibility/2006">
              <mc:Choice xmlns:v="urn:schemas-microsoft-com:vml" Requires="v">
                <p:oleObj spid="_x0000_s88600" name="Equation" r:id="rId13" imgW="59740800" imgH="12192000" progId="Equation.3">
                  <p:embed/>
                </p:oleObj>
              </mc:Choice>
              <mc:Fallback>
                <p:oleObj name="Equation" r:id="rId13" imgW="59740800" imgH="12192000" progId="Equation.3">
                  <p:embed/>
                  <p:pic>
                    <p:nvPicPr>
                      <p:cNvPr id="0" name="图片 88070"/>
                      <p:cNvPicPr/>
                      <p:nvPr/>
                    </p:nvPicPr>
                    <p:blipFill>
                      <a:blip r:embed="rId14"/>
                      <a:stretch>
                        <a:fillRect/>
                      </a:stretch>
                    </p:blipFill>
                    <p:spPr>
                      <a:xfrm>
                        <a:off x="1638303" y="3868738"/>
                        <a:ext cx="3340100" cy="508000"/>
                      </a:xfrm>
                      <a:prstGeom prst="rect">
                        <a:avLst/>
                      </a:prstGeom>
                      <a:noFill/>
                      <a:ln w="9525">
                        <a:noFill/>
                      </a:ln>
                    </p:spPr>
                  </p:pic>
                </p:oleObj>
              </mc:Fallback>
            </mc:AlternateContent>
          </a:graphicData>
        </a:graphic>
      </p:graphicFrame>
      <p:graphicFrame>
        <p:nvGraphicFramePr>
          <p:cNvPr id="230415" name="Object 15"/>
          <p:cNvGraphicFramePr/>
          <p:nvPr/>
        </p:nvGraphicFramePr>
        <p:xfrm>
          <a:off x="5384803" y="3716338"/>
          <a:ext cx="1333500" cy="838200"/>
        </p:xfrm>
        <a:graphic>
          <a:graphicData uri="http://schemas.openxmlformats.org/presentationml/2006/ole">
            <mc:AlternateContent xmlns:mc="http://schemas.openxmlformats.org/markup-compatibility/2006">
              <mc:Choice xmlns:v="urn:schemas-microsoft-com:vml" Requires="v">
                <p:oleObj spid="_x0000_s88601" name="Equation" r:id="rId15" imgW="24079200" imgH="20116800" progId="Equation.3">
                  <p:embed/>
                </p:oleObj>
              </mc:Choice>
              <mc:Fallback>
                <p:oleObj name="Equation" r:id="rId15" imgW="24079200" imgH="20116800" progId="Equation.3">
                  <p:embed/>
                  <p:pic>
                    <p:nvPicPr>
                      <p:cNvPr id="0" name="图片 88071"/>
                      <p:cNvPicPr/>
                      <p:nvPr/>
                    </p:nvPicPr>
                    <p:blipFill>
                      <a:blip r:embed="rId16"/>
                      <a:stretch>
                        <a:fillRect/>
                      </a:stretch>
                    </p:blipFill>
                    <p:spPr>
                      <a:xfrm>
                        <a:off x="5384803" y="3716338"/>
                        <a:ext cx="1333500" cy="838200"/>
                      </a:xfrm>
                      <a:prstGeom prst="rect">
                        <a:avLst/>
                      </a:prstGeom>
                      <a:noFill/>
                      <a:ln w="9525">
                        <a:noFill/>
                      </a:ln>
                    </p:spPr>
                  </p:pic>
                </p:oleObj>
              </mc:Fallback>
            </mc:AlternateContent>
          </a:graphicData>
        </a:graphic>
      </p:graphicFrame>
      <p:graphicFrame>
        <p:nvGraphicFramePr>
          <p:cNvPr id="230416" name="Object 16"/>
          <p:cNvGraphicFramePr/>
          <p:nvPr/>
        </p:nvGraphicFramePr>
        <p:xfrm>
          <a:off x="1102787" y="4572000"/>
          <a:ext cx="7217833" cy="889000"/>
        </p:xfrm>
        <a:graphic>
          <a:graphicData uri="http://schemas.openxmlformats.org/presentationml/2006/ole">
            <mc:AlternateContent xmlns:mc="http://schemas.openxmlformats.org/markup-compatibility/2006">
              <mc:Choice xmlns:v="urn:schemas-microsoft-com:vml" Requires="v">
                <p:oleObj spid="_x0000_s88602" name="Equation" r:id="rId17" imgW="129235200" imgH="21336000" progId="Equation.3">
                  <p:embed/>
                </p:oleObj>
              </mc:Choice>
              <mc:Fallback>
                <p:oleObj name="Equation" r:id="rId17" imgW="129235200" imgH="21336000" progId="Equation.3">
                  <p:embed/>
                  <p:pic>
                    <p:nvPicPr>
                      <p:cNvPr id="0" name="图片 88072"/>
                      <p:cNvPicPr/>
                      <p:nvPr/>
                    </p:nvPicPr>
                    <p:blipFill>
                      <a:blip r:embed="rId18"/>
                      <a:stretch>
                        <a:fillRect/>
                      </a:stretch>
                    </p:blipFill>
                    <p:spPr>
                      <a:xfrm>
                        <a:off x="1102787" y="4572000"/>
                        <a:ext cx="7217833" cy="889000"/>
                      </a:xfrm>
                      <a:prstGeom prst="rect">
                        <a:avLst/>
                      </a:prstGeom>
                      <a:noFill/>
                      <a:ln w="9525">
                        <a:noFill/>
                      </a:ln>
                    </p:spPr>
                  </p:pic>
                </p:oleObj>
              </mc:Fallback>
            </mc:AlternateContent>
          </a:graphicData>
        </a:graphic>
      </p:graphicFrame>
      <p:grpSp>
        <p:nvGrpSpPr>
          <p:cNvPr id="230417" name="Group 17"/>
          <p:cNvGrpSpPr/>
          <p:nvPr/>
        </p:nvGrpSpPr>
        <p:grpSpPr bwMode="auto">
          <a:xfrm>
            <a:off x="1066800" y="5573758"/>
            <a:ext cx="10414000" cy="523875"/>
            <a:chOff x="456" y="3369"/>
            <a:chExt cx="4920" cy="330"/>
          </a:xfrm>
        </p:grpSpPr>
        <p:sp>
          <p:nvSpPr>
            <p:cNvPr id="230418" name="Text Box 18"/>
            <p:cNvSpPr txBox="1">
              <a:spLocks noChangeArrowheads="1"/>
            </p:cNvSpPr>
            <p:nvPr/>
          </p:nvSpPr>
          <p:spPr bwMode="auto">
            <a:xfrm>
              <a:off x="960" y="3369"/>
              <a:ext cx="441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smtClean="0">
                  <a:solidFill>
                    <a:schemeClr val="bg1"/>
                  </a:solidFill>
                  <a:latin typeface="楷体_GB2312" panose="02010609030101010101" pitchFamily="49" charset="-122"/>
                </a:rPr>
                <a:t>比         </a:t>
              </a:r>
              <a:r>
                <a:rPr lang="zh-CN" altLang="en-US" b="1" dirty="0">
                  <a:solidFill>
                    <a:schemeClr val="bg1"/>
                  </a:solidFill>
                  <a:latin typeface="楷体_GB2312" panose="02010609030101010101" pitchFamily="49" charset="-122"/>
                </a:rPr>
                <a:t>在更大的范围内更接近余弦函数</a:t>
              </a:r>
              <a:r>
                <a:rPr lang="en-US" altLang="zh-CN" b="1" dirty="0">
                  <a:solidFill>
                    <a:schemeClr val="bg1"/>
                  </a:solidFill>
                  <a:latin typeface="楷体_GB2312" panose="02010609030101010101" pitchFamily="49" charset="-122"/>
                </a:rPr>
                <a:t>. </a:t>
              </a:r>
              <a:endParaRPr lang="en-US" altLang="zh-CN" b="1" dirty="0">
                <a:solidFill>
                  <a:schemeClr val="bg1"/>
                </a:solidFill>
                <a:latin typeface="楷体_GB2312" panose="02010609030101010101" pitchFamily="49" charset="-122"/>
              </a:endParaRPr>
            </a:p>
          </p:txBody>
        </p:sp>
        <p:graphicFrame>
          <p:nvGraphicFramePr>
            <p:cNvPr id="230419" name="Object 19"/>
            <p:cNvGraphicFramePr/>
            <p:nvPr/>
          </p:nvGraphicFramePr>
          <p:xfrm>
            <a:off x="456" y="3424"/>
            <a:ext cx="552" cy="272"/>
          </p:xfrm>
          <a:graphic>
            <a:graphicData uri="http://schemas.openxmlformats.org/presentationml/2006/ole">
              <mc:AlternateContent xmlns:mc="http://schemas.openxmlformats.org/markup-compatibility/2006">
                <mc:Choice xmlns:v="urn:schemas-microsoft-com:vml" Requires="v">
                  <p:oleObj spid="_x0000_s88603" name="Equation" r:id="rId19" imgW="21031200" imgH="10363200" progId="Equation.3">
                    <p:embed/>
                  </p:oleObj>
                </mc:Choice>
                <mc:Fallback>
                  <p:oleObj name="Equation" r:id="rId19" imgW="21031200" imgH="10363200" progId="Equation.3">
                    <p:embed/>
                    <p:pic>
                      <p:nvPicPr>
                        <p:cNvPr id="0" name="图片 88073"/>
                        <p:cNvPicPr/>
                        <p:nvPr/>
                      </p:nvPicPr>
                      <p:blipFill>
                        <a:blip r:embed="rId20"/>
                        <a:stretch>
                          <a:fillRect/>
                        </a:stretch>
                      </p:blipFill>
                      <p:spPr>
                        <a:xfrm>
                          <a:off x="456" y="3424"/>
                          <a:ext cx="552" cy="272"/>
                        </a:xfrm>
                        <a:prstGeom prst="rect">
                          <a:avLst/>
                        </a:prstGeom>
                        <a:noFill/>
                        <a:ln w="9525">
                          <a:noFill/>
                        </a:ln>
                      </p:spPr>
                    </p:pic>
                  </p:oleObj>
                </mc:Fallback>
              </mc:AlternateContent>
            </a:graphicData>
          </a:graphic>
        </p:graphicFrame>
        <p:graphicFrame>
          <p:nvGraphicFramePr>
            <p:cNvPr id="230420" name="Object 20"/>
            <p:cNvGraphicFramePr/>
            <p:nvPr/>
          </p:nvGraphicFramePr>
          <p:xfrm>
            <a:off x="1272" y="3432"/>
            <a:ext cx="552" cy="264"/>
          </p:xfrm>
          <a:graphic>
            <a:graphicData uri="http://schemas.openxmlformats.org/presentationml/2006/ole">
              <mc:AlternateContent xmlns:mc="http://schemas.openxmlformats.org/markup-compatibility/2006">
                <mc:Choice xmlns:v="urn:schemas-microsoft-com:vml" Requires="v">
                  <p:oleObj spid="_x0000_s88604" name="Equation" r:id="rId21" imgW="21031200" imgH="10058400" progId="Equation.3">
                    <p:embed/>
                  </p:oleObj>
                </mc:Choice>
                <mc:Fallback>
                  <p:oleObj name="Equation" r:id="rId21" imgW="21031200" imgH="10058400" progId="Equation.3">
                    <p:embed/>
                    <p:pic>
                      <p:nvPicPr>
                        <p:cNvPr id="0" name="图片 88074"/>
                        <p:cNvPicPr/>
                        <p:nvPr/>
                      </p:nvPicPr>
                      <p:blipFill>
                        <a:blip r:embed="rId22"/>
                        <a:stretch>
                          <a:fillRect/>
                        </a:stretch>
                      </p:blipFill>
                      <p:spPr>
                        <a:xfrm>
                          <a:off x="1272" y="3432"/>
                          <a:ext cx="552" cy="264"/>
                        </a:xfrm>
                        <a:prstGeom prst="rect">
                          <a:avLst/>
                        </a:prstGeom>
                        <a:noFill/>
                        <a:ln w="9525">
                          <a:noFill/>
                        </a:ln>
                      </p:spPr>
                    </p:pic>
                  </p:oleObj>
                </mc:Fallback>
              </mc:AlternateContent>
            </a:graphicData>
          </a:graphic>
        </p:graphicFrame>
      </p:grpSp>
      <p:graphicFrame>
        <p:nvGraphicFramePr>
          <p:cNvPr id="230421" name="Object 21"/>
          <p:cNvGraphicFramePr/>
          <p:nvPr/>
        </p:nvGraphicFramePr>
        <p:xfrm>
          <a:off x="10128251" y="4365625"/>
          <a:ext cx="673100" cy="287338"/>
        </p:xfrm>
        <a:graphic>
          <a:graphicData uri="http://schemas.openxmlformats.org/presentationml/2006/ole">
            <mc:AlternateContent xmlns:mc="http://schemas.openxmlformats.org/markup-compatibility/2006">
              <mc:Choice xmlns:v="urn:schemas-microsoft-com:vml" Requires="v">
                <p:oleObj spid="_x0000_s88605" name="Equation" r:id="rId23" imgW="21031200" imgH="10058400" progId="Equation.3">
                  <p:embed/>
                </p:oleObj>
              </mc:Choice>
              <mc:Fallback>
                <p:oleObj name="Equation" r:id="rId23" imgW="21031200" imgH="10058400" progId="Equation.3">
                  <p:embed/>
                  <p:pic>
                    <p:nvPicPr>
                      <p:cNvPr id="0" name="图片 88075"/>
                      <p:cNvPicPr/>
                      <p:nvPr/>
                    </p:nvPicPr>
                    <p:blipFill>
                      <a:blip r:embed="rId22"/>
                      <a:stretch>
                        <a:fillRect/>
                      </a:stretch>
                    </p:blipFill>
                    <p:spPr>
                      <a:xfrm>
                        <a:off x="10128251" y="4365625"/>
                        <a:ext cx="673100" cy="287338"/>
                      </a:xfrm>
                      <a:prstGeom prst="rect">
                        <a:avLst/>
                      </a:prstGeom>
                      <a:noFill/>
                      <a:ln w="9525">
                        <a:noFill/>
                      </a:ln>
                    </p:spPr>
                  </p:pic>
                </p:oleObj>
              </mc:Fallback>
            </mc:AlternateContent>
          </a:graphicData>
        </a:graphic>
      </p:graphicFrame>
      <p:graphicFrame>
        <p:nvGraphicFramePr>
          <p:cNvPr id="230422" name="Object 22"/>
          <p:cNvGraphicFramePr/>
          <p:nvPr/>
        </p:nvGraphicFramePr>
        <p:xfrm>
          <a:off x="10225620" y="2276556"/>
          <a:ext cx="575733" cy="288925"/>
        </p:xfrm>
        <a:graphic>
          <a:graphicData uri="http://schemas.openxmlformats.org/presentationml/2006/ole">
            <mc:AlternateContent xmlns:mc="http://schemas.openxmlformats.org/markup-compatibility/2006">
              <mc:Choice xmlns:v="urn:schemas-microsoft-com:vml" Requires="v">
                <p:oleObj spid="_x0000_s88606" name="Equation" r:id="rId24" imgW="20726400" imgH="10363200" progId="Equation.3">
                  <p:embed/>
                </p:oleObj>
              </mc:Choice>
              <mc:Fallback>
                <p:oleObj name="Equation" r:id="rId24" imgW="20726400" imgH="10363200" progId="Equation.3">
                  <p:embed/>
                  <p:pic>
                    <p:nvPicPr>
                      <p:cNvPr id="0" name="图片 88076"/>
                      <p:cNvPicPr/>
                      <p:nvPr/>
                    </p:nvPicPr>
                    <p:blipFill>
                      <a:blip r:embed="rId25"/>
                      <a:stretch>
                        <a:fillRect/>
                      </a:stretch>
                    </p:blipFill>
                    <p:spPr>
                      <a:xfrm>
                        <a:off x="10225620" y="2276556"/>
                        <a:ext cx="575733" cy="288925"/>
                      </a:xfrm>
                      <a:prstGeom prst="rect">
                        <a:avLst/>
                      </a:prstGeom>
                      <a:noFill/>
                      <a:ln w="9525">
                        <a:noFill/>
                      </a:ln>
                    </p:spPr>
                  </p:pic>
                </p:oleObj>
              </mc:Fallback>
            </mc:AlternateContent>
          </a:graphicData>
        </a:graphic>
      </p:graphicFrame>
      <p:pic>
        <p:nvPicPr>
          <p:cNvPr id="230423" name="Picture 23"/>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63467" y="1968500"/>
            <a:ext cx="1803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0424" name="Line 24"/>
          <p:cNvSpPr>
            <a:spLocks noChangeShapeType="1"/>
          </p:cNvSpPr>
          <p:nvPr/>
        </p:nvSpPr>
        <p:spPr bwMode="auto">
          <a:xfrm>
            <a:off x="7213600" y="2043113"/>
            <a:ext cx="3962400" cy="0"/>
          </a:xfrm>
          <a:prstGeom prst="line">
            <a:avLst/>
          </a:prstGeom>
          <a:noFill/>
          <a:ln w="25400">
            <a:solidFill>
              <a:srgbClr val="99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30425" name="Text Box 25"/>
          <p:cNvSpPr txBox="1">
            <a:spLocks noChangeArrowheads="1"/>
          </p:cNvSpPr>
          <p:nvPr/>
        </p:nvSpPr>
        <p:spPr bwMode="auto">
          <a:xfrm>
            <a:off x="10579100" y="1682751"/>
            <a:ext cx="570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i="1"/>
              <a:t>y</a:t>
            </a:r>
            <a:r>
              <a:rPr lang="en-US" altLang="zh-CN" sz="2000"/>
              <a:t>=1</a:t>
            </a:r>
            <a:endParaRPr lang="en-US" altLang="zh-CN" sz="2000"/>
          </a:p>
        </p:txBody>
      </p:sp>
      <p:graphicFrame>
        <p:nvGraphicFramePr>
          <p:cNvPr id="230426" name="Object 26"/>
          <p:cNvGraphicFramePr>
            <a:graphicFrameLocks noChangeAspect="1"/>
          </p:cNvGraphicFramePr>
          <p:nvPr/>
        </p:nvGraphicFramePr>
        <p:xfrm>
          <a:off x="6942667" y="1752603"/>
          <a:ext cx="785284" cy="276225"/>
        </p:xfrm>
        <a:graphic>
          <a:graphicData uri="http://schemas.openxmlformats.org/presentationml/2006/ole">
            <mc:AlternateContent xmlns:mc="http://schemas.openxmlformats.org/markup-compatibility/2006">
              <mc:Choice xmlns:v="urn:schemas-microsoft-com:vml" Requires="v">
                <p:oleObj spid="_x0000_s88607" name="Equation" r:id="rId27" imgW="20421600" imgH="10058400" progId="Equation.3">
                  <p:embed/>
                </p:oleObj>
              </mc:Choice>
              <mc:Fallback>
                <p:oleObj name="Equation" r:id="rId27" imgW="20421600" imgH="10058400" progId="Equation.3">
                  <p:embed/>
                  <p:pic>
                    <p:nvPicPr>
                      <p:cNvPr id="0" name="图片 88077"/>
                      <p:cNvPicPr>
                        <a:picLocks noChangeAspect="1"/>
                      </p:cNvPicPr>
                      <p:nvPr/>
                    </p:nvPicPr>
                    <p:blipFill>
                      <a:blip r:embed="rId28"/>
                      <a:stretch>
                        <a:fillRect/>
                      </a:stretch>
                    </p:blipFill>
                    <p:spPr>
                      <a:xfrm>
                        <a:off x="6942667" y="1752603"/>
                        <a:ext cx="785284" cy="276225"/>
                      </a:xfrm>
                      <a:prstGeom prst="rect">
                        <a:avLst/>
                      </a:prstGeom>
                      <a:noFill/>
                      <a:ln w="9525" cap="flat" cmpd="sng">
                        <a:solidFill>
                          <a:srgbClr val="000000"/>
                        </a:solidFill>
                        <a:prstDash val="solid"/>
                        <a:miter/>
                        <a:headEnd type="none" w="med" len="med"/>
                        <a:tailEnd type="none" w="med" len="med"/>
                      </a:ln>
                    </p:spPr>
                  </p:pic>
                </p:oleObj>
              </mc:Fallback>
            </mc:AlternateContent>
          </a:graphicData>
        </a:graphic>
      </p:graphicFrame>
      <p:grpSp>
        <p:nvGrpSpPr>
          <p:cNvPr id="230427" name="Group 27"/>
          <p:cNvGrpSpPr/>
          <p:nvPr/>
        </p:nvGrpSpPr>
        <p:grpSpPr bwMode="auto">
          <a:xfrm>
            <a:off x="7315200" y="2043113"/>
            <a:ext cx="3759200" cy="2057400"/>
            <a:chOff x="3072" y="1680"/>
            <a:chExt cx="1776" cy="1296"/>
          </a:xfrm>
        </p:grpSpPr>
        <p:sp>
          <p:nvSpPr>
            <p:cNvPr id="230428" name="Freeform 28"/>
            <p:cNvSpPr/>
            <p:nvPr/>
          </p:nvSpPr>
          <p:spPr bwMode="auto">
            <a:xfrm>
              <a:off x="3072" y="2256"/>
              <a:ext cx="624" cy="720"/>
            </a:xfrm>
            <a:custGeom>
              <a:avLst/>
              <a:gdLst>
                <a:gd name="T0" fmla="*/ 0 w 624"/>
                <a:gd name="T1" fmla="*/ 0 h 720"/>
                <a:gd name="T2" fmla="*/ 336 w 624"/>
                <a:gd name="T3" fmla="*/ 720 h 720"/>
                <a:gd name="T4" fmla="*/ 624 w 624"/>
                <a:gd name="T5" fmla="*/ 0 h 720"/>
              </a:gdLst>
              <a:ahLst/>
              <a:cxnLst>
                <a:cxn ang="0">
                  <a:pos x="T0" y="T1"/>
                </a:cxn>
                <a:cxn ang="0">
                  <a:pos x="T2" y="T3"/>
                </a:cxn>
                <a:cxn ang="0">
                  <a:pos x="T4" y="T5"/>
                </a:cxn>
              </a:cxnLst>
              <a:rect l="0" t="0" r="r" b="b"/>
              <a:pathLst>
                <a:path w="624" h="720">
                  <a:moveTo>
                    <a:pt x="0" y="0"/>
                  </a:moveTo>
                  <a:cubicBezTo>
                    <a:pt x="116" y="360"/>
                    <a:pt x="232" y="720"/>
                    <a:pt x="336" y="720"/>
                  </a:cubicBezTo>
                  <a:cubicBezTo>
                    <a:pt x="440" y="720"/>
                    <a:pt x="576" y="120"/>
                    <a:pt x="624" y="0"/>
                  </a:cubicBezTo>
                </a:path>
              </a:pathLst>
            </a:custGeom>
            <a:noFill/>
            <a:ln w="25400" cap="flat" cmpd="sng">
              <a:solidFill>
                <a:srgbClr val="FF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0429" name="Freeform 29"/>
            <p:cNvSpPr/>
            <p:nvPr/>
          </p:nvSpPr>
          <p:spPr bwMode="auto">
            <a:xfrm rot="10800000">
              <a:off x="3648" y="1680"/>
              <a:ext cx="624" cy="720"/>
            </a:xfrm>
            <a:custGeom>
              <a:avLst/>
              <a:gdLst>
                <a:gd name="T0" fmla="*/ 0 w 624"/>
                <a:gd name="T1" fmla="*/ 0 h 720"/>
                <a:gd name="T2" fmla="*/ 336 w 624"/>
                <a:gd name="T3" fmla="*/ 720 h 720"/>
                <a:gd name="T4" fmla="*/ 624 w 624"/>
                <a:gd name="T5" fmla="*/ 0 h 720"/>
              </a:gdLst>
              <a:ahLst/>
              <a:cxnLst>
                <a:cxn ang="0">
                  <a:pos x="T0" y="T1"/>
                </a:cxn>
                <a:cxn ang="0">
                  <a:pos x="T2" y="T3"/>
                </a:cxn>
                <a:cxn ang="0">
                  <a:pos x="T4" y="T5"/>
                </a:cxn>
              </a:cxnLst>
              <a:rect l="0" t="0" r="r" b="b"/>
              <a:pathLst>
                <a:path w="624" h="720">
                  <a:moveTo>
                    <a:pt x="0" y="0"/>
                  </a:moveTo>
                  <a:cubicBezTo>
                    <a:pt x="116" y="360"/>
                    <a:pt x="232" y="720"/>
                    <a:pt x="336" y="720"/>
                  </a:cubicBezTo>
                  <a:cubicBezTo>
                    <a:pt x="440" y="720"/>
                    <a:pt x="576" y="120"/>
                    <a:pt x="624" y="0"/>
                  </a:cubicBezTo>
                </a:path>
              </a:pathLst>
            </a:custGeom>
            <a:noFill/>
            <a:ln w="25400" cap="flat" cmpd="sng">
              <a:solidFill>
                <a:srgbClr val="FF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0430" name="Freeform 30"/>
            <p:cNvSpPr/>
            <p:nvPr/>
          </p:nvSpPr>
          <p:spPr bwMode="auto">
            <a:xfrm>
              <a:off x="4224" y="2256"/>
              <a:ext cx="624" cy="720"/>
            </a:xfrm>
            <a:custGeom>
              <a:avLst/>
              <a:gdLst>
                <a:gd name="T0" fmla="*/ 0 w 624"/>
                <a:gd name="T1" fmla="*/ 0 h 720"/>
                <a:gd name="T2" fmla="*/ 336 w 624"/>
                <a:gd name="T3" fmla="*/ 720 h 720"/>
                <a:gd name="T4" fmla="*/ 624 w 624"/>
                <a:gd name="T5" fmla="*/ 0 h 720"/>
              </a:gdLst>
              <a:ahLst/>
              <a:cxnLst>
                <a:cxn ang="0">
                  <a:pos x="T0" y="T1"/>
                </a:cxn>
                <a:cxn ang="0">
                  <a:pos x="T2" y="T3"/>
                </a:cxn>
                <a:cxn ang="0">
                  <a:pos x="T4" y="T5"/>
                </a:cxn>
              </a:cxnLst>
              <a:rect l="0" t="0" r="r" b="b"/>
              <a:pathLst>
                <a:path w="624" h="720">
                  <a:moveTo>
                    <a:pt x="0" y="0"/>
                  </a:moveTo>
                  <a:cubicBezTo>
                    <a:pt x="116" y="360"/>
                    <a:pt x="232" y="720"/>
                    <a:pt x="336" y="720"/>
                  </a:cubicBezTo>
                  <a:cubicBezTo>
                    <a:pt x="440" y="720"/>
                    <a:pt x="576" y="120"/>
                    <a:pt x="624" y="0"/>
                  </a:cubicBezTo>
                </a:path>
              </a:pathLst>
            </a:custGeom>
            <a:noFill/>
            <a:ln w="25400" cap="flat" cmpd="sng">
              <a:solidFill>
                <a:srgbClr val="FF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30431" name="Line 31"/>
          <p:cNvSpPr>
            <a:spLocks noChangeShapeType="1"/>
          </p:cNvSpPr>
          <p:nvPr/>
        </p:nvSpPr>
        <p:spPr bwMode="auto">
          <a:xfrm>
            <a:off x="6908800" y="3033713"/>
            <a:ext cx="4470400" cy="0"/>
          </a:xfrm>
          <a:prstGeom prst="line">
            <a:avLst/>
          </a:prstGeom>
          <a:noFill/>
          <a:ln w="19050">
            <a:solidFill>
              <a:srgbClr val="333333"/>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0432" name="Line 32"/>
          <p:cNvSpPr>
            <a:spLocks noChangeShapeType="1"/>
          </p:cNvSpPr>
          <p:nvPr/>
        </p:nvSpPr>
        <p:spPr bwMode="auto">
          <a:xfrm flipV="1">
            <a:off x="9144000" y="1738313"/>
            <a:ext cx="0" cy="2819400"/>
          </a:xfrm>
          <a:prstGeom prst="line">
            <a:avLst/>
          </a:prstGeom>
          <a:noFill/>
          <a:ln w="19050">
            <a:solidFill>
              <a:srgbClr val="333333"/>
            </a:solidFill>
            <a:rou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0433" name="Text Box 33"/>
          <p:cNvSpPr txBox="1">
            <a:spLocks noChangeArrowheads="1"/>
          </p:cNvSpPr>
          <p:nvPr/>
        </p:nvSpPr>
        <p:spPr bwMode="auto">
          <a:xfrm>
            <a:off x="8855483" y="1550990"/>
            <a:ext cx="320922"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zh-CN" sz="2400" i="1"/>
              <a:t>y</a:t>
            </a:r>
            <a:endParaRPr lang="en-US" altLang="zh-CN" sz="2400" i="1"/>
          </a:p>
        </p:txBody>
      </p:sp>
      <p:sp>
        <p:nvSpPr>
          <p:cNvPr id="230434" name="Text Box 34"/>
          <p:cNvSpPr txBox="1">
            <a:spLocks noChangeArrowheads="1"/>
          </p:cNvSpPr>
          <p:nvPr/>
        </p:nvSpPr>
        <p:spPr bwMode="auto">
          <a:xfrm>
            <a:off x="11147412" y="2671764"/>
            <a:ext cx="29848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zh-CN" sz="2000" i="1"/>
              <a:t>x</a:t>
            </a:r>
            <a:endParaRPr lang="en-US" altLang="zh-CN" sz="2000" i="1"/>
          </a:p>
        </p:txBody>
      </p:sp>
      <p:graphicFrame>
        <p:nvGraphicFramePr>
          <p:cNvPr id="230435" name="Object 35"/>
          <p:cNvGraphicFramePr>
            <a:graphicFrameLocks noChangeAspect="1"/>
          </p:cNvGraphicFramePr>
          <p:nvPr/>
        </p:nvGraphicFramePr>
        <p:xfrm>
          <a:off x="7778750" y="2811463"/>
          <a:ext cx="429683" cy="146050"/>
        </p:xfrm>
        <a:graphic>
          <a:graphicData uri="http://schemas.openxmlformats.org/presentationml/2006/ole">
            <mc:AlternateContent xmlns:mc="http://schemas.openxmlformats.org/markup-compatibility/2006">
              <mc:Choice xmlns:v="urn:schemas-microsoft-com:vml" Requires="v">
                <p:oleObj spid="_x0000_s88608" name="Equation" r:id="rId29" imgW="12192000" imgH="5486400" progId="Equation.3">
                  <p:embed/>
                </p:oleObj>
              </mc:Choice>
              <mc:Fallback>
                <p:oleObj name="Equation" r:id="rId29" imgW="12192000" imgH="5486400" progId="Equation.3">
                  <p:embed/>
                  <p:pic>
                    <p:nvPicPr>
                      <p:cNvPr id="0" name="图片 88078"/>
                      <p:cNvPicPr>
                        <a:picLocks noChangeAspect="1"/>
                      </p:cNvPicPr>
                      <p:nvPr/>
                    </p:nvPicPr>
                    <p:blipFill>
                      <a:blip r:embed="rId30"/>
                      <a:stretch>
                        <a:fillRect/>
                      </a:stretch>
                    </p:blipFill>
                    <p:spPr>
                      <a:xfrm>
                        <a:off x="7778750" y="2811463"/>
                        <a:ext cx="429683" cy="146050"/>
                      </a:xfrm>
                      <a:prstGeom prst="rect">
                        <a:avLst/>
                      </a:prstGeom>
                      <a:noFill/>
                      <a:ln w="9525">
                        <a:noFill/>
                      </a:ln>
                    </p:spPr>
                  </p:pic>
                </p:oleObj>
              </mc:Fallback>
            </mc:AlternateContent>
          </a:graphicData>
        </a:graphic>
      </p:graphicFrame>
      <p:graphicFrame>
        <p:nvGraphicFramePr>
          <p:cNvPr id="230436" name="Object 36"/>
          <p:cNvGraphicFramePr>
            <a:graphicFrameLocks noChangeAspect="1"/>
          </p:cNvGraphicFramePr>
          <p:nvPr/>
        </p:nvGraphicFramePr>
        <p:xfrm flipV="1">
          <a:off x="10320869" y="2786063"/>
          <a:ext cx="237067" cy="171450"/>
        </p:xfrm>
        <a:graphic>
          <a:graphicData uri="http://schemas.openxmlformats.org/presentationml/2006/ole">
            <mc:AlternateContent xmlns:mc="http://schemas.openxmlformats.org/markup-compatibility/2006">
              <mc:Choice xmlns:v="urn:schemas-microsoft-com:vml" Requires="v">
                <p:oleObj spid="_x0000_s88609" name="Equation" r:id="rId31" imgW="5791200" imgH="5486400" progId="Equation.3">
                  <p:embed/>
                </p:oleObj>
              </mc:Choice>
              <mc:Fallback>
                <p:oleObj name="Equation" r:id="rId31" imgW="5791200" imgH="5486400" progId="Equation.3">
                  <p:embed/>
                  <p:pic>
                    <p:nvPicPr>
                      <p:cNvPr id="0" name="图片 88079"/>
                      <p:cNvPicPr>
                        <a:picLocks noChangeAspect="1"/>
                      </p:cNvPicPr>
                      <p:nvPr/>
                    </p:nvPicPr>
                    <p:blipFill>
                      <a:blip r:embed="rId32"/>
                      <a:stretch>
                        <a:fillRect/>
                      </a:stretch>
                    </p:blipFill>
                    <p:spPr>
                      <a:xfrm flipV="1">
                        <a:off x="10320869" y="2786063"/>
                        <a:ext cx="237067" cy="171450"/>
                      </a:xfrm>
                      <a:prstGeom prst="rect">
                        <a:avLst/>
                      </a:prstGeom>
                      <a:noFill/>
                      <a:ln w="9525">
                        <a:noFill/>
                      </a:ln>
                    </p:spPr>
                  </p:pic>
                </p:oleObj>
              </mc:Fallback>
            </mc:AlternateContent>
          </a:graphicData>
        </a:graphic>
      </p:graphicFrame>
      <p:sp>
        <p:nvSpPr>
          <p:cNvPr id="230437" name="Line 37"/>
          <p:cNvSpPr>
            <a:spLocks noChangeShapeType="1"/>
          </p:cNvSpPr>
          <p:nvPr/>
        </p:nvSpPr>
        <p:spPr bwMode="auto">
          <a:xfrm>
            <a:off x="7924800" y="2957513"/>
            <a:ext cx="0" cy="76200"/>
          </a:xfrm>
          <a:prstGeom prst="line">
            <a:avLst/>
          </a:prstGeom>
          <a:noFill/>
          <a:ln w="19050">
            <a:solidFill>
              <a:srgbClr val="3333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0438" name="Line 38"/>
          <p:cNvSpPr>
            <a:spLocks noChangeShapeType="1"/>
          </p:cNvSpPr>
          <p:nvPr/>
        </p:nvSpPr>
        <p:spPr bwMode="auto">
          <a:xfrm>
            <a:off x="10464800" y="2957513"/>
            <a:ext cx="0" cy="76200"/>
          </a:xfrm>
          <a:prstGeom prst="line">
            <a:avLst/>
          </a:prstGeom>
          <a:noFill/>
          <a:ln w="19050">
            <a:solidFill>
              <a:srgbClr val="3333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0439" name="Text Box 39"/>
          <p:cNvSpPr txBox="1">
            <a:spLocks noChangeArrowheads="1"/>
          </p:cNvSpPr>
          <p:nvPr/>
        </p:nvSpPr>
        <p:spPr bwMode="auto">
          <a:xfrm>
            <a:off x="9186514" y="1722439"/>
            <a:ext cx="31290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zh-CN" sz="2000" b="0"/>
              <a:t>1</a:t>
            </a:r>
            <a:endParaRPr lang="en-US" altLang="zh-CN" sz="2000" b="0"/>
          </a:p>
        </p:txBody>
      </p:sp>
      <p:sp>
        <p:nvSpPr>
          <p:cNvPr id="230440" name="Text Box 40"/>
          <p:cNvSpPr txBox="1">
            <a:spLocks noChangeArrowheads="1"/>
          </p:cNvSpPr>
          <p:nvPr/>
        </p:nvSpPr>
        <p:spPr bwMode="auto">
          <a:xfrm>
            <a:off x="9149327" y="3886201"/>
            <a:ext cx="39786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zh-CN" sz="2000" b="0"/>
              <a:t>-1</a:t>
            </a:r>
            <a:endParaRPr lang="en-US" altLang="zh-CN" sz="2000" b="0"/>
          </a:p>
        </p:txBody>
      </p:sp>
      <p:graphicFrame>
        <p:nvGraphicFramePr>
          <p:cNvPr id="230441" name="Object 41"/>
          <p:cNvGraphicFramePr>
            <a:graphicFrameLocks noChangeAspect="1"/>
          </p:cNvGraphicFramePr>
          <p:nvPr/>
        </p:nvGraphicFramePr>
        <p:xfrm>
          <a:off x="8879420" y="3048000"/>
          <a:ext cx="260349" cy="203200"/>
        </p:xfrm>
        <a:graphic>
          <a:graphicData uri="http://schemas.openxmlformats.org/presentationml/2006/ole">
            <mc:AlternateContent xmlns:mc="http://schemas.openxmlformats.org/markup-compatibility/2006">
              <mc:Choice xmlns:v="urn:schemas-microsoft-com:vml" Requires="v">
                <p:oleObj spid="_x0000_s88610" name="Equation" r:id="rId33" imgW="7010400" imgH="7620000" progId="Equation.3">
                  <p:embed/>
                </p:oleObj>
              </mc:Choice>
              <mc:Fallback>
                <p:oleObj name="Equation" r:id="rId33" imgW="7010400" imgH="7620000" progId="Equation.3">
                  <p:embed/>
                  <p:pic>
                    <p:nvPicPr>
                      <p:cNvPr id="0" name="图片 88080"/>
                      <p:cNvPicPr>
                        <a:picLocks noChangeAspect="1"/>
                      </p:cNvPicPr>
                      <p:nvPr/>
                    </p:nvPicPr>
                    <p:blipFill>
                      <a:blip r:embed="rId34"/>
                      <a:stretch>
                        <a:fillRect/>
                      </a:stretch>
                    </p:blipFill>
                    <p:spPr>
                      <a:xfrm>
                        <a:off x="8879420" y="3048000"/>
                        <a:ext cx="260349" cy="203200"/>
                      </a:xfrm>
                      <a:prstGeom prst="rect">
                        <a:avLst/>
                      </a:prstGeom>
                      <a:noFill/>
                      <a:ln w="9525" cap="flat" cmpd="sng">
                        <a:solidFill>
                          <a:srgbClr val="000000"/>
                        </a:solidFill>
                        <a:prstDash val="solid"/>
                        <a:miter/>
                        <a:headEnd type="none" w="med" len="med"/>
                        <a:tailEnd type="none" w="med" len="med"/>
                      </a:ln>
                    </p:spPr>
                  </p:pic>
                </p:oleObj>
              </mc:Fallback>
            </mc:AlternateContent>
          </a:graphicData>
        </a:graphic>
      </p:graphicFrame>
      <p:grpSp>
        <p:nvGrpSpPr>
          <p:cNvPr id="230442" name="Group 42"/>
          <p:cNvGrpSpPr/>
          <p:nvPr/>
        </p:nvGrpSpPr>
        <p:grpSpPr bwMode="auto">
          <a:xfrm>
            <a:off x="7315200" y="2057400"/>
            <a:ext cx="3657600" cy="2133600"/>
            <a:chOff x="-528" y="1968"/>
            <a:chExt cx="1728" cy="1344"/>
          </a:xfrm>
        </p:grpSpPr>
        <p:sp>
          <p:nvSpPr>
            <p:cNvPr id="230443" name="Freeform 43"/>
            <p:cNvSpPr/>
            <p:nvPr/>
          </p:nvSpPr>
          <p:spPr bwMode="auto">
            <a:xfrm>
              <a:off x="66" y="1968"/>
              <a:ext cx="558" cy="605"/>
            </a:xfrm>
            <a:custGeom>
              <a:avLst/>
              <a:gdLst>
                <a:gd name="T0" fmla="*/ 0 w 576"/>
                <a:gd name="T1" fmla="*/ 576 h 576"/>
                <a:gd name="T2" fmla="*/ 288 w 576"/>
                <a:gd name="T3" fmla="*/ 0 h 576"/>
                <a:gd name="T4" fmla="*/ 576 w 576"/>
                <a:gd name="T5" fmla="*/ 576 h 576"/>
              </a:gdLst>
              <a:ahLst/>
              <a:cxnLst>
                <a:cxn ang="0">
                  <a:pos x="T0" y="T1"/>
                </a:cxn>
                <a:cxn ang="0">
                  <a:pos x="T2" y="T3"/>
                </a:cxn>
                <a:cxn ang="0">
                  <a:pos x="T4" y="T5"/>
                </a:cxn>
              </a:cxnLst>
              <a:rect l="0" t="0" r="r" b="b"/>
              <a:pathLst>
                <a:path w="576" h="576">
                  <a:moveTo>
                    <a:pt x="0" y="576"/>
                  </a:moveTo>
                  <a:cubicBezTo>
                    <a:pt x="96" y="288"/>
                    <a:pt x="192" y="0"/>
                    <a:pt x="288" y="0"/>
                  </a:cubicBezTo>
                  <a:cubicBezTo>
                    <a:pt x="384" y="0"/>
                    <a:pt x="528" y="480"/>
                    <a:pt x="576" y="576"/>
                  </a:cubicBezTo>
                </a:path>
              </a:pathLst>
            </a:custGeom>
            <a:noFill/>
            <a:ln w="25400" cap="flat" cmpd="sng">
              <a:solidFill>
                <a:srgbClr val="808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44" name="Freeform 44"/>
            <p:cNvSpPr/>
            <p:nvPr/>
          </p:nvSpPr>
          <p:spPr bwMode="auto">
            <a:xfrm>
              <a:off x="624" y="1968"/>
              <a:ext cx="576" cy="1344"/>
            </a:xfrm>
            <a:custGeom>
              <a:avLst/>
              <a:gdLst>
                <a:gd name="T0" fmla="*/ 0 w 576"/>
                <a:gd name="T1" fmla="*/ 576 h 1344"/>
                <a:gd name="T2" fmla="*/ 336 w 576"/>
                <a:gd name="T3" fmla="*/ 1248 h 1344"/>
                <a:gd name="T4" fmla="*/ 576 w 576"/>
                <a:gd name="T5" fmla="*/ 0 h 1344"/>
              </a:gdLst>
              <a:ahLst/>
              <a:cxnLst>
                <a:cxn ang="0">
                  <a:pos x="T0" y="T1"/>
                </a:cxn>
                <a:cxn ang="0">
                  <a:pos x="T2" y="T3"/>
                </a:cxn>
                <a:cxn ang="0">
                  <a:pos x="T4" y="T5"/>
                </a:cxn>
              </a:cxnLst>
              <a:rect l="0" t="0" r="r" b="b"/>
              <a:pathLst>
                <a:path w="576" h="1344">
                  <a:moveTo>
                    <a:pt x="0" y="576"/>
                  </a:moveTo>
                  <a:cubicBezTo>
                    <a:pt x="120" y="960"/>
                    <a:pt x="240" y="1344"/>
                    <a:pt x="336" y="1248"/>
                  </a:cubicBezTo>
                  <a:cubicBezTo>
                    <a:pt x="432" y="1152"/>
                    <a:pt x="536" y="208"/>
                    <a:pt x="576" y="0"/>
                  </a:cubicBezTo>
                </a:path>
              </a:pathLst>
            </a:custGeom>
            <a:noFill/>
            <a:ln w="38100" cap="flat" cmpd="sng">
              <a:solidFill>
                <a:srgbClr val="008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445" name="Freeform 45"/>
            <p:cNvSpPr/>
            <p:nvPr/>
          </p:nvSpPr>
          <p:spPr bwMode="auto">
            <a:xfrm>
              <a:off x="-528" y="1968"/>
              <a:ext cx="605" cy="1344"/>
            </a:xfrm>
            <a:custGeom>
              <a:avLst/>
              <a:gdLst>
                <a:gd name="T0" fmla="*/ 576 w 576"/>
                <a:gd name="T1" fmla="*/ 576 h 1344"/>
                <a:gd name="T2" fmla="*/ 288 w 576"/>
                <a:gd name="T3" fmla="*/ 1248 h 1344"/>
                <a:gd name="T4" fmla="*/ 0 w 576"/>
                <a:gd name="T5" fmla="*/ 0 h 1344"/>
              </a:gdLst>
              <a:ahLst/>
              <a:cxnLst>
                <a:cxn ang="0">
                  <a:pos x="T0" y="T1"/>
                </a:cxn>
                <a:cxn ang="0">
                  <a:pos x="T2" y="T3"/>
                </a:cxn>
                <a:cxn ang="0">
                  <a:pos x="T4" y="T5"/>
                </a:cxn>
              </a:cxnLst>
              <a:rect l="0" t="0" r="r" b="b"/>
              <a:pathLst>
                <a:path w="576" h="1344">
                  <a:moveTo>
                    <a:pt x="576" y="576"/>
                  </a:moveTo>
                  <a:cubicBezTo>
                    <a:pt x="480" y="960"/>
                    <a:pt x="384" y="1344"/>
                    <a:pt x="288" y="1248"/>
                  </a:cubicBezTo>
                  <a:cubicBezTo>
                    <a:pt x="192" y="1152"/>
                    <a:pt x="96" y="576"/>
                    <a:pt x="0" y="0"/>
                  </a:cubicBezTo>
                </a:path>
              </a:pathLst>
            </a:custGeom>
            <a:noFill/>
            <a:ln w="38100" cap="flat" cmpd="sng">
              <a:solidFill>
                <a:srgbClr val="008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27" name="Text Box 19"/>
          <p:cNvSpPr txBox="1">
            <a:spLocks noChangeArrowheads="1"/>
          </p:cNvSpPr>
          <p:nvPr/>
        </p:nvSpPr>
        <p:spPr bwMode="auto">
          <a:xfrm>
            <a:off x="983432" y="980729"/>
            <a:ext cx="1027218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b="1" dirty="0" smtClean="0">
                <a:solidFill>
                  <a:schemeClr val="bg1"/>
                </a:solidFill>
              </a:rPr>
              <a:t>必须</a:t>
            </a:r>
            <a:r>
              <a:rPr lang="zh-CN" altLang="en-US" b="1" dirty="0">
                <a:solidFill>
                  <a:schemeClr val="bg1"/>
                </a:solidFill>
              </a:rPr>
              <a:t>用高次多项式来近似表达函数</a:t>
            </a:r>
            <a:r>
              <a:rPr lang="zh-CN" altLang="en-US" b="1" dirty="0">
                <a:solidFill>
                  <a:schemeClr val="bg1"/>
                </a:solidFill>
                <a:sym typeface="Symbol" panose="05050102010706020507" pitchFamily="18" charset="2"/>
              </a:rPr>
              <a:t></a:t>
            </a:r>
            <a:r>
              <a:rPr lang="zh-CN" altLang="en-US" b="1" dirty="0">
                <a:solidFill>
                  <a:schemeClr val="bg1"/>
                </a:solidFill>
              </a:rPr>
              <a:t> 同时给</a:t>
            </a:r>
            <a:r>
              <a:rPr lang="zh-CN" altLang="en-US" b="1" dirty="0" smtClean="0">
                <a:solidFill>
                  <a:schemeClr val="bg1"/>
                </a:solidFill>
              </a:rPr>
              <a:t>出</a:t>
            </a:r>
            <a:r>
              <a:rPr lang="zh-CN" altLang="en-US" b="1" dirty="0">
                <a:solidFill>
                  <a:schemeClr val="bg1"/>
                </a:solidFill>
              </a:rPr>
              <a:t>误差公式</a:t>
            </a:r>
            <a:r>
              <a:rPr lang="zh-CN" altLang="en-US" b="1" dirty="0" smtClean="0">
                <a:solidFill>
                  <a:schemeClr val="bg1"/>
                </a:solidFill>
              </a:rPr>
              <a:t>。</a:t>
            </a:r>
            <a:endParaRPr lang="zh-CN" altLang="en-US" b="1" dirty="0">
              <a:solidFill>
                <a:schemeClr val="bg1"/>
              </a:solidFill>
            </a:endParaRPr>
          </a:p>
        </p:txBody>
      </p:sp>
      <p:sp>
        <p:nvSpPr>
          <p:cNvPr id="222232" name="Text Box 24"/>
          <p:cNvSpPr txBox="1">
            <a:spLocks noChangeArrowheads="1"/>
          </p:cNvSpPr>
          <p:nvPr/>
        </p:nvSpPr>
        <p:spPr bwMode="auto">
          <a:xfrm>
            <a:off x="814919" y="333377"/>
            <a:ext cx="10369549"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lang="zh-CN" altLang="en-US"/>
              <a:t>因此</a:t>
            </a:r>
            <a:r>
              <a:rPr lang="zh-CN" altLang="en-US">
                <a:sym typeface="Symbol" panose="05050102010706020507" pitchFamily="18" charset="2"/>
              </a:rPr>
              <a:t></a:t>
            </a:r>
            <a:r>
              <a:rPr lang="zh-CN" altLang="en-US"/>
              <a:t> 对于精确度要求较高且需要估计误差时候</a:t>
            </a:r>
            <a:r>
              <a:rPr lang="zh-CN" altLang="en-US">
                <a:sym typeface="Symbol" panose="05050102010706020507" pitchFamily="18" charset="2"/>
              </a:rPr>
              <a:t></a:t>
            </a:r>
            <a:endParaRPr lang="zh-CN" altLang="en-US">
              <a:sym typeface="Symbol" panose="05050102010706020507" pitchFamily="18" charset="2"/>
            </a:endParaRPr>
          </a:p>
        </p:txBody>
      </p:sp>
      <p:sp>
        <p:nvSpPr>
          <p:cNvPr id="222234" name="Text Box 26"/>
          <p:cNvSpPr txBox="1">
            <a:spLocks noChangeArrowheads="1"/>
          </p:cNvSpPr>
          <p:nvPr/>
        </p:nvSpPr>
        <p:spPr bwMode="auto">
          <a:xfrm>
            <a:off x="695400" y="2060850"/>
            <a:ext cx="11279717"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b="1" dirty="0" smtClean="0">
                <a:solidFill>
                  <a:schemeClr val="bg1"/>
                </a:solidFill>
              </a:rPr>
              <a:t>问题</a:t>
            </a:r>
            <a:r>
              <a:rPr lang="en-US" altLang="zh-CN" b="1" dirty="0" smtClean="0">
                <a:solidFill>
                  <a:schemeClr val="bg1"/>
                </a:solidFill>
              </a:rPr>
              <a:t>:</a:t>
            </a:r>
            <a:r>
              <a:rPr lang="zh-CN" altLang="en-US" b="1" dirty="0" smtClean="0">
                <a:solidFill>
                  <a:schemeClr val="bg1"/>
                </a:solidFill>
              </a:rPr>
              <a:t>给定</a:t>
            </a:r>
            <a:r>
              <a:rPr lang="zh-CN" altLang="en-US" b="1" dirty="0">
                <a:solidFill>
                  <a:schemeClr val="bg1"/>
                </a:solidFill>
              </a:rPr>
              <a:t>一个</a:t>
            </a:r>
            <a:r>
              <a:rPr lang="zh-CN" altLang="en-US" b="1" dirty="0" smtClean="0">
                <a:solidFill>
                  <a:schemeClr val="bg1"/>
                </a:solidFill>
              </a:rPr>
              <a:t>函数  </a:t>
            </a:r>
            <a:r>
              <a:rPr lang="en-US" altLang="zh-CN" b="1" i="1" dirty="0" smtClean="0">
                <a:solidFill>
                  <a:schemeClr val="bg1"/>
                </a:solidFill>
              </a:rPr>
              <a:t>f </a:t>
            </a:r>
            <a:r>
              <a:rPr lang="en-US" altLang="zh-CN" b="1" dirty="0">
                <a:solidFill>
                  <a:schemeClr val="bg1"/>
                </a:solidFill>
              </a:rPr>
              <a:t>(</a:t>
            </a:r>
            <a:r>
              <a:rPr lang="en-US" altLang="zh-CN" b="1" i="1" dirty="0">
                <a:solidFill>
                  <a:schemeClr val="bg1"/>
                </a:solidFill>
              </a:rPr>
              <a:t>x</a:t>
            </a:r>
            <a:r>
              <a:rPr lang="en-US" altLang="zh-CN" b="1" dirty="0">
                <a:solidFill>
                  <a:schemeClr val="bg1"/>
                </a:solidFill>
              </a:rPr>
              <a:t>)</a:t>
            </a:r>
            <a:r>
              <a:rPr lang="zh-CN" altLang="en-US" b="1" dirty="0">
                <a:solidFill>
                  <a:schemeClr val="bg1"/>
                </a:solidFill>
              </a:rPr>
              <a:t>，要找一个在指定点 </a:t>
            </a:r>
            <a:r>
              <a:rPr lang="en-US" altLang="zh-CN" b="1" i="1" dirty="0">
                <a:solidFill>
                  <a:schemeClr val="bg1"/>
                </a:solidFill>
              </a:rPr>
              <a:t>x</a:t>
            </a:r>
            <a:r>
              <a:rPr lang="en-US" altLang="zh-CN" b="1" baseline="-25000" dirty="0">
                <a:solidFill>
                  <a:schemeClr val="bg1"/>
                </a:solidFill>
              </a:rPr>
              <a:t>0 </a:t>
            </a:r>
            <a:r>
              <a:rPr lang="zh-CN" altLang="en-US" b="1" dirty="0" smtClean="0">
                <a:solidFill>
                  <a:schemeClr val="bg1"/>
                </a:solidFill>
              </a:rPr>
              <a:t>附近与</a:t>
            </a:r>
            <a:r>
              <a:rPr lang="en-US" altLang="zh-CN" b="1" i="1" dirty="0" smtClean="0">
                <a:solidFill>
                  <a:schemeClr val="bg1"/>
                </a:solidFill>
              </a:rPr>
              <a:t>f </a:t>
            </a:r>
            <a:r>
              <a:rPr lang="en-US" altLang="zh-CN" b="1" dirty="0" smtClean="0">
                <a:solidFill>
                  <a:schemeClr val="bg1"/>
                </a:solidFill>
              </a:rPr>
              <a:t>(</a:t>
            </a:r>
            <a:r>
              <a:rPr lang="en-US" altLang="zh-CN" b="1" i="1" dirty="0" smtClean="0">
                <a:solidFill>
                  <a:schemeClr val="bg1"/>
                </a:solidFill>
              </a:rPr>
              <a:t>x</a:t>
            </a:r>
            <a:r>
              <a:rPr lang="en-US" altLang="zh-CN" b="1" dirty="0" smtClean="0">
                <a:solidFill>
                  <a:schemeClr val="bg1"/>
                </a:solidFill>
              </a:rPr>
              <a:t>)</a:t>
            </a:r>
            <a:r>
              <a:rPr lang="zh-CN" altLang="en-US" b="1" dirty="0" smtClean="0">
                <a:solidFill>
                  <a:schemeClr val="bg1"/>
                </a:solidFill>
              </a:rPr>
              <a:t>很近似</a:t>
            </a:r>
            <a:endParaRPr lang="zh-CN" altLang="en-US" b="1" dirty="0">
              <a:solidFill>
                <a:schemeClr val="bg1"/>
              </a:solidFill>
            </a:endParaRPr>
          </a:p>
        </p:txBody>
      </p:sp>
      <p:sp>
        <p:nvSpPr>
          <p:cNvPr id="222235" name="Text Box 27"/>
          <p:cNvSpPr txBox="1">
            <a:spLocks noChangeArrowheads="1"/>
          </p:cNvSpPr>
          <p:nvPr/>
        </p:nvSpPr>
        <p:spPr bwMode="auto">
          <a:xfrm>
            <a:off x="551388" y="2780928"/>
            <a:ext cx="748876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b="1" dirty="0" smtClean="0">
                <a:solidFill>
                  <a:schemeClr val="bg1"/>
                </a:solidFill>
              </a:rPr>
              <a:t>的</a:t>
            </a:r>
            <a:r>
              <a:rPr lang="zh-CN" altLang="en-US" b="1" dirty="0">
                <a:solidFill>
                  <a:schemeClr val="bg1"/>
                </a:solidFill>
              </a:rPr>
              <a:t>多项式函数</a:t>
            </a:r>
            <a:r>
              <a:rPr lang="en-US" altLang="zh-CN" b="1" i="1" dirty="0">
                <a:solidFill>
                  <a:schemeClr val="bg1"/>
                </a:solidFill>
              </a:rPr>
              <a:t>P </a:t>
            </a:r>
            <a:r>
              <a:rPr lang="en-US" altLang="zh-CN" b="1" dirty="0">
                <a:solidFill>
                  <a:schemeClr val="bg1"/>
                </a:solidFill>
              </a:rPr>
              <a:t>(</a:t>
            </a:r>
            <a:r>
              <a:rPr lang="en-US" altLang="zh-CN" b="1" i="1" dirty="0">
                <a:solidFill>
                  <a:schemeClr val="bg1"/>
                </a:solidFill>
              </a:rPr>
              <a:t>x</a:t>
            </a:r>
            <a:r>
              <a:rPr lang="en-US" altLang="zh-CN" b="1" dirty="0">
                <a:solidFill>
                  <a:schemeClr val="bg1"/>
                </a:solidFill>
              </a:rPr>
              <a:t>)</a:t>
            </a:r>
            <a:r>
              <a:rPr lang="zh-CN" altLang="en-US" b="1" dirty="0">
                <a:solidFill>
                  <a:schemeClr val="bg1"/>
                </a:solidFill>
              </a:rPr>
              <a:t>，</a:t>
            </a:r>
            <a:endParaRPr lang="zh-CN" altLang="en-US" b="1" dirty="0">
              <a:solidFill>
                <a:schemeClr val="bg1"/>
              </a:solidFill>
            </a:endParaRPr>
          </a:p>
        </p:txBody>
      </p:sp>
      <p:sp>
        <p:nvSpPr>
          <p:cNvPr id="222237" name="Rectangle 29"/>
          <p:cNvSpPr>
            <a:spLocks noChangeArrowheads="1"/>
          </p:cNvSpPr>
          <p:nvPr/>
        </p:nvSpPr>
        <p:spPr bwMode="auto">
          <a:xfrm>
            <a:off x="53" y="2327999"/>
            <a:ext cx="184731"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222236" name="Object 28"/>
          <p:cNvGraphicFramePr>
            <a:graphicFrameLocks noChangeAspect="1"/>
          </p:cNvGraphicFramePr>
          <p:nvPr/>
        </p:nvGraphicFramePr>
        <p:xfrm>
          <a:off x="1127450" y="3546851"/>
          <a:ext cx="10111316" cy="530225"/>
        </p:xfrm>
        <a:graphic>
          <a:graphicData uri="http://schemas.openxmlformats.org/presentationml/2006/ole">
            <mc:AlternateContent xmlns:mc="http://schemas.openxmlformats.org/markup-compatibility/2006">
              <mc:Choice xmlns:v="urn:schemas-microsoft-com:vml" Requires="v">
                <p:oleObj spid="_x0000_s89184" name="公式" r:id="rId1" imgW="3403600" imgH="241300" progId="Equation.3">
                  <p:embed/>
                </p:oleObj>
              </mc:Choice>
              <mc:Fallback>
                <p:oleObj name="公式" r:id="rId1" imgW="3403600" imgH="241300" progId="Equation.3">
                  <p:embed/>
                  <p:pic>
                    <p:nvPicPr>
                      <p:cNvPr id="0" name="图片 89088"/>
                      <p:cNvPicPr>
                        <a:picLocks noChangeAspect="1"/>
                      </p:cNvPicPr>
                      <p:nvPr/>
                    </p:nvPicPr>
                    <p:blipFill>
                      <a:blip r:embed="rId2"/>
                      <a:stretch>
                        <a:fillRect/>
                      </a:stretch>
                    </p:blipFill>
                    <p:spPr>
                      <a:xfrm>
                        <a:off x="1127450" y="3546851"/>
                        <a:ext cx="10111316" cy="530225"/>
                      </a:xfrm>
                      <a:prstGeom prst="rect">
                        <a:avLst/>
                      </a:prstGeom>
                      <a:noFill/>
                      <a:ln w="9525">
                        <a:noFill/>
                      </a:ln>
                    </p:spPr>
                  </p:pic>
                </p:oleObj>
              </mc:Fallback>
            </mc:AlternateContent>
          </a:graphicData>
        </a:graphic>
      </p:graphicFrame>
      <p:sp>
        <p:nvSpPr>
          <p:cNvPr id="222238" name="Text Box 30"/>
          <p:cNvSpPr txBox="1">
            <a:spLocks noChangeArrowheads="1"/>
          </p:cNvSpPr>
          <p:nvPr/>
        </p:nvSpPr>
        <p:spPr bwMode="auto">
          <a:xfrm>
            <a:off x="3791744" y="2780928"/>
            <a:ext cx="2302933"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b="1" dirty="0">
                <a:solidFill>
                  <a:schemeClr val="bg1"/>
                </a:solidFill>
              </a:rPr>
              <a:t>记为</a:t>
            </a:r>
            <a:r>
              <a:rPr lang="zh-CN" altLang="en-US" dirty="0">
                <a:solidFill>
                  <a:schemeClr val="bg1"/>
                </a:solidFill>
              </a:rPr>
              <a:t> </a:t>
            </a:r>
            <a:endParaRPr lang="zh-CN" altLang="en-US" dirty="0">
              <a:solidFill>
                <a:schemeClr val="bg1"/>
              </a:solidFill>
            </a:endParaRPr>
          </a:p>
        </p:txBody>
      </p:sp>
      <p:sp>
        <p:nvSpPr>
          <p:cNvPr id="222240" name="Rectangle 32"/>
          <p:cNvSpPr>
            <a:spLocks noChangeArrowheads="1"/>
          </p:cNvSpPr>
          <p:nvPr/>
        </p:nvSpPr>
        <p:spPr bwMode="auto">
          <a:xfrm>
            <a:off x="53" y="2332761"/>
            <a:ext cx="184731"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222239" name="Object 31"/>
          <p:cNvGraphicFramePr>
            <a:graphicFrameLocks noChangeAspect="1"/>
          </p:cNvGraphicFramePr>
          <p:nvPr/>
        </p:nvGraphicFramePr>
        <p:xfrm>
          <a:off x="3407876" y="4516834"/>
          <a:ext cx="2520951" cy="493712"/>
        </p:xfrm>
        <a:graphic>
          <a:graphicData uri="http://schemas.openxmlformats.org/presentationml/2006/ole">
            <mc:AlternateContent xmlns:mc="http://schemas.openxmlformats.org/markup-compatibility/2006">
              <mc:Choice xmlns:v="urn:schemas-microsoft-com:vml" Requires="v">
                <p:oleObj spid="_x0000_s89185" name="公式" r:id="rId3" imgW="21031200" imgH="5486400" progId="Equation.3">
                  <p:embed/>
                </p:oleObj>
              </mc:Choice>
              <mc:Fallback>
                <p:oleObj name="公式" r:id="rId3" imgW="21031200" imgH="5486400" progId="Equation.3">
                  <p:embed/>
                  <p:pic>
                    <p:nvPicPr>
                      <p:cNvPr id="0" name="图片 89089"/>
                      <p:cNvPicPr>
                        <a:picLocks noChangeAspect="1"/>
                      </p:cNvPicPr>
                      <p:nvPr/>
                    </p:nvPicPr>
                    <p:blipFill>
                      <a:blip r:embed="rId4"/>
                      <a:stretch>
                        <a:fillRect/>
                      </a:stretch>
                    </p:blipFill>
                    <p:spPr>
                      <a:xfrm>
                        <a:off x="3407876" y="4516834"/>
                        <a:ext cx="2520951" cy="493712"/>
                      </a:xfrm>
                      <a:prstGeom prst="rect">
                        <a:avLst/>
                      </a:prstGeom>
                      <a:noFill/>
                      <a:ln w="9525">
                        <a:noFill/>
                      </a:ln>
                    </p:spPr>
                  </p:pic>
                </p:oleObj>
              </mc:Fallback>
            </mc:AlternateContent>
          </a:graphicData>
        </a:graphic>
      </p:graphicFrame>
      <p:sp>
        <p:nvSpPr>
          <p:cNvPr id="222241" name="Text Box 33"/>
          <p:cNvSpPr txBox="1">
            <a:spLocks noChangeArrowheads="1"/>
          </p:cNvSpPr>
          <p:nvPr/>
        </p:nvSpPr>
        <p:spPr bwMode="auto">
          <a:xfrm>
            <a:off x="1871143" y="4515327"/>
            <a:ext cx="124883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b="1" dirty="0">
                <a:solidFill>
                  <a:schemeClr val="bg1"/>
                </a:solidFill>
              </a:rPr>
              <a:t>使得</a:t>
            </a:r>
            <a:endParaRPr lang="zh-CN" altLang="en-US" b="1" dirty="0">
              <a:solidFill>
                <a:schemeClr val="bg1"/>
              </a:solidFill>
            </a:endParaRPr>
          </a:p>
        </p:txBody>
      </p:sp>
      <p:sp>
        <p:nvSpPr>
          <p:cNvPr id="222243" name="Rectangle 35"/>
          <p:cNvSpPr>
            <a:spLocks noChangeArrowheads="1"/>
          </p:cNvSpPr>
          <p:nvPr/>
        </p:nvSpPr>
        <p:spPr bwMode="auto">
          <a:xfrm>
            <a:off x="53" y="2332761"/>
            <a:ext cx="184731"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222242" name="Object 34"/>
          <p:cNvGraphicFramePr>
            <a:graphicFrameLocks noChangeAspect="1"/>
          </p:cNvGraphicFramePr>
          <p:nvPr/>
        </p:nvGraphicFramePr>
        <p:xfrm>
          <a:off x="3215243" y="5021659"/>
          <a:ext cx="4032249" cy="500062"/>
        </p:xfrm>
        <a:graphic>
          <a:graphicData uri="http://schemas.openxmlformats.org/presentationml/2006/ole">
            <mc:AlternateContent xmlns:mc="http://schemas.openxmlformats.org/markup-compatibility/2006">
              <mc:Choice xmlns:v="urn:schemas-microsoft-com:vml" Requires="v">
                <p:oleObj spid="_x0000_s89186" name="公式" r:id="rId5" imgW="33223200" imgH="5486400" progId="Equation.3">
                  <p:embed/>
                </p:oleObj>
              </mc:Choice>
              <mc:Fallback>
                <p:oleObj name="公式" r:id="rId5" imgW="33223200" imgH="5486400" progId="Equation.3">
                  <p:embed/>
                  <p:pic>
                    <p:nvPicPr>
                      <p:cNvPr id="0" name="图片 89090"/>
                      <p:cNvPicPr>
                        <a:picLocks noChangeAspect="1"/>
                      </p:cNvPicPr>
                      <p:nvPr/>
                    </p:nvPicPr>
                    <p:blipFill>
                      <a:blip r:embed="rId6"/>
                      <a:stretch>
                        <a:fillRect/>
                      </a:stretch>
                    </p:blipFill>
                    <p:spPr>
                      <a:xfrm>
                        <a:off x="3215243" y="5021659"/>
                        <a:ext cx="4032249" cy="500062"/>
                      </a:xfrm>
                      <a:prstGeom prst="rect">
                        <a:avLst/>
                      </a:prstGeom>
                      <a:noFill/>
                      <a:ln w="9525">
                        <a:noFill/>
                      </a:ln>
                    </p:spPr>
                  </p:pic>
                </p:oleObj>
              </mc:Fallback>
            </mc:AlternateContent>
          </a:graphicData>
        </a:graphic>
      </p:graphicFrame>
      <p:sp>
        <p:nvSpPr>
          <p:cNvPr id="222244" name="Text Box 36"/>
          <p:cNvSpPr txBox="1">
            <a:spLocks noChangeArrowheads="1"/>
          </p:cNvSpPr>
          <p:nvPr/>
        </p:nvSpPr>
        <p:spPr bwMode="auto">
          <a:xfrm>
            <a:off x="1558219" y="4998199"/>
            <a:ext cx="1441449"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lang="zh-CN" altLang="en-US" b="1" dirty="0">
                <a:solidFill>
                  <a:schemeClr val="bg1"/>
                </a:solidFill>
              </a:rPr>
              <a:t>误差</a:t>
            </a:r>
            <a:endParaRPr lang="zh-CN" altLang="en-US" b="1" dirty="0">
              <a:solidFill>
                <a:schemeClr val="bg1"/>
              </a:solidFill>
            </a:endParaRPr>
          </a:p>
        </p:txBody>
      </p:sp>
      <p:sp>
        <p:nvSpPr>
          <p:cNvPr id="222245" name="Text Box 37"/>
          <p:cNvSpPr txBox="1">
            <a:spLocks noChangeArrowheads="1"/>
          </p:cNvSpPr>
          <p:nvPr/>
        </p:nvSpPr>
        <p:spPr bwMode="auto">
          <a:xfrm>
            <a:off x="7344834" y="5021659"/>
            <a:ext cx="24003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a:t>可估计</a:t>
            </a:r>
            <a:endParaRPr lang="zh-CN" altLang="en-US"/>
          </a:p>
        </p:txBody>
      </p:sp>
      <p:sp>
        <p:nvSpPr>
          <p:cNvPr id="222246" name="Rectangle 38"/>
          <p:cNvSpPr>
            <a:spLocks noChangeArrowheads="1"/>
          </p:cNvSpPr>
          <p:nvPr/>
        </p:nvSpPr>
        <p:spPr bwMode="auto">
          <a:xfrm>
            <a:off x="407370" y="2060849"/>
            <a:ext cx="1344084" cy="503237"/>
          </a:xfrm>
          <a:prstGeom prst="rect">
            <a:avLst/>
          </a:prstGeom>
          <a:noFill/>
          <a:ln w="38100" algn="ctr">
            <a:solidFill>
              <a:srgbClr val="0000FF"/>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2247" name="Rectangle 39"/>
          <p:cNvSpPr>
            <a:spLocks noChangeArrowheads="1"/>
          </p:cNvSpPr>
          <p:nvPr/>
        </p:nvSpPr>
        <p:spPr bwMode="auto">
          <a:xfrm>
            <a:off x="1773766" y="4516834"/>
            <a:ext cx="7298267" cy="1008062"/>
          </a:xfrm>
          <a:prstGeom prst="rect">
            <a:avLst/>
          </a:prstGeom>
          <a:noFill/>
          <a:ln w="38100" algn="ctr">
            <a:solidFill>
              <a:srgbClr val="0000FF"/>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2232"/>
                                        </p:tgtEl>
                                        <p:attrNameLst>
                                          <p:attrName>style.visibility</p:attrName>
                                        </p:attrNameLst>
                                      </p:cBhvr>
                                      <p:to>
                                        <p:strVal val="visible"/>
                                      </p:to>
                                    </p:set>
                                    <p:animEffect transition="in" filter="wipe(left)">
                                      <p:cBhvr>
                                        <p:cTn id="7" dur="500"/>
                                        <p:tgtEl>
                                          <p:spTgt spid="222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3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0" name="Rectangle 4"/>
          <p:cNvSpPr>
            <a:spLocks noChangeArrowheads="1"/>
          </p:cNvSpPr>
          <p:nvPr/>
        </p:nvSpPr>
        <p:spPr bwMode="auto">
          <a:xfrm>
            <a:off x="53" y="-263198"/>
            <a:ext cx="184731"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24263" name="Rectangle 7"/>
          <p:cNvSpPr>
            <a:spLocks noChangeArrowheads="1"/>
          </p:cNvSpPr>
          <p:nvPr/>
        </p:nvSpPr>
        <p:spPr bwMode="auto">
          <a:xfrm>
            <a:off x="53" y="-258435"/>
            <a:ext cx="184731"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24266" name="Rectangle 10"/>
          <p:cNvSpPr>
            <a:spLocks noChangeArrowheads="1"/>
          </p:cNvSpPr>
          <p:nvPr/>
        </p:nvSpPr>
        <p:spPr bwMode="auto">
          <a:xfrm>
            <a:off x="53" y="-258435"/>
            <a:ext cx="184731"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224271" name="Text Box 15"/>
          <p:cNvSpPr txBox="1">
            <a:spLocks noChangeArrowheads="1"/>
          </p:cNvSpPr>
          <p:nvPr/>
        </p:nvSpPr>
        <p:spPr bwMode="auto">
          <a:xfrm>
            <a:off x="334433" y="260350"/>
            <a:ext cx="11135784"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dirty="0"/>
              <a:t>问：要</a:t>
            </a:r>
            <a:r>
              <a:rPr lang="zh-CN" altLang="en-US" b="1" dirty="0">
                <a:solidFill>
                  <a:schemeClr val="bg1"/>
                </a:solidFill>
              </a:rPr>
              <a:t>找的多项式应满足什么条件，误差是什么？</a:t>
            </a:r>
            <a:endParaRPr lang="zh-CN" altLang="en-US" b="1" dirty="0">
              <a:solidFill>
                <a:schemeClr val="bg1"/>
              </a:solidFill>
            </a:endParaRPr>
          </a:p>
        </p:txBody>
      </p:sp>
      <p:sp>
        <p:nvSpPr>
          <p:cNvPr id="224272" name="Text Box 16"/>
          <p:cNvSpPr txBox="1">
            <a:spLocks noChangeArrowheads="1"/>
          </p:cNvSpPr>
          <p:nvPr/>
        </p:nvSpPr>
        <p:spPr bwMode="auto">
          <a:xfrm>
            <a:off x="431800" y="836613"/>
            <a:ext cx="3168651"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b="1" dirty="0">
                <a:solidFill>
                  <a:schemeClr val="bg1"/>
                </a:solidFill>
              </a:rPr>
              <a:t>从几何上看， </a:t>
            </a:r>
            <a:endParaRPr lang="zh-CN" altLang="en-US" b="1" dirty="0">
              <a:solidFill>
                <a:schemeClr val="bg1"/>
              </a:solidFill>
            </a:endParaRPr>
          </a:p>
        </p:txBody>
      </p:sp>
      <p:graphicFrame>
        <p:nvGraphicFramePr>
          <p:cNvPr id="224273" name="Object 17"/>
          <p:cNvGraphicFramePr>
            <a:graphicFrameLocks noChangeAspect="1"/>
          </p:cNvGraphicFramePr>
          <p:nvPr/>
        </p:nvGraphicFramePr>
        <p:xfrm>
          <a:off x="2711624" y="836613"/>
          <a:ext cx="2057400" cy="479425"/>
        </p:xfrm>
        <a:graphic>
          <a:graphicData uri="http://schemas.openxmlformats.org/presentationml/2006/ole">
            <mc:AlternateContent xmlns:mc="http://schemas.openxmlformats.org/markup-compatibility/2006">
              <mc:Choice xmlns:v="urn:schemas-microsoft-com:vml" Requires="v">
                <p:oleObj spid="_x0000_s90642" name="公式" r:id="rId1" imgW="15544800" imgH="4876800" progId="Equation.3">
                  <p:embed/>
                </p:oleObj>
              </mc:Choice>
              <mc:Fallback>
                <p:oleObj name="公式" r:id="rId1" imgW="15544800" imgH="4876800" progId="Equation.3">
                  <p:embed/>
                  <p:pic>
                    <p:nvPicPr>
                      <p:cNvPr id="0" name="图片 90112"/>
                      <p:cNvPicPr>
                        <a:picLocks noChangeAspect="1"/>
                      </p:cNvPicPr>
                      <p:nvPr/>
                    </p:nvPicPr>
                    <p:blipFill>
                      <a:blip r:embed="rId2"/>
                      <a:stretch>
                        <a:fillRect/>
                      </a:stretch>
                    </p:blipFill>
                    <p:spPr>
                      <a:xfrm>
                        <a:off x="2711624" y="836613"/>
                        <a:ext cx="2057400" cy="479425"/>
                      </a:xfrm>
                      <a:prstGeom prst="rect">
                        <a:avLst/>
                      </a:prstGeom>
                      <a:noFill/>
                      <a:ln w="9525">
                        <a:noFill/>
                      </a:ln>
                    </p:spPr>
                  </p:pic>
                </p:oleObj>
              </mc:Fallback>
            </mc:AlternateContent>
          </a:graphicData>
        </a:graphic>
      </p:graphicFrame>
      <p:graphicFrame>
        <p:nvGraphicFramePr>
          <p:cNvPr id="224274" name="Object 18"/>
          <p:cNvGraphicFramePr>
            <a:graphicFrameLocks noChangeAspect="1"/>
          </p:cNvGraphicFramePr>
          <p:nvPr/>
        </p:nvGraphicFramePr>
        <p:xfrm>
          <a:off x="4871917" y="836613"/>
          <a:ext cx="1833033" cy="481012"/>
        </p:xfrm>
        <a:graphic>
          <a:graphicData uri="http://schemas.openxmlformats.org/presentationml/2006/ole">
            <mc:AlternateContent xmlns:mc="http://schemas.openxmlformats.org/markup-compatibility/2006">
              <mc:Choice xmlns:v="urn:schemas-microsoft-com:vml" Requires="v">
                <p:oleObj spid="_x0000_s90643" name="公式" r:id="rId3" imgW="15544800" imgH="5486400" progId="Equation.3">
                  <p:embed/>
                </p:oleObj>
              </mc:Choice>
              <mc:Fallback>
                <p:oleObj name="公式" r:id="rId3" imgW="15544800" imgH="5486400" progId="Equation.3">
                  <p:embed/>
                  <p:pic>
                    <p:nvPicPr>
                      <p:cNvPr id="0" name="图片 90113"/>
                      <p:cNvPicPr>
                        <a:picLocks noChangeAspect="1"/>
                      </p:cNvPicPr>
                      <p:nvPr/>
                    </p:nvPicPr>
                    <p:blipFill>
                      <a:blip r:embed="rId4"/>
                      <a:stretch>
                        <a:fillRect/>
                      </a:stretch>
                    </p:blipFill>
                    <p:spPr>
                      <a:xfrm>
                        <a:off x="4871917" y="836613"/>
                        <a:ext cx="1833033" cy="481012"/>
                      </a:xfrm>
                      <a:prstGeom prst="rect">
                        <a:avLst/>
                      </a:prstGeom>
                      <a:noFill/>
                      <a:ln w="9525">
                        <a:noFill/>
                      </a:ln>
                    </p:spPr>
                  </p:pic>
                </p:oleObj>
              </mc:Fallback>
            </mc:AlternateContent>
          </a:graphicData>
        </a:graphic>
      </p:graphicFrame>
      <p:sp>
        <p:nvSpPr>
          <p:cNvPr id="224275" name="Text Box 19"/>
          <p:cNvSpPr txBox="1">
            <a:spLocks noChangeArrowheads="1"/>
          </p:cNvSpPr>
          <p:nvPr/>
        </p:nvSpPr>
        <p:spPr bwMode="auto">
          <a:xfrm>
            <a:off x="7630612" y="836613"/>
            <a:ext cx="403436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a:t>代表两条曲线， </a:t>
            </a:r>
            <a:endParaRPr lang="zh-CN" altLang="en-US"/>
          </a:p>
        </p:txBody>
      </p:sp>
      <p:sp>
        <p:nvSpPr>
          <p:cNvPr id="224276" name="Text Box 20"/>
          <p:cNvSpPr txBox="1">
            <a:spLocks noChangeArrowheads="1"/>
          </p:cNvSpPr>
          <p:nvPr/>
        </p:nvSpPr>
        <p:spPr bwMode="auto">
          <a:xfrm>
            <a:off x="431801" y="1339931"/>
            <a:ext cx="681566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b="1" dirty="0">
                <a:solidFill>
                  <a:schemeClr val="bg1"/>
                </a:solidFill>
              </a:rPr>
              <a:t>要使它们在</a:t>
            </a:r>
            <a:r>
              <a:rPr lang="en-US" altLang="zh-CN" b="1" i="1" dirty="0">
                <a:solidFill>
                  <a:schemeClr val="bg1"/>
                </a:solidFill>
              </a:rPr>
              <a:t>x</a:t>
            </a:r>
            <a:r>
              <a:rPr lang="en-US" altLang="zh-CN" b="1" baseline="-25000" dirty="0">
                <a:solidFill>
                  <a:schemeClr val="bg1"/>
                </a:solidFill>
              </a:rPr>
              <a:t>0</a:t>
            </a:r>
            <a:r>
              <a:rPr lang="zh-CN" altLang="en-US" b="1" dirty="0">
                <a:solidFill>
                  <a:schemeClr val="bg1"/>
                </a:solidFill>
              </a:rPr>
              <a:t>附近与很靠近，</a:t>
            </a:r>
            <a:endParaRPr lang="zh-CN" altLang="en-US" b="1" dirty="0">
              <a:solidFill>
                <a:schemeClr val="bg1"/>
              </a:solidFill>
            </a:endParaRPr>
          </a:p>
        </p:txBody>
      </p:sp>
      <p:sp>
        <p:nvSpPr>
          <p:cNvPr id="224277" name="Text Box 21"/>
          <p:cNvSpPr txBox="1">
            <a:spLocks noChangeArrowheads="1"/>
          </p:cNvSpPr>
          <p:nvPr/>
        </p:nvSpPr>
        <p:spPr bwMode="auto">
          <a:xfrm>
            <a:off x="6576485" y="1268413"/>
            <a:ext cx="201506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a:t>很明显</a:t>
            </a:r>
            <a:endParaRPr lang="zh-CN" altLang="en-US"/>
          </a:p>
        </p:txBody>
      </p:sp>
      <p:sp>
        <p:nvSpPr>
          <p:cNvPr id="224278" name="Text Box 22"/>
          <p:cNvSpPr txBox="1">
            <a:spLocks noChangeArrowheads="1"/>
          </p:cNvSpPr>
          <p:nvPr/>
        </p:nvSpPr>
        <p:spPr bwMode="auto">
          <a:xfrm>
            <a:off x="431800" y="1844675"/>
            <a:ext cx="4800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US" altLang="zh-CN" b="1" dirty="0">
                <a:solidFill>
                  <a:schemeClr val="bg1"/>
                </a:solidFill>
              </a:rPr>
              <a:t>①</a:t>
            </a:r>
            <a:r>
              <a:rPr lang="zh-CN" altLang="en-US" b="1" dirty="0">
                <a:solidFill>
                  <a:schemeClr val="bg1"/>
                </a:solidFill>
              </a:rPr>
              <a:t>首先要求两曲线在 </a:t>
            </a:r>
            <a:endParaRPr lang="zh-CN" altLang="en-US" b="1" dirty="0">
              <a:solidFill>
                <a:schemeClr val="bg1"/>
              </a:solidFill>
            </a:endParaRPr>
          </a:p>
        </p:txBody>
      </p:sp>
      <p:sp>
        <p:nvSpPr>
          <p:cNvPr id="224279" name="Rectangle 23"/>
          <p:cNvSpPr>
            <a:spLocks noChangeArrowheads="1"/>
          </p:cNvSpPr>
          <p:nvPr/>
        </p:nvSpPr>
        <p:spPr bwMode="auto">
          <a:xfrm>
            <a:off x="53" y="3053090"/>
            <a:ext cx="184731"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224280" name="Object 24"/>
          <p:cNvGraphicFramePr>
            <a:graphicFrameLocks noChangeAspect="1"/>
          </p:cNvGraphicFramePr>
          <p:nvPr/>
        </p:nvGraphicFramePr>
        <p:xfrm>
          <a:off x="3935813" y="1844824"/>
          <a:ext cx="2224617" cy="515938"/>
        </p:xfrm>
        <a:graphic>
          <a:graphicData uri="http://schemas.openxmlformats.org/presentationml/2006/ole">
            <mc:AlternateContent xmlns:mc="http://schemas.openxmlformats.org/markup-compatibility/2006">
              <mc:Choice xmlns:v="urn:schemas-microsoft-com:vml" Requires="v">
                <p:oleObj spid="_x0000_s90644" name="公式" r:id="rId5" imgW="17678400" imgH="5486400" progId="Equation.3">
                  <p:embed/>
                </p:oleObj>
              </mc:Choice>
              <mc:Fallback>
                <p:oleObj name="公式" r:id="rId5" imgW="17678400" imgH="5486400" progId="Equation.3">
                  <p:embed/>
                  <p:pic>
                    <p:nvPicPr>
                      <p:cNvPr id="0" name="图片 90114"/>
                      <p:cNvPicPr>
                        <a:picLocks noChangeAspect="1"/>
                      </p:cNvPicPr>
                      <p:nvPr/>
                    </p:nvPicPr>
                    <p:blipFill>
                      <a:blip r:embed="rId6"/>
                      <a:stretch>
                        <a:fillRect/>
                      </a:stretch>
                    </p:blipFill>
                    <p:spPr>
                      <a:xfrm>
                        <a:off x="3935813" y="1844824"/>
                        <a:ext cx="2224617" cy="515938"/>
                      </a:xfrm>
                      <a:prstGeom prst="rect">
                        <a:avLst/>
                      </a:prstGeom>
                      <a:noFill/>
                      <a:ln w="9525">
                        <a:noFill/>
                      </a:ln>
                    </p:spPr>
                  </p:pic>
                </p:oleObj>
              </mc:Fallback>
            </mc:AlternateContent>
          </a:graphicData>
        </a:graphic>
      </p:graphicFrame>
      <p:sp>
        <p:nvSpPr>
          <p:cNvPr id="224281" name="Text Box 25"/>
          <p:cNvSpPr txBox="1">
            <a:spLocks noChangeArrowheads="1"/>
          </p:cNvSpPr>
          <p:nvPr/>
        </p:nvSpPr>
        <p:spPr bwMode="auto">
          <a:xfrm>
            <a:off x="839419" y="2349581"/>
            <a:ext cx="1344084"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b="1" dirty="0">
                <a:solidFill>
                  <a:schemeClr val="bg1"/>
                </a:solidFill>
              </a:rPr>
              <a:t>相交</a:t>
            </a:r>
            <a:r>
              <a:rPr lang="en-US" altLang="zh-CN" b="1" dirty="0">
                <a:solidFill>
                  <a:schemeClr val="bg1"/>
                </a:solidFill>
              </a:rPr>
              <a:t>, </a:t>
            </a:r>
            <a:endParaRPr lang="en-US" altLang="zh-CN" b="1" dirty="0">
              <a:solidFill>
                <a:schemeClr val="bg1"/>
              </a:solidFill>
            </a:endParaRPr>
          </a:p>
        </p:txBody>
      </p:sp>
      <p:graphicFrame>
        <p:nvGraphicFramePr>
          <p:cNvPr id="224283" name="Object 27"/>
          <p:cNvGraphicFramePr>
            <a:graphicFrameLocks noChangeAspect="1"/>
          </p:cNvGraphicFramePr>
          <p:nvPr/>
        </p:nvGraphicFramePr>
        <p:xfrm>
          <a:off x="1847535" y="2421019"/>
          <a:ext cx="3266017" cy="496887"/>
        </p:xfrm>
        <a:graphic>
          <a:graphicData uri="http://schemas.openxmlformats.org/presentationml/2006/ole">
            <mc:AlternateContent xmlns:mc="http://schemas.openxmlformats.org/markup-compatibility/2006">
              <mc:Choice xmlns:v="urn:schemas-microsoft-com:vml" Requires="v">
                <p:oleObj spid="_x0000_s90645" name="公式" r:id="rId7" imgW="27127200" imgH="5486400" progId="Equation.3">
                  <p:embed/>
                </p:oleObj>
              </mc:Choice>
              <mc:Fallback>
                <p:oleObj name="公式" r:id="rId7" imgW="27127200" imgH="5486400" progId="Equation.3">
                  <p:embed/>
                  <p:pic>
                    <p:nvPicPr>
                      <p:cNvPr id="0" name="图片 90115"/>
                      <p:cNvPicPr>
                        <a:picLocks noChangeAspect="1"/>
                      </p:cNvPicPr>
                      <p:nvPr/>
                    </p:nvPicPr>
                    <p:blipFill>
                      <a:blip r:embed="rId8"/>
                      <a:stretch>
                        <a:fillRect/>
                      </a:stretch>
                    </p:blipFill>
                    <p:spPr>
                      <a:xfrm>
                        <a:off x="1847535" y="2421019"/>
                        <a:ext cx="3266017" cy="496887"/>
                      </a:xfrm>
                      <a:prstGeom prst="rect">
                        <a:avLst/>
                      </a:prstGeom>
                      <a:noFill/>
                      <a:ln w="9525">
                        <a:noFill/>
                      </a:ln>
                    </p:spPr>
                  </p:pic>
                </p:oleObj>
              </mc:Fallback>
            </mc:AlternateContent>
          </a:graphicData>
        </a:graphic>
      </p:graphicFrame>
      <p:sp>
        <p:nvSpPr>
          <p:cNvPr id="224284" name="Text Box 28"/>
          <p:cNvSpPr txBox="1">
            <a:spLocks noChangeArrowheads="1"/>
          </p:cNvSpPr>
          <p:nvPr/>
        </p:nvSpPr>
        <p:spPr bwMode="auto">
          <a:xfrm>
            <a:off x="334436" y="2852738"/>
            <a:ext cx="7296151"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US" altLang="zh-CN" b="1" dirty="0">
                <a:solidFill>
                  <a:schemeClr val="bg1"/>
                </a:solidFill>
              </a:rPr>
              <a:t>②</a:t>
            </a:r>
            <a:r>
              <a:rPr lang="zh-CN" altLang="en-US" b="1" dirty="0">
                <a:solidFill>
                  <a:schemeClr val="bg1"/>
                </a:solidFill>
              </a:rPr>
              <a:t>要靠得更近还要求两曲线在 </a:t>
            </a:r>
            <a:endParaRPr lang="zh-CN" altLang="en-US" b="1" dirty="0">
              <a:solidFill>
                <a:schemeClr val="bg1"/>
              </a:solidFill>
            </a:endParaRPr>
          </a:p>
        </p:txBody>
      </p:sp>
      <p:graphicFrame>
        <p:nvGraphicFramePr>
          <p:cNvPr id="224285" name="Object 29"/>
          <p:cNvGraphicFramePr>
            <a:graphicFrameLocks noChangeAspect="1"/>
          </p:cNvGraphicFramePr>
          <p:nvPr/>
        </p:nvGraphicFramePr>
        <p:xfrm>
          <a:off x="5159899" y="2852936"/>
          <a:ext cx="2224617" cy="515938"/>
        </p:xfrm>
        <a:graphic>
          <a:graphicData uri="http://schemas.openxmlformats.org/presentationml/2006/ole">
            <mc:AlternateContent xmlns:mc="http://schemas.openxmlformats.org/markup-compatibility/2006">
              <mc:Choice xmlns:v="urn:schemas-microsoft-com:vml" Requires="v">
                <p:oleObj spid="_x0000_s90646" name="公式" r:id="rId9" imgW="17678400" imgH="5486400" progId="Equation.3">
                  <p:embed/>
                </p:oleObj>
              </mc:Choice>
              <mc:Fallback>
                <p:oleObj name="公式" r:id="rId9" imgW="17678400" imgH="5486400" progId="Equation.3">
                  <p:embed/>
                  <p:pic>
                    <p:nvPicPr>
                      <p:cNvPr id="0" name="图片 90116"/>
                      <p:cNvPicPr>
                        <a:picLocks noChangeAspect="1"/>
                      </p:cNvPicPr>
                      <p:nvPr/>
                    </p:nvPicPr>
                    <p:blipFill>
                      <a:blip r:embed="rId6"/>
                      <a:stretch>
                        <a:fillRect/>
                      </a:stretch>
                    </p:blipFill>
                    <p:spPr>
                      <a:xfrm>
                        <a:off x="5159899" y="2852936"/>
                        <a:ext cx="2224617" cy="515938"/>
                      </a:xfrm>
                      <a:prstGeom prst="rect">
                        <a:avLst/>
                      </a:prstGeom>
                      <a:noFill/>
                      <a:ln w="9525">
                        <a:noFill/>
                      </a:ln>
                    </p:spPr>
                  </p:pic>
                </p:oleObj>
              </mc:Fallback>
            </mc:AlternateContent>
          </a:graphicData>
        </a:graphic>
      </p:graphicFrame>
      <p:sp>
        <p:nvSpPr>
          <p:cNvPr id="224286" name="Text Box 30"/>
          <p:cNvSpPr txBox="1">
            <a:spLocks noChangeArrowheads="1"/>
          </p:cNvSpPr>
          <p:nvPr/>
        </p:nvSpPr>
        <p:spPr bwMode="auto">
          <a:xfrm>
            <a:off x="695403" y="3357563"/>
            <a:ext cx="1344084"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b="1" dirty="0">
                <a:solidFill>
                  <a:schemeClr val="bg1"/>
                </a:solidFill>
              </a:rPr>
              <a:t>相切</a:t>
            </a:r>
            <a:r>
              <a:rPr lang="en-US" altLang="zh-CN" b="1" dirty="0">
                <a:solidFill>
                  <a:schemeClr val="bg1"/>
                </a:solidFill>
              </a:rPr>
              <a:t>, </a:t>
            </a:r>
            <a:endParaRPr lang="en-US" altLang="zh-CN" b="1" dirty="0">
              <a:solidFill>
                <a:schemeClr val="bg1"/>
              </a:solidFill>
            </a:endParaRPr>
          </a:p>
        </p:txBody>
      </p:sp>
      <p:graphicFrame>
        <p:nvGraphicFramePr>
          <p:cNvPr id="224287" name="Object 31"/>
          <p:cNvGraphicFramePr>
            <a:graphicFrameLocks noChangeAspect="1"/>
          </p:cNvGraphicFramePr>
          <p:nvPr/>
        </p:nvGraphicFramePr>
        <p:xfrm>
          <a:off x="1703513" y="3429000"/>
          <a:ext cx="3376083" cy="495300"/>
        </p:xfrm>
        <a:graphic>
          <a:graphicData uri="http://schemas.openxmlformats.org/presentationml/2006/ole">
            <mc:AlternateContent xmlns:mc="http://schemas.openxmlformats.org/markup-compatibility/2006">
              <mc:Choice xmlns:v="urn:schemas-microsoft-com:vml" Requires="v">
                <p:oleObj spid="_x0000_s90647" name="公式" r:id="rId10" imgW="28041600" imgH="5486400" progId="Equation.3">
                  <p:embed/>
                </p:oleObj>
              </mc:Choice>
              <mc:Fallback>
                <p:oleObj name="公式" r:id="rId10" imgW="28041600" imgH="5486400" progId="Equation.3">
                  <p:embed/>
                  <p:pic>
                    <p:nvPicPr>
                      <p:cNvPr id="0" name="图片 90117"/>
                      <p:cNvPicPr>
                        <a:picLocks noChangeAspect="1"/>
                      </p:cNvPicPr>
                      <p:nvPr/>
                    </p:nvPicPr>
                    <p:blipFill>
                      <a:blip r:embed="rId11"/>
                      <a:stretch>
                        <a:fillRect/>
                      </a:stretch>
                    </p:blipFill>
                    <p:spPr>
                      <a:xfrm>
                        <a:off x="1703513" y="3429000"/>
                        <a:ext cx="3376083" cy="495300"/>
                      </a:xfrm>
                      <a:prstGeom prst="rect">
                        <a:avLst/>
                      </a:prstGeom>
                      <a:noFill/>
                      <a:ln w="9525">
                        <a:noFill/>
                      </a:ln>
                    </p:spPr>
                  </p:pic>
                </p:oleObj>
              </mc:Fallback>
            </mc:AlternateContent>
          </a:graphicData>
        </a:graphic>
      </p:graphicFrame>
      <p:sp>
        <p:nvSpPr>
          <p:cNvPr id="224288" name="Text Box 32"/>
          <p:cNvSpPr txBox="1">
            <a:spLocks noChangeArrowheads="1"/>
          </p:cNvSpPr>
          <p:nvPr/>
        </p:nvSpPr>
        <p:spPr bwMode="auto">
          <a:xfrm>
            <a:off x="431807" y="3933832"/>
            <a:ext cx="691303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US" altLang="zh-CN" b="1" dirty="0">
                <a:solidFill>
                  <a:schemeClr val="bg1"/>
                </a:solidFill>
              </a:rPr>
              <a:t>③</a:t>
            </a:r>
            <a:r>
              <a:rPr lang="zh-CN" altLang="en-US" b="1" dirty="0">
                <a:solidFill>
                  <a:schemeClr val="bg1"/>
                </a:solidFill>
              </a:rPr>
              <a:t>要靠得更近还要求两曲线在 </a:t>
            </a:r>
            <a:endParaRPr lang="zh-CN" altLang="en-US" b="1" dirty="0">
              <a:solidFill>
                <a:schemeClr val="bg1"/>
              </a:solidFill>
            </a:endParaRPr>
          </a:p>
        </p:txBody>
      </p:sp>
      <p:graphicFrame>
        <p:nvGraphicFramePr>
          <p:cNvPr id="224289" name="Object 33"/>
          <p:cNvGraphicFramePr>
            <a:graphicFrameLocks noChangeAspect="1"/>
          </p:cNvGraphicFramePr>
          <p:nvPr/>
        </p:nvGraphicFramePr>
        <p:xfrm>
          <a:off x="5231915" y="3933059"/>
          <a:ext cx="2224617" cy="515937"/>
        </p:xfrm>
        <a:graphic>
          <a:graphicData uri="http://schemas.openxmlformats.org/presentationml/2006/ole">
            <mc:AlternateContent xmlns:mc="http://schemas.openxmlformats.org/markup-compatibility/2006">
              <mc:Choice xmlns:v="urn:schemas-microsoft-com:vml" Requires="v">
                <p:oleObj spid="_x0000_s90648" name="公式" r:id="rId12" imgW="17678400" imgH="5486400" progId="Equation.3">
                  <p:embed/>
                </p:oleObj>
              </mc:Choice>
              <mc:Fallback>
                <p:oleObj name="公式" r:id="rId12" imgW="17678400" imgH="5486400" progId="Equation.3">
                  <p:embed/>
                  <p:pic>
                    <p:nvPicPr>
                      <p:cNvPr id="0" name="图片 90118"/>
                      <p:cNvPicPr>
                        <a:picLocks noChangeAspect="1"/>
                      </p:cNvPicPr>
                      <p:nvPr/>
                    </p:nvPicPr>
                    <p:blipFill>
                      <a:blip r:embed="rId6"/>
                      <a:stretch>
                        <a:fillRect/>
                      </a:stretch>
                    </p:blipFill>
                    <p:spPr>
                      <a:xfrm>
                        <a:off x="5231915" y="3933059"/>
                        <a:ext cx="2224617" cy="515937"/>
                      </a:xfrm>
                      <a:prstGeom prst="rect">
                        <a:avLst/>
                      </a:prstGeom>
                      <a:noFill/>
                      <a:ln w="9525">
                        <a:noFill/>
                      </a:ln>
                    </p:spPr>
                  </p:pic>
                </p:oleObj>
              </mc:Fallback>
            </mc:AlternateContent>
          </a:graphicData>
        </a:graphic>
      </p:graphicFrame>
      <p:sp>
        <p:nvSpPr>
          <p:cNvPr id="224290" name="Text Box 34"/>
          <p:cNvSpPr txBox="1">
            <a:spLocks noChangeArrowheads="1"/>
          </p:cNvSpPr>
          <p:nvPr/>
        </p:nvSpPr>
        <p:spPr bwMode="auto">
          <a:xfrm>
            <a:off x="551399" y="4437112"/>
            <a:ext cx="3407833"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b="1" dirty="0">
                <a:solidFill>
                  <a:schemeClr val="bg1"/>
                </a:solidFill>
              </a:rPr>
              <a:t>弯曲方向相同</a:t>
            </a:r>
            <a:r>
              <a:rPr lang="en-US" altLang="zh-CN" b="1" dirty="0">
                <a:solidFill>
                  <a:schemeClr val="bg1"/>
                </a:solidFill>
              </a:rPr>
              <a:t>,</a:t>
            </a:r>
            <a:endParaRPr lang="en-US" altLang="zh-CN" b="1" dirty="0">
              <a:solidFill>
                <a:schemeClr val="bg1"/>
              </a:solidFill>
            </a:endParaRPr>
          </a:p>
        </p:txBody>
      </p:sp>
      <p:graphicFrame>
        <p:nvGraphicFramePr>
          <p:cNvPr id="224291" name="Object 35"/>
          <p:cNvGraphicFramePr>
            <a:graphicFrameLocks noChangeAspect="1"/>
          </p:cNvGraphicFramePr>
          <p:nvPr/>
        </p:nvGraphicFramePr>
        <p:xfrm>
          <a:off x="3071665" y="4508500"/>
          <a:ext cx="3412067" cy="496888"/>
        </p:xfrm>
        <a:graphic>
          <a:graphicData uri="http://schemas.openxmlformats.org/presentationml/2006/ole">
            <mc:AlternateContent xmlns:mc="http://schemas.openxmlformats.org/markup-compatibility/2006">
              <mc:Choice xmlns:v="urn:schemas-microsoft-com:vml" Requires="v">
                <p:oleObj spid="_x0000_s90649" name="公式" r:id="rId13" imgW="28346400" imgH="5486400" progId="Equation.3">
                  <p:embed/>
                </p:oleObj>
              </mc:Choice>
              <mc:Fallback>
                <p:oleObj name="公式" r:id="rId13" imgW="28346400" imgH="5486400" progId="Equation.3">
                  <p:embed/>
                  <p:pic>
                    <p:nvPicPr>
                      <p:cNvPr id="0" name="图片 90119"/>
                      <p:cNvPicPr>
                        <a:picLocks noChangeAspect="1"/>
                      </p:cNvPicPr>
                      <p:nvPr/>
                    </p:nvPicPr>
                    <p:blipFill>
                      <a:blip r:embed="rId14"/>
                      <a:stretch>
                        <a:fillRect/>
                      </a:stretch>
                    </p:blipFill>
                    <p:spPr>
                      <a:xfrm>
                        <a:off x="3071665" y="4508500"/>
                        <a:ext cx="3412067" cy="496888"/>
                      </a:xfrm>
                      <a:prstGeom prst="rect">
                        <a:avLst/>
                      </a:prstGeom>
                      <a:noFill/>
                      <a:ln w="9525">
                        <a:noFill/>
                      </a:ln>
                    </p:spPr>
                  </p:pic>
                </p:oleObj>
              </mc:Fallback>
            </mc:AlternateContent>
          </a:graphicData>
        </a:graphic>
      </p:graphicFrame>
      <p:sp>
        <p:nvSpPr>
          <p:cNvPr id="224292" name="Text Box 36"/>
          <p:cNvSpPr txBox="1">
            <a:spLocks noChangeArrowheads="1"/>
          </p:cNvSpPr>
          <p:nvPr/>
        </p:nvSpPr>
        <p:spPr bwMode="auto">
          <a:xfrm>
            <a:off x="334433" y="4868863"/>
            <a:ext cx="11567584"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a:t>因为弯曲程度要用切线的变化率</a:t>
            </a:r>
            <a:r>
              <a:rPr lang="en-US" altLang="zh-CN"/>
              <a:t>--------</a:t>
            </a:r>
            <a:r>
              <a:rPr lang="zh-CN" altLang="en-US"/>
              <a:t>二阶导数来刻画</a:t>
            </a:r>
            <a:r>
              <a:rPr lang="en-US" altLang="zh-CN"/>
              <a:t>.</a:t>
            </a:r>
            <a:endParaRPr lang="en-US" altLang="zh-CN"/>
          </a:p>
        </p:txBody>
      </p:sp>
      <p:grpSp>
        <p:nvGrpSpPr>
          <p:cNvPr id="224319" name="Group 63"/>
          <p:cNvGrpSpPr/>
          <p:nvPr/>
        </p:nvGrpSpPr>
        <p:grpSpPr bwMode="auto">
          <a:xfrm>
            <a:off x="9169454" y="2781300"/>
            <a:ext cx="563033" cy="1943100"/>
            <a:chOff x="4332" y="1752"/>
            <a:chExt cx="266" cy="1224"/>
          </a:xfrm>
        </p:grpSpPr>
        <p:sp>
          <p:nvSpPr>
            <p:cNvPr id="224313" name="Line 57"/>
            <p:cNvSpPr>
              <a:spLocks noChangeShapeType="1"/>
            </p:cNvSpPr>
            <p:nvPr/>
          </p:nvSpPr>
          <p:spPr bwMode="auto">
            <a:xfrm flipV="1">
              <a:off x="4468" y="1752"/>
              <a:ext cx="0" cy="957"/>
            </a:xfrm>
            <a:prstGeom prst="line">
              <a:avLst/>
            </a:prstGeom>
            <a:noFill/>
            <a:ln w="28575">
              <a:solidFill>
                <a:srgbClr val="3333CC"/>
              </a:solidFill>
              <a:prstDash val="dash"/>
              <a:rou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24314" name="Object 58"/>
            <p:cNvGraphicFramePr>
              <a:graphicFrameLocks noChangeAspect="1"/>
            </p:cNvGraphicFramePr>
            <p:nvPr/>
          </p:nvGraphicFramePr>
          <p:xfrm>
            <a:off x="4332" y="2659"/>
            <a:ext cx="266" cy="317"/>
          </p:xfrm>
          <a:graphic>
            <a:graphicData uri="http://schemas.openxmlformats.org/presentationml/2006/ole">
              <mc:AlternateContent xmlns:mc="http://schemas.openxmlformats.org/markup-compatibility/2006">
                <mc:Choice xmlns:v="urn:schemas-microsoft-com:vml" Requires="v">
                  <p:oleObj spid="_x0000_s90650" name="公式" r:id="rId15" imgW="4572000" imgH="5486400" progId="Equation.3">
                    <p:embed/>
                  </p:oleObj>
                </mc:Choice>
                <mc:Fallback>
                  <p:oleObj name="公式" r:id="rId15" imgW="4572000" imgH="5486400" progId="Equation.3">
                    <p:embed/>
                    <p:pic>
                      <p:nvPicPr>
                        <p:cNvPr id="0" name="图片 90120"/>
                        <p:cNvPicPr>
                          <a:picLocks noChangeAspect="1"/>
                        </p:cNvPicPr>
                        <p:nvPr/>
                      </p:nvPicPr>
                      <p:blipFill>
                        <a:blip r:embed="rId16"/>
                        <a:stretch>
                          <a:fillRect/>
                        </a:stretch>
                      </p:blipFill>
                      <p:spPr>
                        <a:xfrm>
                          <a:off x="4332" y="2659"/>
                          <a:ext cx="266" cy="317"/>
                        </a:xfrm>
                        <a:prstGeom prst="rect">
                          <a:avLst/>
                        </a:prstGeom>
                        <a:noFill/>
                        <a:ln w="9525">
                          <a:noFill/>
                        </a:ln>
                      </p:spPr>
                    </p:pic>
                  </p:oleObj>
                </mc:Fallback>
              </mc:AlternateContent>
            </a:graphicData>
          </a:graphic>
        </p:graphicFrame>
      </p:grpSp>
      <p:sp>
        <p:nvSpPr>
          <p:cNvPr id="224315" name="Arc 59"/>
          <p:cNvSpPr/>
          <p:nvPr/>
        </p:nvSpPr>
        <p:spPr bwMode="auto">
          <a:xfrm flipH="1">
            <a:off x="8303738" y="2349500"/>
            <a:ext cx="3168649" cy="1727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4316" name="Arc 60"/>
          <p:cNvSpPr/>
          <p:nvPr/>
        </p:nvSpPr>
        <p:spPr bwMode="auto">
          <a:xfrm flipH="1" flipV="1">
            <a:off x="8591551" y="1628778"/>
            <a:ext cx="3073400" cy="16557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accent2"/>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24317" name="Object 61"/>
          <p:cNvGraphicFramePr>
            <a:graphicFrameLocks noChangeAspect="1"/>
          </p:cNvGraphicFramePr>
          <p:nvPr/>
        </p:nvGraphicFramePr>
        <p:xfrm>
          <a:off x="10608733" y="1916117"/>
          <a:ext cx="1168400" cy="479425"/>
        </p:xfrm>
        <a:graphic>
          <a:graphicData uri="http://schemas.openxmlformats.org/presentationml/2006/ole">
            <mc:AlternateContent xmlns:mc="http://schemas.openxmlformats.org/markup-compatibility/2006">
              <mc:Choice xmlns:v="urn:schemas-microsoft-com:vml" Requires="v">
                <p:oleObj spid="_x0000_s90651" name="公式" r:id="rId17" imgW="8839200" imgH="4876800" progId="Equation.3">
                  <p:embed/>
                </p:oleObj>
              </mc:Choice>
              <mc:Fallback>
                <p:oleObj name="公式" r:id="rId17" imgW="8839200" imgH="4876800" progId="Equation.3">
                  <p:embed/>
                  <p:pic>
                    <p:nvPicPr>
                      <p:cNvPr id="0" name="图片 90121"/>
                      <p:cNvPicPr>
                        <a:picLocks noChangeAspect="1"/>
                      </p:cNvPicPr>
                      <p:nvPr/>
                    </p:nvPicPr>
                    <p:blipFill>
                      <a:blip r:embed="rId18"/>
                      <a:stretch>
                        <a:fillRect/>
                      </a:stretch>
                    </p:blipFill>
                    <p:spPr>
                      <a:xfrm>
                        <a:off x="10608733" y="1916117"/>
                        <a:ext cx="1168400" cy="479425"/>
                      </a:xfrm>
                      <a:prstGeom prst="rect">
                        <a:avLst/>
                      </a:prstGeom>
                      <a:noFill/>
                      <a:ln w="9525">
                        <a:noFill/>
                      </a:ln>
                    </p:spPr>
                  </p:pic>
                </p:oleObj>
              </mc:Fallback>
            </mc:AlternateContent>
          </a:graphicData>
        </a:graphic>
      </p:graphicFrame>
      <p:graphicFrame>
        <p:nvGraphicFramePr>
          <p:cNvPr id="224318" name="Object 62"/>
          <p:cNvGraphicFramePr>
            <a:graphicFrameLocks noChangeAspect="1"/>
          </p:cNvGraphicFramePr>
          <p:nvPr/>
        </p:nvGraphicFramePr>
        <p:xfrm>
          <a:off x="8688920" y="1412956"/>
          <a:ext cx="1149349" cy="481013"/>
        </p:xfrm>
        <a:graphic>
          <a:graphicData uri="http://schemas.openxmlformats.org/presentationml/2006/ole">
            <mc:AlternateContent xmlns:mc="http://schemas.openxmlformats.org/markup-compatibility/2006">
              <mc:Choice xmlns:v="urn:schemas-microsoft-com:vml" Requires="v">
                <p:oleObj spid="_x0000_s90652" name="公式" r:id="rId19" imgW="9753600" imgH="5486400" progId="Equation.3">
                  <p:embed/>
                </p:oleObj>
              </mc:Choice>
              <mc:Fallback>
                <p:oleObj name="公式" r:id="rId19" imgW="9753600" imgH="5486400" progId="Equation.3">
                  <p:embed/>
                  <p:pic>
                    <p:nvPicPr>
                      <p:cNvPr id="0" name="图片 90122"/>
                      <p:cNvPicPr>
                        <a:picLocks noChangeAspect="1"/>
                      </p:cNvPicPr>
                      <p:nvPr/>
                    </p:nvPicPr>
                    <p:blipFill>
                      <a:blip r:embed="rId20"/>
                      <a:stretch>
                        <a:fillRect/>
                      </a:stretch>
                    </p:blipFill>
                    <p:spPr>
                      <a:xfrm>
                        <a:off x="8688920" y="1412956"/>
                        <a:ext cx="1149349" cy="481013"/>
                      </a:xfrm>
                      <a:prstGeom prst="rect">
                        <a:avLst/>
                      </a:prstGeom>
                      <a:noFill/>
                      <a:ln w="9525">
                        <a:noFill/>
                      </a:ln>
                    </p:spPr>
                  </p:pic>
                </p:oleObj>
              </mc:Fallback>
            </mc:AlternateContent>
          </a:graphicData>
        </a:graphic>
      </p:graphicFrame>
      <p:grpSp>
        <p:nvGrpSpPr>
          <p:cNvPr id="224324" name="Group 68"/>
          <p:cNvGrpSpPr/>
          <p:nvPr/>
        </p:nvGrpSpPr>
        <p:grpSpPr bwMode="auto">
          <a:xfrm>
            <a:off x="7535388" y="4294269"/>
            <a:ext cx="4322233" cy="377825"/>
            <a:chOff x="3560" y="2705"/>
            <a:chExt cx="2042" cy="238"/>
          </a:xfrm>
        </p:grpSpPr>
        <p:sp>
          <p:nvSpPr>
            <p:cNvPr id="224307" name="Line 51"/>
            <p:cNvSpPr>
              <a:spLocks noChangeShapeType="1"/>
            </p:cNvSpPr>
            <p:nvPr/>
          </p:nvSpPr>
          <p:spPr bwMode="auto">
            <a:xfrm>
              <a:off x="3560" y="2705"/>
              <a:ext cx="2042"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224322" name="Object 66"/>
            <p:cNvGraphicFramePr>
              <a:graphicFrameLocks noChangeAspect="1"/>
            </p:cNvGraphicFramePr>
            <p:nvPr/>
          </p:nvGraphicFramePr>
          <p:xfrm>
            <a:off x="5375" y="2750"/>
            <a:ext cx="195" cy="193"/>
          </p:xfrm>
          <a:graphic>
            <a:graphicData uri="http://schemas.openxmlformats.org/presentationml/2006/ole">
              <mc:AlternateContent xmlns:mc="http://schemas.openxmlformats.org/markup-compatibility/2006">
                <mc:Choice xmlns:v="urn:schemas-microsoft-com:vml" Requires="v">
                  <p:oleObj spid="_x0000_s90653" name="公式" r:id="rId21" imgW="3352800" imgH="3352800" progId="Equation.3">
                    <p:embed/>
                  </p:oleObj>
                </mc:Choice>
                <mc:Fallback>
                  <p:oleObj name="公式" r:id="rId21" imgW="3352800" imgH="3352800" progId="Equation.3">
                    <p:embed/>
                    <p:pic>
                      <p:nvPicPr>
                        <p:cNvPr id="0" name="图片 90123"/>
                        <p:cNvPicPr>
                          <a:picLocks noChangeAspect="1"/>
                        </p:cNvPicPr>
                        <p:nvPr/>
                      </p:nvPicPr>
                      <p:blipFill>
                        <a:blip r:embed="rId22"/>
                        <a:stretch>
                          <a:fillRect/>
                        </a:stretch>
                      </p:blipFill>
                      <p:spPr>
                        <a:xfrm>
                          <a:off x="5375" y="2750"/>
                          <a:ext cx="195" cy="193"/>
                        </a:xfrm>
                        <a:prstGeom prst="rect">
                          <a:avLst/>
                        </a:prstGeom>
                        <a:noFill/>
                        <a:ln w="9525">
                          <a:noFill/>
                        </a:ln>
                      </p:spPr>
                    </p:pic>
                  </p:oleObj>
                </mc:Fallback>
              </mc:AlternateContent>
            </a:graphicData>
          </a:graphic>
        </p:graphicFrame>
      </p:grpSp>
      <p:grpSp>
        <p:nvGrpSpPr>
          <p:cNvPr id="224325" name="Group 69"/>
          <p:cNvGrpSpPr/>
          <p:nvPr/>
        </p:nvGrpSpPr>
        <p:grpSpPr bwMode="auto">
          <a:xfrm>
            <a:off x="7344836" y="1773238"/>
            <a:ext cx="575733" cy="2736850"/>
            <a:chOff x="3470" y="1117"/>
            <a:chExt cx="272" cy="1724"/>
          </a:xfrm>
        </p:grpSpPr>
        <p:sp>
          <p:nvSpPr>
            <p:cNvPr id="224308" name="Line 52"/>
            <p:cNvSpPr>
              <a:spLocks noChangeShapeType="1"/>
            </p:cNvSpPr>
            <p:nvPr/>
          </p:nvSpPr>
          <p:spPr bwMode="auto">
            <a:xfrm flipV="1">
              <a:off x="3742" y="1117"/>
              <a:ext cx="0" cy="1724"/>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224323" name="Object 67"/>
            <p:cNvGraphicFramePr>
              <a:graphicFrameLocks noChangeAspect="1"/>
            </p:cNvGraphicFramePr>
            <p:nvPr/>
          </p:nvGraphicFramePr>
          <p:xfrm>
            <a:off x="3470" y="1117"/>
            <a:ext cx="195" cy="228"/>
          </p:xfrm>
          <a:graphic>
            <a:graphicData uri="http://schemas.openxmlformats.org/presentationml/2006/ole">
              <mc:AlternateContent xmlns:mc="http://schemas.openxmlformats.org/markup-compatibility/2006">
                <mc:Choice xmlns:v="urn:schemas-microsoft-com:vml" Requires="v">
                  <p:oleObj spid="_x0000_s90654" name="公式" r:id="rId23" imgW="3352800" imgH="3962400" progId="Equation.3">
                    <p:embed/>
                  </p:oleObj>
                </mc:Choice>
                <mc:Fallback>
                  <p:oleObj name="公式" r:id="rId23" imgW="3352800" imgH="3962400" progId="Equation.3">
                    <p:embed/>
                    <p:pic>
                      <p:nvPicPr>
                        <p:cNvPr id="0" name="图片 90124"/>
                        <p:cNvPicPr>
                          <a:picLocks noChangeAspect="1"/>
                        </p:cNvPicPr>
                        <p:nvPr/>
                      </p:nvPicPr>
                      <p:blipFill>
                        <a:blip r:embed="rId24"/>
                        <a:stretch>
                          <a:fillRect/>
                        </a:stretch>
                      </p:blipFill>
                      <p:spPr>
                        <a:xfrm>
                          <a:off x="3470" y="1117"/>
                          <a:ext cx="195" cy="228"/>
                        </a:xfrm>
                        <a:prstGeom prst="rect">
                          <a:avLst/>
                        </a:prstGeom>
                        <a:noFill/>
                        <a:ln w="9525">
                          <a:noFill/>
                        </a:ln>
                      </p:spPr>
                    </p:pic>
                  </p:oleObj>
                </mc:Fallback>
              </mc:AlternateContent>
            </a:graphicData>
          </a:graphic>
        </p:graphicFrame>
      </p:grpSp>
      <p:sp>
        <p:nvSpPr>
          <p:cNvPr id="224327" name="Arc 71"/>
          <p:cNvSpPr/>
          <p:nvPr/>
        </p:nvSpPr>
        <p:spPr bwMode="auto">
          <a:xfrm flipV="1">
            <a:off x="7632754" y="1484313"/>
            <a:ext cx="2783417" cy="16573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339966"/>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4340" name="Freeform 84"/>
          <p:cNvSpPr/>
          <p:nvPr/>
        </p:nvSpPr>
        <p:spPr bwMode="auto">
          <a:xfrm>
            <a:off x="8976838" y="2636838"/>
            <a:ext cx="2017183" cy="1033462"/>
          </a:xfrm>
          <a:custGeom>
            <a:avLst/>
            <a:gdLst>
              <a:gd name="T0" fmla="*/ 0 w 953"/>
              <a:gd name="T1" fmla="*/ 651 h 651"/>
              <a:gd name="T2" fmla="*/ 182 w 953"/>
              <a:gd name="T3" fmla="*/ 106 h 651"/>
              <a:gd name="T4" fmla="*/ 953 w 953"/>
              <a:gd name="T5" fmla="*/ 16 h 651"/>
            </a:gdLst>
            <a:ahLst/>
            <a:cxnLst>
              <a:cxn ang="0">
                <a:pos x="T0" y="T1"/>
              </a:cxn>
              <a:cxn ang="0">
                <a:pos x="T2" y="T3"/>
              </a:cxn>
              <a:cxn ang="0">
                <a:pos x="T4" y="T5"/>
              </a:cxn>
            </a:cxnLst>
            <a:rect l="0" t="0" r="r" b="b"/>
            <a:pathLst>
              <a:path w="953" h="651">
                <a:moveTo>
                  <a:pt x="0" y="651"/>
                </a:moveTo>
                <a:cubicBezTo>
                  <a:pt x="11" y="431"/>
                  <a:pt x="23" y="212"/>
                  <a:pt x="182" y="106"/>
                </a:cubicBezTo>
                <a:cubicBezTo>
                  <a:pt x="341" y="0"/>
                  <a:pt x="647" y="8"/>
                  <a:pt x="953" y="16"/>
                </a:cubicBezTo>
              </a:path>
            </a:pathLst>
          </a:custGeom>
          <a:noFill/>
          <a:ln w="3810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4348" name="Rectangle 92"/>
          <p:cNvSpPr>
            <a:spLocks noChangeArrowheads="1"/>
          </p:cNvSpPr>
          <p:nvPr/>
        </p:nvSpPr>
        <p:spPr bwMode="auto">
          <a:xfrm>
            <a:off x="239184" y="258766"/>
            <a:ext cx="10562167" cy="503237"/>
          </a:xfrm>
          <a:prstGeom prst="rect">
            <a:avLst/>
          </a:prstGeom>
          <a:noFill/>
          <a:ln w="38100" algn="ctr">
            <a:solidFill>
              <a:srgbClr val="0000FF"/>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useBgFill="1">
        <p:nvSpPr>
          <p:cNvPr id="224349" name="Rectangle 93"/>
          <p:cNvSpPr>
            <a:spLocks noChangeArrowheads="1"/>
          </p:cNvSpPr>
          <p:nvPr/>
        </p:nvSpPr>
        <p:spPr bwMode="auto">
          <a:xfrm>
            <a:off x="0" y="4941888"/>
            <a:ext cx="12192000" cy="792162"/>
          </a:xfrm>
          <a:prstGeom prst="rect">
            <a:avLst/>
          </a:prstGeom>
          <a:ln>
            <a:noFill/>
          </a:ln>
          <a:effectLst/>
          <a:extLst>
            <a:ext uri="{91240B29-F687-4F45-9708-019B960494DF}">
              <a14:hiddenLine xmlns:a14="http://schemas.microsoft.com/office/drawing/2010/main" w="38100">
                <a:solidFill>
                  <a:srgbClr val="33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224350" name="Text Box 94"/>
          <p:cNvSpPr txBox="1">
            <a:spLocks noChangeArrowheads="1"/>
          </p:cNvSpPr>
          <p:nvPr/>
        </p:nvSpPr>
        <p:spPr bwMode="auto">
          <a:xfrm>
            <a:off x="624423" y="4941888"/>
            <a:ext cx="6913033"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b="1" dirty="0">
                <a:solidFill>
                  <a:schemeClr val="bg1"/>
                </a:solidFill>
              </a:rPr>
              <a:t>进而可推想：若在 </a:t>
            </a:r>
            <a:endParaRPr lang="zh-CN" altLang="en-US" b="1" dirty="0">
              <a:solidFill>
                <a:schemeClr val="bg1"/>
              </a:solidFill>
            </a:endParaRPr>
          </a:p>
        </p:txBody>
      </p:sp>
      <p:graphicFrame>
        <p:nvGraphicFramePr>
          <p:cNvPr id="224351" name="Object 95"/>
          <p:cNvGraphicFramePr>
            <a:graphicFrameLocks noChangeAspect="1"/>
          </p:cNvGraphicFramePr>
          <p:nvPr/>
        </p:nvGraphicFramePr>
        <p:xfrm>
          <a:off x="3719771" y="4941969"/>
          <a:ext cx="2224617" cy="515937"/>
        </p:xfrm>
        <a:graphic>
          <a:graphicData uri="http://schemas.openxmlformats.org/presentationml/2006/ole">
            <mc:AlternateContent xmlns:mc="http://schemas.openxmlformats.org/markup-compatibility/2006">
              <mc:Choice xmlns:v="urn:schemas-microsoft-com:vml" Requires="v">
                <p:oleObj spid="_x0000_s90655" name="公式" r:id="rId25" imgW="17678400" imgH="5486400" progId="Equation.3">
                  <p:embed/>
                </p:oleObj>
              </mc:Choice>
              <mc:Fallback>
                <p:oleObj name="公式" r:id="rId25" imgW="17678400" imgH="5486400" progId="Equation.3">
                  <p:embed/>
                  <p:pic>
                    <p:nvPicPr>
                      <p:cNvPr id="0" name="图片 90125"/>
                      <p:cNvPicPr>
                        <a:picLocks noChangeAspect="1"/>
                      </p:cNvPicPr>
                      <p:nvPr/>
                    </p:nvPicPr>
                    <p:blipFill>
                      <a:blip r:embed="rId6"/>
                      <a:stretch>
                        <a:fillRect/>
                      </a:stretch>
                    </p:blipFill>
                    <p:spPr>
                      <a:xfrm>
                        <a:off x="3719771" y="4941969"/>
                        <a:ext cx="2224617" cy="515937"/>
                      </a:xfrm>
                      <a:prstGeom prst="rect">
                        <a:avLst/>
                      </a:prstGeom>
                      <a:noFill/>
                      <a:ln w="9525">
                        <a:noFill/>
                      </a:ln>
                    </p:spPr>
                  </p:pic>
                </p:oleObj>
              </mc:Fallback>
            </mc:AlternateContent>
          </a:graphicData>
        </a:graphic>
      </p:graphicFrame>
      <p:sp>
        <p:nvSpPr>
          <p:cNvPr id="224352" name="Text Box 96"/>
          <p:cNvSpPr txBox="1">
            <a:spLocks noChangeArrowheads="1"/>
          </p:cNvSpPr>
          <p:nvPr/>
        </p:nvSpPr>
        <p:spPr bwMode="auto">
          <a:xfrm>
            <a:off x="6961717" y="4941888"/>
            <a:ext cx="1919816"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a:t>附近有 </a:t>
            </a:r>
            <a:endParaRPr lang="zh-CN" altLang="en-US"/>
          </a:p>
        </p:txBody>
      </p:sp>
      <p:graphicFrame>
        <p:nvGraphicFramePr>
          <p:cNvPr id="224353" name="Object 97"/>
          <p:cNvGraphicFramePr>
            <a:graphicFrameLocks noChangeAspect="1"/>
          </p:cNvGraphicFramePr>
          <p:nvPr/>
        </p:nvGraphicFramePr>
        <p:xfrm>
          <a:off x="1348320" y="5446794"/>
          <a:ext cx="3115733" cy="496887"/>
        </p:xfrm>
        <a:graphic>
          <a:graphicData uri="http://schemas.openxmlformats.org/presentationml/2006/ole">
            <mc:AlternateContent xmlns:mc="http://schemas.openxmlformats.org/markup-compatibility/2006">
              <mc:Choice xmlns:v="urn:schemas-microsoft-com:vml" Requires="v">
                <p:oleObj spid="_x0000_s90656" name="公式" r:id="rId26" imgW="1079500" imgH="228600" progId="Equation.3">
                  <p:embed/>
                </p:oleObj>
              </mc:Choice>
              <mc:Fallback>
                <p:oleObj name="公式" r:id="rId26" imgW="1079500" imgH="228600" progId="Equation.3">
                  <p:embed/>
                  <p:pic>
                    <p:nvPicPr>
                      <p:cNvPr id="0" name="图片 90126"/>
                      <p:cNvPicPr>
                        <a:picLocks noChangeAspect="1"/>
                      </p:cNvPicPr>
                      <p:nvPr/>
                    </p:nvPicPr>
                    <p:blipFill>
                      <a:blip r:embed="rId27"/>
                      <a:stretch>
                        <a:fillRect/>
                      </a:stretch>
                    </p:blipFill>
                    <p:spPr>
                      <a:xfrm>
                        <a:off x="1348320" y="5446794"/>
                        <a:ext cx="3115733" cy="496887"/>
                      </a:xfrm>
                      <a:prstGeom prst="rect">
                        <a:avLst/>
                      </a:prstGeom>
                      <a:noFill/>
                      <a:ln w="9525">
                        <a:noFill/>
                      </a:ln>
                    </p:spPr>
                  </p:pic>
                </p:oleObj>
              </mc:Fallback>
            </mc:AlternateContent>
          </a:graphicData>
        </a:graphic>
      </p:graphicFrame>
      <p:graphicFrame>
        <p:nvGraphicFramePr>
          <p:cNvPr id="224354" name="Object 98"/>
          <p:cNvGraphicFramePr>
            <a:graphicFrameLocks noChangeAspect="1"/>
          </p:cNvGraphicFramePr>
          <p:nvPr/>
        </p:nvGraphicFramePr>
        <p:xfrm>
          <a:off x="4754036" y="5589588"/>
          <a:ext cx="2125133" cy="304800"/>
        </p:xfrm>
        <a:graphic>
          <a:graphicData uri="http://schemas.openxmlformats.org/presentationml/2006/ole">
            <mc:AlternateContent xmlns:mc="http://schemas.openxmlformats.org/markup-compatibility/2006">
              <mc:Choice xmlns:v="urn:schemas-microsoft-com:vml" Requires="v">
                <p:oleObj spid="_x0000_s90657" name="公式" r:id="rId28" imgW="736600" imgH="139700" progId="Equation.3">
                  <p:embed/>
                </p:oleObj>
              </mc:Choice>
              <mc:Fallback>
                <p:oleObj name="公式" r:id="rId28" imgW="736600" imgH="139700" progId="Equation.3">
                  <p:embed/>
                  <p:pic>
                    <p:nvPicPr>
                      <p:cNvPr id="0" name="图片 90127"/>
                      <p:cNvPicPr>
                        <a:picLocks noChangeAspect="1"/>
                      </p:cNvPicPr>
                      <p:nvPr/>
                    </p:nvPicPr>
                    <p:blipFill>
                      <a:blip r:embed="rId29"/>
                      <a:stretch>
                        <a:fillRect/>
                      </a:stretch>
                    </p:blipFill>
                    <p:spPr>
                      <a:xfrm>
                        <a:off x="4754036" y="5589588"/>
                        <a:ext cx="2125133" cy="304800"/>
                      </a:xfrm>
                      <a:prstGeom prst="rect">
                        <a:avLst/>
                      </a:prstGeom>
                      <a:noFill/>
                      <a:ln w="9525">
                        <a:noFill/>
                      </a:ln>
                    </p:spPr>
                  </p:pic>
                </p:oleObj>
              </mc:Fallback>
            </mc:AlternateContent>
          </a:graphicData>
        </a:graphic>
      </p:graphicFrame>
      <p:graphicFrame>
        <p:nvGraphicFramePr>
          <p:cNvPr id="224355" name="Object 99"/>
          <p:cNvGraphicFramePr>
            <a:graphicFrameLocks noChangeAspect="1"/>
          </p:cNvGraphicFramePr>
          <p:nvPr/>
        </p:nvGraphicFramePr>
        <p:xfrm>
          <a:off x="7107767" y="5434094"/>
          <a:ext cx="3591984" cy="523875"/>
        </p:xfrm>
        <a:graphic>
          <a:graphicData uri="http://schemas.openxmlformats.org/presentationml/2006/ole">
            <mc:AlternateContent xmlns:mc="http://schemas.openxmlformats.org/markup-compatibility/2006">
              <mc:Choice xmlns:v="urn:schemas-microsoft-com:vml" Requires="v">
                <p:oleObj spid="_x0000_s90658" name="公式" r:id="rId30" imgW="1244600" imgH="241300" progId="Equation.3">
                  <p:embed/>
                </p:oleObj>
              </mc:Choice>
              <mc:Fallback>
                <p:oleObj name="公式" r:id="rId30" imgW="1244600" imgH="241300" progId="Equation.3">
                  <p:embed/>
                  <p:pic>
                    <p:nvPicPr>
                      <p:cNvPr id="0" name="图片 90128"/>
                      <p:cNvPicPr>
                        <a:picLocks noChangeAspect="1"/>
                      </p:cNvPicPr>
                      <p:nvPr/>
                    </p:nvPicPr>
                    <p:blipFill>
                      <a:blip r:embed="rId31"/>
                      <a:stretch>
                        <a:fillRect/>
                      </a:stretch>
                    </p:blipFill>
                    <p:spPr>
                      <a:xfrm>
                        <a:off x="7107767" y="5434094"/>
                        <a:ext cx="3591984" cy="523875"/>
                      </a:xfrm>
                      <a:prstGeom prst="rect">
                        <a:avLst/>
                      </a:prstGeom>
                      <a:noFill/>
                      <a:ln w="9525">
                        <a:noFill/>
                      </a:ln>
                    </p:spPr>
                  </p:pic>
                </p:oleObj>
              </mc:Fallback>
            </mc:AlternateContent>
          </a:graphicData>
        </a:graphic>
      </p:graphicFrame>
      <p:sp>
        <p:nvSpPr>
          <p:cNvPr id="224356" name="Text Box 100"/>
          <p:cNvSpPr txBox="1">
            <a:spLocks noChangeArrowheads="1"/>
          </p:cNvSpPr>
          <p:nvPr/>
        </p:nvSpPr>
        <p:spPr bwMode="auto">
          <a:xfrm>
            <a:off x="912286" y="5877006"/>
            <a:ext cx="49911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b="1" dirty="0">
                <a:solidFill>
                  <a:schemeClr val="bg1"/>
                </a:solidFill>
              </a:rPr>
              <a:t>近似程度越来越</a:t>
            </a:r>
            <a:r>
              <a:rPr lang="zh-CN" altLang="en-US" b="1" dirty="0" smtClean="0">
                <a:solidFill>
                  <a:schemeClr val="bg1"/>
                </a:solidFill>
              </a:rPr>
              <a:t>好</a:t>
            </a:r>
            <a:r>
              <a:rPr lang="en-US" altLang="zh-CN" b="1" dirty="0" smtClean="0">
                <a:solidFill>
                  <a:schemeClr val="bg1"/>
                </a:solidFill>
              </a:rPr>
              <a:t>.</a:t>
            </a:r>
            <a:r>
              <a:rPr lang="zh-CN" altLang="en-US" b="1" dirty="0" smtClean="0">
                <a:solidFill>
                  <a:schemeClr val="bg1"/>
                </a:solidFill>
              </a:rPr>
              <a:t> </a:t>
            </a:r>
            <a:endParaRPr lang="zh-CN" altLang="en-US" b="1" dirty="0">
              <a:solidFill>
                <a:schemeClr val="bg1"/>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4271"/>
                                        </p:tgtEl>
                                        <p:attrNameLst>
                                          <p:attrName>style.visibility</p:attrName>
                                        </p:attrNameLst>
                                      </p:cBhvr>
                                      <p:to>
                                        <p:strVal val="visible"/>
                                      </p:to>
                                    </p:set>
                                    <p:animEffect transition="in" filter="wipe(left)">
                                      <p:cBhvr>
                                        <p:cTn id="7" dur="500"/>
                                        <p:tgtEl>
                                          <p:spTgt spid="2242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4272"/>
                                        </p:tgtEl>
                                        <p:attrNameLst>
                                          <p:attrName>style.visibility</p:attrName>
                                        </p:attrNameLst>
                                      </p:cBhvr>
                                      <p:to>
                                        <p:strVal val="visible"/>
                                      </p:to>
                                    </p:set>
                                    <p:animEffect transition="in" filter="wipe(left)">
                                      <p:cBhvr>
                                        <p:cTn id="12" dur="500"/>
                                        <p:tgtEl>
                                          <p:spTgt spid="2242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4273"/>
                                        </p:tgtEl>
                                        <p:attrNameLst>
                                          <p:attrName>style.visibility</p:attrName>
                                        </p:attrNameLst>
                                      </p:cBhvr>
                                      <p:to>
                                        <p:strVal val="visible"/>
                                      </p:to>
                                    </p:set>
                                    <p:animEffect transition="in" filter="wipe(left)">
                                      <p:cBhvr>
                                        <p:cTn id="17" dur="500"/>
                                        <p:tgtEl>
                                          <p:spTgt spid="224273"/>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24274"/>
                                        </p:tgtEl>
                                        <p:attrNameLst>
                                          <p:attrName>style.visibility</p:attrName>
                                        </p:attrNameLst>
                                      </p:cBhvr>
                                      <p:to>
                                        <p:strVal val="visible"/>
                                      </p:to>
                                    </p:set>
                                    <p:animEffect transition="in" filter="wipe(left)">
                                      <p:cBhvr>
                                        <p:cTn id="21" dur="500"/>
                                        <p:tgtEl>
                                          <p:spTgt spid="224274"/>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224275"/>
                                        </p:tgtEl>
                                        <p:attrNameLst>
                                          <p:attrName>style.visibility</p:attrName>
                                        </p:attrNameLst>
                                      </p:cBhvr>
                                      <p:to>
                                        <p:strVal val="visible"/>
                                      </p:to>
                                    </p:set>
                                    <p:animEffect transition="in" filter="wipe(left)">
                                      <p:cBhvr>
                                        <p:cTn id="25" dur="500"/>
                                        <p:tgtEl>
                                          <p:spTgt spid="22427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24276"/>
                                        </p:tgtEl>
                                        <p:attrNameLst>
                                          <p:attrName>style.visibility</p:attrName>
                                        </p:attrNameLst>
                                      </p:cBhvr>
                                      <p:to>
                                        <p:strVal val="visible"/>
                                      </p:to>
                                    </p:set>
                                    <p:animEffect transition="in" filter="wipe(left)">
                                      <p:cBhvr>
                                        <p:cTn id="30" dur="500"/>
                                        <p:tgtEl>
                                          <p:spTgt spid="22427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24277"/>
                                        </p:tgtEl>
                                        <p:attrNameLst>
                                          <p:attrName>style.visibility</p:attrName>
                                        </p:attrNameLst>
                                      </p:cBhvr>
                                      <p:to>
                                        <p:strVal val="visible"/>
                                      </p:to>
                                    </p:set>
                                    <p:animEffect transition="in" filter="wipe(left)">
                                      <p:cBhvr>
                                        <p:cTn id="35" dur="500"/>
                                        <p:tgtEl>
                                          <p:spTgt spid="22427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24278"/>
                                        </p:tgtEl>
                                        <p:attrNameLst>
                                          <p:attrName>style.visibility</p:attrName>
                                        </p:attrNameLst>
                                      </p:cBhvr>
                                      <p:to>
                                        <p:strVal val="visible"/>
                                      </p:to>
                                    </p:set>
                                    <p:animEffect transition="in" filter="wipe(left)">
                                      <p:cBhvr>
                                        <p:cTn id="40" dur="500"/>
                                        <p:tgtEl>
                                          <p:spTgt spid="22427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24280"/>
                                        </p:tgtEl>
                                        <p:attrNameLst>
                                          <p:attrName>style.visibility</p:attrName>
                                        </p:attrNameLst>
                                      </p:cBhvr>
                                      <p:to>
                                        <p:strVal val="visible"/>
                                      </p:to>
                                    </p:set>
                                    <p:animEffect transition="in" filter="wipe(left)">
                                      <p:cBhvr>
                                        <p:cTn id="45" dur="500"/>
                                        <p:tgtEl>
                                          <p:spTgt spid="22428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24281"/>
                                        </p:tgtEl>
                                        <p:attrNameLst>
                                          <p:attrName>style.visibility</p:attrName>
                                        </p:attrNameLst>
                                      </p:cBhvr>
                                      <p:to>
                                        <p:strVal val="visible"/>
                                      </p:to>
                                    </p:set>
                                    <p:animEffect transition="in" filter="wipe(left)">
                                      <p:cBhvr>
                                        <p:cTn id="50" dur="500"/>
                                        <p:tgtEl>
                                          <p:spTgt spid="22428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24283"/>
                                        </p:tgtEl>
                                        <p:attrNameLst>
                                          <p:attrName>style.visibility</p:attrName>
                                        </p:attrNameLst>
                                      </p:cBhvr>
                                      <p:to>
                                        <p:strVal val="visible"/>
                                      </p:to>
                                    </p:set>
                                    <p:animEffect transition="in" filter="wipe(left)">
                                      <p:cBhvr>
                                        <p:cTn id="55" dur="500"/>
                                        <p:tgtEl>
                                          <p:spTgt spid="22428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24324"/>
                                        </p:tgtEl>
                                        <p:attrNameLst>
                                          <p:attrName>style.visibility</p:attrName>
                                        </p:attrNameLst>
                                      </p:cBhvr>
                                      <p:to>
                                        <p:strVal val="visible"/>
                                      </p:to>
                                    </p:set>
                                    <p:animEffect transition="in" filter="wipe(left)">
                                      <p:cBhvr>
                                        <p:cTn id="60" dur="500"/>
                                        <p:tgtEl>
                                          <p:spTgt spid="224324"/>
                                        </p:tgtEl>
                                      </p:cBhvr>
                                    </p:animEffect>
                                  </p:childTnLst>
                                </p:cTn>
                              </p:par>
                            </p:childTnLst>
                          </p:cTn>
                        </p:par>
                        <p:par>
                          <p:cTn id="61" fill="hold">
                            <p:stCondLst>
                              <p:cond delay="500"/>
                            </p:stCondLst>
                            <p:childTnLst>
                              <p:par>
                                <p:cTn id="62" presetID="22" presetClass="entr" presetSubtype="4" fill="hold" nodeType="afterEffect">
                                  <p:stCondLst>
                                    <p:cond delay="0"/>
                                  </p:stCondLst>
                                  <p:childTnLst>
                                    <p:set>
                                      <p:cBhvr>
                                        <p:cTn id="63" dur="1" fill="hold">
                                          <p:stCondLst>
                                            <p:cond delay="0"/>
                                          </p:stCondLst>
                                        </p:cTn>
                                        <p:tgtEl>
                                          <p:spTgt spid="224325"/>
                                        </p:tgtEl>
                                        <p:attrNameLst>
                                          <p:attrName>style.visibility</p:attrName>
                                        </p:attrNameLst>
                                      </p:cBhvr>
                                      <p:to>
                                        <p:strVal val="visible"/>
                                      </p:to>
                                    </p:set>
                                    <p:animEffect transition="in" filter="wipe(down)">
                                      <p:cBhvr>
                                        <p:cTn id="64" dur="500"/>
                                        <p:tgtEl>
                                          <p:spTgt spid="22432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224315"/>
                                        </p:tgtEl>
                                        <p:attrNameLst>
                                          <p:attrName>style.visibility</p:attrName>
                                        </p:attrNameLst>
                                      </p:cBhvr>
                                      <p:to>
                                        <p:strVal val="visible"/>
                                      </p:to>
                                    </p:set>
                                    <p:animEffect transition="in" filter="wipe(down)">
                                      <p:cBhvr>
                                        <p:cTn id="69" dur="1000"/>
                                        <p:tgtEl>
                                          <p:spTgt spid="224315"/>
                                        </p:tgtEl>
                                      </p:cBhvr>
                                    </p:animEffect>
                                  </p:childTnLst>
                                </p:cTn>
                              </p:par>
                            </p:childTnLst>
                          </p:cTn>
                        </p:par>
                        <p:par>
                          <p:cTn id="70" fill="hold">
                            <p:stCondLst>
                              <p:cond delay="1000"/>
                            </p:stCondLst>
                            <p:childTnLst>
                              <p:par>
                                <p:cTn id="71" presetID="22" presetClass="entr" presetSubtype="8" fill="hold" nodeType="afterEffect">
                                  <p:stCondLst>
                                    <p:cond delay="0"/>
                                  </p:stCondLst>
                                  <p:childTnLst>
                                    <p:set>
                                      <p:cBhvr>
                                        <p:cTn id="72" dur="1" fill="hold">
                                          <p:stCondLst>
                                            <p:cond delay="0"/>
                                          </p:stCondLst>
                                        </p:cTn>
                                        <p:tgtEl>
                                          <p:spTgt spid="224317"/>
                                        </p:tgtEl>
                                        <p:attrNameLst>
                                          <p:attrName>style.visibility</p:attrName>
                                        </p:attrNameLst>
                                      </p:cBhvr>
                                      <p:to>
                                        <p:strVal val="visible"/>
                                      </p:to>
                                    </p:set>
                                    <p:animEffect transition="in" filter="wipe(left)">
                                      <p:cBhvr>
                                        <p:cTn id="73" dur="500"/>
                                        <p:tgtEl>
                                          <p:spTgt spid="22431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224316"/>
                                        </p:tgtEl>
                                        <p:attrNameLst>
                                          <p:attrName>style.visibility</p:attrName>
                                        </p:attrNameLst>
                                      </p:cBhvr>
                                      <p:to>
                                        <p:strVal val="visible"/>
                                      </p:to>
                                    </p:set>
                                    <p:animEffect transition="in" filter="wipe(up)">
                                      <p:cBhvr>
                                        <p:cTn id="78" dur="1000"/>
                                        <p:tgtEl>
                                          <p:spTgt spid="224316"/>
                                        </p:tgtEl>
                                      </p:cBhvr>
                                    </p:animEffect>
                                  </p:childTnLst>
                                </p:cTn>
                              </p:par>
                            </p:childTnLst>
                          </p:cTn>
                        </p:par>
                        <p:par>
                          <p:cTn id="79" fill="hold">
                            <p:stCondLst>
                              <p:cond delay="1000"/>
                            </p:stCondLst>
                            <p:childTnLst>
                              <p:par>
                                <p:cTn id="80" presetID="22" presetClass="entr" presetSubtype="8" fill="hold" nodeType="afterEffect">
                                  <p:stCondLst>
                                    <p:cond delay="0"/>
                                  </p:stCondLst>
                                  <p:childTnLst>
                                    <p:set>
                                      <p:cBhvr>
                                        <p:cTn id="81" dur="1" fill="hold">
                                          <p:stCondLst>
                                            <p:cond delay="0"/>
                                          </p:stCondLst>
                                        </p:cTn>
                                        <p:tgtEl>
                                          <p:spTgt spid="224318"/>
                                        </p:tgtEl>
                                        <p:attrNameLst>
                                          <p:attrName>style.visibility</p:attrName>
                                        </p:attrNameLst>
                                      </p:cBhvr>
                                      <p:to>
                                        <p:strVal val="visible"/>
                                      </p:to>
                                    </p:set>
                                    <p:animEffect transition="in" filter="wipe(left)">
                                      <p:cBhvr>
                                        <p:cTn id="82" dur="500"/>
                                        <p:tgtEl>
                                          <p:spTgt spid="224318"/>
                                        </p:tgtEl>
                                      </p:cBhvr>
                                    </p:animEffect>
                                  </p:childTnLst>
                                </p:cTn>
                              </p:par>
                            </p:childTnLst>
                          </p:cTn>
                        </p:par>
                        <p:par>
                          <p:cTn id="83" fill="hold">
                            <p:stCondLst>
                              <p:cond delay="1500"/>
                            </p:stCondLst>
                            <p:childTnLst>
                              <p:par>
                                <p:cTn id="84" presetID="22" presetClass="entr" presetSubtype="1" fill="hold" nodeType="afterEffect">
                                  <p:stCondLst>
                                    <p:cond delay="0"/>
                                  </p:stCondLst>
                                  <p:childTnLst>
                                    <p:set>
                                      <p:cBhvr>
                                        <p:cTn id="85" dur="1" fill="hold">
                                          <p:stCondLst>
                                            <p:cond delay="0"/>
                                          </p:stCondLst>
                                        </p:cTn>
                                        <p:tgtEl>
                                          <p:spTgt spid="224319"/>
                                        </p:tgtEl>
                                        <p:attrNameLst>
                                          <p:attrName>style.visibility</p:attrName>
                                        </p:attrNameLst>
                                      </p:cBhvr>
                                      <p:to>
                                        <p:strVal val="visible"/>
                                      </p:to>
                                    </p:set>
                                    <p:animEffect transition="in" filter="wipe(up)">
                                      <p:cBhvr>
                                        <p:cTn id="86" dur="500"/>
                                        <p:tgtEl>
                                          <p:spTgt spid="22431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24284"/>
                                        </p:tgtEl>
                                        <p:attrNameLst>
                                          <p:attrName>style.visibility</p:attrName>
                                        </p:attrNameLst>
                                      </p:cBhvr>
                                      <p:to>
                                        <p:strVal val="visible"/>
                                      </p:to>
                                    </p:set>
                                    <p:animEffect transition="in" filter="wipe(left)">
                                      <p:cBhvr>
                                        <p:cTn id="91" dur="500"/>
                                        <p:tgtEl>
                                          <p:spTgt spid="22428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24285"/>
                                        </p:tgtEl>
                                        <p:attrNameLst>
                                          <p:attrName>style.visibility</p:attrName>
                                        </p:attrNameLst>
                                      </p:cBhvr>
                                      <p:to>
                                        <p:strVal val="visible"/>
                                      </p:to>
                                    </p:set>
                                    <p:animEffect transition="in" filter="wipe(left)">
                                      <p:cBhvr>
                                        <p:cTn id="96" dur="500"/>
                                        <p:tgtEl>
                                          <p:spTgt spid="22428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24286"/>
                                        </p:tgtEl>
                                        <p:attrNameLst>
                                          <p:attrName>style.visibility</p:attrName>
                                        </p:attrNameLst>
                                      </p:cBhvr>
                                      <p:to>
                                        <p:strVal val="visible"/>
                                      </p:to>
                                    </p:set>
                                    <p:animEffect transition="in" filter="wipe(left)">
                                      <p:cBhvr>
                                        <p:cTn id="101" dur="500"/>
                                        <p:tgtEl>
                                          <p:spTgt spid="224286"/>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224287"/>
                                        </p:tgtEl>
                                        <p:attrNameLst>
                                          <p:attrName>style.visibility</p:attrName>
                                        </p:attrNameLst>
                                      </p:cBhvr>
                                      <p:to>
                                        <p:strVal val="visible"/>
                                      </p:to>
                                    </p:set>
                                    <p:animEffect transition="in" filter="wipe(left)">
                                      <p:cBhvr>
                                        <p:cTn id="106" dur="500"/>
                                        <p:tgtEl>
                                          <p:spTgt spid="224287"/>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24327"/>
                                        </p:tgtEl>
                                        <p:attrNameLst>
                                          <p:attrName>style.visibility</p:attrName>
                                        </p:attrNameLst>
                                      </p:cBhvr>
                                      <p:to>
                                        <p:strVal val="visible"/>
                                      </p:to>
                                    </p:set>
                                    <p:animEffect transition="in" filter="wipe(left)">
                                      <p:cBhvr>
                                        <p:cTn id="111" dur="1000"/>
                                        <p:tgtEl>
                                          <p:spTgt spid="224327"/>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224340"/>
                                        </p:tgtEl>
                                        <p:attrNameLst>
                                          <p:attrName>style.visibility</p:attrName>
                                        </p:attrNameLst>
                                      </p:cBhvr>
                                      <p:to>
                                        <p:strVal val="visible"/>
                                      </p:to>
                                    </p:set>
                                    <p:animEffect transition="in" filter="wipe(down)">
                                      <p:cBhvr>
                                        <p:cTn id="116" dur="1000"/>
                                        <p:tgtEl>
                                          <p:spTgt spid="224340"/>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224288"/>
                                        </p:tgtEl>
                                        <p:attrNameLst>
                                          <p:attrName>style.visibility</p:attrName>
                                        </p:attrNameLst>
                                      </p:cBhvr>
                                      <p:to>
                                        <p:strVal val="visible"/>
                                      </p:to>
                                    </p:set>
                                    <p:animEffect transition="in" filter="wipe(left)">
                                      <p:cBhvr>
                                        <p:cTn id="121" dur="500"/>
                                        <p:tgtEl>
                                          <p:spTgt spid="224288"/>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224289"/>
                                        </p:tgtEl>
                                        <p:attrNameLst>
                                          <p:attrName>style.visibility</p:attrName>
                                        </p:attrNameLst>
                                      </p:cBhvr>
                                      <p:to>
                                        <p:strVal val="visible"/>
                                      </p:to>
                                    </p:set>
                                    <p:animEffect transition="in" filter="wipe(left)">
                                      <p:cBhvr>
                                        <p:cTn id="126" dur="500"/>
                                        <p:tgtEl>
                                          <p:spTgt spid="224289"/>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224290"/>
                                        </p:tgtEl>
                                        <p:attrNameLst>
                                          <p:attrName>style.visibility</p:attrName>
                                        </p:attrNameLst>
                                      </p:cBhvr>
                                      <p:to>
                                        <p:strVal val="visible"/>
                                      </p:to>
                                    </p:set>
                                    <p:animEffect transition="in" filter="wipe(left)">
                                      <p:cBhvr>
                                        <p:cTn id="131" dur="500"/>
                                        <p:tgtEl>
                                          <p:spTgt spid="224290"/>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24291"/>
                                        </p:tgtEl>
                                        <p:attrNameLst>
                                          <p:attrName>style.visibility</p:attrName>
                                        </p:attrNameLst>
                                      </p:cBhvr>
                                      <p:to>
                                        <p:strVal val="visible"/>
                                      </p:to>
                                    </p:set>
                                    <p:animEffect transition="in" filter="wipe(left)">
                                      <p:cBhvr>
                                        <p:cTn id="136" dur="500"/>
                                        <p:tgtEl>
                                          <p:spTgt spid="224291"/>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1" nodeType="clickEffect">
                                  <p:stCondLst>
                                    <p:cond delay="0"/>
                                  </p:stCondLst>
                                  <p:childTnLst>
                                    <p:set>
                                      <p:cBhvr>
                                        <p:cTn id="140" dur="1" fill="hold">
                                          <p:stCondLst>
                                            <p:cond delay="0"/>
                                          </p:stCondLst>
                                        </p:cTn>
                                        <p:tgtEl>
                                          <p:spTgt spid="224340"/>
                                        </p:tgtEl>
                                        <p:attrNameLst>
                                          <p:attrName>style.visibility</p:attrName>
                                        </p:attrNameLst>
                                      </p:cBhvr>
                                      <p:to>
                                        <p:strVal val="visible"/>
                                      </p:to>
                                    </p:set>
                                    <p:animEffect transition="in" filter="wipe(down)">
                                      <p:cBhvr>
                                        <p:cTn id="141" dur="1000"/>
                                        <p:tgtEl>
                                          <p:spTgt spid="224340"/>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224292"/>
                                        </p:tgtEl>
                                        <p:attrNameLst>
                                          <p:attrName>style.visibility</p:attrName>
                                        </p:attrNameLst>
                                      </p:cBhvr>
                                      <p:to>
                                        <p:strVal val="visible"/>
                                      </p:to>
                                    </p:set>
                                    <p:animEffect transition="in" filter="wipe(left)">
                                      <p:cBhvr>
                                        <p:cTn id="146" dur="500"/>
                                        <p:tgtEl>
                                          <p:spTgt spid="224292"/>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224349"/>
                                        </p:tgtEl>
                                        <p:attrNameLst>
                                          <p:attrName>style.visibility</p:attrName>
                                        </p:attrNameLst>
                                      </p:cBhvr>
                                      <p:to>
                                        <p:strVal val="visible"/>
                                      </p:to>
                                    </p:set>
                                    <p:animEffect transition="in" filter="wipe(left)">
                                      <p:cBhvr>
                                        <p:cTn id="151" dur="500"/>
                                        <p:tgtEl>
                                          <p:spTgt spid="224349"/>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224350"/>
                                        </p:tgtEl>
                                        <p:attrNameLst>
                                          <p:attrName>style.visibility</p:attrName>
                                        </p:attrNameLst>
                                      </p:cBhvr>
                                      <p:to>
                                        <p:strVal val="visible"/>
                                      </p:to>
                                    </p:set>
                                    <p:animEffect transition="in" filter="wipe(left)">
                                      <p:cBhvr>
                                        <p:cTn id="156" dur="500"/>
                                        <p:tgtEl>
                                          <p:spTgt spid="224350"/>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nodeType="clickEffect">
                                  <p:stCondLst>
                                    <p:cond delay="0"/>
                                  </p:stCondLst>
                                  <p:childTnLst>
                                    <p:set>
                                      <p:cBhvr>
                                        <p:cTn id="160" dur="1" fill="hold">
                                          <p:stCondLst>
                                            <p:cond delay="0"/>
                                          </p:stCondLst>
                                        </p:cTn>
                                        <p:tgtEl>
                                          <p:spTgt spid="224351"/>
                                        </p:tgtEl>
                                        <p:attrNameLst>
                                          <p:attrName>style.visibility</p:attrName>
                                        </p:attrNameLst>
                                      </p:cBhvr>
                                      <p:to>
                                        <p:strVal val="visible"/>
                                      </p:to>
                                    </p:set>
                                    <p:animEffect transition="in" filter="wipe(left)">
                                      <p:cBhvr>
                                        <p:cTn id="161" dur="500"/>
                                        <p:tgtEl>
                                          <p:spTgt spid="22435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224352"/>
                                        </p:tgtEl>
                                        <p:attrNameLst>
                                          <p:attrName>style.visibility</p:attrName>
                                        </p:attrNameLst>
                                      </p:cBhvr>
                                      <p:to>
                                        <p:strVal val="visible"/>
                                      </p:to>
                                    </p:set>
                                    <p:animEffect transition="in" filter="wipe(left)">
                                      <p:cBhvr>
                                        <p:cTn id="166" dur="500"/>
                                        <p:tgtEl>
                                          <p:spTgt spid="224352"/>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nodeType="clickEffect">
                                  <p:stCondLst>
                                    <p:cond delay="0"/>
                                  </p:stCondLst>
                                  <p:childTnLst>
                                    <p:set>
                                      <p:cBhvr>
                                        <p:cTn id="170" dur="1" fill="hold">
                                          <p:stCondLst>
                                            <p:cond delay="0"/>
                                          </p:stCondLst>
                                        </p:cTn>
                                        <p:tgtEl>
                                          <p:spTgt spid="224353"/>
                                        </p:tgtEl>
                                        <p:attrNameLst>
                                          <p:attrName>style.visibility</p:attrName>
                                        </p:attrNameLst>
                                      </p:cBhvr>
                                      <p:to>
                                        <p:strVal val="visible"/>
                                      </p:to>
                                    </p:set>
                                    <p:animEffect transition="in" filter="wipe(left)">
                                      <p:cBhvr>
                                        <p:cTn id="171" dur="500"/>
                                        <p:tgtEl>
                                          <p:spTgt spid="224353"/>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224354"/>
                                        </p:tgtEl>
                                        <p:attrNameLst>
                                          <p:attrName>style.visibility</p:attrName>
                                        </p:attrNameLst>
                                      </p:cBhvr>
                                      <p:to>
                                        <p:strVal val="visible"/>
                                      </p:to>
                                    </p:set>
                                    <p:animEffect transition="in" filter="wipe(left)">
                                      <p:cBhvr>
                                        <p:cTn id="176" dur="500"/>
                                        <p:tgtEl>
                                          <p:spTgt spid="224354"/>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nodeType="clickEffect">
                                  <p:stCondLst>
                                    <p:cond delay="0"/>
                                  </p:stCondLst>
                                  <p:childTnLst>
                                    <p:set>
                                      <p:cBhvr>
                                        <p:cTn id="180" dur="1" fill="hold">
                                          <p:stCondLst>
                                            <p:cond delay="0"/>
                                          </p:stCondLst>
                                        </p:cTn>
                                        <p:tgtEl>
                                          <p:spTgt spid="224355"/>
                                        </p:tgtEl>
                                        <p:attrNameLst>
                                          <p:attrName>style.visibility</p:attrName>
                                        </p:attrNameLst>
                                      </p:cBhvr>
                                      <p:to>
                                        <p:strVal val="visible"/>
                                      </p:to>
                                    </p:set>
                                    <p:animEffect transition="in" filter="wipe(left)">
                                      <p:cBhvr>
                                        <p:cTn id="181" dur="500"/>
                                        <p:tgtEl>
                                          <p:spTgt spid="224355"/>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224356"/>
                                        </p:tgtEl>
                                        <p:attrNameLst>
                                          <p:attrName>style.visibility</p:attrName>
                                        </p:attrNameLst>
                                      </p:cBhvr>
                                      <p:to>
                                        <p:strVal val="visible"/>
                                      </p:to>
                                    </p:set>
                                    <p:animEffect transition="in" filter="wipe(left)">
                                      <p:cBhvr>
                                        <p:cTn id="186" dur="500"/>
                                        <p:tgtEl>
                                          <p:spTgt spid="224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71" grpId="0"/>
      <p:bldP spid="224272" grpId="0"/>
      <p:bldP spid="224275" grpId="0"/>
      <p:bldP spid="224276" grpId="0"/>
      <p:bldP spid="224277" grpId="0"/>
      <p:bldP spid="224278" grpId="0"/>
      <p:bldP spid="224281" grpId="0"/>
      <p:bldP spid="224284" grpId="0"/>
      <p:bldP spid="224286" grpId="0"/>
      <p:bldP spid="224288" grpId="0"/>
      <p:bldP spid="224290" grpId="0"/>
      <p:bldP spid="224292" grpId="0"/>
      <p:bldP spid="224315" grpId="0" animBg="1"/>
      <p:bldP spid="224316" grpId="0" animBg="1"/>
      <p:bldP spid="224327" grpId="0" animBg="1"/>
      <p:bldP spid="224340" grpId="0" animBg="1"/>
      <p:bldP spid="224340" grpId="1" animBg="1"/>
      <p:bldP spid="224349" grpId="0" animBg="1"/>
      <p:bldP spid="224350" grpId="0"/>
      <p:bldP spid="224352" grpId="0"/>
      <p:bldP spid="22435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ChangeArrowheads="1"/>
          </p:cNvSpPr>
          <p:nvPr/>
        </p:nvSpPr>
        <p:spPr bwMode="auto">
          <a:xfrm>
            <a:off x="1728260" y="187326"/>
            <a:ext cx="2783416"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a:solidFill>
                  <a:prstClr val="black"/>
                </a:solidFill>
              </a:rPr>
              <a:t>综上所述， </a:t>
            </a:r>
            <a:endParaRPr lang="zh-CN" altLang="en-US" dirty="0">
              <a:solidFill>
                <a:prstClr val="black"/>
              </a:solidFill>
              <a:latin typeface="楷体_GB2312" panose="02010609030101010101" pitchFamily="49" charset="-122"/>
            </a:endParaRPr>
          </a:p>
        </p:txBody>
      </p:sp>
      <p:sp>
        <p:nvSpPr>
          <p:cNvPr id="226308" name="Text Box 4"/>
          <p:cNvSpPr txBox="1">
            <a:spLocks noChangeArrowheads="1"/>
          </p:cNvSpPr>
          <p:nvPr/>
        </p:nvSpPr>
        <p:spPr bwMode="auto">
          <a:xfrm>
            <a:off x="3024718" y="201613"/>
            <a:ext cx="862753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prstClr val="white"/>
                </a:solidFill>
              </a:rPr>
              <a:t>无论几何的或物理的两方面都启示我们 </a:t>
            </a:r>
            <a:endParaRPr lang="zh-CN" altLang="en-US">
              <a:solidFill>
                <a:prstClr val="white"/>
              </a:solidFill>
            </a:endParaRPr>
          </a:p>
        </p:txBody>
      </p:sp>
      <p:sp>
        <p:nvSpPr>
          <p:cNvPr id="226317" name="Text Box 13"/>
          <p:cNvSpPr txBox="1">
            <a:spLocks noChangeArrowheads="1"/>
          </p:cNvSpPr>
          <p:nvPr/>
        </p:nvSpPr>
        <p:spPr bwMode="auto">
          <a:xfrm>
            <a:off x="624417" y="706438"/>
            <a:ext cx="8737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dirty="0">
                <a:solidFill>
                  <a:prstClr val="black"/>
                </a:solidFill>
              </a:rPr>
              <a:t>所要找的多项式应满足下列条件 </a:t>
            </a:r>
            <a:endParaRPr lang="zh-CN" altLang="en-US" dirty="0">
              <a:solidFill>
                <a:prstClr val="black"/>
              </a:solidFill>
            </a:endParaRPr>
          </a:p>
        </p:txBody>
      </p:sp>
      <p:graphicFrame>
        <p:nvGraphicFramePr>
          <p:cNvPr id="226318" name="Object 14"/>
          <p:cNvGraphicFramePr>
            <a:graphicFrameLocks noChangeAspect="1"/>
          </p:cNvGraphicFramePr>
          <p:nvPr/>
        </p:nvGraphicFramePr>
        <p:xfrm>
          <a:off x="1" y="1209675"/>
          <a:ext cx="3503084" cy="584200"/>
        </p:xfrm>
        <a:graphic>
          <a:graphicData uri="http://schemas.openxmlformats.org/presentationml/2006/ole">
            <mc:AlternateContent xmlns:mc="http://schemas.openxmlformats.org/markup-compatibility/2006">
              <mc:Choice xmlns:v="urn:schemas-microsoft-com:vml" Requires="v">
                <p:oleObj spid="_x0000_s234828" name="公式" r:id="rId1" imgW="1028700" imgH="228600" progId="Equation.3">
                  <p:embed/>
                </p:oleObj>
              </mc:Choice>
              <mc:Fallback>
                <p:oleObj name="公式" r:id="rId1" imgW="1028700" imgH="228600" progId="Equation.3">
                  <p:embed/>
                  <p:pic>
                    <p:nvPicPr>
                      <p:cNvPr id="0" name="图片 2348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209675"/>
                        <a:ext cx="3503084"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20" name="Object 16"/>
          <p:cNvGraphicFramePr>
            <a:graphicFrameLocks noChangeAspect="1"/>
          </p:cNvGraphicFramePr>
          <p:nvPr/>
        </p:nvGraphicFramePr>
        <p:xfrm>
          <a:off x="1" y="1714501"/>
          <a:ext cx="3384551" cy="544513"/>
        </p:xfrm>
        <a:graphic>
          <a:graphicData uri="http://schemas.openxmlformats.org/presentationml/2006/ole">
            <mc:AlternateContent xmlns:mc="http://schemas.openxmlformats.org/markup-compatibility/2006">
              <mc:Choice xmlns:v="urn:schemas-microsoft-com:vml" Requires="v">
                <p:oleObj spid="_x0000_s234829" name="公式" r:id="rId3" imgW="1066800" imgH="228600" progId="Equation.3">
                  <p:embed/>
                </p:oleObj>
              </mc:Choice>
              <mc:Fallback>
                <p:oleObj name="公式" r:id="rId3" imgW="1066800" imgH="228600" progId="Equation.3">
                  <p:embed/>
                  <p:pic>
                    <p:nvPicPr>
                      <p:cNvPr id="0" name="图片 2348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714501"/>
                        <a:ext cx="3384551" cy="544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21" name="Object 17"/>
          <p:cNvGraphicFramePr>
            <a:graphicFrameLocks noChangeAspect="1"/>
          </p:cNvGraphicFramePr>
          <p:nvPr/>
        </p:nvGraphicFramePr>
        <p:xfrm>
          <a:off x="0" y="2217738"/>
          <a:ext cx="3744384" cy="588962"/>
        </p:xfrm>
        <a:graphic>
          <a:graphicData uri="http://schemas.openxmlformats.org/presentationml/2006/ole">
            <mc:AlternateContent xmlns:mc="http://schemas.openxmlformats.org/markup-compatibility/2006">
              <mc:Choice xmlns:v="urn:schemas-microsoft-com:vml" Requires="v">
                <p:oleObj spid="_x0000_s234830" name="公式" r:id="rId5" imgW="1091565" imgH="228600" progId="Equation.3">
                  <p:embed/>
                </p:oleObj>
              </mc:Choice>
              <mc:Fallback>
                <p:oleObj name="公式" r:id="rId5" imgW="1091565" imgH="228600" progId="Equation.3">
                  <p:embed/>
                  <p:pic>
                    <p:nvPicPr>
                      <p:cNvPr id="0" name="图片 2348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217738"/>
                        <a:ext cx="3744384" cy="588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23" name="Object 19"/>
          <p:cNvGraphicFramePr>
            <a:graphicFrameLocks noChangeAspect="1"/>
          </p:cNvGraphicFramePr>
          <p:nvPr/>
        </p:nvGraphicFramePr>
        <p:xfrm>
          <a:off x="0" y="2722563"/>
          <a:ext cx="3649133" cy="582612"/>
        </p:xfrm>
        <a:graphic>
          <a:graphicData uri="http://schemas.openxmlformats.org/presentationml/2006/ole">
            <mc:AlternateContent xmlns:mc="http://schemas.openxmlformats.org/markup-compatibility/2006">
              <mc:Choice xmlns:v="urn:schemas-microsoft-com:vml" Requires="v">
                <p:oleObj spid="_x0000_s234831" name="公式" r:id="rId7" imgW="1079500" imgH="228600" progId="Equation.3">
                  <p:embed/>
                </p:oleObj>
              </mc:Choice>
              <mc:Fallback>
                <p:oleObj name="公式" r:id="rId7" imgW="1079500" imgH="228600" progId="Equation.3">
                  <p:embed/>
                  <p:pic>
                    <p:nvPicPr>
                      <p:cNvPr id="0" name="图片 2348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722563"/>
                        <a:ext cx="3649133" cy="582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24" name="Object 20"/>
          <p:cNvGraphicFramePr>
            <a:graphicFrameLocks noChangeAspect="1"/>
          </p:cNvGraphicFramePr>
          <p:nvPr/>
        </p:nvGraphicFramePr>
        <p:xfrm>
          <a:off x="431801" y="3297238"/>
          <a:ext cx="2688167" cy="385762"/>
        </p:xfrm>
        <a:graphic>
          <a:graphicData uri="http://schemas.openxmlformats.org/presentationml/2006/ole">
            <mc:AlternateContent xmlns:mc="http://schemas.openxmlformats.org/markup-compatibility/2006">
              <mc:Choice xmlns:v="urn:schemas-microsoft-com:vml" Requires="v">
                <p:oleObj spid="_x0000_s234832" name="公式" r:id="rId9" imgW="736600" imgH="139700" progId="Equation.3">
                  <p:embed/>
                </p:oleObj>
              </mc:Choice>
              <mc:Fallback>
                <p:oleObj name="公式" r:id="rId9" imgW="736600" imgH="139700" progId="Equation.3">
                  <p:embed/>
                  <p:pic>
                    <p:nvPicPr>
                      <p:cNvPr id="0" name="图片 2348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801" y="3297238"/>
                        <a:ext cx="2688167" cy="385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25" name="Object 21"/>
          <p:cNvGraphicFramePr>
            <a:graphicFrameLocks noChangeAspect="1"/>
          </p:cNvGraphicFramePr>
          <p:nvPr/>
        </p:nvGraphicFramePr>
        <p:xfrm>
          <a:off x="0" y="3514726"/>
          <a:ext cx="3591984" cy="523875"/>
        </p:xfrm>
        <a:graphic>
          <a:graphicData uri="http://schemas.openxmlformats.org/presentationml/2006/ole">
            <mc:AlternateContent xmlns:mc="http://schemas.openxmlformats.org/markup-compatibility/2006">
              <mc:Choice xmlns:v="urn:schemas-microsoft-com:vml" Requires="v">
                <p:oleObj spid="_x0000_s234833" name="公式" r:id="rId11" imgW="1244600" imgH="241300" progId="Equation.3">
                  <p:embed/>
                </p:oleObj>
              </mc:Choice>
              <mc:Fallback>
                <p:oleObj name="公式" r:id="rId11" imgW="1244600" imgH="241300" progId="Equation.3">
                  <p:embed/>
                  <p:pic>
                    <p:nvPicPr>
                      <p:cNvPr id="0" name="图片 2348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3514726"/>
                        <a:ext cx="3591984"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26359" name="Group 55"/>
          <p:cNvGrpSpPr/>
          <p:nvPr/>
        </p:nvGrpSpPr>
        <p:grpSpPr bwMode="auto">
          <a:xfrm>
            <a:off x="-48683" y="4608514"/>
            <a:ext cx="5376333" cy="519113"/>
            <a:chOff x="-23" y="3167"/>
            <a:chExt cx="2540" cy="327"/>
          </a:xfrm>
        </p:grpSpPr>
        <p:graphicFrame>
          <p:nvGraphicFramePr>
            <p:cNvPr id="226333" name="Object 29"/>
            <p:cNvGraphicFramePr>
              <a:graphicFrameLocks noChangeAspect="1"/>
            </p:cNvGraphicFramePr>
            <p:nvPr/>
          </p:nvGraphicFramePr>
          <p:xfrm>
            <a:off x="1156" y="3203"/>
            <a:ext cx="600" cy="248"/>
          </p:xfrm>
          <a:graphic>
            <a:graphicData uri="http://schemas.openxmlformats.org/presentationml/2006/ole">
              <mc:AlternateContent xmlns:mc="http://schemas.openxmlformats.org/markup-compatibility/2006">
                <mc:Choice xmlns:v="urn:schemas-microsoft-com:vml" Requires="v">
                  <p:oleObj spid="_x0000_s234834" name="Equation" r:id="rId13" imgW="0" imgH="0" progId="Equation.3">
                    <p:embed/>
                  </p:oleObj>
                </mc:Choice>
                <mc:Fallback>
                  <p:oleObj name="Equation" r:id="rId13" imgW="0" imgH="0" progId="Equation.3">
                    <p:embed/>
                    <p:pic>
                      <p:nvPicPr>
                        <p:cNvPr id="0" name="图片 2348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56" y="3203"/>
                          <a:ext cx="600"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6334" name="Rectangle 30"/>
            <p:cNvSpPr>
              <a:spLocks noChangeArrowheads="1"/>
            </p:cNvSpPr>
            <p:nvPr/>
          </p:nvSpPr>
          <p:spPr bwMode="auto">
            <a:xfrm>
              <a:off x="-23" y="3167"/>
              <a:ext cx="25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dirty="0" smtClean="0">
                  <a:solidFill>
                    <a:srgbClr val="000000"/>
                  </a:solidFill>
                </a:rPr>
                <a:t>      具有</a:t>
              </a:r>
              <a:r>
                <a:rPr lang="zh-CN" altLang="en-US" dirty="0">
                  <a:solidFill>
                    <a:srgbClr val="000000"/>
                  </a:solidFill>
                </a:rPr>
                <a:t>直到    </a:t>
              </a:r>
              <a:r>
                <a:rPr lang="zh-CN" altLang="en-US" dirty="0" smtClean="0">
                  <a:solidFill>
                    <a:srgbClr val="000000"/>
                  </a:solidFill>
                </a:rPr>
                <a:t>                阶</a:t>
              </a:r>
              <a:r>
                <a:rPr lang="zh-CN" altLang="en-US" dirty="0">
                  <a:solidFill>
                    <a:srgbClr val="000000"/>
                  </a:solidFill>
                </a:rPr>
                <a:t>导数，</a:t>
              </a:r>
              <a:endParaRPr lang="zh-CN" altLang="en-US" dirty="0">
                <a:solidFill>
                  <a:srgbClr val="000000"/>
                </a:solidFill>
              </a:endParaRPr>
            </a:p>
          </p:txBody>
        </p:sp>
      </p:grpSp>
      <p:grpSp>
        <p:nvGrpSpPr>
          <p:cNvPr id="226358" name="Group 54"/>
          <p:cNvGrpSpPr/>
          <p:nvPr/>
        </p:nvGrpSpPr>
        <p:grpSpPr bwMode="auto">
          <a:xfrm>
            <a:off x="624418" y="4089405"/>
            <a:ext cx="8974666" cy="536576"/>
            <a:chOff x="295" y="2840"/>
            <a:chExt cx="4240" cy="338"/>
          </a:xfrm>
        </p:grpSpPr>
        <p:grpSp>
          <p:nvGrpSpPr>
            <p:cNvPr id="226335" name="Group 31"/>
            <p:cNvGrpSpPr/>
            <p:nvPr/>
          </p:nvGrpSpPr>
          <p:grpSpPr bwMode="auto">
            <a:xfrm>
              <a:off x="295" y="2840"/>
              <a:ext cx="2540" cy="327"/>
              <a:chOff x="1156" y="1979"/>
              <a:chExt cx="2540" cy="327"/>
            </a:xfrm>
          </p:grpSpPr>
          <p:sp>
            <p:nvSpPr>
              <p:cNvPr id="226328" name="Rectangle 24"/>
              <p:cNvSpPr>
                <a:spLocks noChangeArrowheads="1"/>
              </p:cNvSpPr>
              <p:nvPr/>
            </p:nvSpPr>
            <p:spPr bwMode="auto">
              <a:xfrm>
                <a:off x="1156" y="1979"/>
                <a:ext cx="25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rgbClr val="000000"/>
                    </a:solidFill>
                  </a:rPr>
                  <a:t>如果函数           在含</a:t>
                </a:r>
                <a:endParaRPr lang="zh-CN" altLang="en-US">
                  <a:solidFill>
                    <a:srgbClr val="ED7D31"/>
                  </a:solidFill>
                  <a:latin typeface="黑体" panose="02010609060101010101" charset="-122"/>
                </a:endParaRPr>
              </a:p>
            </p:txBody>
          </p:sp>
          <p:graphicFrame>
            <p:nvGraphicFramePr>
              <p:cNvPr id="226329" name="Object 25"/>
              <p:cNvGraphicFramePr>
                <a:graphicFrameLocks noChangeAspect="1"/>
              </p:cNvGraphicFramePr>
              <p:nvPr/>
            </p:nvGraphicFramePr>
            <p:xfrm>
              <a:off x="1847" y="2008"/>
              <a:ext cx="488" cy="248"/>
            </p:xfrm>
            <a:graphic>
              <a:graphicData uri="http://schemas.openxmlformats.org/presentationml/2006/ole">
                <mc:AlternateContent xmlns:mc="http://schemas.openxmlformats.org/markup-compatibility/2006">
                  <mc:Choice xmlns:v="urn:schemas-microsoft-com:vml" Requires="v">
                    <p:oleObj spid="_x0000_s234835" name="Equation" r:id="rId15" imgW="774065" imgH="393700" progId="Equation.3">
                      <p:embed/>
                    </p:oleObj>
                  </mc:Choice>
                  <mc:Fallback>
                    <p:oleObj name="Equation" r:id="rId15" imgW="774065" imgH="393700" progId="Equation.3">
                      <p:embed/>
                      <p:pic>
                        <p:nvPicPr>
                          <p:cNvPr id="0" name="图片 2348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47" y="2008"/>
                            <a:ext cx="488"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30" name="Object 26"/>
              <p:cNvGraphicFramePr>
                <a:graphicFrameLocks noChangeAspect="1"/>
              </p:cNvGraphicFramePr>
              <p:nvPr/>
            </p:nvGraphicFramePr>
            <p:xfrm>
              <a:off x="2743" y="2006"/>
              <a:ext cx="224" cy="272"/>
            </p:xfrm>
            <a:graphic>
              <a:graphicData uri="http://schemas.openxmlformats.org/presentationml/2006/ole">
                <mc:AlternateContent xmlns:mc="http://schemas.openxmlformats.org/markup-compatibility/2006">
                  <mc:Choice xmlns:v="urn:schemas-microsoft-com:vml" Requires="v">
                    <p:oleObj spid="_x0000_s234836" name="Equation" r:id="rId17" imgW="355600" imgH="431800" progId="Equation.3">
                      <p:embed/>
                    </p:oleObj>
                  </mc:Choice>
                  <mc:Fallback>
                    <p:oleObj name="Equation" r:id="rId17" imgW="355600" imgH="431800" progId="Equation.3">
                      <p:embed/>
                      <p:pic>
                        <p:nvPicPr>
                          <p:cNvPr id="0" name="图片 23483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43" y="2006"/>
                            <a:ext cx="224"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26337" name="Group 33"/>
            <p:cNvGrpSpPr/>
            <p:nvPr/>
          </p:nvGrpSpPr>
          <p:grpSpPr bwMode="auto">
            <a:xfrm>
              <a:off x="2131" y="2851"/>
              <a:ext cx="2404" cy="327"/>
              <a:chOff x="2448" y="1808"/>
              <a:chExt cx="2404" cy="327"/>
            </a:xfrm>
          </p:grpSpPr>
          <p:graphicFrame>
            <p:nvGraphicFramePr>
              <p:cNvPr id="226332" name="Object 28"/>
              <p:cNvGraphicFramePr>
                <a:graphicFrameLocks noChangeAspect="1"/>
              </p:cNvGraphicFramePr>
              <p:nvPr/>
            </p:nvGraphicFramePr>
            <p:xfrm>
              <a:off x="3540" y="1847"/>
              <a:ext cx="488" cy="248"/>
            </p:xfrm>
            <a:graphic>
              <a:graphicData uri="http://schemas.openxmlformats.org/presentationml/2006/ole">
                <mc:AlternateContent xmlns:mc="http://schemas.openxmlformats.org/markup-compatibility/2006">
                  <mc:Choice xmlns:v="urn:schemas-microsoft-com:vml" Requires="v">
                    <p:oleObj spid="_x0000_s234837" name="Equation" r:id="rId19" imgW="774065" imgH="393700" progId="Equation.3">
                      <p:embed/>
                    </p:oleObj>
                  </mc:Choice>
                  <mc:Fallback>
                    <p:oleObj name="Equation" r:id="rId19" imgW="774065" imgH="393700" progId="Equation.3">
                      <p:embed/>
                      <p:pic>
                        <p:nvPicPr>
                          <p:cNvPr id="0" name="图片 2348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40" y="1847"/>
                            <a:ext cx="488" cy="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6336" name="Text Box 32"/>
              <p:cNvSpPr txBox="1">
                <a:spLocks noChangeArrowheads="1"/>
              </p:cNvSpPr>
              <p:nvPr/>
            </p:nvSpPr>
            <p:spPr bwMode="auto">
              <a:xfrm>
                <a:off x="2448" y="1808"/>
                <a:ext cx="240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dirty="0">
                    <a:solidFill>
                      <a:srgbClr val="000000"/>
                    </a:solidFill>
                  </a:rPr>
                  <a:t>的某个</a:t>
                </a:r>
                <a:r>
                  <a:rPr lang="zh-CN" altLang="en-US" dirty="0" smtClean="0">
                    <a:solidFill>
                      <a:srgbClr val="000000"/>
                    </a:solidFill>
                  </a:rPr>
                  <a:t>开区间           </a:t>
                </a:r>
                <a:r>
                  <a:rPr lang="zh-CN" altLang="en-US" dirty="0">
                    <a:solidFill>
                      <a:srgbClr val="000000"/>
                    </a:solidFill>
                  </a:rPr>
                  <a:t>内</a:t>
                </a:r>
                <a:endParaRPr lang="zh-CN" altLang="en-US" dirty="0">
                  <a:solidFill>
                    <a:srgbClr val="000000"/>
                  </a:solidFill>
                </a:endParaRPr>
              </a:p>
            </p:txBody>
          </p:sp>
        </p:grpSp>
      </p:grpSp>
      <p:graphicFrame>
        <p:nvGraphicFramePr>
          <p:cNvPr id="226338" name="Object 34"/>
          <p:cNvGraphicFramePr>
            <a:graphicFrameLocks noChangeAspect="1"/>
          </p:cNvGraphicFramePr>
          <p:nvPr/>
        </p:nvGraphicFramePr>
        <p:xfrm>
          <a:off x="719667" y="5097464"/>
          <a:ext cx="10111317" cy="530225"/>
        </p:xfrm>
        <a:graphic>
          <a:graphicData uri="http://schemas.openxmlformats.org/presentationml/2006/ole">
            <mc:AlternateContent xmlns:mc="http://schemas.openxmlformats.org/markup-compatibility/2006">
              <mc:Choice xmlns:v="urn:schemas-microsoft-com:vml" Requires="v">
                <p:oleObj spid="_x0000_s234838" name="公式" r:id="rId21" imgW="3403600" imgH="241300" progId="Equation.3">
                  <p:embed/>
                </p:oleObj>
              </mc:Choice>
              <mc:Fallback>
                <p:oleObj name="公式" r:id="rId21" imgW="3403600" imgH="241300" progId="Equation.3">
                  <p:embed/>
                  <p:pic>
                    <p:nvPicPr>
                      <p:cNvPr id="0" name="图片 23483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9667" y="5097464"/>
                        <a:ext cx="10111317"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39" name="Object 35"/>
          <p:cNvGraphicFramePr>
            <a:graphicFrameLocks noChangeAspect="1"/>
          </p:cNvGraphicFramePr>
          <p:nvPr/>
        </p:nvGraphicFramePr>
        <p:xfrm>
          <a:off x="8976785" y="1138239"/>
          <a:ext cx="2400300" cy="560387"/>
        </p:xfrm>
        <a:graphic>
          <a:graphicData uri="http://schemas.openxmlformats.org/presentationml/2006/ole">
            <mc:AlternateContent xmlns:mc="http://schemas.openxmlformats.org/markup-compatibility/2006">
              <mc:Choice xmlns:v="urn:schemas-microsoft-com:vml" Requires="v">
                <p:oleObj spid="_x0000_s234839" name="公式" r:id="rId23" imgW="736600" imgH="228600" progId="Equation.3">
                  <p:embed/>
                </p:oleObj>
              </mc:Choice>
              <mc:Fallback>
                <p:oleObj name="公式" r:id="rId23" imgW="736600" imgH="228600" progId="Equation.3">
                  <p:embed/>
                  <p:pic>
                    <p:nvPicPr>
                      <p:cNvPr id="0" name="图片 23483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976785" y="1138239"/>
                        <a:ext cx="2400300" cy="560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43" name="Object 39"/>
          <p:cNvGraphicFramePr>
            <a:graphicFrameLocks noChangeAspect="1"/>
          </p:cNvGraphicFramePr>
          <p:nvPr/>
        </p:nvGraphicFramePr>
        <p:xfrm>
          <a:off x="8976785" y="1714501"/>
          <a:ext cx="2120900" cy="493713"/>
        </p:xfrm>
        <a:graphic>
          <a:graphicData uri="http://schemas.openxmlformats.org/presentationml/2006/ole">
            <mc:AlternateContent xmlns:mc="http://schemas.openxmlformats.org/markup-compatibility/2006">
              <mc:Choice xmlns:v="urn:schemas-microsoft-com:vml" Requires="v">
                <p:oleObj spid="_x0000_s234840" name="公式" r:id="rId25" imgW="736600" imgH="228600" progId="Equation.3">
                  <p:embed/>
                </p:oleObj>
              </mc:Choice>
              <mc:Fallback>
                <p:oleObj name="公式" r:id="rId25" imgW="736600" imgH="228600" progId="Equation.3">
                  <p:embed/>
                  <p:pic>
                    <p:nvPicPr>
                      <p:cNvPr id="0" name="图片 23483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976785" y="1714501"/>
                        <a:ext cx="2120900" cy="493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42" name="Object 38"/>
          <p:cNvGraphicFramePr>
            <a:graphicFrameLocks noChangeAspect="1"/>
          </p:cNvGraphicFramePr>
          <p:nvPr/>
        </p:nvGraphicFramePr>
        <p:xfrm>
          <a:off x="8976785" y="2146301"/>
          <a:ext cx="2889249" cy="563563"/>
        </p:xfrm>
        <a:graphic>
          <a:graphicData uri="http://schemas.openxmlformats.org/presentationml/2006/ole">
            <mc:AlternateContent xmlns:mc="http://schemas.openxmlformats.org/markup-compatibility/2006">
              <mc:Choice xmlns:v="urn:schemas-microsoft-com:vml" Requires="v">
                <p:oleObj spid="_x0000_s234841" name="公式" r:id="rId27" imgW="876300" imgH="228600" progId="Equation.3">
                  <p:embed/>
                </p:oleObj>
              </mc:Choice>
              <mc:Fallback>
                <p:oleObj name="公式" r:id="rId27" imgW="876300" imgH="228600" progId="Equation.3">
                  <p:embed/>
                  <p:pic>
                    <p:nvPicPr>
                      <p:cNvPr id="0" name="图片 23484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976785" y="2146301"/>
                        <a:ext cx="2889249" cy="563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41" name="Object 37"/>
          <p:cNvGraphicFramePr>
            <a:graphicFrameLocks noChangeAspect="1"/>
          </p:cNvGraphicFramePr>
          <p:nvPr/>
        </p:nvGraphicFramePr>
        <p:xfrm>
          <a:off x="8976785" y="3443288"/>
          <a:ext cx="2976033" cy="539750"/>
        </p:xfrm>
        <a:graphic>
          <a:graphicData uri="http://schemas.openxmlformats.org/presentationml/2006/ole">
            <mc:AlternateContent xmlns:mc="http://schemas.openxmlformats.org/markup-compatibility/2006">
              <mc:Choice xmlns:v="urn:schemas-microsoft-com:vml" Requires="v">
                <p:oleObj spid="_x0000_s234842" name="公式" r:id="rId29" imgW="989965" imgH="241300" progId="Equation.3">
                  <p:embed/>
                </p:oleObj>
              </mc:Choice>
              <mc:Fallback>
                <p:oleObj name="公式" r:id="rId29" imgW="989965" imgH="241300" progId="Equation.3">
                  <p:embed/>
                  <p:pic>
                    <p:nvPicPr>
                      <p:cNvPr id="0" name="图片 23484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976785" y="3443288"/>
                        <a:ext cx="2976033"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6347" name="Rectangle 43"/>
          <p:cNvSpPr>
            <a:spLocks noChangeArrowheads="1"/>
          </p:cNvSpPr>
          <p:nvPr/>
        </p:nvSpPr>
        <p:spPr bwMode="auto">
          <a:xfrm>
            <a:off x="1" y="3471233"/>
            <a:ext cx="219932"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zh-CN" sz="1100">
                <a:solidFill>
                  <a:prstClr val="white"/>
                </a:solidFill>
              </a:rPr>
              <a:t> </a:t>
            </a:r>
            <a:endParaRPr lang="en-US" altLang="zh-CN" sz="2400">
              <a:solidFill>
                <a:prstClr val="white"/>
              </a:solidFill>
              <a:ea typeface="宋体" panose="02010600030101010101" pitchFamily="2" charset="-122"/>
            </a:endParaRPr>
          </a:p>
        </p:txBody>
      </p:sp>
      <p:graphicFrame>
        <p:nvGraphicFramePr>
          <p:cNvPr id="226348" name="Object 44"/>
          <p:cNvGraphicFramePr>
            <a:graphicFrameLocks noChangeAspect="1"/>
          </p:cNvGraphicFramePr>
          <p:nvPr/>
        </p:nvGraphicFramePr>
        <p:xfrm>
          <a:off x="9072034" y="3225801"/>
          <a:ext cx="2688167" cy="385763"/>
        </p:xfrm>
        <a:graphic>
          <a:graphicData uri="http://schemas.openxmlformats.org/presentationml/2006/ole">
            <mc:AlternateContent xmlns:mc="http://schemas.openxmlformats.org/markup-compatibility/2006">
              <mc:Choice xmlns:v="urn:schemas-microsoft-com:vml" Requires="v">
                <p:oleObj spid="_x0000_s234843" name="公式" r:id="rId31" imgW="736600" imgH="139700" progId="Equation.3">
                  <p:embed/>
                </p:oleObj>
              </mc:Choice>
              <mc:Fallback>
                <p:oleObj name="公式" r:id="rId31" imgW="736600" imgH="139700" progId="Equation.3">
                  <p:embed/>
                  <p:pic>
                    <p:nvPicPr>
                      <p:cNvPr id="0" name="图片 2348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72034" y="3225801"/>
                        <a:ext cx="2688167"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6349" name="Text Box 45"/>
          <p:cNvSpPr txBox="1">
            <a:spLocks noChangeArrowheads="1"/>
          </p:cNvSpPr>
          <p:nvPr/>
        </p:nvSpPr>
        <p:spPr bwMode="auto">
          <a:xfrm>
            <a:off x="6383867" y="4594226"/>
            <a:ext cx="1153584"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dirty="0">
                <a:solidFill>
                  <a:prstClr val="black"/>
                </a:solidFill>
              </a:rPr>
              <a:t>设</a:t>
            </a:r>
            <a:endParaRPr lang="zh-CN" altLang="en-US" dirty="0">
              <a:solidFill>
                <a:prstClr val="black"/>
              </a:solidFill>
            </a:endParaRPr>
          </a:p>
        </p:txBody>
      </p:sp>
      <p:sp>
        <p:nvSpPr>
          <p:cNvPr id="226350" name="AutoShape 46"/>
          <p:cNvSpPr/>
          <p:nvPr/>
        </p:nvSpPr>
        <p:spPr bwMode="auto">
          <a:xfrm>
            <a:off x="3695700" y="1354138"/>
            <a:ext cx="287867" cy="2519362"/>
          </a:xfrm>
          <a:prstGeom prst="rightBrace">
            <a:avLst>
              <a:gd name="adj1" fmla="val 97243"/>
              <a:gd name="adj2" fmla="val 50000"/>
            </a:avLst>
          </a:prstGeom>
          <a:noFill/>
          <a:ln w="38100">
            <a:solidFill>
              <a:srgbClr val="0000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white"/>
              </a:solidFill>
            </a:endParaRPr>
          </a:p>
        </p:txBody>
      </p:sp>
      <p:sp>
        <p:nvSpPr>
          <p:cNvPr id="226351" name="AutoShape 47"/>
          <p:cNvSpPr>
            <a:spLocks noChangeArrowheads="1"/>
          </p:cNvSpPr>
          <p:nvPr/>
        </p:nvSpPr>
        <p:spPr bwMode="auto">
          <a:xfrm>
            <a:off x="4078818" y="2433639"/>
            <a:ext cx="1248833" cy="288925"/>
          </a:xfrm>
          <a:prstGeom prst="rightArrow">
            <a:avLst>
              <a:gd name="adj1" fmla="val 50000"/>
              <a:gd name="adj2" fmla="val 81044"/>
            </a:avLst>
          </a:prstGeom>
          <a:noFill/>
          <a:ln w="38100" algn="ctr">
            <a:solidFill>
              <a:srgbClr val="0000FF"/>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zh-CN" altLang="zh-CN">
              <a:solidFill>
                <a:prstClr val="white"/>
              </a:solidFill>
            </a:endParaRPr>
          </a:p>
        </p:txBody>
      </p:sp>
      <p:sp>
        <p:nvSpPr>
          <p:cNvPr id="226352" name="Text Box 48"/>
          <p:cNvSpPr txBox="1">
            <a:spLocks noChangeArrowheads="1"/>
          </p:cNvSpPr>
          <p:nvPr/>
        </p:nvSpPr>
        <p:spPr bwMode="auto">
          <a:xfrm>
            <a:off x="624417" y="5602288"/>
            <a:ext cx="2783416"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dirty="0">
                <a:solidFill>
                  <a:prstClr val="black"/>
                </a:solidFill>
              </a:rPr>
              <a:t>由此便得</a:t>
            </a:r>
            <a:endParaRPr lang="zh-CN" altLang="en-US" dirty="0">
              <a:solidFill>
                <a:prstClr val="black"/>
              </a:solidFill>
            </a:endParaRPr>
          </a:p>
        </p:txBody>
      </p:sp>
      <p:sp>
        <p:nvSpPr>
          <p:cNvPr id="226354" name="Rectangle 50"/>
          <p:cNvSpPr>
            <a:spLocks noChangeArrowheads="1"/>
          </p:cNvSpPr>
          <p:nvPr/>
        </p:nvSpPr>
        <p:spPr bwMode="auto">
          <a:xfrm>
            <a:off x="8879417" y="1138239"/>
            <a:ext cx="3073400" cy="2808287"/>
          </a:xfrm>
          <a:prstGeom prst="rect">
            <a:avLst/>
          </a:prstGeom>
          <a:noFill/>
          <a:ln w="38100" algn="ctr">
            <a:solidFill>
              <a:srgbClr val="0000FF"/>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white"/>
              </a:solidFill>
            </a:endParaRPr>
          </a:p>
        </p:txBody>
      </p:sp>
      <p:sp>
        <p:nvSpPr>
          <p:cNvPr id="226355" name="AutoShape 51"/>
          <p:cNvSpPr>
            <a:spLocks noChangeArrowheads="1"/>
          </p:cNvSpPr>
          <p:nvPr/>
        </p:nvSpPr>
        <p:spPr bwMode="auto">
          <a:xfrm>
            <a:off x="431801" y="5673726"/>
            <a:ext cx="2688167" cy="504825"/>
          </a:xfrm>
          <a:prstGeom prst="wedgeEllipseCallout">
            <a:avLst>
              <a:gd name="adj1" fmla="val 262125"/>
              <a:gd name="adj2" fmla="val -390565"/>
            </a:avLst>
          </a:prstGeom>
          <a:noFill/>
          <a:ln w="38100" algn="ctr">
            <a:solidFill>
              <a:srgbClr val="0000FF"/>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endParaRPr lang="zh-CN" altLang="zh-CN">
              <a:solidFill>
                <a:prstClr val="white"/>
              </a:solidFill>
            </a:endParaRPr>
          </a:p>
        </p:txBody>
      </p:sp>
      <p:sp>
        <p:nvSpPr>
          <p:cNvPr id="226357" name="Rectangle 53"/>
          <p:cNvSpPr>
            <a:spLocks noChangeArrowheads="1"/>
          </p:cNvSpPr>
          <p:nvPr/>
        </p:nvSpPr>
        <p:spPr bwMode="auto">
          <a:xfrm>
            <a:off x="0" y="-261610"/>
            <a:ext cx="184731"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solidFill>
                <a:prstClr val="white"/>
              </a:solidFill>
            </a:endParaRPr>
          </a:p>
        </p:txBody>
      </p:sp>
      <p:graphicFrame>
        <p:nvGraphicFramePr>
          <p:cNvPr id="226356" name="Object 52"/>
          <p:cNvGraphicFramePr>
            <a:graphicFrameLocks noChangeAspect="1"/>
          </p:cNvGraphicFramePr>
          <p:nvPr/>
        </p:nvGraphicFramePr>
        <p:xfrm>
          <a:off x="5615517" y="1138238"/>
          <a:ext cx="2142067" cy="506412"/>
        </p:xfrm>
        <a:graphic>
          <a:graphicData uri="http://schemas.openxmlformats.org/presentationml/2006/ole">
            <mc:AlternateContent xmlns:mc="http://schemas.openxmlformats.org/markup-compatibility/2006">
              <mc:Choice xmlns:v="urn:schemas-microsoft-com:vml" Requires="v">
                <p:oleObj spid="_x0000_s234844" name="公式" r:id="rId32" imgW="723900" imgH="228600" progId="Equation.3">
                  <p:embed/>
                </p:oleObj>
              </mc:Choice>
              <mc:Fallback>
                <p:oleObj name="公式" r:id="rId32" imgW="723900" imgH="228600" progId="Equation.3">
                  <p:embed/>
                  <p:pic>
                    <p:nvPicPr>
                      <p:cNvPr id="0" name="图片 23484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615517" y="1138238"/>
                        <a:ext cx="2142067" cy="50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60" name="Object 56"/>
          <p:cNvGraphicFramePr>
            <a:graphicFrameLocks noChangeAspect="1"/>
          </p:cNvGraphicFramePr>
          <p:nvPr/>
        </p:nvGraphicFramePr>
        <p:xfrm>
          <a:off x="5615517" y="1641476"/>
          <a:ext cx="2156883" cy="493713"/>
        </p:xfrm>
        <a:graphic>
          <a:graphicData uri="http://schemas.openxmlformats.org/presentationml/2006/ole">
            <mc:AlternateContent xmlns:mc="http://schemas.openxmlformats.org/markup-compatibility/2006">
              <mc:Choice xmlns:v="urn:schemas-microsoft-com:vml" Requires="v">
                <p:oleObj spid="_x0000_s234845" name="公式" r:id="rId34" imgW="749300" imgH="228600" progId="Equation.3">
                  <p:embed/>
                </p:oleObj>
              </mc:Choice>
              <mc:Fallback>
                <p:oleObj name="公式" r:id="rId34" imgW="749300" imgH="228600" progId="Equation.3">
                  <p:embed/>
                  <p:pic>
                    <p:nvPicPr>
                      <p:cNvPr id="0" name="图片 23484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615517" y="1641476"/>
                        <a:ext cx="2156883" cy="493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62" name="Object 58"/>
          <p:cNvGraphicFramePr>
            <a:graphicFrameLocks noChangeAspect="1"/>
          </p:cNvGraphicFramePr>
          <p:nvPr/>
        </p:nvGraphicFramePr>
        <p:xfrm>
          <a:off x="5615518" y="2001838"/>
          <a:ext cx="2669116" cy="849312"/>
        </p:xfrm>
        <a:graphic>
          <a:graphicData uri="http://schemas.openxmlformats.org/presentationml/2006/ole">
            <mc:AlternateContent xmlns:mc="http://schemas.openxmlformats.org/markup-compatibility/2006">
              <mc:Choice xmlns:v="urn:schemas-microsoft-com:vml" Requires="v">
                <p:oleObj spid="_x0000_s234846" name="公式" r:id="rId36" imgW="22250400" imgH="9448800" progId="Equation.3">
                  <p:embed/>
                </p:oleObj>
              </mc:Choice>
              <mc:Fallback>
                <p:oleObj name="公式" r:id="rId36" imgW="22250400" imgH="9448800" progId="Equation.3">
                  <p:embed/>
                  <p:pic>
                    <p:nvPicPr>
                      <p:cNvPr id="0" name="图片 234845"/>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615518" y="2001838"/>
                        <a:ext cx="2669116" cy="849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63" name="Object 59"/>
          <p:cNvGraphicFramePr>
            <a:graphicFrameLocks noChangeAspect="1"/>
          </p:cNvGraphicFramePr>
          <p:nvPr/>
        </p:nvGraphicFramePr>
        <p:xfrm>
          <a:off x="8976785" y="2649538"/>
          <a:ext cx="2931583" cy="563562"/>
        </p:xfrm>
        <a:graphic>
          <a:graphicData uri="http://schemas.openxmlformats.org/presentationml/2006/ole">
            <mc:AlternateContent xmlns:mc="http://schemas.openxmlformats.org/markup-compatibility/2006">
              <mc:Choice xmlns:v="urn:schemas-microsoft-com:vml" Requires="v">
                <p:oleObj spid="_x0000_s234847" name="公式" r:id="rId38" imgW="889000" imgH="228600" progId="Equation.3">
                  <p:embed/>
                </p:oleObj>
              </mc:Choice>
              <mc:Fallback>
                <p:oleObj name="公式" r:id="rId38" imgW="889000" imgH="228600" progId="Equation.3">
                  <p:embed/>
                  <p:pic>
                    <p:nvPicPr>
                      <p:cNvPr id="0" name="图片 234846"/>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976785" y="2649538"/>
                        <a:ext cx="2931583" cy="563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64" name="Object 60"/>
          <p:cNvGraphicFramePr>
            <a:graphicFrameLocks noChangeAspect="1"/>
          </p:cNvGraphicFramePr>
          <p:nvPr/>
        </p:nvGraphicFramePr>
        <p:xfrm>
          <a:off x="5615517" y="3081338"/>
          <a:ext cx="2997200" cy="849312"/>
        </p:xfrm>
        <a:graphic>
          <a:graphicData uri="http://schemas.openxmlformats.org/presentationml/2006/ole">
            <mc:AlternateContent xmlns:mc="http://schemas.openxmlformats.org/markup-compatibility/2006">
              <mc:Choice xmlns:v="urn:schemas-microsoft-com:vml" Requires="v">
                <p:oleObj spid="_x0000_s234848" name="公式" r:id="rId40" imgW="1040765" imgH="393700" progId="Equation.3">
                  <p:embed/>
                </p:oleObj>
              </mc:Choice>
              <mc:Fallback>
                <p:oleObj name="公式" r:id="rId40" imgW="1040765" imgH="393700" progId="Equation.3">
                  <p:embed/>
                  <p:pic>
                    <p:nvPicPr>
                      <p:cNvPr id="0" name="图片 234847"/>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615517" y="3081338"/>
                        <a:ext cx="2997200" cy="849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65" name="Object 61"/>
          <p:cNvGraphicFramePr>
            <a:graphicFrameLocks noChangeAspect="1"/>
          </p:cNvGraphicFramePr>
          <p:nvPr/>
        </p:nvGraphicFramePr>
        <p:xfrm>
          <a:off x="5712885" y="2938463"/>
          <a:ext cx="2688167" cy="385762"/>
        </p:xfrm>
        <a:graphic>
          <a:graphicData uri="http://schemas.openxmlformats.org/presentationml/2006/ole">
            <mc:AlternateContent xmlns:mc="http://schemas.openxmlformats.org/markup-compatibility/2006">
              <mc:Choice xmlns:v="urn:schemas-microsoft-com:vml" Requires="v">
                <p:oleObj spid="_x0000_s234849" name="公式" r:id="rId42" imgW="736600" imgH="139700" progId="Equation.3">
                  <p:embed/>
                </p:oleObj>
              </mc:Choice>
              <mc:Fallback>
                <p:oleObj name="公式" r:id="rId42" imgW="736600" imgH="139700" progId="Equation.3">
                  <p:embed/>
                  <p:pic>
                    <p:nvPicPr>
                      <p:cNvPr id="0" name="图片 2348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2885" y="2938463"/>
                        <a:ext cx="2688167" cy="385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6366" name="AutoShape 62"/>
          <p:cNvSpPr/>
          <p:nvPr/>
        </p:nvSpPr>
        <p:spPr bwMode="auto">
          <a:xfrm>
            <a:off x="5422901" y="1354138"/>
            <a:ext cx="192617" cy="2449512"/>
          </a:xfrm>
          <a:prstGeom prst="leftBrace">
            <a:avLst>
              <a:gd name="adj1" fmla="val 141300"/>
              <a:gd name="adj2" fmla="val 50000"/>
            </a:avLst>
          </a:prstGeom>
          <a:noFill/>
          <a:ln w="38100">
            <a:solidFill>
              <a:srgbClr val="0000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prstClr val="white"/>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6306"/>
                                        </p:tgtEl>
                                        <p:attrNameLst>
                                          <p:attrName>style.visibility</p:attrName>
                                        </p:attrNameLst>
                                      </p:cBhvr>
                                      <p:to>
                                        <p:strVal val="visible"/>
                                      </p:to>
                                    </p:set>
                                    <p:animEffect transition="in" filter="wipe(left)">
                                      <p:cBhvr>
                                        <p:cTn id="7" dur="500"/>
                                        <p:tgtEl>
                                          <p:spTgt spid="2263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6308"/>
                                        </p:tgtEl>
                                        <p:attrNameLst>
                                          <p:attrName>style.visibility</p:attrName>
                                        </p:attrNameLst>
                                      </p:cBhvr>
                                      <p:to>
                                        <p:strVal val="visible"/>
                                      </p:to>
                                    </p:set>
                                    <p:animEffect transition="in" filter="wipe(left)">
                                      <p:cBhvr>
                                        <p:cTn id="12" dur="500"/>
                                        <p:tgtEl>
                                          <p:spTgt spid="22630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6317"/>
                                        </p:tgtEl>
                                        <p:attrNameLst>
                                          <p:attrName>style.visibility</p:attrName>
                                        </p:attrNameLst>
                                      </p:cBhvr>
                                      <p:to>
                                        <p:strVal val="visible"/>
                                      </p:to>
                                    </p:set>
                                    <p:animEffect transition="in" filter="wipe(left)">
                                      <p:cBhvr>
                                        <p:cTn id="17" dur="500"/>
                                        <p:tgtEl>
                                          <p:spTgt spid="2263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6318"/>
                                        </p:tgtEl>
                                        <p:attrNameLst>
                                          <p:attrName>style.visibility</p:attrName>
                                        </p:attrNameLst>
                                      </p:cBhvr>
                                      <p:to>
                                        <p:strVal val="visible"/>
                                      </p:to>
                                    </p:set>
                                    <p:animEffect transition="in" filter="wipe(left)">
                                      <p:cBhvr>
                                        <p:cTn id="22" dur="500"/>
                                        <p:tgtEl>
                                          <p:spTgt spid="2263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6320"/>
                                        </p:tgtEl>
                                        <p:attrNameLst>
                                          <p:attrName>style.visibility</p:attrName>
                                        </p:attrNameLst>
                                      </p:cBhvr>
                                      <p:to>
                                        <p:strVal val="visible"/>
                                      </p:to>
                                    </p:set>
                                    <p:animEffect transition="in" filter="wipe(left)">
                                      <p:cBhvr>
                                        <p:cTn id="27" dur="500"/>
                                        <p:tgtEl>
                                          <p:spTgt spid="2263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6321"/>
                                        </p:tgtEl>
                                        <p:attrNameLst>
                                          <p:attrName>style.visibility</p:attrName>
                                        </p:attrNameLst>
                                      </p:cBhvr>
                                      <p:to>
                                        <p:strVal val="visible"/>
                                      </p:to>
                                    </p:set>
                                    <p:animEffect transition="in" filter="wipe(left)">
                                      <p:cBhvr>
                                        <p:cTn id="32" dur="500"/>
                                        <p:tgtEl>
                                          <p:spTgt spid="2263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6323"/>
                                        </p:tgtEl>
                                        <p:attrNameLst>
                                          <p:attrName>style.visibility</p:attrName>
                                        </p:attrNameLst>
                                      </p:cBhvr>
                                      <p:to>
                                        <p:strVal val="visible"/>
                                      </p:to>
                                    </p:set>
                                    <p:animEffect transition="in" filter="wipe(left)">
                                      <p:cBhvr>
                                        <p:cTn id="37" dur="500"/>
                                        <p:tgtEl>
                                          <p:spTgt spid="2263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26324"/>
                                        </p:tgtEl>
                                        <p:attrNameLst>
                                          <p:attrName>style.visibility</p:attrName>
                                        </p:attrNameLst>
                                      </p:cBhvr>
                                      <p:to>
                                        <p:strVal val="visible"/>
                                      </p:to>
                                    </p:set>
                                    <p:animEffect transition="in" filter="wipe(left)">
                                      <p:cBhvr>
                                        <p:cTn id="42" dur="500"/>
                                        <p:tgtEl>
                                          <p:spTgt spid="2263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26325"/>
                                        </p:tgtEl>
                                        <p:attrNameLst>
                                          <p:attrName>style.visibility</p:attrName>
                                        </p:attrNameLst>
                                      </p:cBhvr>
                                      <p:to>
                                        <p:strVal val="visible"/>
                                      </p:to>
                                    </p:set>
                                    <p:animEffect transition="in" filter="wipe(left)">
                                      <p:cBhvr>
                                        <p:cTn id="47" dur="500"/>
                                        <p:tgtEl>
                                          <p:spTgt spid="2263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26358"/>
                                        </p:tgtEl>
                                        <p:attrNameLst>
                                          <p:attrName>style.visibility</p:attrName>
                                        </p:attrNameLst>
                                      </p:cBhvr>
                                      <p:to>
                                        <p:strVal val="visible"/>
                                      </p:to>
                                    </p:set>
                                    <p:animEffect transition="in" filter="wipe(left)">
                                      <p:cBhvr>
                                        <p:cTn id="52" dur="500"/>
                                        <p:tgtEl>
                                          <p:spTgt spid="22635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26359"/>
                                        </p:tgtEl>
                                        <p:attrNameLst>
                                          <p:attrName>style.visibility</p:attrName>
                                        </p:attrNameLst>
                                      </p:cBhvr>
                                      <p:to>
                                        <p:strVal val="visible"/>
                                      </p:to>
                                    </p:set>
                                    <p:animEffect transition="in" filter="wipe(left)">
                                      <p:cBhvr>
                                        <p:cTn id="57" dur="500"/>
                                        <p:tgtEl>
                                          <p:spTgt spid="22635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26349"/>
                                        </p:tgtEl>
                                        <p:attrNameLst>
                                          <p:attrName>style.visibility</p:attrName>
                                        </p:attrNameLst>
                                      </p:cBhvr>
                                      <p:to>
                                        <p:strVal val="visible"/>
                                      </p:to>
                                    </p:set>
                                    <p:animEffect transition="in" filter="wipe(left)">
                                      <p:cBhvr>
                                        <p:cTn id="62" dur="500"/>
                                        <p:tgtEl>
                                          <p:spTgt spid="22634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26338"/>
                                        </p:tgtEl>
                                        <p:attrNameLst>
                                          <p:attrName>style.visibility</p:attrName>
                                        </p:attrNameLst>
                                      </p:cBhvr>
                                      <p:to>
                                        <p:strVal val="visible"/>
                                      </p:to>
                                    </p:set>
                                    <p:animEffect transition="in" filter="wipe(left)">
                                      <p:cBhvr>
                                        <p:cTn id="67" dur="500"/>
                                        <p:tgtEl>
                                          <p:spTgt spid="22633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26352"/>
                                        </p:tgtEl>
                                        <p:attrNameLst>
                                          <p:attrName>style.visibility</p:attrName>
                                        </p:attrNameLst>
                                      </p:cBhvr>
                                      <p:to>
                                        <p:strVal val="visible"/>
                                      </p:to>
                                    </p:set>
                                    <p:animEffect transition="in" filter="wipe(left)">
                                      <p:cBhvr>
                                        <p:cTn id="72" dur="500"/>
                                        <p:tgtEl>
                                          <p:spTgt spid="22635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26339"/>
                                        </p:tgtEl>
                                        <p:attrNameLst>
                                          <p:attrName>style.visibility</p:attrName>
                                        </p:attrNameLst>
                                      </p:cBhvr>
                                      <p:to>
                                        <p:strVal val="visible"/>
                                      </p:to>
                                    </p:set>
                                    <p:animEffect transition="in" filter="wipe(left)">
                                      <p:cBhvr>
                                        <p:cTn id="77" dur="500"/>
                                        <p:tgtEl>
                                          <p:spTgt spid="22633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26343"/>
                                        </p:tgtEl>
                                        <p:attrNameLst>
                                          <p:attrName>style.visibility</p:attrName>
                                        </p:attrNameLst>
                                      </p:cBhvr>
                                      <p:to>
                                        <p:strVal val="visible"/>
                                      </p:to>
                                    </p:set>
                                    <p:animEffect transition="in" filter="wipe(left)">
                                      <p:cBhvr>
                                        <p:cTn id="82" dur="500"/>
                                        <p:tgtEl>
                                          <p:spTgt spid="22634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26342"/>
                                        </p:tgtEl>
                                        <p:attrNameLst>
                                          <p:attrName>style.visibility</p:attrName>
                                        </p:attrNameLst>
                                      </p:cBhvr>
                                      <p:to>
                                        <p:strVal val="visible"/>
                                      </p:to>
                                    </p:set>
                                    <p:animEffect transition="in" filter="wipe(left)">
                                      <p:cBhvr>
                                        <p:cTn id="87" dur="500"/>
                                        <p:tgtEl>
                                          <p:spTgt spid="22634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26363"/>
                                        </p:tgtEl>
                                        <p:attrNameLst>
                                          <p:attrName>style.visibility</p:attrName>
                                        </p:attrNameLst>
                                      </p:cBhvr>
                                      <p:to>
                                        <p:strVal val="visible"/>
                                      </p:to>
                                    </p:set>
                                    <p:animEffect transition="in" filter="wipe(left)">
                                      <p:cBhvr>
                                        <p:cTn id="92" dur="500"/>
                                        <p:tgtEl>
                                          <p:spTgt spid="22636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226348"/>
                                        </p:tgtEl>
                                        <p:attrNameLst>
                                          <p:attrName>style.visibility</p:attrName>
                                        </p:attrNameLst>
                                      </p:cBhvr>
                                      <p:to>
                                        <p:strVal val="visible"/>
                                      </p:to>
                                    </p:set>
                                    <p:animEffect transition="in" filter="wipe(left)">
                                      <p:cBhvr>
                                        <p:cTn id="97" dur="500"/>
                                        <p:tgtEl>
                                          <p:spTgt spid="22634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26341"/>
                                        </p:tgtEl>
                                        <p:attrNameLst>
                                          <p:attrName>style.visibility</p:attrName>
                                        </p:attrNameLst>
                                      </p:cBhvr>
                                      <p:to>
                                        <p:strVal val="visible"/>
                                      </p:to>
                                    </p:set>
                                    <p:animEffect transition="in" filter="wipe(left)">
                                      <p:cBhvr>
                                        <p:cTn id="102" dur="500"/>
                                        <p:tgtEl>
                                          <p:spTgt spid="226341"/>
                                        </p:tgtEl>
                                      </p:cBhvr>
                                    </p:animEffect>
                                  </p:childTnLst>
                                </p:cTn>
                              </p:par>
                            </p:childTnLst>
                          </p:cTn>
                        </p:par>
                        <p:par>
                          <p:cTn id="103" fill="hold">
                            <p:stCondLst>
                              <p:cond delay="500"/>
                            </p:stCondLst>
                            <p:childTnLst>
                              <p:par>
                                <p:cTn id="104" presetID="22" presetClass="entr" presetSubtype="8" fill="hold" grpId="0" nodeType="afterEffect">
                                  <p:stCondLst>
                                    <p:cond delay="0"/>
                                  </p:stCondLst>
                                  <p:childTnLst>
                                    <p:set>
                                      <p:cBhvr>
                                        <p:cTn id="105" dur="1" fill="hold">
                                          <p:stCondLst>
                                            <p:cond delay="0"/>
                                          </p:stCondLst>
                                        </p:cTn>
                                        <p:tgtEl>
                                          <p:spTgt spid="226355"/>
                                        </p:tgtEl>
                                        <p:attrNameLst>
                                          <p:attrName>style.visibility</p:attrName>
                                        </p:attrNameLst>
                                      </p:cBhvr>
                                      <p:to>
                                        <p:strVal val="visible"/>
                                      </p:to>
                                    </p:set>
                                    <p:animEffect transition="in" filter="wipe(left)">
                                      <p:cBhvr>
                                        <p:cTn id="106" dur="500"/>
                                        <p:tgtEl>
                                          <p:spTgt spid="226355"/>
                                        </p:tgtEl>
                                      </p:cBhvr>
                                    </p:animEffect>
                                  </p:childTnLst>
                                </p:cTn>
                              </p:par>
                            </p:childTnLst>
                          </p:cTn>
                        </p:par>
                        <p:par>
                          <p:cTn id="107" fill="hold">
                            <p:stCondLst>
                              <p:cond delay="1000"/>
                            </p:stCondLst>
                            <p:childTnLst>
                              <p:par>
                                <p:cTn id="108" presetID="22" presetClass="entr" presetSubtype="8" fill="hold" grpId="0" nodeType="afterEffect">
                                  <p:stCondLst>
                                    <p:cond delay="0"/>
                                  </p:stCondLst>
                                  <p:childTnLst>
                                    <p:set>
                                      <p:cBhvr>
                                        <p:cTn id="109" dur="1" fill="hold">
                                          <p:stCondLst>
                                            <p:cond delay="0"/>
                                          </p:stCondLst>
                                        </p:cTn>
                                        <p:tgtEl>
                                          <p:spTgt spid="226354"/>
                                        </p:tgtEl>
                                        <p:attrNameLst>
                                          <p:attrName>style.visibility</p:attrName>
                                        </p:attrNameLst>
                                      </p:cBhvr>
                                      <p:to>
                                        <p:strVal val="visible"/>
                                      </p:to>
                                    </p:set>
                                    <p:animEffect transition="in" filter="wipe(left)">
                                      <p:cBhvr>
                                        <p:cTn id="110" dur="500"/>
                                        <p:tgtEl>
                                          <p:spTgt spid="226354"/>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226350"/>
                                        </p:tgtEl>
                                        <p:attrNameLst>
                                          <p:attrName>style.visibility</p:attrName>
                                        </p:attrNameLst>
                                      </p:cBhvr>
                                      <p:to>
                                        <p:strVal val="visible"/>
                                      </p:to>
                                    </p:set>
                                    <p:animEffect transition="in" filter="wipe(left)">
                                      <p:cBhvr>
                                        <p:cTn id="115" dur="500"/>
                                        <p:tgtEl>
                                          <p:spTgt spid="22635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226351"/>
                                        </p:tgtEl>
                                        <p:attrNameLst>
                                          <p:attrName>style.visibility</p:attrName>
                                        </p:attrNameLst>
                                      </p:cBhvr>
                                      <p:to>
                                        <p:strVal val="visible"/>
                                      </p:to>
                                    </p:set>
                                    <p:animEffect transition="in" filter="wipe(left)">
                                      <p:cBhvr>
                                        <p:cTn id="120" dur="500"/>
                                        <p:tgtEl>
                                          <p:spTgt spid="226351"/>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226356"/>
                                        </p:tgtEl>
                                        <p:attrNameLst>
                                          <p:attrName>style.visibility</p:attrName>
                                        </p:attrNameLst>
                                      </p:cBhvr>
                                      <p:to>
                                        <p:strVal val="visible"/>
                                      </p:to>
                                    </p:set>
                                    <p:animEffect transition="in" filter="wipe(left)">
                                      <p:cBhvr>
                                        <p:cTn id="125" dur="500"/>
                                        <p:tgtEl>
                                          <p:spTgt spid="226356"/>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226360"/>
                                        </p:tgtEl>
                                        <p:attrNameLst>
                                          <p:attrName>style.visibility</p:attrName>
                                        </p:attrNameLst>
                                      </p:cBhvr>
                                      <p:to>
                                        <p:strVal val="visible"/>
                                      </p:to>
                                    </p:set>
                                    <p:animEffect transition="in" filter="wipe(left)">
                                      <p:cBhvr>
                                        <p:cTn id="130" dur="500"/>
                                        <p:tgtEl>
                                          <p:spTgt spid="226360"/>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226362"/>
                                        </p:tgtEl>
                                        <p:attrNameLst>
                                          <p:attrName>style.visibility</p:attrName>
                                        </p:attrNameLst>
                                      </p:cBhvr>
                                      <p:to>
                                        <p:strVal val="visible"/>
                                      </p:to>
                                    </p:set>
                                    <p:animEffect transition="in" filter="wipe(left)">
                                      <p:cBhvr>
                                        <p:cTn id="135" dur="500"/>
                                        <p:tgtEl>
                                          <p:spTgt spid="226362"/>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226365"/>
                                        </p:tgtEl>
                                        <p:attrNameLst>
                                          <p:attrName>style.visibility</p:attrName>
                                        </p:attrNameLst>
                                      </p:cBhvr>
                                      <p:to>
                                        <p:strVal val="visible"/>
                                      </p:to>
                                    </p:set>
                                    <p:animEffect transition="in" filter="wipe(left)">
                                      <p:cBhvr>
                                        <p:cTn id="140" dur="500"/>
                                        <p:tgtEl>
                                          <p:spTgt spid="226365"/>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nodeType="clickEffect">
                                  <p:stCondLst>
                                    <p:cond delay="0"/>
                                  </p:stCondLst>
                                  <p:childTnLst>
                                    <p:set>
                                      <p:cBhvr>
                                        <p:cTn id="144" dur="1" fill="hold">
                                          <p:stCondLst>
                                            <p:cond delay="0"/>
                                          </p:stCondLst>
                                        </p:cTn>
                                        <p:tgtEl>
                                          <p:spTgt spid="226364"/>
                                        </p:tgtEl>
                                        <p:attrNameLst>
                                          <p:attrName>style.visibility</p:attrName>
                                        </p:attrNameLst>
                                      </p:cBhvr>
                                      <p:to>
                                        <p:strVal val="visible"/>
                                      </p:to>
                                    </p:set>
                                    <p:animEffect transition="in" filter="wipe(left)">
                                      <p:cBhvr>
                                        <p:cTn id="145" dur="500"/>
                                        <p:tgtEl>
                                          <p:spTgt spid="226364"/>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2" fill="hold" grpId="0" nodeType="clickEffect">
                                  <p:stCondLst>
                                    <p:cond delay="0"/>
                                  </p:stCondLst>
                                  <p:childTnLst>
                                    <p:set>
                                      <p:cBhvr>
                                        <p:cTn id="149" dur="1" fill="hold">
                                          <p:stCondLst>
                                            <p:cond delay="0"/>
                                          </p:stCondLst>
                                        </p:cTn>
                                        <p:tgtEl>
                                          <p:spTgt spid="226366"/>
                                        </p:tgtEl>
                                        <p:attrNameLst>
                                          <p:attrName>style.visibility</p:attrName>
                                        </p:attrNameLst>
                                      </p:cBhvr>
                                      <p:to>
                                        <p:strVal val="visible"/>
                                      </p:to>
                                    </p:set>
                                    <p:animEffect transition="in" filter="wipe(right)">
                                      <p:cBhvr>
                                        <p:cTn id="150" dur="500"/>
                                        <p:tgtEl>
                                          <p:spTgt spid="226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6" grpId="0" autoUpdateAnimBg="0"/>
      <p:bldP spid="226308" grpId="0" autoUpdateAnimBg="0"/>
      <p:bldP spid="226317" grpId="0"/>
      <p:bldP spid="226349" grpId="0"/>
      <p:bldP spid="226350" grpId="0" animBg="1"/>
      <p:bldP spid="226351" grpId="0" animBg="1"/>
      <p:bldP spid="226352" grpId="0"/>
      <p:bldP spid="226354" grpId="0" animBg="1"/>
      <p:bldP spid="226355" grpId="0" animBg="1"/>
      <p:bldP spid="22636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6157" name="Object 29"/>
          <p:cNvGraphicFramePr/>
          <p:nvPr/>
        </p:nvGraphicFramePr>
        <p:xfrm>
          <a:off x="1968500" y="2837283"/>
          <a:ext cx="9673167" cy="838200"/>
        </p:xfrm>
        <a:graphic>
          <a:graphicData uri="http://schemas.openxmlformats.org/presentationml/2006/ole">
            <mc:AlternateContent xmlns:mc="http://schemas.openxmlformats.org/markup-compatibility/2006">
              <mc:Choice xmlns:v="urn:schemas-microsoft-com:vml" Requires="v">
                <p:oleObj spid="_x0000_s92442" name="Equation" r:id="rId1" imgW="174345600" imgH="20116800" progId="Equation.3">
                  <p:embed/>
                </p:oleObj>
              </mc:Choice>
              <mc:Fallback>
                <p:oleObj name="Equation" r:id="rId1" imgW="174345600" imgH="20116800" progId="Equation.3">
                  <p:embed/>
                  <p:pic>
                    <p:nvPicPr>
                      <p:cNvPr id="0" name="图片 92160"/>
                      <p:cNvPicPr/>
                      <p:nvPr/>
                    </p:nvPicPr>
                    <p:blipFill>
                      <a:blip r:embed="rId2"/>
                      <a:stretch>
                        <a:fillRect/>
                      </a:stretch>
                    </p:blipFill>
                    <p:spPr>
                      <a:xfrm>
                        <a:off x="1968500" y="2837283"/>
                        <a:ext cx="9673167" cy="838200"/>
                      </a:xfrm>
                      <a:prstGeom prst="rect">
                        <a:avLst/>
                      </a:prstGeom>
                      <a:noFill/>
                      <a:ln w="9525">
                        <a:noFill/>
                      </a:ln>
                    </p:spPr>
                  </p:pic>
                </p:oleObj>
              </mc:Fallback>
            </mc:AlternateContent>
          </a:graphicData>
        </a:graphic>
      </p:graphicFrame>
      <p:sp>
        <p:nvSpPr>
          <p:cNvPr id="176158" name="Text Box 30"/>
          <p:cNvSpPr txBox="1">
            <a:spLocks noChangeArrowheads="1"/>
          </p:cNvSpPr>
          <p:nvPr/>
        </p:nvSpPr>
        <p:spPr bwMode="auto">
          <a:xfrm>
            <a:off x="656688" y="2977788"/>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chemeClr val="bg1"/>
                </a:solidFill>
                <a:latin typeface="楷体_GB2312" panose="02010609030101010101" pitchFamily="49" charset="-122"/>
              </a:rPr>
              <a:t>那么</a:t>
            </a:r>
            <a:endParaRPr lang="zh-CN" altLang="en-US" b="1" dirty="0">
              <a:solidFill>
                <a:schemeClr val="bg1"/>
              </a:solidFill>
              <a:latin typeface="楷体_GB2312" panose="02010609030101010101" pitchFamily="49" charset="-122"/>
            </a:endParaRPr>
          </a:p>
        </p:txBody>
      </p:sp>
      <p:graphicFrame>
        <p:nvGraphicFramePr>
          <p:cNvPr id="176159" name="Object 31"/>
          <p:cNvGraphicFramePr/>
          <p:nvPr/>
        </p:nvGraphicFramePr>
        <p:xfrm>
          <a:off x="2256369" y="4637508"/>
          <a:ext cx="4260851" cy="431800"/>
        </p:xfrm>
        <a:graphic>
          <a:graphicData uri="http://schemas.openxmlformats.org/presentationml/2006/ole">
            <mc:AlternateContent xmlns:mc="http://schemas.openxmlformats.org/markup-compatibility/2006">
              <mc:Choice xmlns:v="urn:schemas-microsoft-com:vml" Requires="v">
                <p:oleObj spid="_x0000_s92443" name="Equation" r:id="rId3" imgW="76809600" imgH="10363200" progId="Equation.3">
                  <p:embed/>
                </p:oleObj>
              </mc:Choice>
              <mc:Fallback>
                <p:oleObj name="Equation" r:id="rId3" imgW="76809600" imgH="10363200" progId="Equation.3">
                  <p:embed/>
                  <p:pic>
                    <p:nvPicPr>
                      <p:cNvPr id="0" name="图片 92161"/>
                      <p:cNvPicPr/>
                      <p:nvPr/>
                    </p:nvPicPr>
                    <p:blipFill>
                      <a:blip r:embed="rId4"/>
                      <a:stretch>
                        <a:fillRect/>
                      </a:stretch>
                    </p:blipFill>
                    <p:spPr>
                      <a:xfrm>
                        <a:off x="2256369" y="4637508"/>
                        <a:ext cx="4260851" cy="431800"/>
                      </a:xfrm>
                      <a:prstGeom prst="rect">
                        <a:avLst/>
                      </a:prstGeom>
                      <a:noFill/>
                      <a:ln w="9525">
                        <a:noFill/>
                      </a:ln>
                    </p:spPr>
                  </p:pic>
                </p:oleObj>
              </mc:Fallback>
            </mc:AlternateContent>
          </a:graphicData>
        </a:graphic>
      </p:graphicFrame>
      <p:graphicFrame>
        <p:nvGraphicFramePr>
          <p:cNvPr id="176160" name="Object 32"/>
          <p:cNvGraphicFramePr/>
          <p:nvPr/>
        </p:nvGraphicFramePr>
        <p:xfrm>
          <a:off x="3621671" y="3675483"/>
          <a:ext cx="4667249" cy="889000"/>
        </p:xfrm>
        <a:graphic>
          <a:graphicData uri="http://schemas.openxmlformats.org/presentationml/2006/ole">
            <mc:AlternateContent xmlns:mc="http://schemas.openxmlformats.org/markup-compatibility/2006">
              <mc:Choice xmlns:v="urn:schemas-microsoft-com:vml" Requires="v">
                <p:oleObj spid="_x0000_s92444" name="Equation" r:id="rId5" imgW="84124800" imgH="21336000" progId="Equation.3">
                  <p:embed/>
                </p:oleObj>
              </mc:Choice>
              <mc:Fallback>
                <p:oleObj name="Equation" r:id="rId5" imgW="84124800" imgH="21336000" progId="Equation.3">
                  <p:embed/>
                  <p:pic>
                    <p:nvPicPr>
                      <p:cNvPr id="0" name="图片 92162"/>
                      <p:cNvPicPr/>
                      <p:nvPr/>
                    </p:nvPicPr>
                    <p:blipFill>
                      <a:blip r:embed="rId6"/>
                      <a:stretch>
                        <a:fillRect/>
                      </a:stretch>
                    </p:blipFill>
                    <p:spPr>
                      <a:xfrm>
                        <a:off x="3621671" y="3675483"/>
                        <a:ext cx="4667249" cy="889000"/>
                      </a:xfrm>
                      <a:prstGeom prst="rect">
                        <a:avLst/>
                      </a:prstGeom>
                      <a:noFill/>
                      <a:ln w="9525">
                        <a:noFill/>
                      </a:ln>
                    </p:spPr>
                  </p:pic>
                </p:oleObj>
              </mc:Fallback>
            </mc:AlternateContent>
          </a:graphicData>
        </a:graphic>
      </p:graphicFrame>
      <p:graphicFrame>
        <p:nvGraphicFramePr>
          <p:cNvPr id="176164" name="Object 36"/>
          <p:cNvGraphicFramePr/>
          <p:nvPr/>
        </p:nvGraphicFramePr>
        <p:xfrm>
          <a:off x="794048" y="1397420"/>
          <a:ext cx="2133600" cy="431800"/>
        </p:xfrm>
        <a:graphic>
          <a:graphicData uri="http://schemas.openxmlformats.org/presentationml/2006/ole">
            <mc:AlternateContent xmlns:mc="http://schemas.openxmlformats.org/markup-compatibility/2006">
              <mc:Choice xmlns:v="urn:schemas-microsoft-com:vml" Requires="v">
                <p:oleObj spid="_x0000_s92445" name="Equation" r:id="rId7" imgW="38404800" imgH="10363200" progId="Equation.3">
                  <p:embed/>
                </p:oleObj>
              </mc:Choice>
              <mc:Fallback>
                <p:oleObj name="Equation" r:id="rId7" imgW="38404800" imgH="10363200" progId="Equation.3">
                  <p:embed/>
                  <p:pic>
                    <p:nvPicPr>
                      <p:cNvPr id="0" name="图片 92163"/>
                      <p:cNvPicPr/>
                      <p:nvPr/>
                    </p:nvPicPr>
                    <p:blipFill>
                      <a:blip r:embed="rId8"/>
                      <a:stretch>
                        <a:fillRect/>
                      </a:stretch>
                    </p:blipFill>
                    <p:spPr>
                      <a:xfrm>
                        <a:off x="794048" y="1397420"/>
                        <a:ext cx="2133600" cy="431800"/>
                      </a:xfrm>
                      <a:prstGeom prst="rect">
                        <a:avLst/>
                      </a:prstGeom>
                      <a:noFill/>
                      <a:ln w="9525">
                        <a:noFill/>
                      </a:ln>
                    </p:spPr>
                  </p:pic>
                </p:oleObj>
              </mc:Fallback>
            </mc:AlternateContent>
          </a:graphicData>
        </a:graphic>
      </p:graphicFrame>
      <p:graphicFrame>
        <p:nvGraphicFramePr>
          <p:cNvPr id="176168" name="Object 40"/>
          <p:cNvGraphicFramePr/>
          <p:nvPr/>
        </p:nvGraphicFramePr>
        <p:xfrm>
          <a:off x="3215727" y="1397500"/>
          <a:ext cx="2366433" cy="474663"/>
        </p:xfrm>
        <a:graphic>
          <a:graphicData uri="http://schemas.openxmlformats.org/presentationml/2006/ole">
            <mc:AlternateContent xmlns:mc="http://schemas.openxmlformats.org/markup-compatibility/2006">
              <mc:Choice xmlns:v="urn:schemas-microsoft-com:vml" Requires="v">
                <p:oleObj spid="_x0000_s92446" name="公式" r:id="rId9" imgW="17983200" imgH="5486400" progId="Equation.3">
                  <p:embed/>
                </p:oleObj>
              </mc:Choice>
              <mc:Fallback>
                <p:oleObj name="公式" r:id="rId9" imgW="17983200" imgH="5486400" progId="Equation.3">
                  <p:embed/>
                  <p:pic>
                    <p:nvPicPr>
                      <p:cNvPr id="0" name="图片 92164"/>
                      <p:cNvPicPr/>
                      <p:nvPr/>
                    </p:nvPicPr>
                    <p:blipFill>
                      <a:blip r:embed="rId10"/>
                      <a:stretch>
                        <a:fillRect/>
                      </a:stretch>
                    </p:blipFill>
                    <p:spPr>
                      <a:xfrm>
                        <a:off x="3215727" y="1397500"/>
                        <a:ext cx="2366433" cy="474663"/>
                      </a:xfrm>
                      <a:prstGeom prst="rect">
                        <a:avLst/>
                      </a:prstGeom>
                      <a:noFill/>
                      <a:ln w="9525">
                        <a:noFill/>
                      </a:ln>
                    </p:spPr>
                  </p:pic>
                </p:oleObj>
              </mc:Fallback>
            </mc:AlternateContent>
          </a:graphicData>
        </a:graphic>
      </p:graphicFrame>
      <p:graphicFrame>
        <p:nvGraphicFramePr>
          <p:cNvPr id="176172" name="Object 44"/>
          <p:cNvGraphicFramePr/>
          <p:nvPr/>
        </p:nvGraphicFramePr>
        <p:xfrm>
          <a:off x="807037" y="1829220"/>
          <a:ext cx="2624667" cy="889000"/>
        </p:xfrm>
        <a:graphic>
          <a:graphicData uri="http://schemas.openxmlformats.org/presentationml/2006/ole">
            <mc:AlternateContent xmlns:mc="http://schemas.openxmlformats.org/markup-compatibility/2006">
              <mc:Choice xmlns:v="urn:schemas-microsoft-com:vml" Requires="v">
                <p:oleObj spid="_x0000_s92447" name="Equation" r:id="rId11" imgW="47244000" imgH="21336000" progId="Equation.3">
                  <p:embed/>
                </p:oleObj>
              </mc:Choice>
              <mc:Fallback>
                <p:oleObj name="Equation" r:id="rId11" imgW="47244000" imgH="21336000" progId="Equation.3">
                  <p:embed/>
                  <p:pic>
                    <p:nvPicPr>
                      <p:cNvPr id="0" name="图片 92165"/>
                      <p:cNvPicPr/>
                      <p:nvPr/>
                    </p:nvPicPr>
                    <p:blipFill>
                      <a:blip r:embed="rId12"/>
                      <a:stretch>
                        <a:fillRect/>
                      </a:stretch>
                    </p:blipFill>
                    <p:spPr>
                      <a:xfrm>
                        <a:off x="807037" y="1829220"/>
                        <a:ext cx="2624667" cy="889000"/>
                      </a:xfrm>
                      <a:prstGeom prst="rect">
                        <a:avLst/>
                      </a:prstGeom>
                      <a:noFill/>
                      <a:ln w="9525">
                        <a:noFill/>
                      </a:ln>
                    </p:spPr>
                  </p:pic>
                </p:oleObj>
              </mc:Fallback>
            </mc:AlternateContent>
          </a:graphicData>
        </a:graphic>
      </p:graphicFrame>
      <p:graphicFrame>
        <p:nvGraphicFramePr>
          <p:cNvPr id="176174" name="Object 46"/>
          <p:cNvGraphicFramePr>
            <a:graphicFrameLocks noChangeAspect="1"/>
          </p:cNvGraphicFramePr>
          <p:nvPr/>
        </p:nvGraphicFramePr>
        <p:xfrm>
          <a:off x="719668" y="749726"/>
          <a:ext cx="10111317" cy="530225"/>
        </p:xfrm>
        <a:graphic>
          <a:graphicData uri="http://schemas.openxmlformats.org/presentationml/2006/ole">
            <mc:AlternateContent xmlns:mc="http://schemas.openxmlformats.org/markup-compatibility/2006">
              <mc:Choice xmlns:v="urn:schemas-microsoft-com:vml" Requires="v">
                <p:oleObj spid="_x0000_s92448" name="公式" r:id="rId13" imgW="3403600" imgH="241300" progId="Equation.3">
                  <p:embed/>
                </p:oleObj>
              </mc:Choice>
              <mc:Fallback>
                <p:oleObj name="公式" r:id="rId13" imgW="3403600" imgH="241300" progId="Equation.3">
                  <p:embed/>
                  <p:pic>
                    <p:nvPicPr>
                      <p:cNvPr id="0" name="图片 92166"/>
                      <p:cNvPicPr>
                        <a:picLocks noChangeAspect="1"/>
                      </p:cNvPicPr>
                      <p:nvPr/>
                    </p:nvPicPr>
                    <p:blipFill>
                      <a:blip r:embed="rId14"/>
                      <a:stretch>
                        <a:fillRect/>
                      </a:stretch>
                    </p:blipFill>
                    <p:spPr>
                      <a:xfrm>
                        <a:off x="719668" y="749726"/>
                        <a:ext cx="10111317" cy="530225"/>
                      </a:xfrm>
                      <a:prstGeom prst="rect">
                        <a:avLst/>
                      </a:prstGeom>
                      <a:noFill/>
                      <a:ln w="9525">
                        <a:noFill/>
                      </a:ln>
                    </p:spPr>
                  </p:pic>
                </p:oleObj>
              </mc:Fallback>
            </mc:AlternateContent>
          </a:graphicData>
        </a:graphic>
      </p:graphicFrame>
      <p:graphicFrame>
        <p:nvGraphicFramePr>
          <p:cNvPr id="176175" name="Object 47"/>
          <p:cNvGraphicFramePr>
            <a:graphicFrameLocks noChangeAspect="1"/>
          </p:cNvGraphicFramePr>
          <p:nvPr/>
        </p:nvGraphicFramePr>
        <p:xfrm>
          <a:off x="5808136" y="1181601"/>
          <a:ext cx="2669117" cy="849313"/>
        </p:xfrm>
        <a:graphic>
          <a:graphicData uri="http://schemas.openxmlformats.org/presentationml/2006/ole">
            <mc:AlternateContent xmlns:mc="http://schemas.openxmlformats.org/markup-compatibility/2006">
              <mc:Choice xmlns:v="urn:schemas-microsoft-com:vml" Requires="v">
                <p:oleObj spid="_x0000_s92449" name="公式" r:id="rId15" imgW="22250400" imgH="9448800" progId="Equation.3">
                  <p:embed/>
                </p:oleObj>
              </mc:Choice>
              <mc:Fallback>
                <p:oleObj name="公式" r:id="rId15" imgW="22250400" imgH="9448800" progId="Equation.3">
                  <p:embed/>
                  <p:pic>
                    <p:nvPicPr>
                      <p:cNvPr id="0" name="图片 92167"/>
                      <p:cNvPicPr>
                        <a:picLocks noChangeAspect="1"/>
                      </p:cNvPicPr>
                      <p:nvPr/>
                    </p:nvPicPr>
                    <p:blipFill>
                      <a:blip r:embed="rId16"/>
                      <a:stretch>
                        <a:fillRect/>
                      </a:stretch>
                    </p:blipFill>
                    <p:spPr>
                      <a:xfrm>
                        <a:off x="5808136" y="1181601"/>
                        <a:ext cx="2669117" cy="849313"/>
                      </a:xfrm>
                      <a:prstGeom prst="rect">
                        <a:avLst/>
                      </a:prstGeom>
                      <a:noFill/>
                      <a:ln w="9525">
                        <a:noFill/>
                      </a:ln>
                    </p:spPr>
                  </p:pic>
                </p:oleObj>
              </mc:Fallback>
            </mc:AlternateContent>
          </a:graphicData>
        </a:graphic>
      </p:graphicFrame>
      <p:graphicFrame>
        <p:nvGraphicFramePr>
          <p:cNvPr id="176176" name="Object 48"/>
          <p:cNvGraphicFramePr>
            <a:graphicFrameLocks noChangeAspect="1"/>
          </p:cNvGraphicFramePr>
          <p:nvPr/>
        </p:nvGraphicFramePr>
        <p:xfrm>
          <a:off x="8688971" y="1397501"/>
          <a:ext cx="2688167" cy="385763"/>
        </p:xfrm>
        <a:graphic>
          <a:graphicData uri="http://schemas.openxmlformats.org/presentationml/2006/ole">
            <mc:AlternateContent xmlns:mc="http://schemas.openxmlformats.org/markup-compatibility/2006">
              <mc:Choice xmlns:v="urn:schemas-microsoft-com:vml" Requires="v">
                <p:oleObj spid="_x0000_s92450" name="公式" r:id="rId17" imgW="736600" imgH="139700" progId="Equation.3">
                  <p:embed/>
                </p:oleObj>
              </mc:Choice>
              <mc:Fallback>
                <p:oleObj name="公式" r:id="rId17" imgW="736600" imgH="139700" progId="Equation.3">
                  <p:embed/>
                  <p:pic>
                    <p:nvPicPr>
                      <p:cNvPr id="0" name="图片 92168"/>
                      <p:cNvPicPr>
                        <a:picLocks noChangeAspect="1"/>
                      </p:cNvPicPr>
                      <p:nvPr/>
                    </p:nvPicPr>
                    <p:blipFill>
                      <a:blip r:embed="rId18"/>
                      <a:stretch>
                        <a:fillRect/>
                      </a:stretch>
                    </p:blipFill>
                    <p:spPr>
                      <a:xfrm>
                        <a:off x="8688971" y="1397501"/>
                        <a:ext cx="2688167" cy="385763"/>
                      </a:xfrm>
                      <a:prstGeom prst="rect">
                        <a:avLst/>
                      </a:prstGeom>
                      <a:noFill/>
                      <a:ln w="9525">
                        <a:noFill/>
                      </a:ln>
                    </p:spPr>
                  </p:pic>
                </p:oleObj>
              </mc:Fallback>
            </mc:AlternateContent>
          </a:graphicData>
        </a:graphic>
      </p:graphicFrame>
      <p:sp>
        <p:nvSpPr>
          <p:cNvPr id="176177" name="Line 49"/>
          <p:cNvSpPr>
            <a:spLocks noChangeShapeType="1"/>
          </p:cNvSpPr>
          <p:nvPr/>
        </p:nvSpPr>
        <p:spPr bwMode="auto">
          <a:xfrm>
            <a:off x="334433" y="2765845"/>
            <a:ext cx="11618384"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6178" name="Text Box 50"/>
          <p:cNvSpPr txBox="1">
            <a:spLocks noChangeArrowheads="1"/>
          </p:cNvSpPr>
          <p:nvPr/>
        </p:nvSpPr>
        <p:spPr bwMode="auto">
          <a:xfrm>
            <a:off x="719667" y="4566151"/>
            <a:ext cx="1344084"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b="1" dirty="0">
                <a:solidFill>
                  <a:schemeClr val="bg1"/>
                </a:solidFill>
              </a:rPr>
              <a:t>误差</a:t>
            </a:r>
            <a:endParaRPr lang="zh-CN" altLang="en-US" b="1" dirty="0">
              <a:solidFill>
                <a:schemeClr val="bg1"/>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6158"/>
                                        </p:tgtEl>
                                        <p:attrNameLst>
                                          <p:attrName>style.visibility</p:attrName>
                                        </p:attrNameLst>
                                      </p:cBhvr>
                                      <p:to>
                                        <p:strVal val="visible"/>
                                      </p:to>
                                    </p:set>
                                    <p:animEffect transition="in" filter="wipe(left)">
                                      <p:cBhvr>
                                        <p:cTn id="7" dur="500"/>
                                        <p:tgtEl>
                                          <p:spTgt spid="1761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6157"/>
                                        </p:tgtEl>
                                        <p:attrNameLst>
                                          <p:attrName>style.visibility</p:attrName>
                                        </p:attrNameLst>
                                      </p:cBhvr>
                                      <p:to>
                                        <p:strVal val="visible"/>
                                      </p:to>
                                    </p:set>
                                    <p:animEffect transition="in" filter="wipe(left)">
                                      <p:cBhvr>
                                        <p:cTn id="12" dur="500"/>
                                        <p:tgtEl>
                                          <p:spTgt spid="17615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76160"/>
                                        </p:tgtEl>
                                        <p:attrNameLst>
                                          <p:attrName>style.visibility</p:attrName>
                                        </p:attrNameLst>
                                      </p:cBhvr>
                                      <p:to>
                                        <p:strVal val="visible"/>
                                      </p:to>
                                    </p:set>
                                    <p:animEffect transition="in" filter="wipe(left)">
                                      <p:cBhvr>
                                        <p:cTn id="16" dur="500"/>
                                        <p:tgtEl>
                                          <p:spTgt spid="1761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76178"/>
                                        </p:tgtEl>
                                        <p:attrNameLst>
                                          <p:attrName>style.visibility</p:attrName>
                                        </p:attrNameLst>
                                      </p:cBhvr>
                                      <p:to>
                                        <p:strVal val="visible"/>
                                      </p:to>
                                    </p:set>
                                    <p:animEffect transition="in" filter="wipe(left)">
                                      <p:cBhvr>
                                        <p:cTn id="21" dur="500"/>
                                        <p:tgtEl>
                                          <p:spTgt spid="176178"/>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76159"/>
                                        </p:tgtEl>
                                        <p:attrNameLst>
                                          <p:attrName>style.visibility</p:attrName>
                                        </p:attrNameLst>
                                      </p:cBhvr>
                                      <p:to>
                                        <p:strVal val="visible"/>
                                      </p:to>
                                    </p:set>
                                    <p:animEffect transition="in" filter="wipe(left)">
                                      <p:cBhvr>
                                        <p:cTn id="25" dur="500"/>
                                        <p:tgtEl>
                                          <p:spTgt spid="176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58" grpId="0" autoUpdateAnimBg="0"/>
      <p:bldP spid="17617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548" name="AutoShape 52"/>
          <p:cNvSpPr>
            <a:spLocks noChangeArrowheads="1"/>
          </p:cNvSpPr>
          <p:nvPr/>
        </p:nvSpPr>
        <p:spPr bwMode="auto">
          <a:xfrm>
            <a:off x="4368800" y="2421019"/>
            <a:ext cx="5664200" cy="936625"/>
          </a:xfrm>
          <a:prstGeom prst="parallelogram">
            <a:avLst>
              <a:gd name="adj" fmla="val 15791"/>
            </a:avLst>
          </a:prstGeom>
          <a:gradFill rotWithShape="1">
            <a:gsLst>
              <a:gs pos="0">
                <a:srgbClr val="FF0000"/>
              </a:gs>
              <a:gs pos="50000">
                <a:srgbClr val="FFFF00"/>
              </a:gs>
              <a:gs pos="100000">
                <a:srgbClr val="FF0000"/>
              </a:gs>
            </a:gsLst>
            <a:lin ang="5400000" scaled="1"/>
          </a:gradFill>
          <a:ln>
            <a:noFill/>
          </a:ln>
          <a:effectLst/>
          <a:extLst>
            <a:ext uri="{91240B29-F687-4F45-9708-019B960494DF}">
              <a14:hiddenLine xmlns:a14="http://schemas.microsoft.com/office/drawing/2010/main" w="38100">
                <a:solidFill>
                  <a:srgbClr val="3333CC"/>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wrap="none" lIns="90000" tIns="46800" rIns="90000" bIns="46800" anchor="ctr"/>
          <a:lstStyle/>
          <a:p>
            <a:endParaRPr lang="zh-CN" altLang="en-US"/>
          </a:p>
        </p:txBody>
      </p:sp>
      <p:sp>
        <p:nvSpPr>
          <p:cNvPr id="234547" name="AutoShape 51"/>
          <p:cNvSpPr>
            <a:spLocks noChangeArrowheads="1"/>
          </p:cNvSpPr>
          <p:nvPr/>
        </p:nvSpPr>
        <p:spPr bwMode="auto">
          <a:xfrm>
            <a:off x="2351619" y="1920875"/>
            <a:ext cx="8257116" cy="576263"/>
          </a:xfrm>
          <a:prstGeom prst="parallelogram">
            <a:avLst>
              <a:gd name="adj" fmla="val 37414"/>
            </a:avLst>
          </a:prstGeom>
          <a:gradFill rotWithShape="1">
            <a:gsLst>
              <a:gs pos="0">
                <a:srgbClr val="FF0000"/>
              </a:gs>
              <a:gs pos="50000">
                <a:srgbClr val="FFFF00"/>
              </a:gs>
              <a:gs pos="100000">
                <a:srgbClr val="FF0000"/>
              </a:gs>
            </a:gsLst>
            <a:lin ang="5400000" scaled="1"/>
          </a:gradFill>
          <a:ln>
            <a:noFill/>
          </a:ln>
          <a:effectLst/>
          <a:extLst>
            <a:ext uri="{91240B29-F687-4F45-9708-019B960494DF}">
              <a14:hiddenLine xmlns:a14="http://schemas.microsoft.com/office/drawing/2010/main" w="38100">
                <a:solidFill>
                  <a:srgbClr val="3333CC"/>
                </a:solidFill>
                <a:miter lim="800000"/>
                <a:headEnd/>
                <a:tailEnd/>
              </a14:hiddenLine>
            </a:ext>
            <a:ext uri="{AF507438-7753-43E0-B8FC-AC1667EBCBE1}">
              <a14:hiddenEffects xmlns:a14="http://schemas.microsoft.com/office/drawing/2010/main">
                <a:effectLst>
                  <a:outerShdw dist="107763" dir="13500000" sx="75000" sy="75000" algn="tl" rotWithShape="0">
                    <a:srgbClr val="808080">
                      <a:alpha val="50000"/>
                    </a:srgbClr>
                  </a:outerShdw>
                </a:effectLst>
              </a14:hiddenEffects>
            </a:ext>
          </a:extLst>
        </p:spPr>
        <p:txBody>
          <a:bodyPr wrap="none" lIns="90000" tIns="46800" rIns="90000" bIns="46800" anchor="ctr"/>
          <a:lstStyle/>
          <a:p>
            <a:endParaRPr lang="zh-CN" altLang="en-US"/>
          </a:p>
        </p:txBody>
      </p:sp>
      <p:sp>
        <p:nvSpPr>
          <p:cNvPr id="234498" name="Rectangle 2"/>
          <p:cNvSpPr>
            <a:spLocks noChangeArrowheads="1"/>
          </p:cNvSpPr>
          <p:nvPr/>
        </p:nvSpPr>
        <p:spPr bwMode="auto">
          <a:xfrm>
            <a:off x="1043608" y="765178"/>
            <a:ext cx="152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solidFill>
                  <a:srgbClr val="0000FF"/>
                </a:solidFill>
                <a:latin typeface="楷体_GB2312" panose="02010609030101010101" pitchFamily="49" charset="-122"/>
              </a:rPr>
              <a:t>定理</a:t>
            </a:r>
            <a:r>
              <a:rPr lang="en-US" altLang="zh-CN" b="1" dirty="0">
                <a:solidFill>
                  <a:srgbClr val="0000FF"/>
                </a:solidFill>
                <a:latin typeface="楷体_GB2312" panose="02010609030101010101" pitchFamily="49" charset="-122"/>
              </a:rPr>
              <a:t>1</a:t>
            </a:r>
            <a:r>
              <a:rPr lang="en-US" altLang="zh-CN" b="1" dirty="0">
                <a:solidFill>
                  <a:schemeClr val="accent2"/>
                </a:solidFill>
                <a:latin typeface="楷体_GB2312" panose="02010609030101010101" pitchFamily="49" charset="-122"/>
              </a:rPr>
              <a:t> </a:t>
            </a:r>
            <a:endParaRPr lang="en-US" altLang="zh-CN" b="1" dirty="0">
              <a:solidFill>
                <a:schemeClr val="accent2"/>
              </a:solidFill>
              <a:latin typeface="楷体_GB2312" panose="02010609030101010101" pitchFamily="49" charset="-122"/>
            </a:endParaRPr>
          </a:p>
        </p:txBody>
      </p:sp>
      <p:sp>
        <p:nvSpPr>
          <p:cNvPr id="234499" name="Rectangle 3"/>
          <p:cNvSpPr>
            <a:spLocks noChangeArrowheads="1"/>
          </p:cNvSpPr>
          <p:nvPr/>
        </p:nvSpPr>
        <p:spPr bwMode="auto">
          <a:xfrm>
            <a:off x="431800" y="188913"/>
            <a:ext cx="792056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solidFill>
                  <a:srgbClr val="0000FF"/>
                </a:solidFill>
                <a:latin typeface="楷体_GB2312" panose="02010609030101010101" pitchFamily="49" charset="-122"/>
              </a:rPr>
              <a:t>二、</a:t>
            </a:r>
            <a:r>
              <a:rPr lang="zh-CN" altLang="en-US" sz="3200" b="1" dirty="0">
                <a:solidFill>
                  <a:srgbClr val="0000FF"/>
                </a:solidFill>
                <a:latin typeface="楷体_GB2312" panose="02010609030101010101" pitchFamily="49" charset="-122"/>
              </a:rPr>
              <a:t>泰勒（</a:t>
            </a:r>
            <a:r>
              <a:rPr lang="en-US" altLang="zh-CN" sz="3200" b="1" dirty="0">
                <a:solidFill>
                  <a:srgbClr val="0000FF"/>
                </a:solidFill>
                <a:latin typeface="楷体_GB2312" panose="02010609030101010101" pitchFamily="49" charset="-122"/>
              </a:rPr>
              <a:t>Taylor</a:t>
            </a:r>
            <a:r>
              <a:rPr lang="zh-CN" altLang="en-US" sz="3200" b="1" dirty="0">
                <a:solidFill>
                  <a:srgbClr val="0000FF"/>
                </a:solidFill>
                <a:latin typeface="楷体_GB2312" panose="02010609030101010101" pitchFamily="49" charset="-122"/>
              </a:rPr>
              <a:t>）公式</a:t>
            </a:r>
            <a:endParaRPr lang="zh-CN" altLang="en-US" sz="3200" b="1" dirty="0">
              <a:solidFill>
                <a:srgbClr val="0000FF"/>
              </a:solidFill>
              <a:latin typeface="楷体_GB2312" panose="02010609030101010101" pitchFamily="49" charset="-122"/>
            </a:endParaRPr>
          </a:p>
        </p:txBody>
      </p:sp>
      <p:grpSp>
        <p:nvGrpSpPr>
          <p:cNvPr id="234527" name="Group 31"/>
          <p:cNvGrpSpPr/>
          <p:nvPr/>
        </p:nvGrpSpPr>
        <p:grpSpPr bwMode="auto">
          <a:xfrm>
            <a:off x="1981200" y="790579"/>
            <a:ext cx="9586384" cy="523875"/>
            <a:chOff x="936" y="498"/>
            <a:chExt cx="4529" cy="330"/>
          </a:xfrm>
        </p:grpSpPr>
        <p:sp>
          <p:nvSpPr>
            <p:cNvPr id="234501" name="Rectangle 5"/>
            <p:cNvSpPr>
              <a:spLocks noChangeArrowheads="1"/>
            </p:cNvSpPr>
            <p:nvPr/>
          </p:nvSpPr>
          <p:spPr bwMode="auto">
            <a:xfrm>
              <a:off x="936" y="498"/>
              <a:ext cx="452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rgbClr val="000000"/>
                  </a:solidFill>
                </a:rPr>
                <a:t>（泰勒公式）如果</a:t>
              </a:r>
              <a:r>
                <a:rPr lang="zh-CN" altLang="en-US" b="1" dirty="0" smtClean="0">
                  <a:solidFill>
                    <a:srgbClr val="000000"/>
                  </a:solidFill>
                </a:rPr>
                <a:t>函数               在含    </a:t>
              </a:r>
              <a:r>
                <a:rPr lang="zh-CN" altLang="en-US" b="1" dirty="0">
                  <a:solidFill>
                    <a:srgbClr val="000000"/>
                  </a:solidFill>
                </a:rPr>
                <a:t>的某个</a:t>
              </a:r>
              <a:endParaRPr lang="zh-CN" altLang="en-US" b="1" dirty="0">
                <a:solidFill>
                  <a:srgbClr val="000000"/>
                </a:solidFill>
              </a:endParaRPr>
            </a:p>
          </p:txBody>
        </p:sp>
        <p:graphicFrame>
          <p:nvGraphicFramePr>
            <p:cNvPr id="234502" name="Object 6"/>
            <p:cNvGraphicFramePr>
              <a:graphicFrameLocks noChangeAspect="1"/>
            </p:cNvGraphicFramePr>
            <p:nvPr/>
          </p:nvGraphicFramePr>
          <p:xfrm>
            <a:off x="2713" y="537"/>
            <a:ext cx="488" cy="248"/>
          </p:xfrm>
          <a:graphic>
            <a:graphicData uri="http://schemas.openxmlformats.org/presentationml/2006/ole">
              <mc:AlternateContent xmlns:mc="http://schemas.openxmlformats.org/markup-compatibility/2006">
                <mc:Choice xmlns:v="urn:schemas-microsoft-com:vml" Requires="v">
                  <p:oleObj spid="_x0000_s93621" name="Equation" r:id="rId1" imgW="774065" imgH="393700" progId="Equation.3">
                    <p:embed/>
                  </p:oleObj>
                </mc:Choice>
                <mc:Fallback>
                  <p:oleObj name="Equation" r:id="rId1" imgW="774065" imgH="393700" progId="Equation.3">
                    <p:embed/>
                    <p:pic>
                      <p:nvPicPr>
                        <p:cNvPr id="0" name="图片 93184"/>
                        <p:cNvPicPr>
                          <a:picLocks noChangeAspect="1"/>
                        </p:cNvPicPr>
                        <p:nvPr/>
                      </p:nvPicPr>
                      <p:blipFill>
                        <a:blip r:embed="rId2"/>
                        <a:stretch>
                          <a:fillRect/>
                        </a:stretch>
                      </p:blipFill>
                      <p:spPr>
                        <a:xfrm>
                          <a:off x="2713" y="537"/>
                          <a:ext cx="488" cy="248"/>
                        </a:xfrm>
                        <a:prstGeom prst="rect">
                          <a:avLst/>
                        </a:prstGeom>
                        <a:noFill/>
                        <a:ln w="9525">
                          <a:noFill/>
                        </a:ln>
                      </p:spPr>
                    </p:pic>
                  </p:oleObj>
                </mc:Fallback>
              </mc:AlternateContent>
            </a:graphicData>
          </a:graphic>
        </p:graphicFrame>
        <p:graphicFrame>
          <p:nvGraphicFramePr>
            <p:cNvPr id="234503" name="Object 7"/>
            <p:cNvGraphicFramePr>
              <a:graphicFrameLocks noChangeAspect="1"/>
            </p:cNvGraphicFramePr>
            <p:nvPr/>
          </p:nvGraphicFramePr>
          <p:xfrm>
            <a:off x="3588" y="498"/>
            <a:ext cx="224" cy="272"/>
          </p:xfrm>
          <a:graphic>
            <a:graphicData uri="http://schemas.openxmlformats.org/presentationml/2006/ole">
              <mc:AlternateContent xmlns:mc="http://schemas.openxmlformats.org/markup-compatibility/2006">
                <mc:Choice xmlns:v="urn:schemas-microsoft-com:vml" Requires="v">
                  <p:oleObj spid="_x0000_s93622" name="Equation" r:id="rId3" imgW="355600" imgH="431800" progId="Equation.3">
                    <p:embed/>
                  </p:oleObj>
                </mc:Choice>
                <mc:Fallback>
                  <p:oleObj name="Equation" r:id="rId3" imgW="355600" imgH="431800" progId="Equation.3">
                    <p:embed/>
                    <p:pic>
                      <p:nvPicPr>
                        <p:cNvPr id="0" name="图片 93185"/>
                        <p:cNvPicPr>
                          <a:picLocks noChangeAspect="1"/>
                        </p:cNvPicPr>
                        <p:nvPr/>
                      </p:nvPicPr>
                      <p:blipFill>
                        <a:blip r:embed="rId4"/>
                        <a:stretch>
                          <a:fillRect/>
                        </a:stretch>
                      </p:blipFill>
                      <p:spPr>
                        <a:xfrm>
                          <a:off x="3588" y="498"/>
                          <a:ext cx="224" cy="272"/>
                        </a:xfrm>
                        <a:prstGeom prst="rect">
                          <a:avLst/>
                        </a:prstGeom>
                        <a:noFill/>
                        <a:ln w="9525">
                          <a:noFill/>
                        </a:ln>
                      </p:spPr>
                    </p:pic>
                  </p:oleObj>
                </mc:Fallback>
              </mc:AlternateContent>
            </a:graphicData>
          </a:graphic>
        </p:graphicFrame>
      </p:grpSp>
      <p:grpSp>
        <p:nvGrpSpPr>
          <p:cNvPr id="234526" name="Group 30"/>
          <p:cNvGrpSpPr/>
          <p:nvPr/>
        </p:nvGrpSpPr>
        <p:grpSpPr bwMode="auto">
          <a:xfrm>
            <a:off x="431803" y="1341480"/>
            <a:ext cx="8640233" cy="523875"/>
            <a:chOff x="204" y="845"/>
            <a:chExt cx="4082" cy="330"/>
          </a:xfrm>
        </p:grpSpPr>
        <p:graphicFrame>
          <p:nvGraphicFramePr>
            <p:cNvPr id="234505" name="Object 9"/>
            <p:cNvGraphicFramePr>
              <a:graphicFrameLocks noChangeAspect="1"/>
            </p:cNvGraphicFramePr>
            <p:nvPr/>
          </p:nvGraphicFramePr>
          <p:xfrm>
            <a:off x="1020" y="890"/>
            <a:ext cx="488" cy="248"/>
          </p:xfrm>
          <a:graphic>
            <a:graphicData uri="http://schemas.openxmlformats.org/presentationml/2006/ole">
              <mc:AlternateContent xmlns:mc="http://schemas.openxmlformats.org/markup-compatibility/2006">
                <mc:Choice xmlns:v="urn:schemas-microsoft-com:vml" Requires="v">
                  <p:oleObj spid="_x0000_s93623" name="Equation" r:id="rId5" imgW="774065" imgH="393700" progId="Equation.3">
                    <p:embed/>
                  </p:oleObj>
                </mc:Choice>
                <mc:Fallback>
                  <p:oleObj name="Equation" r:id="rId5" imgW="774065" imgH="393700" progId="Equation.3">
                    <p:embed/>
                    <p:pic>
                      <p:nvPicPr>
                        <p:cNvPr id="0" name="图片 93186"/>
                        <p:cNvPicPr>
                          <a:picLocks noChangeAspect="1"/>
                        </p:cNvPicPr>
                        <p:nvPr/>
                      </p:nvPicPr>
                      <p:blipFill>
                        <a:blip r:embed="rId6"/>
                        <a:stretch>
                          <a:fillRect/>
                        </a:stretch>
                      </p:blipFill>
                      <p:spPr>
                        <a:xfrm>
                          <a:off x="1020" y="890"/>
                          <a:ext cx="488" cy="248"/>
                        </a:xfrm>
                        <a:prstGeom prst="rect">
                          <a:avLst/>
                        </a:prstGeom>
                        <a:noFill/>
                        <a:ln w="9525">
                          <a:noFill/>
                        </a:ln>
                      </p:spPr>
                    </p:pic>
                  </p:oleObj>
                </mc:Fallback>
              </mc:AlternateContent>
            </a:graphicData>
          </a:graphic>
        </p:graphicFrame>
        <p:graphicFrame>
          <p:nvGraphicFramePr>
            <p:cNvPr id="234506" name="Object 10"/>
            <p:cNvGraphicFramePr>
              <a:graphicFrameLocks noChangeAspect="1"/>
            </p:cNvGraphicFramePr>
            <p:nvPr/>
          </p:nvGraphicFramePr>
          <p:xfrm>
            <a:off x="2653" y="890"/>
            <a:ext cx="600" cy="248"/>
          </p:xfrm>
          <a:graphic>
            <a:graphicData uri="http://schemas.openxmlformats.org/presentationml/2006/ole">
              <mc:AlternateContent xmlns:mc="http://schemas.openxmlformats.org/markup-compatibility/2006">
                <mc:Choice xmlns:v="urn:schemas-microsoft-com:vml" Requires="v">
                  <p:oleObj spid="_x0000_s93624" name="Equation" r:id="rId7" imgW="22860000" imgH="9448800" progId="Equation.3">
                    <p:embed/>
                  </p:oleObj>
                </mc:Choice>
                <mc:Fallback>
                  <p:oleObj name="Equation" r:id="rId7" imgW="22860000" imgH="9448800" progId="Equation.3">
                    <p:embed/>
                    <p:pic>
                      <p:nvPicPr>
                        <p:cNvPr id="0" name="图片 93187"/>
                        <p:cNvPicPr>
                          <a:picLocks noChangeAspect="1"/>
                        </p:cNvPicPr>
                        <p:nvPr/>
                      </p:nvPicPr>
                      <p:blipFill>
                        <a:blip r:embed="rId8"/>
                        <a:stretch>
                          <a:fillRect/>
                        </a:stretch>
                      </p:blipFill>
                      <p:spPr>
                        <a:xfrm>
                          <a:off x="2653" y="890"/>
                          <a:ext cx="600" cy="248"/>
                        </a:xfrm>
                        <a:prstGeom prst="rect">
                          <a:avLst/>
                        </a:prstGeom>
                        <a:noFill/>
                        <a:ln w="9525">
                          <a:noFill/>
                        </a:ln>
                      </p:spPr>
                    </p:pic>
                  </p:oleObj>
                </mc:Fallback>
              </mc:AlternateContent>
            </a:graphicData>
          </a:graphic>
        </p:graphicFrame>
        <p:sp>
          <p:nvSpPr>
            <p:cNvPr id="234507" name="Rectangle 11"/>
            <p:cNvSpPr>
              <a:spLocks noChangeArrowheads="1"/>
            </p:cNvSpPr>
            <p:nvPr/>
          </p:nvSpPr>
          <p:spPr bwMode="auto">
            <a:xfrm>
              <a:off x="204" y="845"/>
              <a:ext cx="408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solidFill>
                    <a:srgbClr val="000000"/>
                  </a:solidFill>
                </a:rPr>
                <a:t>开区间   </a:t>
              </a:r>
              <a:r>
                <a:rPr lang="zh-CN" altLang="en-US" b="1" dirty="0" smtClean="0">
                  <a:solidFill>
                    <a:srgbClr val="000000"/>
                  </a:solidFill>
                </a:rPr>
                <a:t>                </a:t>
              </a:r>
              <a:r>
                <a:rPr lang="zh-CN" altLang="en-US" b="1" dirty="0">
                  <a:solidFill>
                    <a:srgbClr val="000000"/>
                  </a:solidFill>
                </a:rPr>
                <a:t>内具有直到     </a:t>
              </a:r>
              <a:r>
                <a:rPr lang="zh-CN" altLang="en-US" b="1" dirty="0" smtClean="0">
                  <a:solidFill>
                    <a:srgbClr val="000000"/>
                  </a:solidFill>
                </a:rPr>
                <a:t>                  </a:t>
              </a:r>
              <a:r>
                <a:rPr lang="zh-CN" altLang="en-US" b="1" dirty="0">
                  <a:solidFill>
                    <a:srgbClr val="000000"/>
                  </a:solidFill>
                </a:rPr>
                <a:t>阶导数，</a:t>
              </a:r>
              <a:endParaRPr lang="zh-CN" altLang="en-US" b="1" dirty="0">
                <a:solidFill>
                  <a:srgbClr val="000000"/>
                </a:solidFill>
              </a:endParaRPr>
            </a:p>
          </p:txBody>
        </p:sp>
      </p:grpSp>
      <p:graphicFrame>
        <p:nvGraphicFramePr>
          <p:cNvPr id="234510" name="Object 14"/>
          <p:cNvGraphicFramePr>
            <a:graphicFrameLocks noChangeAspect="1"/>
          </p:cNvGraphicFramePr>
          <p:nvPr/>
        </p:nvGraphicFramePr>
        <p:xfrm>
          <a:off x="8591551" y="1412875"/>
          <a:ext cx="2844800" cy="458788"/>
        </p:xfrm>
        <a:graphic>
          <a:graphicData uri="http://schemas.openxmlformats.org/presentationml/2006/ole">
            <mc:AlternateContent xmlns:mc="http://schemas.openxmlformats.org/markup-compatibility/2006">
              <mc:Choice xmlns:v="urn:schemas-microsoft-com:vml" Requires="v">
                <p:oleObj spid="_x0000_s93625" name="公式" r:id="rId9" imgW="24079200" imgH="5181600" progId="Equation.3">
                  <p:embed/>
                </p:oleObj>
              </mc:Choice>
              <mc:Fallback>
                <p:oleObj name="公式" r:id="rId9" imgW="24079200" imgH="5181600" progId="Equation.3">
                  <p:embed/>
                  <p:pic>
                    <p:nvPicPr>
                      <p:cNvPr id="0" name="图片 93188"/>
                      <p:cNvPicPr>
                        <a:picLocks noChangeAspect="1"/>
                      </p:cNvPicPr>
                      <p:nvPr/>
                    </p:nvPicPr>
                    <p:blipFill>
                      <a:blip r:embed="rId10"/>
                      <a:stretch>
                        <a:fillRect/>
                      </a:stretch>
                    </p:blipFill>
                    <p:spPr>
                      <a:xfrm>
                        <a:off x="8591551" y="1412875"/>
                        <a:ext cx="2844800" cy="458788"/>
                      </a:xfrm>
                      <a:prstGeom prst="rect">
                        <a:avLst/>
                      </a:prstGeom>
                      <a:noFill/>
                      <a:ln w="9525">
                        <a:noFill/>
                      </a:ln>
                    </p:spPr>
                  </p:pic>
                </p:oleObj>
              </mc:Fallback>
            </mc:AlternateContent>
          </a:graphicData>
        </a:graphic>
      </p:graphicFrame>
      <p:graphicFrame>
        <p:nvGraphicFramePr>
          <p:cNvPr id="234512" name="Object 16"/>
          <p:cNvGraphicFramePr/>
          <p:nvPr/>
        </p:nvGraphicFramePr>
        <p:xfrm>
          <a:off x="855144" y="2039938"/>
          <a:ext cx="6330951" cy="431800"/>
        </p:xfrm>
        <a:graphic>
          <a:graphicData uri="http://schemas.openxmlformats.org/presentationml/2006/ole">
            <mc:AlternateContent xmlns:mc="http://schemas.openxmlformats.org/markup-compatibility/2006">
              <mc:Choice xmlns:v="urn:schemas-microsoft-com:vml" Requires="v">
                <p:oleObj spid="_x0000_s93626" name="Equation" r:id="rId11" imgW="113995200" imgH="10363200" progId="Equation.3">
                  <p:embed/>
                </p:oleObj>
              </mc:Choice>
              <mc:Fallback>
                <p:oleObj name="Equation" r:id="rId11" imgW="113995200" imgH="10363200" progId="Equation.3">
                  <p:embed/>
                  <p:pic>
                    <p:nvPicPr>
                      <p:cNvPr id="0" name="图片 93189"/>
                      <p:cNvPicPr/>
                      <p:nvPr/>
                    </p:nvPicPr>
                    <p:blipFill>
                      <a:blip r:embed="rId12"/>
                      <a:stretch>
                        <a:fillRect/>
                      </a:stretch>
                    </p:blipFill>
                    <p:spPr>
                      <a:xfrm>
                        <a:off x="855144" y="2039938"/>
                        <a:ext cx="6330951" cy="431800"/>
                      </a:xfrm>
                      <a:prstGeom prst="rect">
                        <a:avLst/>
                      </a:prstGeom>
                      <a:noFill/>
                      <a:ln w="9525">
                        <a:noFill/>
                      </a:ln>
                    </p:spPr>
                  </p:pic>
                </p:oleObj>
              </mc:Fallback>
            </mc:AlternateContent>
          </a:graphicData>
        </a:graphic>
      </p:graphicFrame>
      <p:sp>
        <p:nvSpPr>
          <p:cNvPr id="234513" name="Text Box 17"/>
          <p:cNvSpPr txBox="1">
            <a:spLocks noChangeArrowheads="1"/>
          </p:cNvSpPr>
          <p:nvPr/>
        </p:nvSpPr>
        <p:spPr bwMode="auto">
          <a:xfrm>
            <a:off x="334433" y="2781381"/>
            <a:ext cx="201506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chemeClr val="bg1"/>
                </a:solidFill>
                <a:latin typeface="楷体_GB2312" panose="02010609030101010101" pitchFamily="49" charset="-122"/>
              </a:rPr>
              <a:t>其中：</a:t>
            </a:r>
            <a:endParaRPr lang="zh-CN" altLang="en-US" b="1" dirty="0">
              <a:solidFill>
                <a:schemeClr val="bg1"/>
              </a:solidFill>
              <a:latin typeface="楷体_GB2312" panose="02010609030101010101" pitchFamily="49" charset="-122"/>
            </a:endParaRPr>
          </a:p>
        </p:txBody>
      </p:sp>
      <p:grpSp>
        <p:nvGrpSpPr>
          <p:cNvPr id="234514" name="Group 18"/>
          <p:cNvGrpSpPr/>
          <p:nvPr/>
        </p:nvGrpSpPr>
        <p:grpSpPr bwMode="auto">
          <a:xfrm>
            <a:off x="431801" y="3284538"/>
            <a:ext cx="7702551" cy="965200"/>
            <a:chOff x="1429" y="2896"/>
            <a:chExt cx="3639" cy="608"/>
          </a:xfrm>
        </p:grpSpPr>
        <p:graphicFrame>
          <p:nvGraphicFramePr>
            <p:cNvPr id="234515" name="Object 19"/>
            <p:cNvGraphicFramePr/>
            <p:nvPr/>
          </p:nvGraphicFramePr>
          <p:xfrm>
            <a:off x="1976" y="2896"/>
            <a:ext cx="2607" cy="608"/>
          </p:xfrm>
          <a:graphic>
            <a:graphicData uri="http://schemas.openxmlformats.org/presentationml/2006/ole">
              <mc:AlternateContent xmlns:mc="http://schemas.openxmlformats.org/markup-compatibility/2006">
                <mc:Choice xmlns:v="urn:schemas-microsoft-com:vml" Requires="v">
                  <p:oleObj spid="_x0000_s93627" name="Equation" r:id="rId13" imgW="99364800" imgH="23164800" progId="Equation.3">
                    <p:embed/>
                  </p:oleObj>
                </mc:Choice>
                <mc:Fallback>
                  <p:oleObj name="Equation" r:id="rId13" imgW="99364800" imgH="23164800" progId="Equation.3">
                    <p:embed/>
                    <p:pic>
                      <p:nvPicPr>
                        <p:cNvPr id="0" name="图片 93190"/>
                        <p:cNvPicPr/>
                        <p:nvPr/>
                      </p:nvPicPr>
                      <p:blipFill>
                        <a:blip r:embed="rId14"/>
                        <a:stretch>
                          <a:fillRect/>
                        </a:stretch>
                      </p:blipFill>
                      <p:spPr>
                        <a:xfrm>
                          <a:off x="1976" y="2896"/>
                          <a:ext cx="2607" cy="608"/>
                        </a:xfrm>
                        <a:prstGeom prst="rect">
                          <a:avLst/>
                        </a:prstGeom>
                        <a:noFill/>
                        <a:ln w="9525">
                          <a:noFill/>
                        </a:ln>
                      </p:spPr>
                    </p:pic>
                  </p:oleObj>
                </mc:Fallback>
              </mc:AlternateContent>
            </a:graphicData>
          </a:graphic>
        </p:graphicFrame>
        <p:sp>
          <p:nvSpPr>
            <p:cNvPr id="234516" name="Text Box 20"/>
            <p:cNvSpPr txBox="1">
              <a:spLocks noChangeArrowheads="1"/>
            </p:cNvSpPr>
            <p:nvPr/>
          </p:nvSpPr>
          <p:spPr bwMode="auto">
            <a:xfrm>
              <a:off x="1429" y="3012"/>
              <a:ext cx="42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chemeClr val="bg1"/>
                  </a:solidFill>
                  <a:latin typeface="楷体_GB2312" panose="02010609030101010101" pitchFamily="49" charset="-122"/>
                </a:rPr>
                <a:t>余项</a:t>
              </a:r>
              <a:endParaRPr lang="zh-CN" altLang="en-US" b="1" dirty="0">
                <a:solidFill>
                  <a:schemeClr val="bg1"/>
                </a:solidFill>
                <a:latin typeface="楷体_GB2312" panose="02010609030101010101" pitchFamily="49" charset="-122"/>
              </a:endParaRPr>
            </a:p>
          </p:txBody>
        </p:sp>
        <p:sp>
          <p:nvSpPr>
            <p:cNvPr id="234517" name="Text Box 21"/>
            <p:cNvSpPr txBox="1">
              <a:spLocks noChangeArrowheads="1"/>
            </p:cNvSpPr>
            <p:nvPr/>
          </p:nvSpPr>
          <p:spPr bwMode="auto">
            <a:xfrm>
              <a:off x="4811" y="3012"/>
              <a:ext cx="25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solidFill>
                    <a:schemeClr val="bg1"/>
                  </a:solidFill>
                  <a:latin typeface="宋体" panose="02010600030101010101" pitchFamily="2" charset="-122"/>
                  <a:ea typeface="宋体" panose="02010600030101010101" pitchFamily="2" charset="-122"/>
                </a:rPr>
                <a:t>②</a:t>
              </a:r>
              <a:endParaRPr lang="en-US" altLang="zh-CN" dirty="0">
                <a:solidFill>
                  <a:schemeClr val="bg1"/>
                </a:solidFill>
                <a:latin typeface="宋体" panose="02010600030101010101" pitchFamily="2" charset="-122"/>
                <a:ea typeface="宋体" panose="02010600030101010101" pitchFamily="2" charset="-122"/>
              </a:endParaRPr>
            </a:p>
          </p:txBody>
        </p:sp>
      </p:grpSp>
      <p:sp>
        <p:nvSpPr>
          <p:cNvPr id="234519" name="Text Box 23"/>
          <p:cNvSpPr txBox="1">
            <a:spLocks noChangeArrowheads="1"/>
          </p:cNvSpPr>
          <p:nvPr/>
        </p:nvSpPr>
        <p:spPr bwMode="auto">
          <a:xfrm>
            <a:off x="11184546" y="2205038"/>
            <a:ext cx="5437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solidFill>
                  <a:schemeClr val="bg1"/>
                </a:solidFill>
                <a:latin typeface="宋体" panose="02010600030101010101" pitchFamily="2" charset="-122"/>
                <a:ea typeface="宋体" panose="02010600030101010101" pitchFamily="2" charset="-122"/>
              </a:rPr>
              <a:t>①</a:t>
            </a:r>
            <a:endParaRPr lang="en-US" altLang="zh-CN" dirty="0">
              <a:solidFill>
                <a:schemeClr val="bg1"/>
              </a:solidFill>
              <a:latin typeface="宋体" panose="02010600030101010101" pitchFamily="2" charset="-122"/>
              <a:ea typeface="宋体" panose="02010600030101010101" pitchFamily="2" charset="-122"/>
            </a:endParaRPr>
          </a:p>
        </p:txBody>
      </p:sp>
      <p:graphicFrame>
        <p:nvGraphicFramePr>
          <p:cNvPr id="234520" name="Object 24"/>
          <p:cNvGraphicFramePr/>
          <p:nvPr/>
        </p:nvGraphicFramePr>
        <p:xfrm>
          <a:off x="4542367" y="2425781"/>
          <a:ext cx="5376333" cy="936625"/>
        </p:xfrm>
        <a:graphic>
          <a:graphicData uri="http://schemas.openxmlformats.org/presentationml/2006/ole">
            <mc:AlternateContent xmlns:mc="http://schemas.openxmlformats.org/markup-compatibility/2006">
              <mc:Choice xmlns:v="urn:schemas-microsoft-com:vml" Requires="v">
                <p:oleObj spid="_x0000_s93628" name="公式" r:id="rId15" imgW="82600800" imgH="22250400" progId="Equation.3">
                  <p:embed/>
                </p:oleObj>
              </mc:Choice>
              <mc:Fallback>
                <p:oleObj name="公式" r:id="rId15" imgW="82600800" imgH="22250400" progId="Equation.3">
                  <p:embed/>
                  <p:pic>
                    <p:nvPicPr>
                      <p:cNvPr id="0" name="图片 93191"/>
                      <p:cNvPicPr/>
                      <p:nvPr/>
                    </p:nvPicPr>
                    <p:blipFill>
                      <a:blip r:embed="rId16"/>
                      <a:stretch>
                        <a:fillRect/>
                      </a:stretch>
                    </p:blipFill>
                    <p:spPr>
                      <a:xfrm>
                        <a:off x="4542367" y="2425781"/>
                        <a:ext cx="5376333" cy="936625"/>
                      </a:xfrm>
                      <a:prstGeom prst="rect">
                        <a:avLst/>
                      </a:prstGeom>
                      <a:noFill/>
                      <a:ln w="9525">
                        <a:noFill/>
                      </a:ln>
                    </p:spPr>
                  </p:pic>
                </p:oleObj>
              </mc:Fallback>
            </mc:AlternateContent>
          </a:graphicData>
        </a:graphic>
      </p:graphicFrame>
      <p:grpSp>
        <p:nvGrpSpPr>
          <p:cNvPr id="234521" name="Group 25"/>
          <p:cNvGrpSpPr/>
          <p:nvPr/>
        </p:nvGrpSpPr>
        <p:grpSpPr bwMode="auto">
          <a:xfrm>
            <a:off x="7897284" y="3933831"/>
            <a:ext cx="3608917" cy="523876"/>
            <a:chOff x="1447" y="3513"/>
            <a:chExt cx="1705" cy="330"/>
          </a:xfrm>
        </p:grpSpPr>
        <p:graphicFrame>
          <p:nvGraphicFramePr>
            <p:cNvPr id="234522" name="Object 26"/>
            <p:cNvGraphicFramePr>
              <a:graphicFrameLocks noChangeAspect="1"/>
            </p:cNvGraphicFramePr>
            <p:nvPr/>
          </p:nvGraphicFramePr>
          <p:xfrm>
            <a:off x="1700" y="3555"/>
            <a:ext cx="152" cy="240"/>
          </p:xfrm>
          <a:graphic>
            <a:graphicData uri="http://schemas.openxmlformats.org/presentationml/2006/ole">
              <mc:AlternateContent xmlns:mc="http://schemas.openxmlformats.org/markup-compatibility/2006">
                <mc:Choice xmlns:v="urn:schemas-microsoft-com:vml" Requires="v">
                  <p:oleObj spid="_x0000_s93629" name="Equation" r:id="rId17" imgW="5791200" imgH="9144000" progId="Equation.3">
                    <p:embed/>
                  </p:oleObj>
                </mc:Choice>
                <mc:Fallback>
                  <p:oleObj name="Equation" r:id="rId17" imgW="5791200" imgH="9144000" progId="Equation.3">
                    <p:embed/>
                    <p:pic>
                      <p:nvPicPr>
                        <p:cNvPr id="0" name="图片 93192"/>
                        <p:cNvPicPr>
                          <a:picLocks noChangeAspect="1"/>
                        </p:cNvPicPr>
                        <p:nvPr/>
                      </p:nvPicPr>
                      <p:blipFill>
                        <a:blip r:embed="rId18"/>
                        <a:stretch>
                          <a:fillRect/>
                        </a:stretch>
                      </p:blipFill>
                      <p:spPr>
                        <a:xfrm>
                          <a:off x="1700" y="3555"/>
                          <a:ext cx="152" cy="240"/>
                        </a:xfrm>
                        <a:prstGeom prst="rect">
                          <a:avLst/>
                        </a:prstGeom>
                        <a:noFill/>
                        <a:ln w="9525">
                          <a:noFill/>
                        </a:ln>
                      </p:spPr>
                    </p:pic>
                  </p:oleObj>
                </mc:Fallback>
              </mc:AlternateContent>
            </a:graphicData>
          </a:graphic>
        </p:graphicFrame>
        <p:sp>
          <p:nvSpPr>
            <p:cNvPr id="234523" name="Text Box 27"/>
            <p:cNvSpPr txBox="1">
              <a:spLocks noChangeArrowheads="1"/>
            </p:cNvSpPr>
            <p:nvPr/>
          </p:nvSpPr>
          <p:spPr bwMode="auto">
            <a:xfrm>
              <a:off x="1447" y="3513"/>
              <a:ext cx="170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chemeClr val="bg1"/>
                  </a:solidFill>
                  <a:latin typeface="楷体_GB2312" panose="02010609030101010101" pitchFamily="49" charset="-122"/>
                </a:rPr>
                <a:t>（  在</a:t>
              </a:r>
              <a:r>
                <a:rPr lang="zh-CN" altLang="en-US" b="1" i="1" dirty="0">
                  <a:solidFill>
                    <a:schemeClr val="bg1"/>
                  </a:solidFill>
                </a:rPr>
                <a:t>   </a:t>
              </a:r>
              <a:r>
                <a:rPr lang="zh-CN" altLang="en-US" b="1" i="1" dirty="0" smtClean="0">
                  <a:solidFill>
                    <a:schemeClr val="bg1"/>
                  </a:solidFill>
                </a:rPr>
                <a:t>    </a:t>
              </a:r>
              <a:r>
                <a:rPr lang="zh-CN" altLang="en-US" b="1" dirty="0" smtClean="0">
                  <a:solidFill>
                    <a:schemeClr val="bg1"/>
                  </a:solidFill>
                  <a:latin typeface="楷体_GB2312" panose="02010609030101010101" pitchFamily="49" charset="-122"/>
                </a:rPr>
                <a:t>与</a:t>
              </a:r>
              <a:r>
                <a:rPr lang="en-US" altLang="zh-CN" b="1" i="1" dirty="0">
                  <a:solidFill>
                    <a:schemeClr val="bg1"/>
                  </a:solidFill>
                </a:rPr>
                <a:t>x </a:t>
              </a:r>
              <a:r>
                <a:rPr lang="zh-CN" altLang="en-US" b="1" dirty="0">
                  <a:solidFill>
                    <a:schemeClr val="bg1"/>
                  </a:solidFill>
                  <a:latin typeface="楷体_GB2312" panose="02010609030101010101" pitchFamily="49" charset="-122"/>
                </a:rPr>
                <a:t>之间）</a:t>
              </a:r>
              <a:endParaRPr lang="zh-CN" altLang="en-US" b="1" dirty="0">
                <a:solidFill>
                  <a:schemeClr val="bg1"/>
                </a:solidFill>
                <a:latin typeface="楷体_GB2312" panose="02010609030101010101" pitchFamily="49" charset="-122"/>
              </a:endParaRPr>
            </a:p>
          </p:txBody>
        </p:sp>
        <p:graphicFrame>
          <p:nvGraphicFramePr>
            <p:cNvPr id="234524" name="Object 28"/>
            <p:cNvGraphicFramePr>
              <a:graphicFrameLocks noChangeAspect="1"/>
            </p:cNvGraphicFramePr>
            <p:nvPr/>
          </p:nvGraphicFramePr>
          <p:xfrm>
            <a:off x="2032" y="3550"/>
            <a:ext cx="224" cy="272"/>
          </p:xfrm>
          <a:graphic>
            <a:graphicData uri="http://schemas.openxmlformats.org/presentationml/2006/ole">
              <mc:AlternateContent xmlns:mc="http://schemas.openxmlformats.org/markup-compatibility/2006">
                <mc:Choice xmlns:v="urn:schemas-microsoft-com:vml" Requires="v">
                  <p:oleObj spid="_x0000_s93630" name="Equation" r:id="rId19" imgW="355600" imgH="431800" progId="Equation.3">
                    <p:embed/>
                  </p:oleObj>
                </mc:Choice>
                <mc:Fallback>
                  <p:oleObj name="Equation" r:id="rId19" imgW="355600" imgH="431800" progId="Equation.3">
                    <p:embed/>
                    <p:pic>
                      <p:nvPicPr>
                        <p:cNvPr id="0" name="图片 93193"/>
                        <p:cNvPicPr>
                          <a:picLocks noChangeAspect="1"/>
                        </p:cNvPicPr>
                        <p:nvPr/>
                      </p:nvPicPr>
                      <p:blipFill>
                        <a:blip r:embed="rId4"/>
                        <a:stretch>
                          <a:fillRect/>
                        </a:stretch>
                      </p:blipFill>
                      <p:spPr>
                        <a:xfrm>
                          <a:off x="2032" y="3550"/>
                          <a:ext cx="224" cy="272"/>
                        </a:xfrm>
                        <a:prstGeom prst="rect">
                          <a:avLst/>
                        </a:prstGeom>
                        <a:noFill/>
                        <a:ln w="9525">
                          <a:noFill/>
                        </a:ln>
                      </p:spPr>
                    </p:pic>
                  </p:oleObj>
                </mc:Fallback>
              </mc:AlternateContent>
            </a:graphicData>
          </a:graphic>
        </p:graphicFrame>
      </p:grpSp>
      <p:graphicFrame>
        <p:nvGraphicFramePr>
          <p:cNvPr id="234525" name="Object 29"/>
          <p:cNvGraphicFramePr>
            <a:graphicFrameLocks noChangeAspect="1"/>
          </p:cNvGraphicFramePr>
          <p:nvPr/>
        </p:nvGraphicFramePr>
        <p:xfrm>
          <a:off x="9840384" y="2708356"/>
          <a:ext cx="1727200" cy="555625"/>
        </p:xfrm>
        <a:graphic>
          <a:graphicData uri="http://schemas.openxmlformats.org/presentationml/2006/ole">
            <mc:AlternateContent xmlns:mc="http://schemas.openxmlformats.org/markup-compatibility/2006">
              <mc:Choice xmlns:v="urn:schemas-microsoft-com:vml" Requires="v">
                <p:oleObj spid="_x0000_s93631" name="公式" r:id="rId20" imgW="12801600" imgH="5486400" progId="Equation.3">
                  <p:embed/>
                </p:oleObj>
              </mc:Choice>
              <mc:Fallback>
                <p:oleObj name="公式" r:id="rId20" imgW="12801600" imgH="5486400" progId="Equation.3">
                  <p:embed/>
                  <p:pic>
                    <p:nvPicPr>
                      <p:cNvPr id="0" name="图片 93194"/>
                      <p:cNvPicPr>
                        <a:picLocks noChangeAspect="1"/>
                      </p:cNvPicPr>
                      <p:nvPr/>
                    </p:nvPicPr>
                    <p:blipFill>
                      <a:blip r:embed="rId21"/>
                      <a:stretch>
                        <a:fillRect/>
                      </a:stretch>
                    </p:blipFill>
                    <p:spPr>
                      <a:xfrm>
                        <a:off x="9840384" y="2708356"/>
                        <a:ext cx="1727200" cy="555625"/>
                      </a:xfrm>
                      <a:prstGeom prst="rect">
                        <a:avLst/>
                      </a:prstGeom>
                      <a:noFill/>
                      <a:ln w="38100">
                        <a:noFill/>
                      </a:ln>
                    </p:spPr>
                  </p:pic>
                </p:oleObj>
              </mc:Fallback>
            </mc:AlternateContent>
          </a:graphicData>
        </a:graphic>
      </p:graphicFrame>
      <p:grpSp>
        <p:nvGrpSpPr>
          <p:cNvPr id="234528" name="Group 32"/>
          <p:cNvGrpSpPr/>
          <p:nvPr/>
        </p:nvGrpSpPr>
        <p:grpSpPr bwMode="auto">
          <a:xfrm>
            <a:off x="431800" y="4292681"/>
            <a:ext cx="8128000" cy="519113"/>
            <a:chOff x="432" y="3408"/>
            <a:chExt cx="3840" cy="327"/>
          </a:xfrm>
        </p:grpSpPr>
        <p:sp>
          <p:nvSpPr>
            <p:cNvPr id="234529" name="Text Box 33"/>
            <p:cNvSpPr txBox="1">
              <a:spLocks noChangeArrowheads="1"/>
            </p:cNvSpPr>
            <p:nvPr/>
          </p:nvSpPr>
          <p:spPr bwMode="auto">
            <a:xfrm>
              <a:off x="432" y="3408"/>
              <a:ext cx="3840"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dirty="0">
                  <a:solidFill>
                    <a:schemeClr val="bg1"/>
                  </a:solidFill>
                </a:rPr>
                <a:t>公式 </a:t>
              </a:r>
              <a:r>
                <a:rPr lang="zh-CN" altLang="en-US" b="1" dirty="0">
                  <a:solidFill>
                    <a:schemeClr val="bg1"/>
                  </a:solidFill>
                  <a:sym typeface="Symbol" panose="05050102010706020507" pitchFamily="18" charset="2"/>
                </a:rPr>
                <a:t>① </a:t>
              </a:r>
              <a:r>
                <a:rPr lang="zh-CN" altLang="en-US" b="1" dirty="0" smtClean="0">
                  <a:solidFill>
                    <a:schemeClr val="bg1"/>
                  </a:solidFill>
                </a:rPr>
                <a:t>称为              </a:t>
              </a:r>
              <a:r>
                <a:rPr lang="zh-CN" altLang="en-US" b="1" dirty="0">
                  <a:solidFill>
                    <a:schemeClr val="bg1"/>
                  </a:solidFill>
                </a:rPr>
                <a:t>的 </a:t>
              </a:r>
              <a:r>
                <a:rPr lang="en-US" altLang="zh-CN" b="1" i="1" dirty="0">
                  <a:solidFill>
                    <a:schemeClr val="bg1"/>
                  </a:solidFill>
                </a:rPr>
                <a:t>n</a:t>
              </a:r>
              <a:r>
                <a:rPr lang="en-US" altLang="zh-CN" b="1" dirty="0">
                  <a:solidFill>
                    <a:schemeClr val="bg1"/>
                  </a:solidFill>
                </a:rPr>
                <a:t> </a:t>
              </a:r>
              <a:r>
                <a:rPr lang="zh-CN" altLang="en-US" b="1" dirty="0">
                  <a:solidFill>
                    <a:schemeClr val="bg1"/>
                  </a:solidFill>
                </a:rPr>
                <a:t>阶泰勒公式 </a:t>
              </a:r>
              <a:r>
                <a:rPr lang="en-US" altLang="zh-CN" b="1" dirty="0">
                  <a:solidFill>
                    <a:schemeClr val="bg1"/>
                  </a:solidFill>
                </a:rPr>
                <a:t>.</a:t>
              </a:r>
              <a:endParaRPr lang="en-US" altLang="zh-CN" b="1" dirty="0">
                <a:solidFill>
                  <a:schemeClr val="bg1"/>
                </a:solidFill>
              </a:endParaRPr>
            </a:p>
          </p:txBody>
        </p:sp>
        <p:graphicFrame>
          <p:nvGraphicFramePr>
            <p:cNvPr id="234530" name="Object 34"/>
            <p:cNvGraphicFramePr>
              <a:graphicFrameLocks noChangeAspect="1"/>
            </p:cNvGraphicFramePr>
            <p:nvPr/>
          </p:nvGraphicFramePr>
          <p:xfrm>
            <a:off x="1407" y="3408"/>
            <a:ext cx="584" cy="322"/>
          </p:xfrm>
          <a:graphic>
            <a:graphicData uri="http://schemas.openxmlformats.org/presentationml/2006/ole">
              <mc:AlternateContent xmlns:mc="http://schemas.openxmlformats.org/markup-compatibility/2006">
                <mc:Choice xmlns:v="urn:schemas-microsoft-com:vml" Requires="v">
                  <p:oleObj spid="_x0000_s93632" name="公式" r:id="rId22" imgW="495300" imgH="266700" progId="Equation.3">
                    <p:embed/>
                  </p:oleObj>
                </mc:Choice>
                <mc:Fallback>
                  <p:oleObj name="公式" r:id="rId22" imgW="495300" imgH="266700" progId="Equation.3">
                    <p:embed/>
                    <p:pic>
                      <p:nvPicPr>
                        <p:cNvPr id="0" name="图片 93195"/>
                        <p:cNvPicPr>
                          <a:picLocks noChangeAspect="1"/>
                        </p:cNvPicPr>
                        <p:nvPr/>
                      </p:nvPicPr>
                      <p:blipFill>
                        <a:blip r:embed="rId23">
                          <a:biLevel thresh="50000"/>
                          <a:grayscl/>
                        </a:blip>
                        <a:stretch>
                          <a:fillRect/>
                        </a:stretch>
                      </p:blipFill>
                      <p:spPr>
                        <a:xfrm>
                          <a:off x="1407" y="3408"/>
                          <a:ext cx="584" cy="322"/>
                        </a:xfrm>
                        <a:prstGeom prst="rect">
                          <a:avLst/>
                        </a:prstGeom>
                        <a:noFill/>
                        <a:ln w="9525">
                          <a:noFill/>
                        </a:ln>
                      </p:spPr>
                    </p:pic>
                  </p:oleObj>
                </mc:Fallback>
              </mc:AlternateContent>
            </a:graphicData>
          </a:graphic>
        </p:graphicFrame>
      </p:grpSp>
      <p:sp>
        <p:nvSpPr>
          <p:cNvPr id="234531" name="Text Box 35"/>
          <p:cNvSpPr txBox="1">
            <a:spLocks noChangeArrowheads="1"/>
          </p:cNvSpPr>
          <p:nvPr/>
        </p:nvSpPr>
        <p:spPr bwMode="auto">
          <a:xfrm>
            <a:off x="431800" y="4868863"/>
            <a:ext cx="93472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b="1" dirty="0">
                <a:solidFill>
                  <a:schemeClr val="bg1"/>
                </a:solidFill>
              </a:rPr>
              <a:t>公式 </a:t>
            </a:r>
            <a:r>
              <a:rPr lang="zh-CN" altLang="en-US" b="1" dirty="0">
                <a:solidFill>
                  <a:schemeClr val="bg1"/>
                </a:solidFill>
                <a:sym typeface="Symbol" panose="05050102010706020507" pitchFamily="18" charset="2"/>
              </a:rPr>
              <a:t>② </a:t>
            </a:r>
            <a:r>
              <a:rPr lang="zh-CN" altLang="en-US" b="1" dirty="0">
                <a:solidFill>
                  <a:schemeClr val="bg1"/>
                </a:solidFill>
              </a:rPr>
              <a:t>称为</a:t>
            </a:r>
            <a:r>
              <a:rPr lang="en-US" altLang="zh-CN" b="1" i="1" dirty="0">
                <a:solidFill>
                  <a:schemeClr val="bg1"/>
                </a:solidFill>
              </a:rPr>
              <a:t>n</a:t>
            </a:r>
            <a:r>
              <a:rPr lang="en-US" altLang="zh-CN" b="1" dirty="0">
                <a:solidFill>
                  <a:schemeClr val="bg1"/>
                </a:solidFill>
              </a:rPr>
              <a:t> </a:t>
            </a:r>
            <a:r>
              <a:rPr lang="zh-CN" altLang="en-US" b="1" dirty="0">
                <a:solidFill>
                  <a:schemeClr val="bg1"/>
                </a:solidFill>
              </a:rPr>
              <a:t>阶泰勒公式的拉格朗日余项 </a:t>
            </a:r>
            <a:r>
              <a:rPr lang="en-US" altLang="zh-CN" b="1" dirty="0">
                <a:solidFill>
                  <a:schemeClr val="bg1"/>
                </a:solidFill>
              </a:rPr>
              <a:t>.</a:t>
            </a:r>
            <a:endParaRPr lang="en-US" altLang="zh-CN" b="1" dirty="0">
              <a:solidFill>
                <a:schemeClr val="bg1"/>
              </a:solidFill>
            </a:endParaRPr>
          </a:p>
        </p:txBody>
      </p:sp>
      <p:graphicFrame>
        <p:nvGraphicFramePr>
          <p:cNvPr id="234545" name="Object 49"/>
          <p:cNvGraphicFramePr/>
          <p:nvPr/>
        </p:nvGraphicFramePr>
        <p:xfrm>
          <a:off x="7287687" y="1895475"/>
          <a:ext cx="3238500" cy="720725"/>
        </p:xfrm>
        <a:graphic>
          <a:graphicData uri="http://schemas.openxmlformats.org/presentationml/2006/ole">
            <mc:AlternateContent xmlns:mc="http://schemas.openxmlformats.org/markup-compatibility/2006">
              <mc:Choice xmlns:v="urn:schemas-microsoft-com:vml" Requires="v">
                <p:oleObj spid="_x0000_s93633" name="公式" r:id="rId24" imgW="61264800" imgH="21336000" progId="Equation.3">
                  <p:embed/>
                </p:oleObj>
              </mc:Choice>
              <mc:Fallback>
                <p:oleObj name="公式" r:id="rId24" imgW="61264800" imgH="21336000" progId="Equation.3">
                  <p:embed/>
                  <p:pic>
                    <p:nvPicPr>
                      <p:cNvPr id="0" name="图片 93196"/>
                      <p:cNvPicPr/>
                      <p:nvPr/>
                    </p:nvPicPr>
                    <p:blipFill>
                      <a:blip r:embed="rId25"/>
                      <a:stretch>
                        <a:fillRect/>
                      </a:stretch>
                    </p:blipFill>
                    <p:spPr>
                      <a:xfrm>
                        <a:off x="7287687" y="1895475"/>
                        <a:ext cx="3238500" cy="720725"/>
                      </a:xfrm>
                      <a:prstGeom prst="rect">
                        <a:avLst/>
                      </a:prstGeom>
                      <a:noFill/>
                      <a:ln w="9525">
                        <a:noFill/>
                      </a:ln>
                    </p:spPr>
                  </p:pic>
                </p:oleObj>
              </mc:Fallback>
            </mc:AlternateContent>
          </a:graphicData>
        </a:graphic>
      </p:graphicFrame>
      <p:sp>
        <p:nvSpPr>
          <p:cNvPr id="39" name="AutoShape 43"/>
          <p:cNvSpPr>
            <a:spLocks noChangeArrowheads="1"/>
          </p:cNvSpPr>
          <p:nvPr/>
        </p:nvSpPr>
        <p:spPr bwMode="auto">
          <a:xfrm>
            <a:off x="2783632" y="5516563"/>
            <a:ext cx="935037" cy="576262"/>
          </a:xfrm>
          <a:prstGeom prst="wedgeEllipseCallout">
            <a:avLst>
              <a:gd name="adj1" fmla="val 84125"/>
              <a:gd name="adj2" fmla="val -597106"/>
            </a:avLst>
          </a:prstGeom>
          <a:gradFill rotWithShape="1">
            <a:gsLst>
              <a:gs pos="0">
                <a:srgbClr val="FF6600"/>
              </a:gs>
              <a:gs pos="50000">
                <a:srgbClr val="FFFF00"/>
              </a:gs>
              <a:gs pos="100000">
                <a:srgbClr val="FF6600"/>
              </a:gs>
            </a:gsLst>
            <a:lin ang="5400000" scaled="1"/>
          </a:gradFill>
          <a:ln>
            <a:noFill/>
          </a:ln>
          <a:effectLst/>
          <a:extLs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gn="ctr"/>
            <a:endParaRPr lang="zh-CN" altLang="zh-CN"/>
          </a:p>
        </p:txBody>
      </p:sp>
      <p:graphicFrame>
        <p:nvGraphicFramePr>
          <p:cNvPr id="2" name="对象 1"/>
          <p:cNvGraphicFramePr/>
          <p:nvPr/>
        </p:nvGraphicFramePr>
        <p:xfrm>
          <a:off x="2802413" y="5502275"/>
          <a:ext cx="719137" cy="577850"/>
        </p:xfrm>
        <a:graphic>
          <a:graphicData uri="http://schemas.openxmlformats.org/presentationml/2006/ole">
            <mc:AlternateContent xmlns:mc="http://schemas.openxmlformats.org/markup-compatibility/2006">
              <mc:Choice xmlns:v="urn:schemas-microsoft-com:vml" Requires="v">
                <p:oleObj spid="_x0000_s93634" name="公式" r:id="rId26" imgW="9753600" imgH="5486400" progId="Equation.3">
                  <p:embed/>
                </p:oleObj>
              </mc:Choice>
              <mc:Fallback>
                <p:oleObj name="公式" r:id="rId26" imgW="9753600" imgH="5486400" progId="Equation.3">
                  <p:embed/>
                  <p:pic>
                    <p:nvPicPr>
                      <p:cNvPr id="0" name="图片 93197"/>
                      <p:cNvPicPr/>
                      <p:nvPr/>
                    </p:nvPicPr>
                    <p:blipFill>
                      <a:blip r:embed="rId27"/>
                      <a:stretch>
                        <a:fillRect/>
                      </a:stretch>
                    </p:blipFill>
                    <p:spPr>
                      <a:xfrm>
                        <a:off x="2802413" y="5502275"/>
                        <a:ext cx="719137" cy="577850"/>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11427" y="692699"/>
            <a:ext cx="10146665" cy="767715"/>
          </a:xfrm>
        </p:spPr>
        <p:txBody>
          <a:bodyPr/>
          <a:lstStyle/>
          <a:p>
            <a:r>
              <a:rPr lang="en-US" altLang="zh-CN" sz="3200" dirty="0"/>
              <a:t>Taylor</a:t>
            </a:r>
            <a:r>
              <a:rPr lang="zh-CN" altLang="en-US" sz="3200" dirty="0"/>
              <a:t>公式</a:t>
            </a:r>
            <a:endParaRPr lang="zh-CN" altLang="en-US" sz="3200" dirty="0"/>
          </a:p>
        </p:txBody>
      </p:sp>
      <p:graphicFrame>
        <p:nvGraphicFramePr>
          <p:cNvPr id="4" name="对象 3">
            <a:hlinkClick r:id="" action="ppaction://ole?verb=0"/>
          </p:cNvPr>
          <p:cNvGraphicFramePr>
            <a:graphicFrameLocks noChangeAspect="1"/>
          </p:cNvGraphicFramePr>
          <p:nvPr/>
        </p:nvGraphicFramePr>
        <p:xfrm>
          <a:off x="263355" y="1412776"/>
          <a:ext cx="11326937" cy="1001844"/>
        </p:xfrm>
        <a:graphic>
          <a:graphicData uri="http://schemas.openxmlformats.org/presentationml/2006/ole">
            <mc:AlternateContent xmlns:mc="http://schemas.openxmlformats.org/markup-compatibility/2006">
              <mc:Choice xmlns:v="urn:schemas-microsoft-com:vml" Requires="v">
                <p:oleObj spid="_x0000_s94366" name="" r:id="rId1" imgW="113690400" imgH="10058400" progId="Equation.3">
                  <p:embed/>
                </p:oleObj>
              </mc:Choice>
              <mc:Fallback>
                <p:oleObj name="" r:id="rId1" imgW="113690400" imgH="10058400" progId="Equation.3">
                  <p:embed/>
                  <p:pic>
                    <p:nvPicPr>
                      <p:cNvPr id="0" name="图片 94208"/>
                      <p:cNvPicPr>
                        <a:picLocks noChangeAspect="1"/>
                      </p:cNvPicPr>
                      <p:nvPr/>
                    </p:nvPicPr>
                    <p:blipFill>
                      <a:blip r:embed="rId2"/>
                      <a:stretch>
                        <a:fillRect/>
                      </a:stretch>
                    </p:blipFill>
                    <p:spPr>
                      <a:xfrm>
                        <a:off x="263355" y="1412776"/>
                        <a:ext cx="11326937" cy="1001844"/>
                      </a:xfrm>
                      <a:prstGeom prst="rect">
                        <a:avLst/>
                      </a:prstGeom>
                      <a:noFill/>
                      <a:ln w="9525">
                        <a:noFill/>
                      </a:ln>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1271467" y="3645024"/>
          <a:ext cx="8814073" cy="1081840"/>
        </p:xfrm>
        <a:graphic>
          <a:graphicData uri="http://schemas.openxmlformats.org/presentationml/2006/ole">
            <mc:AlternateContent xmlns:mc="http://schemas.openxmlformats.org/markup-compatibility/2006">
              <mc:Choice xmlns:v="urn:schemas-microsoft-com:vml" Requires="v">
                <p:oleObj spid="_x0000_s94367" name="" r:id="rId3" imgW="81991200" imgH="10058400" progId="Equation.3">
                  <p:embed/>
                </p:oleObj>
              </mc:Choice>
              <mc:Fallback>
                <p:oleObj name="" r:id="rId3" imgW="81991200" imgH="10058400" progId="Equation.3">
                  <p:embed/>
                  <p:pic>
                    <p:nvPicPr>
                      <p:cNvPr id="0" name="图片 94209"/>
                      <p:cNvPicPr>
                        <a:picLocks noChangeAspect="1"/>
                      </p:cNvPicPr>
                      <p:nvPr/>
                    </p:nvPicPr>
                    <p:blipFill>
                      <a:blip r:embed="rId4"/>
                      <a:stretch>
                        <a:fillRect/>
                      </a:stretch>
                    </p:blipFill>
                    <p:spPr>
                      <a:xfrm>
                        <a:off x="1271467" y="3645024"/>
                        <a:ext cx="8814073" cy="1081840"/>
                      </a:xfrm>
                      <a:prstGeom prst="rect">
                        <a:avLst/>
                      </a:prstGeom>
                      <a:noFill/>
                      <a:ln w="9525">
                        <a:noFill/>
                      </a:ln>
                    </p:spPr>
                  </p:pic>
                </p:oleObj>
              </mc:Fallback>
            </mc:AlternateContent>
          </a:graphicData>
        </a:graphic>
      </p:graphicFrame>
      <p:grpSp>
        <p:nvGrpSpPr>
          <p:cNvPr id="13" name="组合 12"/>
          <p:cNvGrpSpPr/>
          <p:nvPr/>
        </p:nvGrpSpPr>
        <p:grpSpPr>
          <a:xfrm>
            <a:off x="1520724" y="4739030"/>
            <a:ext cx="9310551" cy="761859"/>
            <a:chOff x="2454" y="6219"/>
            <a:chExt cx="14665" cy="1200"/>
          </a:xfrm>
        </p:grpSpPr>
        <p:graphicFrame>
          <p:nvGraphicFramePr>
            <p:cNvPr id="8" name="对象 7">
              <a:hlinkClick r:id="" action="ppaction://ole?verb=0"/>
            </p:cNvPr>
            <p:cNvGraphicFramePr>
              <a:graphicFrameLocks noChangeAspect="1"/>
            </p:cNvGraphicFramePr>
            <p:nvPr/>
          </p:nvGraphicFramePr>
          <p:xfrm>
            <a:off x="2454" y="6373"/>
            <a:ext cx="1949" cy="1046"/>
          </p:xfrm>
          <a:graphic>
            <a:graphicData uri="http://schemas.openxmlformats.org/presentationml/2006/ole">
              <mc:AlternateContent xmlns:mc="http://schemas.openxmlformats.org/markup-compatibility/2006">
                <mc:Choice xmlns:v="urn:schemas-microsoft-com:vml" Requires="v">
                  <p:oleObj spid="_x0000_s94368" name="" r:id="rId5" imgW="7924800" imgH="4267200" progId="Equation.3">
                    <p:embed/>
                  </p:oleObj>
                </mc:Choice>
                <mc:Fallback>
                  <p:oleObj name="" r:id="rId5" imgW="7924800" imgH="4267200" progId="Equation.3">
                    <p:embed/>
                    <p:pic>
                      <p:nvPicPr>
                        <p:cNvPr id="0" name="图片 94210"/>
                        <p:cNvPicPr>
                          <a:picLocks noChangeAspect="1"/>
                        </p:cNvPicPr>
                        <p:nvPr/>
                      </p:nvPicPr>
                      <p:blipFill>
                        <a:blip r:embed="rId6"/>
                        <a:stretch>
                          <a:fillRect/>
                        </a:stretch>
                      </p:blipFill>
                      <p:spPr>
                        <a:xfrm>
                          <a:off x="2454" y="6373"/>
                          <a:ext cx="1949" cy="1046"/>
                        </a:xfrm>
                        <a:prstGeom prst="rect">
                          <a:avLst/>
                        </a:prstGeom>
                        <a:noFill/>
                        <a:ln w="9525">
                          <a:noFill/>
                        </a:ln>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7275" y="6296"/>
            <a:ext cx="1800" cy="1046"/>
          </p:xfrm>
          <a:graphic>
            <a:graphicData uri="http://schemas.openxmlformats.org/presentationml/2006/ole">
              <mc:AlternateContent xmlns:mc="http://schemas.openxmlformats.org/markup-compatibility/2006">
                <mc:Choice xmlns:v="urn:schemas-microsoft-com:vml" Requires="v">
                  <p:oleObj spid="_x0000_s94369" name="" r:id="rId7" imgW="7315200" imgH="4267200" progId="Equation.3">
                    <p:embed/>
                  </p:oleObj>
                </mc:Choice>
                <mc:Fallback>
                  <p:oleObj name="" r:id="rId7" imgW="7315200" imgH="4267200" progId="Equation.3">
                    <p:embed/>
                    <p:pic>
                      <p:nvPicPr>
                        <p:cNvPr id="0" name="图片 94211"/>
                        <p:cNvPicPr>
                          <a:picLocks noChangeAspect="1"/>
                        </p:cNvPicPr>
                        <p:nvPr/>
                      </p:nvPicPr>
                      <p:blipFill>
                        <a:blip r:embed="rId8"/>
                        <a:stretch>
                          <a:fillRect/>
                        </a:stretch>
                      </p:blipFill>
                      <p:spPr>
                        <a:xfrm>
                          <a:off x="7275" y="6296"/>
                          <a:ext cx="1800" cy="1046"/>
                        </a:xfrm>
                        <a:prstGeom prst="rect">
                          <a:avLst/>
                        </a:prstGeom>
                        <a:noFill/>
                        <a:ln w="9525">
                          <a:noFill/>
                        </a:ln>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11947" y="6219"/>
            <a:ext cx="5173" cy="1200"/>
          </p:xfrm>
          <a:graphic>
            <a:graphicData uri="http://schemas.openxmlformats.org/presentationml/2006/ole">
              <mc:AlternateContent xmlns:mc="http://schemas.openxmlformats.org/markup-compatibility/2006">
                <mc:Choice xmlns:v="urn:schemas-microsoft-com:vml" Requires="v">
                  <p:oleObj spid="_x0000_s94370" name="" r:id="rId9" imgW="21031200" imgH="4876800" progId="Equation.3">
                    <p:embed/>
                  </p:oleObj>
                </mc:Choice>
                <mc:Fallback>
                  <p:oleObj name="" r:id="rId9" imgW="21031200" imgH="4876800" progId="Equation.3">
                    <p:embed/>
                    <p:pic>
                      <p:nvPicPr>
                        <p:cNvPr id="0" name="图片 94212"/>
                        <p:cNvPicPr>
                          <a:picLocks noChangeAspect="1"/>
                        </p:cNvPicPr>
                        <p:nvPr/>
                      </p:nvPicPr>
                      <p:blipFill>
                        <a:blip r:embed="rId10"/>
                        <a:stretch>
                          <a:fillRect/>
                        </a:stretch>
                      </p:blipFill>
                      <p:spPr>
                        <a:xfrm>
                          <a:off x="11947" y="6219"/>
                          <a:ext cx="5173" cy="1200"/>
                        </a:xfrm>
                        <a:prstGeom prst="rect">
                          <a:avLst/>
                        </a:prstGeom>
                        <a:noFill/>
                        <a:ln w="9525">
                          <a:noFill/>
                        </a:ln>
                      </p:spPr>
                    </p:pic>
                  </p:oleObj>
                </mc:Fallback>
              </mc:AlternateContent>
            </a:graphicData>
          </a:graphic>
        </p:graphicFrame>
      </p:grpSp>
      <p:sp>
        <p:nvSpPr>
          <p:cNvPr id="11" name="标题 2"/>
          <p:cNvSpPr txBox="1"/>
          <p:nvPr/>
        </p:nvSpPr>
        <p:spPr>
          <a:xfrm>
            <a:off x="1055441" y="2781008"/>
            <a:ext cx="5760640" cy="767715"/>
          </a:xfrm>
          <a:prstGeom prst="rect">
            <a:avLst/>
          </a:prstGeom>
        </p:spPr>
        <p:txBody>
          <a:bodyPr/>
          <a:lstStyle>
            <a:lvl1pPr algn="l" defTabSz="914400" rtl="0" eaLnBrk="1" latinLnBrk="0" hangingPunct="1">
              <a:lnSpc>
                <a:spcPct val="90000"/>
              </a:lnSpc>
              <a:spcBef>
                <a:spcPct val="0"/>
              </a:spcBef>
              <a:buNone/>
              <a:defRPr sz="4400" b="1" kern="1200">
                <a:solidFill>
                  <a:schemeClr val="bg1"/>
                </a:solidFill>
                <a:latin typeface="微软雅黑" panose="020B0503020204020204" charset="-122"/>
                <a:ea typeface="微软雅黑" panose="020B0503020204020204" charset="-122"/>
                <a:cs typeface="+mj-cs"/>
              </a:defRPr>
            </a:lvl1pPr>
          </a:lstStyle>
          <a:p>
            <a:pPr fontAlgn="auto">
              <a:spcAft>
                <a:spcPts val="0"/>
              </a:spcAft>
            </a:pPr>
            <a:r>
              <a:rPr kumimoji="0" lang="zh-CN" altLang="en-US" sz="3200" dirty="0" smtClean="0"/>
              <a:t>麦克劳林公式（特殊，</a:t>
            </a:r>
            <a:r>
              <a:rPr kumimoji="0" lang="en-US" altLang="zh-CN" sz="3200" dirty="0" smtClean="0"/>
              <a:t>x</a:t>
            </a:r>
            <a:r>
              <a:rPr kumimoji="0" lang="en-US" altLang="zh-CN" sz="3200" baseline="-25000" dirty="0" smtClean="0"/>
              <a:t>0</a:t>
            </a:r>
            <a:r>
              <a:rPr kumimoji="0" lang="en-US" altLang="zh-CN" sz="3200" dirty="0" smtClean="0"/>
              <a:t>=0)</a:t>
            </a:r>
            <a:endParaRPr kumimoji="0" lang="zh-CN" altLang="en-US" sz="32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NORDRI TOOLS WATERMARK" val="jh1lr2me"/>
</p:tagLst>
</file>

<file path=ppt/tags/tag2.xml><?xml version="1.0" encoding="utf-8"?>
<p:tagLst xmlns:p="http://schemas.openxmlformats.org/presentationml/2006/main">
  <p:tag name="NORDRI TOOLS WATERMARK" val="jh1lr2me"/>
</p:tagLst>
</file>

<file path=ppt/tags/tag3.xml><?xml version="1.0" encoding="utf-8"?>
<p:tagLst xmlns:p="http://schemas.openxmlformats.org/presentationml/2006/main">
  <p:tag name="TIMING" val="|11.5|26.3|7.1|10.7|7.5|1.2|0.9"/>
</p:tagLst>
</file>

<file path=ppt/tags/tag4.xml><?xml version="1.0" encoding="utf-8"?>
<p:tagLst xmlns:p="http://schemas.openxmlformats.org/presentationml/2006/main">
  <p:tag name="TIMING" val="|0.8|6.6|9.4|9.6|3.2|16.6|6"/>
</p:tagLst>
</file>

<file path=ppt/tags/tag5.xml><?xml version="1.0" encoding="utf-8"?>
<p:tagLst xmlns:p="http://schemas.openxmlformats.org/presentationml/2006/main">
  <p:tag name="TIMING" val="|0.1|0.8|1.3|5.4|8|5.1|2.1|2.5|9|1.6|1.5|6.4|12.4|0.7|0.7|0.7"/>
</p:tagLst>
</file>

<file path=ppt/tags/tag6.xml><?xml version="1.0" encoding="utf-8"?>
<p:tagLst xmlns:p="http://schemas.openxmlformats.org/presentationml/2006/main">
  <p:tag name="TIMING" val="|0.2|4.4|2.2"/>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_母版1">
  <a:themeElements>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lnDef>
  </a:objectDefaults>
  <a:extraClrSchemeLst>
    <a:extraClrScheme>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7_母版1">
  <a:themeElements>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lnDef>
  </a:objectDefaults>
  <a:extraClrSchemeLst>
    <a:extraClrScheme>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8_母版1">
  <a:themeElements>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lnDef>
  </a:objectDefaults>
  <a:extraClrSchemeLst>
    <a:extraClrScheme>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9_母版1">
  <a:themeElements>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lnDef>
  </a:objectDefaults>
  <a:extraClrSchemeLst>
    <a:extraClrScheme>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0_母版1">
  <a:themeElements>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lnDef>
  </a:objectDefaults>
  <a:extraClrSchemeLst>
    <a:extraClrScheme>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1_母版1">
  <a:themeElements>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lnDef>
  </a:objectDefaults>
  <a:extraClrSchemeLst>
    <a:extraClrScheme>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2_母版1">
  <a:themeElements>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lnDef>
  </a:objectDefaults>
  <a:extraClrSchemeLst>
    <a:extraClrScheme>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5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6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母版1">
  <a:themeElements>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800" b="1" i="0" u="none" strike="noStrike" cap="none" normalizeH="0" baseline="0" smtClean="0">
            <a:ln>
              <a:noFill/>
            </a:ln>
            <a:solidFill>
              <a:schemeClr val="tx1"/>
            </a:solidFill>
            <a:effectLst/>
            <a:latin typeface="Arial" panose="020B0604020202020204" pitchFamily="34" charset="0"/>
            <a:ea typeface="楷体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800" b="1" i="0" u="none" strike="noStrike" cap="none" normalizeH="0" baseline="0" smtClean="0">
            <a:ln>
              <a:noFill/>
            </a:ln>
            <a:solidFill>
              <a:schemeClr val="tx1"/>
            </a:solidFill>
            <a:effectLst/>
            <a:latin typeface="Arial" panose="020B0604020202020204" pitchFamily="34" charset="0"/>
            <a:ea typeface="楷体_GB2312" panose="02010609030101010101" pitchFamily="49" charset="-122"/>
          </a:defRPr>
        </a:defPPr>
      </a:lstStyle>
    </a:lnDef>
  </a:objectDefaults>
  <a:extraClrSchemeLst>
    <a:extraClrScheme>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3_母版1">
  <a:themeElements>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lnDef>
  </a:objectDefaults>
  <a:extraClrSchemeLst>
    <a:extraClrScheme>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8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9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14_母版1">
  <a:themeElements>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lnDef>
  </a:objectDefaults>
  <a:extraClrSchemeLst>
    <a:extraClrScheme>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15_母版1">
  <a:themeElements>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lnDef>
  </a:objectDefaults>
  <a:extraClrSchemeLst>
    <a:extraClrScheme>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16_母版1">
  <a:themeElements>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lnDef>
  </a:objectDefaults>
  <a:extraClrSchemeLst>
    <a:extraClrScheme>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17_母版1">
  <a:themeElements>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lnDef>
  </a:objectDefaults>
  <a:extraClrSchemeLst>
    <a:extraClrScheme>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18_母版1">
  <a:themeElements>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800" b="1" i="0" u="none" strike="noStrike" cap="none" normalizeH="0" baseline="0" smtClean="0">
            <a:ln>
              <a:noFill/>
            </a:ln>
            <a:solidFill>
              <a:schemeClr val="tx1"/>
            </a:solidFill>
            <a:effectLst/>
            <a:latin typeface="Arial" panose="020B0604020202020204" pitchFamily="34" charset="0"/>
            <a:ea typeface="楷体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800" b="1" i="0" u="none" strike="noStrike" cap="none" normalizeH="0" baseline="0" smtClean="0">
            <a:ln>
              <a:noFill/>
            </a:ln>
            <a:solidFill>
              <a:schemeClr val="tx1"/>
            </a:solidFill>
            <a:effectLst/>
            <a:latin typeface="Arial" panose="020B0604020202020204" pitchFamily="34" charset="0"/>
            <a:ea typeface="楷体_GB2312" panose="02010609030101010101" pitchFamily="49" charset="-122"/>
          </a:defRPr>
        </a:defPPr>
      </a:lstStyle>
    </a:lnDef>
  </a:objectDefaults>
  <a:extraClrSchemeLst>
    <a:extraClrScheme>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1_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母版[2]">
  <a:themeElements>
    <a:clrScheme name="母版[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2]">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FF6600"/>
            </a:gs>
            <a:gs pos="50000">
              <a:srgbClr val="FFFF00"/>
            </a:gs>
            <a:gs pos="100000">
              <a:srgbClr val="FF6600"/>
            </a:gs>
          </a:gsLst>
          <a:lin ang="5400000" scaled="1"/>
        </a:gradFill>
        <a:ln>
          <a:noFill/>
        </a:ln>
      </a:spPr>
      <a:bodyPr vert="horz" wrap="square" lIns="90000" tIns="46800" rIns="90000" bIns="4680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spDef>
    <a:lnDef>
      <a:spPr bwMode="auto">
        <a:xfrm>
          <a:off x="0" y="0"/>
          <a:ext cx="1" cy="1"/>
        </a:xfrm>
        <a:custGeom>
          <a:avLst/>
          <a:gdLst/>
          <a:ahLst/>
          <a:cxnLst/>
          <a:rect l="0" t="0" r="0" b="0"/>
          <a:pathLst/>
        </a:custGeom>
        <a:gradFill rotWithShape="1">
          <a:gsLst>
            <a:gs pos="0">
              <a:srgbClr val="FF6600"/>
            </a:gs>
            <a:gs pos="50000">
              <a:srgbClr val="FFFF00"/>
            </a:gs>
            <a:gs pos="100000">
              <a:srgbClr val="FF6600"/>
            </a:gs>
          </a:gsLst>
          <a:lin ang="5400000" scaled="1"/>
        </a:gradFill>
        <a:ln>
          <a:noFill/>
        </a:ln>
      </a:spPr>
      <a:bodyPr vert="horz" wrap="square" lIns="90000" tIns="46800" rIns="90000" bIns="4680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lnDef>
  </a:objectDefaults>
  <a:extraClrSchemeLst>
    <a:extraClrScheme>
      <a:clrScheme name="母版[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母版1">
  <a:themeElements>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lnDef>
  </a:objectDefaults>
  <a:extraClrSchemeLst>
    <a:extraClrScheme>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19_母版1">
  <a:themeElements>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lnDef>
  </a:objectDefaults>
  <a:extraClrSchemeLst>
    <a:extraClrScheme>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2_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7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8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20_母版1">
  <a:themeElements>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lnDef>
  </a:objectDefaults>
  <a:extraClrSchemeLst>
    <a:extraClrScheme>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母版1">
  <a:themeElements>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800" b="1" i="0" u="none" strike="noStrike" cap="none" normalizeH="0" baseline="0" smtClean="0">
            <a:ln>
              <a:noFill/>
            </a:ln>
            <a:solidFill>
              <a:schemeClr val="tx1"/>
            </a:solidFill>
            <a:effectLst/>
            <a:latin typeface="Arial" panose="020B0604020202020204" pitchFamily="34" charset="0"/>
            <a:ea typeface="楷体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800" b="1" i="0" u="none" strike="noStrike" cap="none" normalizeH="0" baseline="0" smtClean="0">
            <a:ln>
              <a:noFill/>
            </a:ln>
            <a:solidFill>
              <a:schemeClr val="tx1"/>
            </a:solidFill>
            <a:effectLst/>
            <a:latin typeface="Arial" panose="020B0604020202020204" pitchFamily="34" charset="0"/>
            <a:ea typeface="楷体_GB2312" panose="02010609030101010101" pitchFamily="49" charset="-122"/>
          </a:defRPr>
        </a:defPPr>
      </a:lstStyle>
    </a:lnDef>
  </a:objectDefaults>
  <a:extraClrSchemeLst>
    <a:extraClrScheme>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母版1">
  <a:themeElements>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lnDef>
  </a:objectDefaults>
  <a:extraClrSchemeLst>
    <a:extraClrScheme>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母版1">
  <a:themeElements>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lnDef>
  </a:objectDefaults>
  <a:extraClrSchemeLst>
    <a:extraClrScheme>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母版1">
  <a:themeElements>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母版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defRPr>
        </a:defPPr>
      </a:lstStyle>
    </a:lnDef>
  </a:objectDefaults>
  <a:extraClrSchemeLst>
    <a:extraClrScheme>
      <a:clrScheme name="母版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母版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母版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母版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母版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母版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母版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母版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母版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母版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母版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母版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12812</Words>
  <Application>WPS 演示</Application>
  <PresentationFormat>自定义</PresentationFormat>
  <Paragraphs>2127</Paragraphs>
  <Slides>180</Slides>
  <Notes>23</Notes>
  <HiddenSlides>0</HiddenSlides>
  <MMClips>0</MMClips>
  <ScaleCrop>false</ScaleCrop>
  <HeadingPairs>
    <vt:vector size="10" baseType="variant">
      <vt:variant>
        <vt:lpstr>已用的字体</vt:lpstr>
      </vt:variant>
      <vt:variant>
        <vt:i4>31</vt:i4>
      </vt:variant>
      <vt:variant>
        <vt:lpstr>主题</vt:lpstr>
      </vt:variant>
      <vt:variant>
        <vt:i4>36</vt:i4>
      </vt:variant>
      <vt:variant>
        <vt:lpstr>嵌入 OLE 服务器</vt:lpstr>
      </vt:variant>
      <vt:variant>
        <vt:i4>1459</vt:i4>
      </vt:variant>
      <vt:variant>
        <vt:lpstr>幻灯片标题</vt:lpstr>
      </vt:variant>
      <vt:variant>
        <vt:i4>180</vt:i4>
      </vt:variant>
      <vt:variant>
        <vt:lpstr>自定义放映</vt:lpstr>
      </vt:variant>
      <vt:variant>
        <vt:i4>2</vt:i4>
      </vt:variant>
    </vt:vector>
  </HeadingPairs>
  <TitlesOfParts>
    <vt:vector size="1708" baseType="lpstr">
      <vt:lpstr>Arial</vt:lpstr>
      <vt:lpstr>宋体</vt:lpstr>
      <vt:lpstr>Wingdings</vt:lpstr>
      <vt:lpstr>Times New Roman</vt:lpstr>
      <vt:lpstr>楷体_GB2312</vt:lpstr>
      <vt:lpstr>黑体</vt:lpstr>
      <vt:lpstr>微软雅黑</vt:lpstr>
      <vt:lpstr>Calibri</vt:lpstr>
      <vt:lpstr>Arial Unicode MS</vt:lpstr>
      <vt:lpstr>新宋体</vt:lpstr>
      <vt:lpstr>华文行楷</vt:lpstr>
      <vt:lpstr>仿宋_GB2312</vt:lpstr>
      <vt:lpstr>方正正大黑简体</vt:lpstr>
      <vt:lpstr>Symbol</vt:lpstr>
      <vt:lpstr>华文中宋</vt:lpstr>
      <vt:lpstr>等线 Light</vt:lpstr>
      <vt:lpstr>Arial Unicode MS</vt:lpstr>
      <vt:lpstr>等线</vt:lpstr>
      <vt:lpstr>宋体-18030</vt:lpstr>
      <vt:lpstr>方正舒体</vt:lpstr>
      <vt:lpstr>Arial</vt:lpstr>
      <vt:lpstr>MT Extra</vt:lpstr>
      <vt:lpstr>Kingsoft Phonetic Plain</vt:lpstr>
      <vt:lpstr>Microsoft Sans Serif</vt:lpstr>
      <vt:lpstr>Gulim</vt:lpstr>
      <vt:lpstr>仿宋</vt:lpstr>
      <vt:lpstr>Times New Roman</vt:lpstr>
      <vt:lpstr>楷体</vt:lpstr>
      <vt:lpstr>Verdana</vt:lpstr>
      <vt:lpstr>AMGDT</vt:lpstr>
      <vt:lpstr>Malgun Gothic</vt:lpstr>
      <vt:lpstr>Office Theme</vt:lpstr>
      <vt:lpstr>母版1</vt:lpstr>
      <vt:lpstr>1_母版1</vt:lpstr>
      <vt:lpstr>2_默认设计模板</vt:lpstr>
      <vt:lpstr>3_默认设计模板</vt:lpstr>
      <vt:lpstr>2_母版1</vt:lpstr>
      <vt:lpstr>3_母版1</vt:lpstr>
      <vt:lpstr>4_母版1</vt:lpstr>
      <vt:lpstr>5_母版1</vt:lpstr>
      <vt:lpstr>6_母版1</vt:lpstr>
      <vt:lpstr>7_母版1</vt:lpstr>
      <vt:lpstr>8_母版1</vt:lpstr>
      <vt:lpstr>4_默认设计模板</vt:lpstr>
      <vt:lpstr>9_母版1</vt:lpstr>
      <vt:lpstr>10_母版1</vt:lpstr>
      <vt:lpstr>11_母版1</vt:lpstr>
      <vt:lpstr>12_母版1</vt:lpstr>
      <vt:lpstr>5_默认设计模板</vt:lpstr>
      <vt:lpstr>6_默认设计模板</vt:lpstr>
      <vt:lpstr>13_母版1</vt:lpstr>
      <vt:lpstr>18_默认设计模板</vt:lpstr>
      <vt:lpstr>19_默认设计模板</vt:lpstr>
      <vt:lpstr>14_母版1</vt:lpstr>
      <vt:lpstr>15_母版1</vt:lpstr>
      <vt:lpstr>16_母版1</vt:lpstr>
      <vt:lpstr>17_母版1</vt:lpstr>
      <vt:lpstr>18_母版1</vt:lpstr>
      <vt:lpstr>1_Office Theme</vt:lpstr>
      <vt:lpstr>母版[2]</vt:lpstr>
      <vt:lpstr>19_母版1</vt:lpstr>
      <vt:lpstr>2_Office Theme</vt:lpstr>
      <vt:lpstr>7_默认设计模板</vt:lpstr>
      <vt:lpstr>8_默认设计模板</vt:lpstr>
      <vt:lpstr>20_母版1</vt:lpstr>
      <vt:lpstr>默认设计模板</vt:lpstr>
      <vt:lpstr>1_默认设计模板</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Word.Document.8</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Equation.DSMT4</vt:lpstr>
      <vt:lpstr>Equation.3</vt:lpstr>
      <vt:lpstr>Equation.DSMT4</vt:lpstr>
      <vt:lpstr>Equation.3</vt:lpstr>
      <vt:lpstr>Equation.3</vt:lpstr>
      <vt:lpstr>Equation.3</vt:lpstr>
      <vt:lpstr>Equation.3</vt:lpstr>
      <vt:lpstr>Equation.3</vt:lpstr>
      <vt:lpstr>Equation.3</vt:lpstr>
      <vt:lpstr>Equation.3</vt:lpstr>
      <vt:lpstr>Equation.3</vt:lpstr>
      <vt:lpstr>Equation.DSMT4</vt:lpstr>
      <vt:lpstr>Equation.3</vt:lpstr>
      <vt:lpstr>Equation.DSMT4</vt:lpstr>
      <vt:lpstr>Equation.DSMT4</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Equation.DSMT4</vt:lpstr>
      <vt:lpstr>Equation.DSMT4</vt:lpstr>
      <vt:lpstr>Equation.3</vt:lpstr>
      <vt:lpstr>Equation.DSMT4</vt:lpstr>
      <vt:lpstr>Equation.3</vt:lpstr>
      <vt:lpstr>Equation.3</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Equation.KSEE3</vt:lpstr>
      <vt:lpstr>Equation.KSEE3</vt:lpstr>
      <vt:lpstr>Equation.3</vt:lpstr>
      <vt:lpstr>Equation.3</vt:lpstr>
      <vt:lpstr>Equation.3</vt:lpstr>
      <vt:lpstr>Equation.3</vt:lpstr>
      <vt:lpstr>Paint.Picture</vt:lpstr>
      <vt:lpstr>Equation.3</vt:lpstr>
      <vt:lpstr>Equation.3</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Paint.Picture</vt:lpstr>
      <vt:lpstr>Equation.3</vt:lpstr>
      <vt:lpstr>Paint.Picture</vt:lpstr>
      <vt:lpstr>Equation.3</vt:lpstr>
      <vt:lpstr>Equation.3</vt:lpstr>
      <vt:lpstr>Equation.3</vt:lpstr>
      <vt:lpstr>Equation.3</vt:lpstr>
      <vt:lpstr>Equation.3</vt:lpstr>
      <vt:lpstr>Equation.3</vt:lpstr>
      <vt:lpstr>Equation.3</vt:lpstr>
      <vt:lpstr>Equation.KSEE3</vt:lpstr>
      <vt:lpstr>Equation.KSEE3</vt:lpstr>
      <vt:lpstr>Equation.KSEE3</vt:lpstr>
      <vt:lpstr>Equation.KSEE3</vt:lpstr>
      <vt:lpstr>Equation.KSEE3</vt:lpstr>
      <vt:lpstr>Equation.KSEE3</vt:lpstr>
      <vt:lpstr>Paint.Picture</vt:lpstr>
      <vt:lpstr>Equation.3</vt:lpstr>
      <vt:lpstr>Equation.3</vt:lpstr>
      <vt:lpstr>Equation.3</vt:lpstr>
      <vt:lpstr>Equation.3</vt:lpstr>
      <vt:lpstr>Equation.3</vt:lpstr>
      <vt:lpstr>Equation.3</vt:lpstr>
      <vt:lpstr>Equation.KSEE3</vt:lpstr>
      <vt:lpstr>Equation.KSEE3</vt:lpstr>
      <vt:lpstr>Equation.KSEE3</vt:lpstr>
      <vt:lpstr>Equation.KSEE3</vt:lpstr>
      <vt:lpstr>Equation.KSEE3</vt:lpstr>
      <vt:lpstr>Equation.3</vt:lpstr>
      <vt:lpstr>Paint.Picture</vt:lpstr>
      <vt:lpstr>Equation.3</vt:lpstr>
      <vt:lpstr>Equation.3</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Equation.DSMT4</vt:lpstr>
      <vt:lpstr>Equation.3</vt:lpstr>
      <vt:lpstr>Equation.3</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Equation.DSMT4</vt:lpstr>
      <vt:lpstr>Equation.3</vt:lpstr>
      <vt:lpstr>Equation.3</vt:lpstr>
      <vt:lpstr>Equation.3</vt:lpstr>
      <vt:lpstr>Equation.3</vt:lpstr>
      <vt:lpstr>Equation.DSMT4</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Equation.DSMT4</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PBrush</vt:lpstr>
      <vt:lpstr>Equation.3</vt:lpstr>
      <vt:lpstr>Equation.3</vt:lpstr>
      <vt:lpstr>Equation.3</vt:lpstr>
      <vt:lpstr>Equation.3</vt:lpstr>
      <vt:lpstr>Equation.3</vt:lpstr>
      <vt:lpstr>PBrush</vt:lpstr>
      <vt:lpstr>Equation.3</vt:lpstr>
      <vt:lpstr>Equation.3</vt:lpstr>
      <vt:lpstr>Equation.3</vt:lpstr>
      <vt:lpstr>Equation.3</vt:lpstr>
      <vt:lpstr>Equation.3</vt:lpstr>
      <vt:lpstr>Equation.3</vt:lpstr>
      <vt:lpstr>Equation.3</vt:lpstr>
      <vt:lpstr>PBrush</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PBrush</vt:lpstr>
      <vt:lpstr>Equation.3</vt:lpstr>
      <vt:lpstr>Equation.3</vt:lpstr>
      <vt:lpstr>Equation.3</vt:lpstr>
      <vt:lpstr>Equation.3</vt:lpstr>
      <vt:lpstr>PBrush</vt:lpstr>
      <vt:lpstr>Equation.3</vt:lpstr>
      <vt:lpstr>Equation.3</vt:lpstr>
      <vt:lpstr>Equation.3</vt:lpstr>
      <vt:lpstr>Equation.3</vt:lpstr>
      <vt:lpstr>Equation.3</vt:lpstr>
      <vt:lpstr>PBrush</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Word.Document.8</vt:lpstr>
      <vt:lpstr>Word.Document.8</vt:lpstr>
      <vt:lpstr>Equation.3</vt:lpstr>
      <vt:lpstr>Word.Document.8</vt:lpstr>
      <vt:lpstr>Equation.3</vt:lpstr>
      <vt:lpstr>Word.Document.8</vt:lpstr>
      <vt:lpstr>Word.Document.8</vt:lpstr>
      <vt:lpstr>Equation.3</vt:lpstr>
      <vt:lpstr>Equation.3</vt:lpstr>
      <vt:lpstr>Equation.3</vt:lpstr>
      <vt:lpstr>Word.Document.8</vt:lpstr>
      <vt:lpstr>Word.Document.8</vt:lpstr>
      <vt:lpstr>Word.Document.8</vt:lpstr>
      <vt:lpstr>Word.Document.8</vt:lpstr>
      <vt:lpstr>Word.Document.8</vt:lpstr>
      <vt:lpstr>Word.Document.8</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Equation.DSMT4</vt:lpstr>
      <vt:lpstr>Equation.3</vt:lpstr>
      <vt:lpstr>Equation.3</vt:lpstr>
      <vt:lpstr>Equation.3</vt:lpstr>
      <vt:lpstr>Equation.3</vt:lpstr>
      <vt:lpstr>Equation.3</vt:lpstr>
      <vt:lpstr>Equation.3</vt:lpstr>
      <vt:lpstr>PowerPoint 演示文稿</vt:lpstr>
      <vt:lpstr>一、函数</vt:lpstr>
      <vt:lpstr>常见函数</vt:lpstr>
      <vt:lpstr> 反函数</vt:lpstr>
      <vt:lpstr>反函数的性质</vt:lpstr>
      <vt:lpstr> 复合函数</vt:lpstr>
      <vt:lpstr>基本初等函数 (Basic Elementary Functions)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中国古代的极限思想</vt:lpstr>
      <vt:lpstr>(2) “割圆术”（刘徽）——</vt:lpstr>
      <vt:lpstr>PowerPoint 演示文稿</vt:lpstr>
      <vt:lpstr>xn 与 1 的距离</vt:lpstr>
      <vt:lpstr>数列极限的定义</vt:lpstr>
      <vt:lpstr>极限的 N 语言</vt:lpstr>
      <vt:lpstr>用定义证明数列极限的证明思路</vt:lpstr>
      <vt:lpstr>   例1. 已知</vt:lpstr>
      <vt:lpstr>例2.</vt:lpstr>
      <vt:lpstr>证:</vt:lpstr>
      <vt:lpstr>练习. </vt:lpstr>
      <vt:lpstr>收敛数列的性质</vt:lpstr>
      <vt:lpstr>（二）函数极限</vt:lpstr>
      <vt:lpstr>自变量 x  x0 时函数的极限定义</vt:lpstr>
      <vt:lpstr>例1.  </vt:lpstr>
      <vt:lpstr> 2.  左极限与右极限（单侧极限）</vt:lpstr>
      <vt:lpstr>例2</vt:lpstr>
      <vt:lpstr>自变量 x   时函数的极限定义</vt:lpstr>
      <vt:lpstr>几何解释:</vt:lpstr>
      <vt:lpstr>例3. </vt:lpstr>
      <vt:lpstr>极限存在的两个准则</vt:lpstr>
      <vt:lpstr>极限存在的两个准则</vt:lpstr>
      <vt:lpstr>   第一个重要极限   </vt:lpstr>
      <vt:lpstr> 第二个重要极限</vt:lpstr>
      <vt:lpstr>先证：</vt:lpstr>
      <vt:lpstr>第二步,  证明数列{xn}有界.</vt:lpstr>
      <vt:lpstr>下证: 函数极限</vt:lpstr>
      <vt:lpstr>另一方面,  当</vt:lpstr>
      <vt:lpstr>PowerPoint 演示文稿</vt:lpstr>
      <vt:lpstr>PowerPoint 演示文稿</vt:lpstr>
      <vt:lpstr>PowerPoint 演示文稿</vt:lpstr>
      <vt:lpstr>一、无穷小</vt:lpstr>
      <vt:lpstr>二、无穷大</vt:lpstr>
      <vt:lpstr>定义.</vt:lpstr>
      <vt:lpstr>一、 函数在点 x0 连续的定义</vt:lpstr>
      <vt:lpstr>一、 函数在点 x0 连续的定义（续）</vt:lpstr>
      <vt:lpstr>区间上的连续函数</vt:lpstr>
      <vt:lpstr>三、导数</vt:lpstr>
      <vt:lpstr>引例2     曲线的切线斜率</vt:lpstr>
      <vt:lpstr>导数的定义</vt:lpstr>
      <vt:lpstr>导数公式与基本求导法则</vt:lpstr>
      <vt:lpstr>PowerPoint 演示文稿</vt:lpstr>
      <vt:lpstr>PowerPoint 演示文稿</vt:lpstr>
      <vt:lpstr>PowerPoint 演示文稿</vt:lpstr>
      <vt:lpstr>PowerPoint 演示文稿</vt:lpstr>
      <vt:lpstr>高阶导数.</vt:lpstr>
      <vt:lpstr>PowerPoint 演示文稿</vt:lpstr>
      <vt:lpstr>PowerPoint 演示文稿</vt:lpstr>
      <vt:lpstr>曲线的凹凸性</vt:lpstr>
      <vt:lpstr>定理2  (凹凸判定法)</vt:lpstr>
      <vt:lpstr>PowerPoint 演示文稿</vt:lpstr>
      <vt:lpstr>PowerPoint 演示文稿</vt:lpstr>
      <vt:lpstr>PowerPoint 演示文稿</vt:lpstr>
      <vt:lpstr>PowerPoint 演示文稿</vt:lpstr>
      <vt:lpstr>小结：</vt:lpstr>
      <vt:lpstr>   函数的极值与最值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函数的最大值、最小值问题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Taylor公式</vt:lpstr>
      <vt:lpstr>Taylor公式-余项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多元函数的概念  </vt:lpstr>
      <vt:lpstr>PowerPoint 演示文稿</vt:lpstr>
      <vt:lpstr>PowerPoint 演示文稿</vt:lpstr>
      <vt:lpstr>PowerPoint 演示文稿</vt:lpstr>
      <vt:lpstr>例如,  二元函数</vt:lpstr>
      <vt:lpstr>多元函数的极限</vt:lpstr>
      <vt:lpstr>例1.  设</vt:lpstr>
      <vt:lpstr>五、多元函数偏导数</vt:lpstr>
      <vt:lpstr>PowerPoint 演示文稿</vt:lpstr>
      <vt:lpstr>例1 . 求</vt:lpstr>
      <vt:lpstr>高阶偏导数</vt:lpstr>
      <vt:lpstr>类似可以定义更高阶的偏导数.</vt:lpstr>
      <vt:lpstr>3、多元函数的极值和最值 </vt:lpstr>
      <vt:lpstr>定理1 (必要条件)</vt:lpstr>
      <vt:lpstr>定理2 (充分条件)</vt:lpstr>
      <vt:lpstr>PowerPoint 演示文稿</vt:lpstr>
      <vt:lpstr>例2 </vt:lpstr>
      <vt:lpstr>PowerPoint 演示文稿</vt:lpstr>
      <vt:lpstr>PowerPoint 演示文稿</vt:lpstr>
      <vt:lpstr>PowerPoint 演示文稿</vt:lpstr>
      <vt:lpstr>PowerPoint 演示文稿</vt:lpstr>
      <vt:lpstr>PowerPoint 演示文稿</vt:lpstr>
      <vt:lpstr>五、方向导数与梯度</vt:lpstr>
      <vt:lpstr>向量的运算</vt:lpstr>
      <vt:lpstr>向量的运算</vt:lpstr>
      <vt:lpstr>正交向量</vt:lpstr>
      <vt:lpstr>PowerPoint 演示文稿</vt:lpstr>
      <vt:lpstr>PowerPoint 演示文稿</vt:lpstr>
      <vt:lpstr>PowerPoint 演示文稿</vt:lpstr>
      <vt:lpstr>方向导数</vt:lpstr>
      <vt:lpstr>定理:</vt:lpstr>
      <vt:lpstr>PowerPoint 演示文稿</vt:lpstr>
      <vt:lpstr>PowerPoint 演示文稿</vt:lpstr>
      <vt:lpstr>例2  求函数 </vt:lpstr>
      <vt:lpstr>PowerPoint 演示文稿</vt:lpstr>
      <vt:lpstr>PowerPoint 演示文稿</vt:lpstr>
      <vt:lpstr>PowerPoint 演示文稿</vt:lpstr>
      <vt:lpstr>1. 梯度定义</vt:lpstr>
      <vt:lpstr>引用记号</vt:lpstr>
      <vt:lpstr>PowerPoint 演示文稿</vt:lpstr>
      <vt:lpstr>例2 设                        p(1,1,0).  问f(x,y,z)在p处沿什么方向变化最快,在这方向的变化率是多少?</vt:lpstr>
      <vt:lpstr>1、定义</vt:lpstr>
      <vt:lpstr>2、不定积分的性质</vt:lpstr>
      <vt:lpstr> 3、基本积分表</vt:lpstr>
      <vt:lpstr>PowerPoint 演示文稿</vt:lpstr>
      <vt:lpstr>PowerPoint 演示文稿</vt:lpstr>
      <vt:lpstr>例1. 求</vt:lpstr>
      <vt:lpstr>PowerPoint 演示文稿</vt:lpstr>
      <vt:lpstr>PowerPoint 演示文稿</vt:lpstr>
      <vt:lpstr>3) 求和</vt:lpstr>
      <vt:lpstr>定积分定义 </vt:lpstr>
      <vt:lpstr>PowerPoint 演示文稿</vt:lpstr>
      <vt:lpstr>（2）计算方法（牛顿 – 莱布尼茨公式）</vt:lpstr>
      <vt:lpstr>PowerPoint 演示文稿</vt:lpstr>
      <vt:lpstr>PowerPoint 演示文稿</vt:lpstr>
      <vt:lpstr>PowerPoint 演示文稿</vt:lpstr>
      <vt:lpstr>2、二重积分的计算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参考文献</vt:lpstr>
      <vt:lpstr>PowerPoint 演示文稿</vt:lpstr>
      <vt:lpstr>刘徽</vt:lpstr>
      <vt:lpstr>柯西</vt:lpstr>
    </vt:vector>
  </TitlesOfParts>
  <Company>中国矿业大学</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第二节  数列的极限</dc:title>
  <dc:creator>曹女士</dc:creator>
  <cp:lastModifiedBy>NGWY</cp:lastModifiedBy>
  <cp:revision>385</cp:revision>
  <dcterms:created xsi:type="dcterms:W3CDTF">2000-07-20T07:19:00Z</dcterms:created>
  <dcterms:modified xsi:type="dcterms:W3CDTF">2019-08-03T10:45:59Z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2052-11.1.0.8567</vt:lpwstr>
  </property>
</Properties>
</file>